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0058400" cy="7772400"/>
  <p:notesSz cx="10058400" cy="7772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79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Garcia Pereira" userId="2e48b719-8387-4be5-8752-30b02ebdf9a2" providerId="ADAL" clId="{C9589563-A1FF-4393-92B4-F6905FA60EE7}"/>
    <pc:docChg chg="custSel modSld">
      <pc:chgData name="Ana Garcia Pereira" userId="2e48b719-8387-4be5-8752-30b02ebdf9a2" providerId="ADAL" clId="{C9589563-A1FF-4393-92B4-F6905FA60EE7}" dt="2023-05-29T21:04:33.972" v="7"/>
      <pc:docMkLst>
        <pc:docMk/>
      </pc:docMkLst>
      <pc:sldChg chg="modSp mod">
        <pc:chgData name="Ana Garcia Pereira" userId="2e48b719-8387-4be5-8752-30b02ebdf9a2" providerId="ADAL" clId="{C9589563-A1FF-4393-92B4-F6905FA60EE7}" dt="2023-05-29T21:04:22.580" v="5" actId="3064"/>
        <pc:sldMkLst>
          <pc:docMk/>
          <pc:sldMk cId="0" sldId="256"/>
        </pc:sldMkLst>
        <pc:spChg chg="mod">
          <ac:chgData name="Ana Garcia Pereira" userId="2e48b719-8387-4be5-8752-30b02ebdf9a2" providerId="ADAL" clId="{C9589563-A1FF-4393-92B4-F6905FA60EE7}" dt="2023-05-29T21:04:22.580" v="5" actId="3064"/>
          <ac:spMkLst>
            <pc:docMk/>
            <pc:sldMk cId="0" sldId="256"/>
            <ac:spMk id="5" creationId="{00000000-0000-0000-0000-000000000000}"/>
          </ac:spMkLst>
        </pc:spChg>
      </pc:sldChg>
      <pc:sldChg chg="addSp delSp modSp mod">
        <pc:chgData name="Ana Garcia Pereira" userId="2e48b719-8387-4be5-8752-30b02ebdf9a2" providerId="ADAL" clId="{C9589563-A1FF-4393-92B4-F6905FA60EE7}" dt="2023-05-29T21:04:33.972" v="7"/>
        <pc:sldMkLst>
          <pc:docMk/>
          <pc:sldMk cId="0" sldId="276"/>
        </pc:sldMkLst>
        <pc:spChg chg="del">
          <ac:chgData name="Ana Garcia Pereira" userId="2e48b719-8387-4be5-8752-30b02ebdf9a2" providerId="ADAL" clId="{C9589563-A1FF-4393-92B4-F6905FA60EE7}" dt="2023-05-29T21:04:32.778" v="6" actId="478"/>
          <ac:spMkLst>
            <pc:docMk/>
            <pc:sldMk cId="0" sldId="276"/>
            <ac:spMk id="5" creationId="{00000000-0000-0000-0000-000000000000}"/>
          </ac:spMkLst>
        </pc:spChg>
        <pc:spChg chg="add mod">
          <ac:chgData name="Ana Garcia Pereira" userId="2e48b719-8387-4be5-8752-30b02ebdf9a2" providerId="ADAL" clId="{C9589563-A1FF-4393-92B4-F6905FA60EE7}" dt="2023-05-29T21:04:33.972" v="7"/>
          <ac:spMkLst>
            <pc:docMk/>
            <pc:sldMk cId="0" sldId="276"/>
            <ac:spMk id="9" creationId="{A9EED7CC-12A5-704C-7A7C-289B545457E5}"/>
          </ac:spMkLst>
        </pc:spChg>
      </pc:sldChg>
    </pc:docChg>
  </pc:docChgLst>
  <pc:docChgLst>
    <pc:chgData name="Ana Garcia Pereira" userId="2e48b719-8387-4be5-8752-30b02ebdf9a2" providerId="ADAL" clId="{8B6E4BF3-EC54-4F61-9F43-4FEE6C211C9D}"/>
    <pc:docChg chg="custSel modMainMaster">
      <pc:chgData name="Ana Garcia Pereira" userId="2e48b719-8387-4be5-8752-30b02ebdf9a2" providerId="ADAL" clId="{8B6E4BF3-EC54-4F61-9F43-4FEE6C211C9D}" dt="2021-08-02T18:17:33.608" v="2" actId="478"/>
      <pc:docMkLst>
        <pc:docMk/>
      </pc:docMkLst>
      <pc:sldMasterChg chg="delSp mod modSldLayout">
        <pc:chgData name="Ana Garcia Pereira" userId="2e48b719-8387-4be5-8752-30b02ebdf9a2" providerId="ADAL" clId="{8B6E4BF3-EC54-4F61-9F43-4FEE6C211C9D}" dt="2021-08-02T18:17:33.608" v="2" actId="478"/>
        <pc:sldMasterMkLst>
          <pc:docMk/>
          <pc:sldMasterMk cId="0" sldId="2147483648"/>
        </pc:sldMasterMkLst>
        <pc:spChg chg="del">
          <ac:chgData name="Ana Garcia Pereira" userId="2e48b719-8387-4be5-8752-30b02ebdf9a2" providerId="ADAL" clId="{8B6E4BF3-EC54-4F61-9F43-4FEE6C211C9D}" dt="2021-08-02T18:17:14.945" v="1" actId="478"/>
          <ac:spMkLst>
            <pc:docMk/>
            <pc:sldMasterMk cId="0" sldId="2147483648"/>
            <ac:spMk id="16" creationId="{00000000-0000-0000-0000-000000000000}"/>
          </ac:spMkLst>
        </pc:spChg>
        <pc:sldLayoutChg chg="delSp mod">
          <pc:chgData name="Ana Garcia Pereira" userId="2e48b719-8387-4be5-8752-30b02ebdf9a2" providerId="ADAL" clId="{8B6E4BF3-EC54-4F61-9F43-4FEE6C211C9D}" dt="2021-08-02T18:16:55.862" v="0" actId="478"/>
          <pc:sldLayoutMkLst>
            <pc:docMk/>
            <pc:sldMasterMk cId="0" sldId="2147483648"/>
            <pc:sldLayoutMk cId="0" sldId="2147483661"/>
          </pc:sldLayoutMkLst>
          <pc:spChg chg="del">
            <ac:chgData name="Ana Garcia Pereira" userId="2e48b719-8387-4be5-8752-30b02ebdf9a2" providerId="ADAL" clId="{8B6E4BF3-EC54-4F61-9F43-4FEE6C211C9D}" dt="2021-08-02T18:16:55.862" v="0" actId="478"/>
            <ac:spMkLst>
              <pc:docMk/>
              <pc:sldMasterMk cId="0" sldId="2147483648"/>
              <pc:sldLayoutMk cId="0" sldId="2147483661"/>
              <ac:spMk id="16" creationId="{00000000-0000-0000-0000-000000000000}"/>
            </ac:spMkLst>
          </pc:spChg>
        </pc:sldLayoutChg>
        <pc:sldLayoutChg chg="delSp mod">
          <pc:chgData name="Ana Garcia Pereira" userId="2e48b719-8387-4be5-8752-30b02ebdf9a2" providerId="ADAL" clId="{8B6E4BF3-EC54-4F61-9F43-4FEE6C211C9D}" dt="2021-08-02T18:17:33.608" v="2" actId="478"/>
          <pc:sldLayoutMkLst>
            <pc:docMk/>
            <pc:sldMasterMk cId="0" sldId="2147483648"/>
            <pc:sldLayoutMk cId="0" sldId="2147483664"/>
          </pc:sldLayoutMkLst>
          <pc:spChg chg="del">
            <ac:chgData name="Ana Garcia Pereira" userId="2e48b719-8387-4be5-8752-30b02ebdf9a2" providerId="ADAL" clId="{8B6E4BF3-EC54-4F61-9F43-4FEE6C211C9D}" dt="2021-08-02T18:17:33.608" v="2" actId="478"/>
            <ac:spMkLst>
              <pc:docMk/>
              <pc:sldMasterMk cId="0" sldId="2147483648"/>
              <pc:sldLayoutMk cId="0" sldId="2147483664"/>
              <ac:spMk id="16" creationId="{00000000-0000-0000-0000-000000000000}"/>
            </ac:spMkLst>
          </pc:spChg>
        </pc:sldLayoutChg>
      </pc:sldMasterChg>
    </pc:docChg>
  </pc:docChgLst>
  <pc:docChgLst>
    <pc:chgData name="Ana Garcia Pereira" userId="2e48b719-8387-4be5-8752-30b02ebdf9a2" providerId="ADAL" clId="{404003BC-4DB2-4DC0-B9A0-C5DBBF87F488}"/>
    <pc:docChg chg="custSel addSld delSld modSld">
      <pc:chgData name="Ana Garcia Pereira" userId="2e48b719-8387-4be5-8752-30b02ebdf9a2" providerId="ADAL" clId="{404003BC-4DB2-4DC0-B9A0-C5DBBF87F488}" dt="2021-08-17T19:34:45.588" v="77" actId="47"/>
      <pc:docMkLst>
        <pc:docMk/>
      </pc:docMkLst>
      <pc:sldChg chg="addSp">
        <pc:chgData name="Ana Garcia Pereira" userId="2e48b719-8387-4be5-8752-30b02ebdf9a2" providerId="ADAL" clId="{404003BC-4DB2-4DC0-B9A0-C5DBBF87F488}" dt="2021-08-17T19:33:31.870" v="3"/>
        <pc:sldMkLst>
          <pc:docMk/>
          <pc:sldMk cId="1147363384" sldId="277"/>
        </pc:sldMkLst>
        <pc:picChg chg="add">
          <ac:chgData name="Ana Garcia Pereira" userId="2e48b719-8387-4be5-8752-30b02ebdf9a2" providerId="ADAL" clId="{404003BC-4DB2-4DC0-B9A0-C5DBBF87F488}" dt="2021-08-17T19:33:31.870" v="3"/>
          <ac:picMkLst>
            <pc:docMk/>
            <pc:sldMk cId="1147363384" sldId="277"/>
            <ac:picMk id="1026" creationId="{38BCEE4F-F6E8-43F5-885E-AC50E319BF34}"/>
          </ac:picMkLst>
        </pc:picChg>
      </pc:sldChg>
      <pc:sldChg chg="addSp delSp modSp new add del mod">
        <pc:chgData name="Ana Garcia Pereira" userId="2e48b719-8387-4be5-8752-30b02ebdf9a2" providerId="ADAL" clId="{404003BC-4DB2-4DC0-B9A0-C5DBBF87F488}" dt="2021-08-17T19:34:45.588" v="77" actId="47"/>
        <pc:sldMkLst>
          <pc:docMk/>
          <pc:sldMk cId="3010955391" sldId="277"/>
        </pc:sldMkLst>
        <pc:spChg chg="del">
          <ac:chgData name="Ana Garcia Pereira" userId="2e48b719-8387-4be5-8752-30b02ebdf9a2" providerId="ADAL" clId="{404003BC-4DB2-4DC0-B9A0-C5DBBF87F488}" dt="2021-08-17T19:33:15.310" v="1" actId="478"/>
          <ac:spMkLst>
            <pc:docMk/>
            <pc:sldMk cId="3010955391" sldId="277"/>
            <ac:spMk id="2" creationId="{138FD5DC-A525-4BD6-8995-5A311365758A}"/>
          </ac:spMkLst>
        </pc:spChg>
        <pc:spChg chg="add del mod">
          <ac:chgData name="Ana Garcia Pereira" userId="2e48b719-8387-4be5-8752-30b02ebdf9a2" providerId="ADAL" clId="{404003BC-4DB2-4DC0-B9A0-C5DBBF87F488}" dt="2021-08-17T19:34:44.290" v="76" actId="21"/>
          <ac:spMkLst>
            <pc:docMk/>
            <pc:sldMk cId="3010955391" sldId="277"/>
            <ac:spMk id="2" creationId="{D414E5A0-D5CB-4AB4-8545-66B4DFF429D0}"/>
          </ac:spMkLst>
        </pc:spChg>
        <pc:spChg chg="del">
          <ac:chgData name="Ana Garcia Pereira" userId="2e48b719-8387-4be5-8752-30b02ebdf9a2" providerId="ADAL" clId="{404003BC-4DB2-4DC0-B9A0-C5DBBF87F488}" dt="2021-08-17T19:33:17.333" v="2" actId="478"/>
          <ac:spMkLst>
            <pc:docMk/>
            <pc:sldMk cId="3010955391" sldId="277"/>
            <ac:spMk id="3" creationId="{8F0C0FBA-DA24-47B0-94DA-597246516A76}"/>
          </ac:spMkLst>
        </pc:spChg>
        <pc:picChg chg="del mod">
          <ac:chgData name="Ana Garcia Pereira" userId="2e48b719-8387-4be5-8752-30b02ebdf9a2" providerId="ADAL" clId="{404003BC-4DB2-4DC0-B9A0-C5DBBF87F488}" dt="2021-08-17T19:34:44.290" v="76" actId="21"/>
          <ac:picMkLst>
            <pc:docMk/>
            <pc:sldMk cId="3010955391" sldId="277"/>
            <ac:picMk id="1026" creationId="{38BCEE4F-F6E8-43F5-885E-AC50E319BF34}"/>
          </ac:picMkLst>
        </pc:picChg>
      </pc:sldChg>
    </pc:docChg>
  </pc:docChgLst>
  <pc:docChgLst>
    <pc:chgData name="Fernando Luis Vera Briceño" userId="3038660f-bf72-449a-8583-7858de87357c" providerId="ADAL" clId="{B2AAEDF9-9A09-4E4E-8535-1C5EBBF4DB8C}"/>
    <pc:docChg chg="modSld">
      <pc:chgData name="Fernando Luis Vera Briceño" userId="3038660f-bf72-449a-8583-7858de87357c" providerId="ADAL" clId="{B2AAEDF9-9A09-4E4E-8535-1C5EBBF4DB8C}" dt="2023-07-27T15:44:31.769" v="1" actId="2"/>
      <pc:docMkLst>
        <pc:docMk/>
      </pc:docMkLst>
      <pc:sldChg chg="modSp mod">
        <pc:chgData name="Fernando Luis Vera Briceño" userId="3038660f-bf72-449a-8583-7858de87357c" providerId="ADAL" clId="{B2AAEDF9-9A09-4E4E-8535-1C5EBBF4DB8C}" dt="2023-07-27T15:44:28.094" v="0" actId="2"/>
        <pc:sldMkLst>
          <pc:docMk/>
          <pc:sldMk cId="0" sldId="256"/>
        </pc:sldMkLst>
        <pc:spChg chg="mod">
          <ac:chgData name="Fernando Luis Vera Briceño" userId="3038660f-bf72-449a-8583-7858de87357c" providerId="ADAL" clId="{B2AAEDF9-9A09-4E4E-8535-1C5EBBF4DB8C}" dt="2023-07-27T15:44:28.094" v="0" actId="2"/>
          <ac:spMkLst>
            <pc:docMk/>
            <pc:sldMk cId="0" sldId="256"/>
            <ac:spMk id="5" creationId="{00000000-0000-0000-0000-000000000000}"/>
          </ac:spMkLst>
        </pc:spChg>
      </pc:sldChg>
      <pc:sldChg chg="modSp mod">
        <pc:chgData name="Fernando Luis Vera Briceño" userId="3038660f-bf72-449a-8583-7858de87357c" providerId="ADAL" clId="{B2AAEDF9-9A09-4E4E-8535-1C5EBBF4DB8C}" dt="2023-07-27T15:44:31.769" v="1" actId="2"/>
        <pc:sldMkLst>
          <pc:docMk/>
          <pc:sldMk cId="0" sldId="276"/>
        </pc:sldMkLst>
        <pc:spChg chg="mod">
          <ac:chgData name="Fernando Luis Vera Briceño" userId="3038660f-bf72-449a-8583-7858de87357c" providerId="ADAL" clId="{B2AAEDF9-9A09-4E4E-8535-1C5EBBF4DB8C}" dt="2023-07-27T15:44:31.769" v="1" actId="2"/>
          <ac:spMkLst>
            <pc:docMk/>
            <pc:sldMk cId="0" sldId="276"/>
            <ac:spMk id="9" creationId="{A9EED7CC-12A5-704C-7A7C-289B545457E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1091311" y="3994170"/>
            <a:ext cx="8024495" cy="723900"/>
          </a:xfrm>
          <a:custGeom>
            <a:avLst/>
            <a:gdLst/>
            <a:ahLst/>
            <a:cxnLst/>
            <a:rect l="l" t="t" r="r" b="b"/>
            <a:pathLst>
              <a:path w="8024495" h="723900">
                <a:moveTo>
                  <a:pt x="0" y="723900"/>
                </a:moveTo>
                <a:lnTo>
                  <a:pt x="8024418" y="723900"/>
                </a:lnTo>
                <a:lnTo>
                  <a:pt x="8024418" y="0"/>
                </a:lnTo>
                <a:lnTo>
                  <a:pt x="0" y="0"/>
                </a:lnTo>
                <a:lnTo>
                  <a:pt x="0" y="723900"/>
                </a:lnTo>
                <a:close/>
              </a:path>
            </a:pathLst>
          </a:custGeom>
          <a:solidFill>
            <a:srgbClr val="A0CD4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1803420"/>
            <a:ext cx="9169400" cy="1717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231F20"/>
                </a:solidFill>
                <a:latin typeface="Whitney"/>
                <a:cs typeface="Whitne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78483" y="3924320"/>
            <a:ext cx="7901432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1" i="0">
                <a:solidFill>
                  <a:schemeClr val="bg1"/>
                </a:solidFill>
                <a:latin typeface="Whitney"/>
                <a:cs typeface="Whitne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Whitney"/>
                <a:cs typeface="Whitne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Whitney"/>
                <a:cs typeface="Whitne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1298741" y="2025163"/>
            <a:ext cx="7544434" cy="723900"/>
          </a:xfrm>
          <a:custGeom>
            <a:avLst/>
            <a:gdLst/>
            <a:ahLst/>
            <a:cxnLst/>
            <a:rect l="l" t="t" r="r" b="b"/>
            <a:pathLst>
              <a:path w="7544434" h="723900">
                <a:moveTo>
                  <a:pt x="0" y="723900"/>
                </a:moveTo>
                <a:lnTo>
                  <a:pt x="7544193" y="723900"/>
                </a:lnTo>
                <a:lnTo>
                  <a:pt x="7544193" y="0"/>
                </a:lnTo>
                <a:lnTo>
                  <a:pt x="0" y="0"/>
                </a:lnTo>
                <a:lnTo>
                  <a:pt x="0" y="723900"/>
                </a:lnTo>
                <a:close/>
              </a:path>
            </a:pathLst>
          </a:custGeom>
          <a:solidFill>
            <a:srgbClr val="A0CD4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Whitney"/>
                <a:cs typeface="Whitne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73097" y="1998522"/>
            <a:ext cx="4912205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Whitney"/>
                <a:cs typeface="Whitne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36199" y="2275199"/>
            <a:ext cx="6713220" cy="4782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3.png"/><Relationship Id="rId21" Type="http://schemas.openxmlformats.org/officeDocument/2006/relationships/image" Target="../media/image47.png"/><Relationship Id="rId42" Type="http://schemas.openxmlformats.org/officeDocument/2006/relationships/image" Target="../media/image68.png"/><Relationship Id="rId63" Type="http://schemas.openxmlformats.org/officeDocument/2006/relationships/image" Target="../media/image89.png"/><Relationship Id="rId84" Type="http://schemas.openxmlformats.org/officeDocument/2006/relationships/image" Target="../media/image110.png"/><Relationship Id="rId138" Type="http://schemas.openxmlformats.org/officeDocument/2006/relationships/image" Target="../media/image164.png"/><Relationship Id="rId159" Type="http://schemas.openxmlformats.org/officeDocument/2006/relationships/image" Target="../media/image185.png"/><Relationship Id="rId170" Type="http://schemas.openxmlformats.org/officeDocument/2006/relationships/image" Target="../media/image196.png"/><Relationship Id="rId191" Type="http://schemas.openxmlformats.org/officeDocument/2006/relationships/image" Target="../media/image217.png"/><Relationship Id="rId196" Type="http://schemas.openxmlformats.org/officeDocument/2006/relationships/image" Target="../media/image222.png"/><Relationship Id="rId200" Type="http://schemas.openxmlformats.org/officeDocument/2006/relationships/image" Target="../media/image226.png"/><Relationship Id="rId16" Type="http://schemas.openxmlformats.org/officeDocument/2006/relationships/image" Target="../media/image42.png"/><Relationship Id="rId107" Type="http://schemas.openxmlformats.org/officeDocument/2006/relationships/image" Target="../media/image133.png"/><Relationship Id="rId11" Type="http://schemas.openxmlformats.org/officeDocument/2006/relationships/image" Target="../media/image37.png"/><Relationship Id="rId32" Type="http://schemas.openxmlformats.org/officeDocument/2006/relationships/image" Target="../media/image58.png"/><Relationship Id="rId37" Type="http://schemas.openxmlformats.org/officeDocument/2006/relationships/image" Target="../media/image63.png"/><Relationship Id="rId53" Type="http://schemas.openxmlformats.org/officeDocument/2006/relationships/image" Target="../media/image79.png"/><Relationship Id="rId58" Type="http://schemas.openxmlformats.org/officeDocument/2006/relationships/image" Target="../media/image84.png"/><Relationship Id="rId74" Type="http://schemas.openxmlformats.org/officeDocument/2006/relationships/image" Target="../media/image100.png"/><Relationship Id="rId79" Type="http://schemas.openxmlformats.org/officeDocument/2006/relationships/image" Target="../media/image105.png"/><Relationship Id="rId102" Type="http://schemas.openxmlformats.org/officeDocument/2006/relationships/image" Target="../media/image128.png"/><Relationship Id="rId123" Type="http://schemas.openxmlformats.org/officeDocument/2006/relationships/image" Target="../media/image149.png"/><Relationship Id="rId128" Type="http://schemas.openxmlformats.org/officeDocument/2006/relationships/image" Target="../media/image154.png"/><Relationship Id="rId144" Type="http://schemas.openxmlformats.org/officeDocument/2006/relationships/image" Target="../media/image170.png"/><Relationship Id="rId149" Type="http://schemas.openxmlformats.org/officeDocument/2006/relationships/image" Target="../media/image175.png"/><Relationship Id="rId5" Type="http://schemas.openxmlformats.org/officeDocument/2006/relationships/image" Target="../media/image31.png"/><Relationship Id="rId90" Type="http://schemas.openxmlformats.org/officeDocument/2006/relationships/image" Target="../media/image116.png"/><Relationship Id="rId95" Type="http://schemas.openxmlformats.org/officeDocument/2006/relationships/image" Target="../media/image121.png"/><Relationship Id="rId160" Type="http://schemas.openxmlformats.org/officeDocument/2006/relationships/image" Target="../media/image186.png"/><Relationship Id="rId165" Type="http://schemas.openxmlformats.org/officeDocument/2006/relationships/image" Target="../media/image191.png"/><Relationship Id="rId181" Type="http://schemas.openxmlformats.org/officeDocument/2006/relationships/image" Target="../media/image207.png"/><Relationship Id="rId186" Type="http://schemas.openxmlformats.org/officeDocument/2006/relationships/image" Target="../media/image212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43" Type="http://schemas.openxmlformats.org/officeDocument/2006/relationships/image" Target="../media/image69.png"/><Relationship Id="rId48" Type="http://schemas.openxmlformats.org/officeDocument/2006/relationships/image" Target="../media/image74.png"/><Relationship Id="rId64" Type="http://schemas.openxmlformats.org/officeDocument/2006/relationships/image" Target="../media/image90.png"/><Relationship Id="rId69" Type="http://schemas.openxmlformats.org/officeDocument/2006/relationships/image" Target="../media/image95.png"/><Relationship Id="rId113" Type="http://schemas.openxmlformats.org/officeDocument/2006/relationships/image" Target="../media/image139.png"/><Relationship Id="rId118" Type="http://schemas.openxmlformats.org/officeDocument/2006/relationships/image" Target="../media/image144.png"/><Relationship Id="rId134" Type="http://schemas.openxmlformats.org/officeDocument/2006/relationships/image" Target="../media/image160.png"/><Relationship Id="rId139" Type="http://schemas.openxmlformats.org/officeDocument/2006/relationships/image" Target="../media/image165.png"/><Relationship Id="rId80" Type="http://schemas.openxmlformats.org/officeDocument/2006/relationships/image" Target="../media/image106.png"/><Relationship Id="rId85" Type="http://schemas.openxmlformats.org/officeDocument/2006/relationships/image" Target="../media/image111.png"/><Relationship Id="rId150" Type="http://schemas.openxmlformats.org/officeDocument/2006/relationships/image" Target="../media/image176.png"/><Relationship Id="rId155" Type="http://schemas.openxmlformats.org/officeDocument/2006/relationships/image" Target="../media/image181.png"/><Relationship Id="rId171" Type="http://schemas.openxmlformats.org/officeDocument/2006/relationships/image" Target="../media/image197.png"/><Relationship Id="rId176" Type="http://schemas.openxmlformats.org/officeDocument/2006/relationships/image" Target="../media/image202.png"/><Relationship Id="rId192" Type="http://schemas.openxmlformats.org/officeDocument/2006/relationships/image" Target="../media/image218.png"/><Relationship Id="rId197" Type="http://schemas.openxmlformats.org/officeDocument/2006/relationships/image" Target="../media/image223.png"/><Relationship Id="rId201" Type="http://schemas.openxmlformats.org/officeDocument/2006/relationships/image" Target="../media/image227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33" Type="http://schemas.openxmlformats.org/officeDocument/2006/relationships/image" Target="../media/image59.png"/><Relationship Id="rId38" Type="http://schemas.openxmlformats.org/officeDocument/2006/relationships/image" Target="../media/image64.png"/><Relationship Id="rId59" Type="http://schemas.openxmlformats.org/officeDocument/2006/relationships/image" Target="../media/image85.png"/><Relationship Id="rId103" Type="http://schemas.openxmlformats.org/officeDocument/2006/relationships/image" Target="../media/image129.png"/><Relationship Id="rId108" Type="http://schemas.openxmlformats.org/officeDocument/2006/relationships/image" Target="../media/image134.png"/><Relationship Id="rId124" Type="http://schemas.openxmlformats.org/officeDocument/2006/relationships/image" Target="../media/image150.png"/><Relationship Id="rId129" Type="http://schemas.openxmlformats.org/officeDocument/2006/relationships/image" Target="../media/image155.png"/><Relationship Id="rId54" Type="http://schemas.openxmlformats.org/officeDocument/2006/relationships/image" Target="../media/image80.png"/><Relationship Id="rId70" Type="http://schemas.openxmlformats.org/officeDocument/2006/relationships/image" Target="../media/image96.png"/><Relationship Id="rId75" Type="http://schemas.openxmlformats.org/officeDocument/2006/relationships/image" Target="../media/image101.png"/><Relationship Id="rId91" Type="http://schemas.openxmlformats.org/officeDocument/2006/relationships/image" Target="../media/image117.png"/><Relationship Id="rId96" Type="http://schemas.openxmlformats.org/officeDocument/2006/relationships/image" Target="../media/image122.png"/><Relationship Id="rId140" Type="http://schemas.openxmlformats.org/officeDocument/2006/relationships/image" Target="../media/image166.png"/><Relationship Id="rId145" Type="http://schemas.openxmlformats.org/officeDocument/2006/relationships/image" Target="../media/image171.png"/><Relationship Id="rId161" Type="http://schemas.openxmlformats.org/officeDocument/2006/relationships/image" Target="../media/image187.png"/><Relationship Id="rId166" Type="http://schemas.openxmlformats.org/officeDocument/2006/relationships/image" Target="../media/image192.png"/><Relationship Id="rId182" Type="http://schemas.openxmlformats.org/officeDocument/2006/relationships/image" Target="../media/image208.png"/><Relationship Id="rId187" Type="http://schemas.openxmlformats.org/officeDocument/2006/relationships/image" Target="../media/image2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49" Type="http://schemas.openxmlformats.org/officeDocument/2006/relationships/image" Target="../media/image75.png"/><Relationship Id="rId114" Type="http://schemas.openxmlformats.org/officeDocument/2006/relationships/image" Target="../media/image140.png"/><Relationship Id="rId119" Type="http://schemas.openxmlformats.org/officeDocument/2006/relationships/image" Target="../media/image145.png"/><Relationship Id="rId44" Type="http://schemas.openxmlformats.org/officeDocument/2006/relationships/image" Target="../media/image70.png"/><Relationship Id="rId60" Type="http://schemas.openxmlformats.org/officeDocument/2006/relationships/image" Target="../media/image86.png"/><Relationship Id="rId65" Type="http://schemas.openxmlformats.org/officeDocument/2006/relationships/image" Target="../media/image91.png"/><Relationship Id="rId81" Type="http://schemas.openxmlformats.org/officeDocument/2006/relationships/image" Target="../media/image107.png"/><Relationship Id="rId86" Type="http://schemas.openxmlformats.org/officeDocument/2006/relationships/image" Target="../media/image112.png"/><Relationship Id="rId130" Type="http://schemas.openxmlformats.org/officeDocument/2006/relationships/image" Target="../media/image156.png"/><Relationship Id="rId135" Type="http://schemas.openxmlformats.org/officeDocument/2006/relationships/image" Target="../media/image161.png"/><Relationship Id="rId151" Type="http://schemas.openxmlformats.org/officeDocument/2006/relationships/image" Target="../media/image177.png"/><Relationship Id="rId156" Type="http://schemas.openxmlformats.org/officeDocument/2006/relationships/image" Target="../media/image182.png"/><Relationship Id="rId177" Type="http://schemas.openxmlformats.org/officeDocument/2006/relationships/image" Target="../media/image203.png"/><Relationship Id="rId198" Type="http://schemas.openxmlformats.org/officeDocument/2006/relationships/image" Target="../media/image224.png"/><Relationship Id="rId172" Type="http://schemas.openxmlformats.org/officeDocument/2006/relationships/image" Target="../media/image198.png"/><Relationship Id="rId193" Type="http://schemas.openxmlformats.org/officeDocument/2006/relationships/image" Target="../media/image219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9" Type="http://schemas.openxmlformats.org/officeDocument/2006/relationships/image" Target="../media/image65.png"/><Relationship Id="rId109" Type="http://schemas.openxmlformats.org/officeDocument/2006/relationships/image" Target="../media/image135.png"/><Relationship Id="rId34" Type="http://schemas.openxmlformats.org/officeDocument/2006/relationships/image" Target="../media/image60.png"/><Relationship Id="rId50" Type="http://schemas.openxmlformats.org/officeDocument/2006/relationships/image" Target="../media/image76.png"/><Relationship Id="rId55" Type="http://schemas.openxmlformats.org/officeDocument/2006/relationships/image" Target="../media/image81.png"/><Relationship Id="rId76" Type="http://schemas.openxmlformats.org/officeDocument/2006/relationships/image" Target="../media/image102.png"/><Relationship Id="rId97" Type="http://schemas.openxmlformats.org/officeDocument/2006/relationships/image" Target="../media/image123.png"/><Relationship Id="rId104" Type="http://schemas.openxmlformats.org/officeDocument/2006/relationships/image" Target="../media/image130.png"/><Relationship Id="rId120" Type="http://schemas.openxmlformats.org/officeDocument/2006/relationships/image" Target="../media/image146.png"/><Relationship Id="rId125" Type="http://schemas.openxmlformats.org/officeDocument/2006/relationships/image" Target="../media/image151.png"/><Relationship Id="rId141" Type="http://schemas.openxmlformats.org/officeDocument/2006/relationships/image" Target="../media/image167.png"/><Relationship Id="rId146" Type="http://schemas.openxmlformats.org/officeDocument/2006/relationships/image" Target="../media/image172.png"/><Relationship Id="rId167" Type="http://schemas.openxmlformats.org/officeDocument/2006/relationships/image" Target="../media/image193.png"/><Relationship Id="rId188" Type="http://schemas.openxmlformats.org/officeDocument/2006/relationships/image" Target="../media/image214.png"/><Relationship Id="rId7" Type="http://schemas.openxmlformats.org/officeDocument/2006/relationships/image" Target="../media/image33.png"/><Relationship Id="rId71" Type="http://schemas.openxmlformats.org/officeDocument/2006/relationships/image" Target="../media/image97.png"/><Relationship Id="rId92" Type="http://schemas.openxmlformats.org/officeDocument/2006/relationships/image" Target="../media/image118.png"/><Relationship Id="rId162" Type="http://schemas.openxmlformats.org/officeDocument/2006/relationships/image" Target="../media/image188.png"/><Relationship Id="rId183" Type="http://schemas.openxmlformats.org/officeDocument/2006/relationships/image" Target="../media/image209.png"/><Relationship Id="rId2" Type="http://schemas.openxmlformats.org/officeDocument/2006/relationships/image" Target="../media/image28.png"/><Relationship Id="rId29" Type="http://schemas.openxmlformats.org/officeDocument/2006/relationships/image" Target="../media/image55.png"/><Relationship Id="rId24" Type="http://schemas.openxmlformats.org/officeDocument/2006/relationships/image" Target="../media/image50.png"/><Relationship Id="rId40" Type="http://schemas.openxmlformats.org/officeDocument/2006/relationships/image" Target="../media/image66.png"/><Relationship Id="rId45" Type="http://schemas.openxmlformats.org/officeDocument/2006/relationships/image" Target="../media/image71.png"/><Relationship Id="rId66" Type="http://schemas.openxmlformats.org/officeDocument/2006/relationships/image" Target="../media/image92.png"/><Relationship Id="rId87" Type="http://schemas.openxmlformats.org/officeDocument/2006/relationships/image" Target="../media/image113.png"/><Relationship Id="rId110" Type="http://schemas.openxmlformats.org/officeDocument/2006/relationships/image" Target="../media/image136.png"/><Relationship Id="rId115" Type="http://schemas.openxmlformats.org/officeDocument/2006/relationships/image" Target="../media/image141.png"/><Relationship Id="rId131" Type="http://schemas.openxmlformats.org/officeDocument/2006/relationships/image" Target="../media/image157.png"/><Relationship Id="rId136" Type="http://schemas.openxmlformats.org/officeDocument/2006/relationships/image" Target="../media/image162.png"/><Relationship Id="rId157" Type="http://schemas.openxmlformats.org/officeDocument/2006/relationships/image" Target="../media/image183.png"/><Relationship Id="rId178" Type="http://schemas.openxmlformats.org/officeDocument/2006/relationships/image" Target="../media/image204.png"/><Relationship Id="rId61" Type="http://schemas.openxmlformats.org/officeDocument/2006/relationships/image" Target="../media/image87.png"/><Relationship Id="rId82" Type="http://schemas.openxmlformats.org/officeDocument/2006/relationships/image" Target="../media/image108.png"/><Relationship Id="rId152" Type="http://schemas.openxmlformats.org/officeDocument/2006/relationships/image" Target="../media/image178.png"/><Relationship Id="rId173" Type="http://schemas.openxmlformats.org/officeDocument/2006/relationships/image" Target="../media/image199.png"/><Relationship Id="rId194" Type="http://schemas.openxmlformats.org/officeDocument/2006/relationships/image" Target="../media/image220.png"/><Relationship Id="rId199" Type="http://schemas.openxmlformats.org/officeDocument/2006/relationships/image" Target="../media/image225.png"/><Relationship Id="rId19" Type="http://schemas.openxmlformats.org/officeDocument/2006/relationships/image" Target="../media/image45.png"/><Relationship Id="rId14" Type="http://schemas.openxmlformats.org/officeDocument/2006/relationships/image" Target="../media/image40.png"/><Relationship Id="rId30" Type="http://schemas.openxmlformats.org/officeDocument/2006/relationships/image" Target="../media/image56.png"/><Relationship Id="rId35" Type="http://schemas.openxmlformats.org/officeDocument/2006/relationships/image" Target="../media/image61.png"/><Relationship Id="rId56" Type="http://schemas.openxmlformats.org/officeDocument/2006/relationships/image" Target="../media/image82.png"/><Relationship Id="rId77" Type="http://schemas.openxmlformats.org/officeDocument/2006/relationships/image" Target="../media/image103.png"/><Relationship Id="rId100" Type="http://schemas.openxmlformats.org/officeDocument/2006/relationships/image" Target="../media/image126.png"/><Relationship Id="rId105" Type="http://schemas.openxmlformats.org/officeDocument/2006/relationships/image" Target="../media/image131.png"/><Relationship Id="rId126" Type="http://schemas.openxmlformats.org/officeDocument/2006/relationships/image" Target="../media/image152.png"/><Relationship Id="rId147" Type="http://schemas.openxmlformats.org/officeDocument/2006/relationships/image" Target="../media/image173.png"/><Relationship Id="rId168" Type="http://schemas.openxmlformats.org/officeDocument/2006/relationships/image" Target="../media/image194.png"/><Relationship Id="rId8" Type="http://schemas.openxmlformats.org/officeDocument/2006/relationships/image" Target="../media/image34.png"/><Relationship Id="rId51" Type="http://schemas.openxmlformats.org/officeDocument/2006/relationships/image" Target="../media/image77.png"/><Relationship Id="rId72" Type="http://schemas.openxmlformats.org/officeDocument/2006/relationships/image" Target="../media/image98.png"/><Relationship Id="rId93" Type="http://schemas.openxmlformats.org/officeDocument/2006/relationships/image" Target="../media/image119.png"/><Relationship Id="rId98" Type="http://schemas.openxmlformats.org/officeDocument/2006/relationships/image" Target="../media/image124.png"/><Relationship Id="rId121" Type="http://schemas.openxmlformats.org/officeDocument/2006/relationships/image" Target="../media/image147.png"/><Relationship Id="rId142" Type="http://schemas.openxmlformats.org/officeDocument/2006/relationships/image" Target="../media/image168.png"/><Relationship Id="rId163" Type="http://schemas.openxmlformats.org/officeDocument/2006/relationships/image" Target="../media/image189.png"/><Relationship Id="rId184" Type="http://schemas.openxmlformats.org/officeDocument/2006/relationships/image" Target="../media/image210.png"/><Relationship Id="rId189" Type="http://schemas.openxmlformats.org/officeDocument/2006/relationships/image" Target="../media/image215.png"/><Relationship Id="rId3" Type="http://schemas.openxmlformats.org/officeDocument/2006/relationships/image" Target="../media/image29.png"/><Relationship Id="rId25" Type="http://schemas.openxmlformats.org/officeDocument/2006/relationships/image" Target="../media/image51.png"/><Relationship Id="rId46" Type="http://schemas.openxmlformats.org/officeDocument/2006/relationships/image" Target="../media/image72.png"/><Relationship Id="rId67" Type="http://schemas.openxmlformats.org/officeDocument/2006/relationships/image" Target="../media/image93.png"/><Relationship Id="rId116" Type="http://schemas.openxmlformats.org/officeDocument/2006/relationships/image" Target="../media/image142.png"/><Relationship Id="rId137" Type="http://schemas.openxmlformats.org/officeDocument/2006/relationships/image" Target="../media/image163.png"/><Relationship Id="rId158" Type="http://schemas.openxmlformats.org/officeDocument/2006/relationships/image" Target="../media/image184.png"/><Relationship Id="rId20" Type="http://schemas.openxmlformats.org/officeDocument/2006/relationships/image" Target="../media/image46.png"/><Relationship Id="rId41" Type="http://schemas.openxmlformats.org/officeDocument/2006/relationships/image" Target="../media/image67.png"/><Relationship Id="rId62" Type="http://schemas.openxmlformats.org/officeDocument/2006/relationships/image" Target="../media/image88.png"/><Relationship Id="rId83" Type="http://schemas.openxmlformats.org/officeDocument/2006/relationships/image" Target="../media/image109.png"/><Relationship Id="rId88" Type="http://schemas.openxmlformats.org/officeDocument/2006/relationships/image" Target="../media/image114.png"/><Relationship Id="rId111" Type="http://schemas.openxmlformats.org/officeDocument/2006/relationships/image" Target="../media/image137.png"/><Relationship Id="rId132" Type="http://schemas.openxmlformats.org/officeDocument/2006/relationships/image" Target="../media/image158.png"/><Relationship Id="rId153" Type="http://schemas.openxmlformats.org/officeDocument/2006/relationships/image" Target="../media/image179.png"/><Relationship Id="rId174" Type="http://schemas.openxmlformats.org/officeDocument/2006/relationships/image" Target="../media/image200.png"/><Relationship Id="rId179" Type="http://schemas.openxmlformats.org/officeDocument/2006/relationships/image" Target="../media/image205.png"/><Relationship Id="rId195" Type="http://schemas.openxmlformats.org/officeDocument/2006/relationships/image" Target="../media/image221.png"/><Relationship Id="rId190" Type="http://schemas.openxmlformats.org/officeDocument/2006/relationships/image" Target="../media/image216.png"/><Relationship Id="rId15" Type="http://schemas.openxmlformats.org/officeDocument/2006/relationships/image" Target="../media/image41.png"/><Relationship Id="rId36" Type="http://schemas.openxmlformats.org/officeDocument/2006/relationships/image" Target="../media/image62.png"/><Relationship Id="rId57" Type="http://schemas.openxmlformats.org/officeDocument/2006/relationships/image" Target="../media/image83.png"/><Relationship Id="rId106" Type="http://schemas.openxmlformats.org/officeDocument/2006/relationships/image" Target="../media/image132.png"/><Relationship Id="rId127" Type="http://schemas.openxmlformats.org/officeDocument/2006/relationships/image" Target="../media/image153.png"/><Relationship Id="rId10" Type="http://schemas.openxmlformats.org/officeDocument/2006/relationships/image" Target="../media/image36.png"/><Relationship Id="rId31" Type="http://schemas.openxmlformats.org/officeDocument/2006/relationships/image" Target="../media/image57.png"/><Relationship Id="rId52" Type="http://schemas.openxmlformats.org/officeDocument/2006/relationships/image" Target="../media/image78.png"/><Relationship Id="rId73" Type="http://schemas.openxmlformats.org/officeDocument/2006/relationships/image" Target="../media/image99.png"/><Relationship Id="rId78" Type="http://schemas.openxmlformats.org/officeDocument/2006/relationships/image" Target="../media/image104.png"/><Relationship Id="rId94" Type="http://schemas.openxmlformats.org/officeDocument/2006/relationships/image" Target="../media/image120.png"/><Relationship Id="rId99" Type="http://schemas.openxmlformats.org/officeDocument/2006/relationships/image" Target="../media/image125.png"/><Relationship Id="rId101" Type="http://schemas.openxmlformats.org/officeDocument/2006/relationships/image" Target="../media/image127.png"/><Relationship Id="rId122" Type="http://schemas.openxmlformats.org/officeDocument/2006/relationships/image" Target="../media/image148.png"/><Relationship Id="rId143" Type="http://schemas.openxmlformats.org/officeDocument/2006/relationships/image" Target="../media/image169.png"/><Relationship Id="rId148" Type="http://schemas.openxmlformats.org/officeDocument/2006/relationships/image" Target="../media/image174.png"/><Relationship Id="rId164" Type="http://schemas.openxmlformats.org/officeDocument/2006/relationships/image" Target="../media/image190.png"/><Relationship Id="rId169" Type="http://schemas.openxmlformats.org/officeDocument/2006/relationships/image" Target="../media/image195.png"/><Relationship Id="rId185" Type="http://schemas.openxmlformats.org/officeDocument/2006/relationships/image" Target="../media/image21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80" Type="http://schemas.openxmlformats.org/officeDocument/2006/relationships/image" Target="../media/image206.png"/><Relationship Id="rId26" Type="http://schemas.openxmlformats.org/officeDocument/2006/relationships/image" Target="../media/image52.png"/><Relationship Id="rId47" Type="http://schemas.openxmlformats.org/officeDocument/2006/relationships/image" Target="../media/image73.png"/><Relationship Id="rId68" Type="http://schemas.openxmlformats.org/officeDocument/2006/relationships/image" Target="../media/image94.png"/><Relationship Id="rId89" Type="http://schemas.openxmlformats.org/officeDocument/2006/relationships/image" Target="../media/image115.png"/><Relationship Id="rId112" Type="http://schemas.openxmlformats.org/officeDocument/2006/relationships/image" Target="../media/image138.png"/><Relationship Id="rId133" Type="http://schemas.openxmlformats.org/officeDocument/2006/relationships/image" Target="../media/image159.png"/><Relationship Id="rId154" Type="http://schemas.openxmlformats.org/officeDocument/2006/relationships/image" Target="../media/image180.png"/><Relationship Id="rId175" Type="http://schemas.openxmlformats.org/officeDocument/2006/relationships/image" Target="../media/image20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10058400" y="0"/>
                </a:moveTo>
                <a:lnTo>
                  <a:pt x="0" y="0"/>
                </a:lnTo>
                <a:lnTo>
                  <a:pt x="0" y="7772400"/>
                </a:lnTo>
                <a:lnTo>
                  <a:pt x="10058400" y="77724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A0CD4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Hábitos</a:t>
            </a:r>
            <a:r>
              <a:rPr spc="-3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vida</a:t>
            </a:r>
            <a:r>
              <a:rPr spc="-25" dirty="0"/>
              <a:t> </a:t>
            </a:r>
            <a:r>
              <a:rPr dirty="0"/>
              <a:t>saludable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45603" y="3886200"/>
            <a:ext cx="7567295" cy="15990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0000" rIns="0" bIns="360000" rtlCol="0" anchor="ctr" anchorCtr="0">
            <a:spAutoFit/>
          </a:bodyPr>
          <a:lstStyle/>
          <a:p>
            <a:pPr marL="2508250" marR="1169670" indent="-1330960">
              <a:lnSpc>
                <a:spcPts val="3400"/>
              </a:lnSpc>
              <a:spcBef>
                <a:spcPts val="3170"/>
              </a:spcBef>
            </a:pPr>
            <a:r>
              <a:rPr sz="3400" b="1" dirty="0">
                <a:solidFill>
                  <a:srgbClr val="A0CD41"/>
                </a:solidFill>
                <a:latin typeface="Whitney"/>
                <a:cs typeface="Whitney"/>
              </a:rPr>
              <a:t>E</a:t>
            </a:r>
            <a:r>
              <a:rPr sz="3400" b="1" spc="-20" dirty="0">
                <a:solidFill>
                  <a:srgbClr val="A0CD41"/>
                </a:solidFill>
                <a:latin typeface="Whitney"/>
                <a:cs typeface="Whitney"/>
              </a:rPr>
              <a:t>f</a:t>
            </a:r>
            <a:r>
              <a:rPr sz="3400" b="1" dirty="0">
                <a:solidFill>
                  <a:srgbClr val="A0CD41"/>
                </a:solidFill>
                <a:latin typeface="Whitney"/>
                <a:cs typeface="Whitney"/>
              </a:rPr>
              <a:t>ec</a:t>
            </a:r>
            <a:r>
              <a:rPr sz="3400" b="1" spc="-15" dirty="0">
                <a:solidFill>
                  <a:srgbClr val="A0CD41"/>
                </a:solidFill>
                <a:latin typeface="Whitney"/>
                <a:cs typeface="Whitney"/>
              </a:rPr>
              <a:t>t</a:t>
            </a:r>
            <a:r>
              <a:rPr sz="3400" b="1" dirty="0">
                <a:solidFill>
                  <a:srgbClr val="A0CD41"/>
                </a:solidFill>
                <a:latin typeface="Whitney"/>
                <a:cs typeface="Whitney"/>
              </a:rPr>
              <a:t>os de la alimentación  </a:t>
            </a:r>
            <a:r>
              <a:rPr sz="3400" b="1" spc="-10" dirty="0">
                <a:solidFill>
                  <a:srgbClr val="A0CD41"/>
                </a:solidFill>
                <a:latin typeface="Whitney"/>
                <a:cs typeface="Whitney"/>
              </a:rPr>
              <a:t>sobre</a:t>
            </a:r>
            <a:r>
              <a:rPr sz="3400" b="1" spc="-5" dirty="0">
                <a:solidFill>
                  <a:srgbClr val="A0CD41"/>
                </a:solidFill>
                <a:latin typeface="Whitney"/>
                <a:cs typeface="Whitney"/>
              </a:rPr>
              <a:t> </a:t>
            </a:r>
            <a:r>
              <a:rPr sz="3400" b="1" dirty="0">
                <a:solidFill>
                  <a:srgbClr val="A0CD41"/>
                </a:solidFill>
                <a:latin typeface="Whitney"/>
                <a:cs typeface="Whitney"/>
              </a:rPr>
              <a:t>la</a:t>
            </a:r>
            <a:r>
              <a:rPr sz="3400" b="1" spc="-5" dirty="0">
                <a:solidFill>
                  <a:srgbClr val="A0CD41"/>
                </a:solidFill>
                <a:latin typeface="Whitney"/>
                <a:cs typeface="Whitney"/>
              </a:rPr>
              <a:t> </a:t>
            </a:r>
            <a:r>
              <a:rPr sz="3400" b="1" dirty="0">
                <a:solidFill>
                  <a:srgbClr val="A0CD41"/>
                </a:solidFill>
                <a:latin typeface="Whitney"/>
                <a:cs typeface="Whitney"/>
              </a:rPr>
              <a:t>salud</a:t>
            </a:r>
            <a:endParaRPr sz="3400" dirty="0">
              <a:latin typeface="Whitney"/>
              <a:cs typeface="Whitney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273194" y="457200"/>
            <a:ext cx="1512570" cy="1323340"/>
            <a:chOff x="4273194" y="457200"/>
            <a:chExt cx="1512570" cy="1323340"/>
          </a:xfrm>
        </p:grpSpPr>
        <p:sp>
          <p:nvSpPr>
            <p:cNvPr id="7" name="object 7"/>
            <p:cNvSpPr/>
            <p:nvPr/>
          </p:nvSpPr>
          <p:spPr>
            <a:xfrm>
              <a:off x="4273194" y="457200"/>
              <a:ext cx="1512570" cy="1323340"/>
            </a:xfrm>
            <a:custGeom>
              <a:avLst/>
              <a:gdLst/>
              <a:ahLst/>
              <a:cxnLst/>
              <a:rect l="l" t="t" r="r" b="b"/>
              <a:pathLst>
                <a:path w="1512570" h="1323339">
                  <a:moveTo>
                    <a:pt x="1511998" y="0"/>
                  </a:moveTo>
                  <a:lnTo>
                    <a:pt x="0" y="0"/>
                  </a:lnTo>
                  <a:lnTo>
                    <a:pt x="0" y="1322997"/>
                  </a:lnTo>
                  <a:lnTo>
                    <a:pt x="1511998" y="1322997"/>
                  </a:lnTo>
                  <a:lnTo>
                    <a:pt x="1511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4647669" y="730451"/>
              <a:ext cx="763270" cy="776605"/>
            </a:xfrm>
            <a:custGeom>
              <a:avLst/>
              <a:gdLst/>
              <a:ahLst/>
              <a:cxnLst/>
              <a:rect l="l" t="t" r="r" b="b"/>
              <a:pathLst>
                <a:path w="763270" h="776605">
                  <a:moveTo>
                    <a:pt x="408511" y="0"/>
                  </a:moveTo>
                  <a:lnTo>
                    <a:pt x="407495" y="190"/>
                  </a:lnTo>
                  <a:lnTo>
                    <a:pt x="407686" y="1549"/>
                  </a:lnTo>
                  <a:lnTo>
                    <a:pt x="407114" y="2120"/>
                  </a:lnTo>
                  <a:lnTo>
                    <a:pt x="387182" y="76739"/>
                  </a:lnTo>
                  <a:lnTo>
                    <a:pt x="366868" y="150977"/>
                  </a:lnTo>
                  <a:lnTo>
                    <a:pt x="339364" y="130288"/>
                  </a:lnTo>
                  <a:lnTo>
                    <a:pt x="309620" y="111861"/>
                  </a:lnTo>
                  <a:lnTo>
                    <a:pt x="276746" y="96949"/>
                  </a:lnTo>
                  <a:lnTo>
                    <a:pt x="239855" y="86804"/>
                  </a:lnTo>
                  <a:lnTo>
                    <a:pt x="196053" y="83606"/>
                  </a:lnTo>
                  <a:lnTo>
                    <a:pt x="156173" y="89873"/>
                  </a:lnTo>
                  <a:lnTo>
                    <a:pt x="90999" y="122745"/>
                  </a:lnTo>
                  <a:lnTo>
                    <a:pt x="59476" y="154109"/>
                  </a:lnTo>
                  <a:lnTo>
                    <a:pt x="34131" y="193496"/>
                  </a:lnTo>
                  <a:lnTo>
                    <a:pt x="15446" y="239909"/>
                  </a:lnTo>
                  <a:lnTo>
                    <a:pt x="3908" y="292350"/>
                  </a:lnTo>
                  <a:lnTo>
                    <a:pt x="0" y="349822"/>
                  </a:lnTo>
                  <a:lnTo>
                    <a:pt x="4207" y="411327"/>
                  </a:lnTo>
                  <a:lnTo>
                    <a:pt x="11378" y="450566"/>
                  </a:lnTo>
                  <a:lnTo>
                    <a:pt x="21826" y="488188"/>
                  </a:lnTo>
                  <a:lnTo>
                    <a:pt x="50066" y="557390"/>
                  </a:lnTo>
                  <a:lnTo>
                    <a:pt x="85279" y="618520"/>
                  </a:lnTo>
                  <a:lnTo>
                    <a:pt x="126978" y="672363"/>
                  </a:lnTo>
                  <a:lnTo>
                    <a:pt x="175987" y="719010"/>
                  </a:lnTo>
                  <a:lnTo>
                    <a:pt x="234216" y="757047"/>
                  </a:lnTo>
                  <a:lnTo>
                    <a:pt x="270135" y="770526"/>
                  </a:lnTo>
                  <a:lnTo>
                    <a:pt x="311140" y="776071"/>
                  </a:lnTo>
                  <a:lnTo>
                    <a:pt x="331695" y="774339"/>
                  </a:lnTo>
                  <a:lnTo>
                    <a:pt x="350039" y="769337"/>
                  </a:lnTo>
                  <a:lnTo>
                    <a:pt x="366570" y="761359"/>
                  </a:lnTo>
                  <a:lnTo>
                    <a:pt x="381689" y="750697"/>
                  </a:lnTo>
                  <a:lnTo>
                    <a:pt x="397951" y="762023"/>
                  </a:lnTo>
                  <a:lnTo>
                    <a:pt x="416600" y="770632"/>
                  </a:lnTo>
                  <a:lnTo>
                    <a:pt x="438608" y="775617"/>
                  </a:lnTo>
                  <a:lnTo>
                    <a:pt x="464950" y="776071"/>
                  </a:lnTo>
                  <a:lnTo>
                    <a:pt x="500293" y="769246"/>
                  </a:lnTo>
                  <a:lnTo>
                    <a:pt x="560873" y="738207"/>
                  </a:lnTo>
                  <a:lnTo>
                    <a:pt x="610887" y="697560"/>
                  </a:lnTo>
                  <a:lnTo>
                    <a:pt x="653609" y="651458"/>
                  </a:lnTo>
                  <a:lnTo>
                    <a:pt x="696393" y="589412"/>
                  </a:lnTo>
                  <a:lnTo>
                    <a:pt x="717275" y="550149"/>
                  </a:lnTo>
                  <a:lnTo>
                    <a:pt x="734677" y="508144"/>
                  </a:lnTo>
                  <a:lnTo>
                    <a:pt x="748269" y="462810"/>
                  </a:lnTo>
                  <a:lnTo>
                    <a:pt x="757717" y="413562"/>
                  </a:lnTo>
                  <a:lnTo>
                    <a:pt x="762689" y="359816"/>
                  </a:lnTo>
                  <a:lnTo>
                    <a:pt x="762118" y="317756"/>
                  </a:lnTo>
                  <a:lnTo>
                    <a:pt x="756931" y="278204"/>
                  </a:lnTo>
                  <a:lnTo>
                    <a:pt x="735866" y="209537"/>
                  </a:lnTo>
                  <a:lnTo>
                    <a:pt x="702659" y="153322"/>
                  </a:lnTo>
                  <a:lnTo>
                    <a:pt x="656136" y="110794"/>
                  </a:lnTo>
                  <a:lnTo>
                    <a:pt x="589655" y="86409"/>
                  </a:lnTo>
                  <a:lnTo>
                    <a:pt x="551173" y="84036"/>
                  </a:lnTo>
                  <a:lnTo>
                    <a:pt x="511496" y="89598"/>
                  </a:lnTo>
                  <a:lnTo>
                    <a:pt x="478235" y="100480"/>
                  </a:lnTo>
                  <a:lnTo>
                    <a:pt x="448181" y="115006"/>
                  </a:lnTo>
                  <a:lnTo>
                    <a:pt x="420854" y="132173"/>
                  </a:lnTo>
                  <a:lnTo>
                    <a:pt x="395773" y="150977"/>
                  </a:lnTo>
                  <a:lnTo>
                    <a:pt x="434610" y="6362"/>
                  </a:lnTo>
                  <a:lnTo>
                    <a:pt x="427860" y="4980"/>
                  </a:lnTo>
                  <a:lnTo>
                    <a:pt x="415175" y="1431"/>
                  </a:lnTo>
                  <a:lnTo>
                    <a:pt x="408511" y="0"/>
                  </a:lnTo>
                  <a:close/>
                </a:path>
              </a:pathLst>
            </a:custGeom>
            <a:solidFill>
              <a:srgbClr val="A0CD4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03399"/>
            <a:ext cx="6403975" cy="457200"/>
          </a:xfrm>
          <a:prstGeom prst="rect">
            <a:avLst/>
          </a:prstGeom>
          <a:solidFill>
            <a:srgbClr val="A0CD41"/>
          </a:solidFill>
        </p:spPr>
        <p:txBody>
          <a:bodyPr vert="horz" wrap="square" lIns="0" tIns="25400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200"/>
              </a:spcBef>
            </a:pPr>
            <a:r>
              <a:rPr sz="2600" b="0" dirty="0">
                <a:latin typeface="Whitney"/>
                <a:cs typeface="Whitney"/>
              </a:rPr>
              <a:t>INGREDIENTES</a:t>
            </a:r>
            <a:r>
              <a:rPr sz="2600" b="0" spc="-15" dirty="0">
                <a:latin typeface="Whitney"/>
                <a:cs typeface="Whitney"/>
              </a:rPr>
              <a:t> </a:t>
            </a:r>
            <a:r>
              <a:rPr sz="2600" spc="-5" dirty="0"/>
              <a:t>CULINARIOS </a:t>
            </a:r>
            <a:r>
              <a:rPr sz="2600" spc="-10" dirty="0"/>
              <a:t>PROCESADOS</a:t>
            </a:r>
            <a:endParaRPr sz="2600" dirty="0">
              <a:latin typeface="Whitney"/>
              <a:cs typeface="Whitne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969376"/>
            <a:ext cx="4752975" cy="497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50"/>
              </a:lnSpc>
              <a:spcBef>
                <a:spcPts val="100"/>
              </a:spcBef>
            </a:pPr>
            <a:r>
              <a:rPr sz="3000" b="0" spc="-20" dirty="0">
                <a:solidFill>
                  <a:srgbClr val="231F20"/>
                </a:solidFill>
                <a:latin typeface="Whitney"/>
                <a:cs typeface="Whitney"/>
              </a:rPr>
              <a:t>Los</a:t>
            </a:r>
            <a:r>
              <a:rPr sz="3000" b="0" spc="-3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1" spc="-5" dirty="0">
                <a:solidFill>
                  <a:srgbClr val="231F20"/>
                </a:solidFill>
                <a:latin typeface="Whitney"/>
                <a:cs typeface="Whitney"/>
              </a:rPr>
              <a:t>ingredientes</a:t>
            </a:r>
            <a:r>
              <a:rPr sz="3000" b="1" spc="-2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1" dirty="0">
                <a:solidFill>
                  <a:srgbClr val="231F20"/>
                </a:solidFill>
                <a:latin typeface="Whitney"/>
                <a:cs typeface="Whitney"/>
              </a:rPr>
              <a:t>culinarios</a:t>
            </a:r>
            <a:endParaRPr sz="3000" dirty="0">
              <a:latin typeface="Whitney"/>
              <a:cs typeface="Whitney"/>
            </a:endParaRPr>
          </a:p>
          <a:p>
            <a:pPr marL="12700">
              <a:lnSpc>
                <a:spcPts val="2700"/>
              </a:lnSpc>
            </a:pPr>
            <a:r>
              <a:rPr sz="3000" b="0" spc="-10" dirty="0">
                <a:solidFill>
                  <a:srgbClr val="231F20"/>
                </a:solidFill>
                <a:latin typeface="Whitney"/>
                <a:cs typeface="Whitney"/>
              </a:rPr>
              <a:t>procesados</a:t>
            </a:r>
            <a:r>
              <a:rPr sz="3000" b="0" spc="-2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vienen</a:t>
            </a:r>
            <a:r>
              <a:rPr sz="3000" b="0" spc="-2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de</a:t>
            </a:r>
            <a:r>
              <a:rPr sz="3000" b="0" spc="-2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la</a:t>
            </a:r>
            <a:endParaRPr sz="3000" dirty="0">
              <a:latin typeface="Whitney"/>
              <a:cs typeface="Whitney"/>
            </a:endParaRPr>
          </a:p>
          <a:p>
            <a:pPr marL="12700">
              <a:lnSpc>
                <a:spcPts val="2700"/>
              </a:lnSpc>
            </a:pPr>
            <a:r>
              <a:rPr sz="3000" b="1" spc="-10" dirty="0">
                <a:solidFill>
                  <a:srgbClr val="231F20"/>
                </a:solidFill>
                <a:latin typeface="Whitney"/>
                <a:cs typeface="Whitney"/>
              </a:rPr>
              <a:t>naturaleza</a:t>
            </a:r>
            <a:r>
              <a:rPr sz="3000" b="1" spc="1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y</a:t>
            </a:r>
            <a:r>
              <a:rPr sz="3000" b="0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se</a:t>
            </a:r>
            <a:r>
              <a:rPr sz="3000" b="0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usan</a:t>
            </a:r>
            <a:r>
              <a:rPr sz="3000" b="0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spc="-15" dirty="0">
                <a:solidFill>
                  <a:srgbClr val="231F20"/>
                </a:solidFill>
                <a:latin typeface="Whitney"/>
                <a:cs typeface="Whitney"/>
              </a:rPr>
              <a:t>para</a:t>
            </a:r>
            <a:endParaRPr sz="3000" dirty="0">
              <a:latin typeface="Whitney"/>
              <a:cs typeface="Whitney"/>
            </a:endParaRPr>
          </a:p>
          <a:p>
            <a:pPr marL="12700" marR="5080">
              <a:lnSpc>
                <a:spcPct val="75000"/>
              </a:lnSpc>
              <a:spcBef>
                <a:spcPts val="450"/>
              </a:spcBef>
            </a:pPr>
            <a:r>
              <a:rPr sz="3000" b="1" spc="-5" dirty="0">
                <a:solidFill>
                  <a:srgbClr val="231F20"/>
                </a:solidFill>
                <a:latin typeface="Whitney"/>
                <a:cs typeface="Whitney"/>
              </a:rPr>
              <a:t>acompañar</a:t>
            </a:r>
            <a:r>
              <a:rPr sz="3000" b="1" spc="-2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a</a:t>
            </a:r>
            <a:r>
              <a:rPr sz="3000" b="0" spc="-5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spc="-15" dirty="0">
                <a:solidFill>
                  <a:srgbClr val="231F20"/>
                </a:solidFill>
                <a:latin typeface="Whitney"/>
                <a:cs typeface="Whitney"/>
              </a:rPr>
              <a:t>otros</a:t>
            </a:r>
            <a:r>
              <a:rPr sz="3000" b="0" spc="-5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spc="-5" dirty="0">
                <a:solidFill>
                  <a:srgbClr val="231F20"/>
                </a:solidFill>
                <a:latin typeface="Whitney"/>
                <a:cs typeface="Whitney"/>
              </a:rPr>
              <a:t>alimentos, </a:t>
            </a:r>
            <a:r>
              <a:rPr sz="3000" b="0" spc="-64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y que sus </a:t>
            </a:r>
            <a:r>
              <a:rPr sz="3000" b="1" spc="-10" dirty="0">
                <a:solidFill>
                  <a:srgbClr val="231F20"/>
                </a:solidFill>
                <a:latin typeface="Whitney"/>
                <a:cs typeface="Whitney"/>
              </a:rPr>
              <a:t>preparaciones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sean </a:t>
            </a:r>
            <a:r>
              <a:rPr sz="3000" b="0" spc="-64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más </a:t>
            </a:r>
            <a:r>
              <a:rPr sz="3000" b="0" spc="-10" dirty="0">
                <a:solidFill>
                  <a:srgbClr val="231F20"/>
                </a:solidFill>
                <a:latin typeface="Whitney"/>
                <a:cs typeface="Whitney"/>
              </a:rPr>
              <a:t>sabrosas, </a:t>
            </a:r>
            <a:r>
              <a:rPr sz="3000" b="0" spc="-5" dirty="0">
                <a:solidFill>
                  <a:srgbClr val="231F20"/>
                </a:solidFill>
                <a:latin typeface="Whitney"/>
                <a:cs typeface="Whitney"/>
              </a:rPr>
              <a:t>variadas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y </a:t>
            </a:r>
            <a:r>
              <a:rPr sz="3000" b="0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spc="-5" dirty="0">
                <a:solidFill>
                  <a:srgbClr val="231F20"/>
                </a:solidFill>
                <a:latin typeface="Whitney"/>
                <a:cs typeface="Whitney"/>
              </a:rPr>
              <a:t>nutritivas.</a:t>
            </a:r>
            <a:endParaRPr sz="3000" dirty="0">
              <a:latin typeface="Whitney"/>
              <a:cs typeface="Whitney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-</a:t>
            </a:r>
            <a:r>
              <a:rPr sz="2500" b="0" spc="-30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spc="-10" dirty="0">
                <a:solidFill>
                  <a:srgbClr val="231F20"/>
                </a:solidFill>
                <a:latin typeface="Whitney"/>
                <a:cs typeface="Whitney"/>
              </a:rPr>
              <a:t>A</a:t>
            </a:r>
            <a:r>
              <a:rPr sz="2500" b="0" spc="-25" dirty="0">
                <a:solidFill>
                  <a:srgbClr val="231F20"/>
                </a:solidFill>
                <a:latin typeface="Whitney"/>
                <a:cs typeface="Whitney"/>
              </a:rPr>
              <a:t>c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ei</a:t>
            </a:r>
            <a:r>
              <a:rPr sz="2500" b="0" spc="-10" dirty="0">
                <a:solidFill>
                  <a:srgbClr val="231F20"/>
                </a:solidFill>
                <a:latin typeface="Whitney"/>
                <a:cs typeface="Whitney"/>
              </a:rPr>
              <a:t>t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es </a:t>
            </a:r>
            <a:r>
              <a:rPr sz="2500" b="0" spc="-45" dirty="0">
                <a:solidFill>
                  <a:srgbClr val="231F20"/>
                </a:solidFill>
                <a:latin typeface="Whitney"/>
                <a:cs typeface="Whitney"/>
              </a:rPr>
              <a:t>v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e</a:t>
            </a:r>
            <a:r>
              <a:rPr sz="2500" b="0" spc="-20" dirty="0">
                <a:solidFill>
                  <a:srgbClr val="231F20"/>
                </a:solidFill>
                <a:latin typeface="Whitney"/>
                <a:cs typeface="Whitney"/>
              </a:rPr>
              <a:t>g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etales</a:t>
            </a:r>
            <a:endParaRPr sz="2500" dirty="0">
              <a:latin typeface="Whitney"/>
              <a:cs typeface="Whitney"/>
            </a:endParaRPr>
          </a:p>
          <a:p>
            <a:pPr marL="12700">
              <a:lnSpc>
                <a:spcPct val="100000"/>
              </a:lnSpc>
            </a:pP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-</a:t>
            </a:r>
            <a:r>
              <a:rPr sz="2500" b="0" spc="-30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G</a:t>
            </a:r>
            <a:r>
              <a:rPr sz="2500" b="0" spc="-45" dirty="0">
                <a:solidFill>
                  <a:srgbClr val="231F20"/>
                </a:solidFill>
                <a:latin typeface="Whitney"/>
                <a:cs typeface="Whitney"/>
              </a:rPr>
              <a:t>r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asas</a:t>
            </a:r>
            <a:r>
              <a:rPr sz="25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animales</a:t>
            </a:r>
            <a:endParaRPr sz="2500" dirty="0">
              <a:latin typeface="Whitney"/>
              <a:cs typeface="Whitney"/>
            </a:endParaRPr>
          </a:p>
          <a:p>
            <a:pPr marL="12700">
              <a:lnSpc>
                <a:spcPct val="100000"/>
              </a:lnSpc>
            </a:pP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-</a:t>
            </a:r>
            <a:r>
              <a:rPr sz="2500" b="0" spc="-30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Almidones</a:t>
            </a:r>
            <a:endParaRPr sz="2500" dirty="0">
              <a:latin typeface="Whitney"/>
              <a:cs typeface="Whitney"/>
            </a:endParaRPr>
          </a:p>
          <a:p>
            <a:pPr marL="12700">
              <a:lnSpc>
                <a:spcPct val="100000"/>
              </a:lnSpc>
            </a:pP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-</a:t>
            </a:r>
            <a:r>
              <a:rPr sz="2500" b="0" spc="-30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Azúca</a:t>
            </a:r>
            <a:r>
              <a:rPr sz="2500" b="0" spc="-45" dirty="0">
                <a:solidFill>
                  <a:srgbClr val="231F20"/>
                </a:solidFill>
                <a:latin typeface="Whitney"/>
                <a:cs typeface="Whitney"/>
              </a:rPr>
              <a:t>r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es y ja</a:t>
            </a:r>
            <a:r>
              <a:rPr sz="2500" b="0" spc="-45" dirty="0">
                <a:solidFill>
                  <a:srgbClr val="231F20"/>
                </a:solidFill>
                <a:latin typeface="Whitney"/>
                <a:cs typeface="Whitney"/>
              </a:rPr>
              <a:t>r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abes</a:t>
            </a:r>
            <a:endParaRPr sz="2500" dirty="0">
              <a:latin typeface="Whitney"/>
              <a:cs typeface="Whitney"/>
            </a:endParaRPr>
          </a:p>
          <a:p>
            <a:pPr marL="12700">
              <a:lnSpc>
                <a:spcPct val="100000"/>
              </a:lnSpc>
            </a:pP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-</a:t>
            </a:r>
            <a:r>
              <a:rPr sz="2500" b="0" spc="-30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Sal</a:t>
            </a:r>
            <a:endParaRPr sz="2500" dirty="0">
              <a:latin typeface="Whitney"/>
              <a:cs typeface="Whitney"/>
            </a:endParaRPr>
          </a:p>
          <a:p>
            <a:pPr marL="12700">
              <a:lnSpc>
                <a:spcPct val="100000"/>
              </a:lnSpc>
            </a:pP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-</a:t>
            </a:r>
            <a:r>
              <a:rPr sz="2500" b="0" spc="-2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spc="-10" dirty="0">
                <a:solidFill>
                  <a:srgbClr val="231F20"/>
                </a:solidFill>
                <a:latin typeface="Whitney"/>
                <a:cs typeface="Whitney"/>
              </a:rPr>
              <a:t>Entre</a:t>
            </a:r>
            <a:r>
              <a:rPr sz="2500" b="0" spc="-2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spc="-10" dirty="0">
                <a:solidFill>
                  <a:srgbClr val="231F20"/>
                </a:solidFill>
                <a:latin typeface="Whitney"/>
                <a:cs typeface="Whitney"/>
              </a:rPr>
              <a:t>otros...</a:t>
            </a:r>
            <a:endParaRPr sz="2500" dirty="0">
              <a:latin typeface="Whitney"/>
              <a:cs typeface="Whitney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16665" y="1691996"/>
            <a:ext cx="4686935" cy="5436235"/>
            <a:chOff x="4716665" y="1691996"/>
            <a:chExt cx="4686935" cy="5436235"/>
          </a:xfrm>
        </p:grpSpPr>
        <p:sp>
          <p:nvSpPr>
            <p:cNvPr id="5" name="object 5"/>
            <p:cNvSpPr/>
            <p:nvPr/>
          </p:nvSpPr>
          <p:spPr>
            <a:xfrm>
              <a:off x="7896987" y="6245618"/>
              <a:ext cx="583565" cy="866775"/>
            </a:xfrm>
            <a:custGeom>
              <a:avLst/>
              <a:gdLst/>
              <a:ahLst/>
              <a:cxnLst/>
              <a:rect l="l" t="t" r="r" b="b"/>
              <a:pathLst>
                <a:path w="583565" h="866775">
                  <a:moveTo>
                    <a:pt x="583171" y="643128"/>
                  </a:moveTo>
                  <a:lnTo>
                    <a:pt x="582891" y="635203"/>
                  </a:lnTo>
                  <a:lnTo>
                    <a:pt x="581850" y="627291"/>
                  </a:lnTo>
                  <a:lnTo>
                    <a:pt x="473519" y="25984"/>
                  </a:lnTo>
                  <a:lnTo>
                    <a:pt x="404545" y="0"/>
                  </a:lnTo>
                  <a:lnTo>
                    <a:pt x="0" y="803287"/>
                  </a:lnTo>
                  <a:lnTo>
                    <a:pt x="27711" y="843153"/>
                  </a:lnTo>
                  <a:lnTo>
                    <a:pt x="64592" y="863790"/>
                  </a:lnTo>
                  <a:lnTo>
                    <a:pt x="86042" y="866559"/>
                  </a:lnTo>
                  <a:lnTo>
                    <a:pt x="413613" y="866559"/>
                  </a:lnTo>
                  <a:lnTo>
                    <a:pt x="454939" y="855751"/>
                  </a:lnTo>
                  <a:lnTo>
                    <a:pt x="485673" y="826071"/>
                  </a:lnTo>
                  <a:lnTo>
                    <a:pt x="570877" y="686130"/>
                  </a:lnTo>
                  <a:lnTo>
                    <a:pt x="583171" y="643128"/>
                  </a:lnTo>
                  <a:close/>
                </a:path>
              </a:pathLst>
            </a:custGeom>
            <a:solidFill>
              <a:srgbClr val="A8D8D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812734" y="6187212"/>
              <a:ext cx="554355" cy="861694"/>
            </a:xfrm>
            <a:custGeom>
              <a:avLst/>
              <a:gdLst/>
              <a:ahLst/>
              <a:cxnLst/>
              <a:rect l="l" t="t" r="r" b="b"/>
              <a:pathLst>
                <a:path w="554354" h="861695">
                  <a:moveTo>
                    <a:pt x="333695" y="0"/>
                  </a:moveTo>
                  <a:lnTo>
                    <a:pt x="109629" y="84378"/>
                  </a:lnTo>
                  <a:lnTo>
                    <a:pt x="1323" y="685533"/>
                  </a:lnTo>
                  <a:lnTo>
                    <a:pt x="280" y="693482"/>
                  </a:lnTo>
                  <a:lnTo>
                    <a:pt x="0" y="701444"/>
                  </a:lnTo>
                  <a:lnTo>
                    <a:pt x="466" y="709366"/>
                  </a:lnTo>
                  <a:lnTo>
                    <a:pt x="84267" y="861682"/>
                  </a:lnTo>
                  <a:lnTo>
                    <a:pt x="170310" y="861682"/>
                  </a:lnTo>
                  <a:lnTo>
                    <a:pt x="554281" y="421881"/>
                  </a:lnTo>
                  <a:lnTo>
                    <a:pt x="488800" y="58407"/>
                  </a:lnTo>
                  <a:lnTo>
                    <a:pt x="333695" y="0"/>
                  </a:lnTo>
                  <a:close/>
                </a:path>
              </a:pathLst>
            </a:custGeom>
            <a:solidFill>
              <a:srgbClr val="C1E2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7864715" y="6063823"/>
              <a:ext cx="563880" cy="208279"/>
            </a:xfrm>
            <a:custGeom>
              <a:avLst/>
              <a:gdLst/>
              <a:ahLst/>
              <a:cxnLst/>
              <a:rect l="l" t="t" r="r" b="b"/>
              <a:pathLst>
                <a:path w="563879" h="208279">
                  <a:moveTo>
                    <a:pt x="281724" y="0"/>
                  </a:moveTo>
                  <a:lnTo>
                    <a:pt x="224943" y="3064"/>
                  </a:lnTo>
                  <a:lnTo>
                    <a:pt x="172058" y="11852"/>
                  </a:lnTo>
                  <a:lnTo>
                    <a:pt x="124201" y="25759"/>
                  </a:lnTo>
                  <a:lnTo>
                    <a:pt x="82505" y="44176"/>
                  </a:lnTo>
                  <a:lnTo>
                    <a:pt x="48103" y="66500"/>
                  </a:lnTo>
                  <a:lnTo>
                    <a:pt x="5711" y="120436"/>
                  </a:lnTo>
                  <a:lnTo>
                    <a:pt x="0" y="151447"/>
                  </a:lnTo>
                  <a:lnTo>
                    <a:pt x="4697" y="173460"/>
                  </a:lnTo>
                  <a:lnTo>
                    <a:pt x="17159" y="191354"/>
                  </a:lnTo>
                  <a:lnTo>
                    <a:pt x="35452" y="203375"/>
                  </a:lnTo>
                  <a:lnTo>
                    <a:pt x="57645" y="207771"/>
                  </a:lnTo>
                  <a:lnTo>
                    <a:pt x="505802" y="207771"/>
                  </a:lnTo>
                  <a:lnTo>
                    <a:pt x="527990" y="203375"/>
                  </a:lnTo>
                  <a:lnTo>
                    <a:pt x="546284" y="191354"/>
                  </a:lnTo>
                  <a:lnTo>
                    <a:pt x="558748" y="173460"/>
                  </a:lnTo>
                  <a:lnTo>
                    <a:pt x="563448" y="150837"/>
                  </a:lnTo>
                  <a:lnTo>
                    <a:pt x="557724" y="120436"/>
                  </a:lnTo>
                  <a:lnTo>
                    <a:pt x="515333" y="66500"/>
                  </a:lnTo>
                  <a:lnTo>
                    <a:pt x="480931" y="44176"/>
                  </a:lnTo>
                  <a:lnTo>
                    <a:pt x="439236" y="25759"/>
                  </a:lnTo>
                  <a:lnTo>
                    <a:pt x="391382" y="11852"/>
                  </a:lnTo>
                  <a:lnTo>
                    <a:pt x="338500" y="3064"/>
                  </a:lnTo>
                  <a:lnTo>
                    <a:pt x="281724" y="0"/>
                  </a:lnTo>
                  <a:close/>
                </a:path>
              </a:pathLst>
            </a:custGeom>
            <a:solidFill>
              <a:srgbClr val="A8A39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7894441" y="6063824"/>
              <a:ext cx="415290" cy="144780"/>
            </a:xfrm>
            <a:custGeom>
              <a:avLst/>
              <a:gdLst/>
              <a:ahLst/>
              <a:cxnLst/>
              <a:rect l="l" t="t" r="r" b="b"/>
              <a:pathLst>
                <a:path w="415290" h="144779">
                  <a:moveTo>
                    <a:pt x="251989" y="0"/>
                  </a:moveTo>
                  <a:lnTo>
                    <a:pt x="193540" y="3251"/>
                  </a:lnTo>
                  <a:lnTo>
                    <a:pt x="139263" y="12562"/>
                  </a:lnTo>
                  <a:lnTo>
                    <a:pt x="90398" y="27270"/>
                  </a:lnTo>
                  <a:lnTo>
                    <a:pt x="48185" y="46709"/>
                  </a:lnTo>
                  <a:lnTo>
                    <a:pt x="13864" y="70218"/>
                  </a:lnTo>
                  <a:lnTo>
                    <a:pt x="0" y="92495"/>
                  </a:lnTo>
                  <a:lnTo>
                    <a:pt x="1636" y="116840"/>
                  </a:lnTo>
                  <a:lnTo>
                    <a:pt x="16238" y="136440"/>
                  </a:lnTo>
                  <a:lnTo>
                    <a:pt x="41271" y="144487"/>
                  </a:lnTo>
                  <a:lnTo>
                    <a:pt x="357628" y="144487"/>
                  </a:lnTo>
                  <a:lnTo>
                    <a:pt x="379775" y="140032"/>
                  </a:lnTo>
                  <a:lnTo>
                    <a:pt x="397895" y="127876"/>
                  </a:lnTo>
                  <a:lnTo>
                    <a:pt x="410140" y="109833"/>
                  </a:lnTo>
                  <a:lnTo>
                    <a:pt x="414663" y="87553"/>
                  </a:lnTo>
                  <a:lnTo>
                    <a:pt x="414600" y="84378"/>
                  </a:lnTo>
                  <a:lnTo>
                    <a:pt x="395126" y="35672"/>
                  </a:lnTo>
                  <a:lnTo>
                    <a:pt x="349525" y="9283"/>
                  </a:lnTo>
                  <a:lnTo>
                    <a:pt x="302219" y="2389"/>
                  </a:lnTo>
                  <a:lnTo>
                    <a:pt x="251989" y="0"/>
                  </a:lnTo>
                  <a:close/>
                </a:path>
              </a:pathLst>
            </a:custGeom>
            <a:solidFill>
              <a:srgbClr val="D3CEC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7875863" y="6609087"/>
              <a:ext cx="541655" cy="440055"/>
            </a:xfrm>
            <a:custGeom>
              <a:avLst/>
              <a:gdLst/>
              <a:ahLst/>
              <a:cxnLst/>
              <a:rect l="l" t="t" r="r" b="b"/>
              <a:pathLst>
                <a:path w="541654" h="440054">
                  <a:moveTo>
                    <a:pt x="491147" y="0"/>
                  </a:moveTo>
                  <a:lnTo>
                    <a:pt x="49987" y="0"/>
                  </a:lnTo>
                  <a:lnTo>
                    <a:pt x="469" y="274878"/>
                  </a:lnTo>
                  <a:lnTo>
                    <a:pt x="0" y="277482"/>
                  </a:lnTo>
                  <a:lnTo>
                    <a:pt x="93002" y="435952"/>
                  </a:lnTo>
                  <a:lnTo>
                    <a:pt x="99898" y="439813"/>
                  </a:lnTo>
                  <a:lnTo>
                    <a:pt x="442048" y="439813"/>
                  </a:lnTo>
                  <a:lnTo>
                    <a:pt x="539229" y="287667"/>
                  </a:lnTo>
                  <a:lnTo>
                    <a:pt x="541172" y="277622"/>
                  </a:lnTo>
                  <a:lnTo>
                    <a:pt x="491147" y="0"/>
                  </a:lnTo>
                  <a:close/>
                </a:path>
              </a:pathLst>
            </a:custGeom>
            <a:solidFill>
              <a:srgbClr val="FFF9E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942125" y="6609094"/>
              <a:ext cx="474980" cy="440055"/>
            </a:xfrm>
            <a:custGeom>
              <a:avLst/>
              <a:gdLst/>
              <a:ahLst/>
              <a:cxnLst/>
              <a:rect l="l" t="t" r="r" b="b"/>
              <a:pathLst>
                <a:path w="474979" h="440054">
                  <a:moveTo>
                    <a:pt x="424891" y="0"/>
                  </a:moveTo>
                  <a:lnTo>
                    <a:pt x="376669" y="0"/>
                  </a:lnTo>
                  <a:lnTo>
                    <a:pt x="416026" y="218465"/>
                  </a:lnTo>
                  <a:lnTo>
                    <a:pt x="418366" y="245208"/>
                  </a:lnTo>
                  <a:lnTo>
                    <a:pt x="408643" y="297355"/>
                  </a:lnTo>
                  <a:lnTo>
                    <a:pt x="373050" y="351107"/>
                  </a:lnTo>
                  <a:lnTo>
                    <a:pt x="308357" y="387456"/>
                  </a:lnTo>
                  <a:lnTo>
                    <a:pt x="270675" y="392341"/>
                  </a:lnTo>
                  <a:lnTo>
                    <a:pt x="0" y="392341"/>
                  </a:lnTo>
                  <a:lnTo>
                    <a:pt x="26746" y="435952"/>
                  </a:lnTo>
                  <a:lnTo>
                    <a:pt x="33642" y="439800"/>
                  </a:lnTo>
                  <a:lnTo>
                    <a:pt x="375843" y="439800"/>
                  </a:lnTo>
                  <a:lnTo>
                    <a:pt x="472960" y="287667"/>
                  </a:lnTo>
                  <a:lnTo>
                    <a:pt x="474903" y="277621"/>
                  </a:lnTo>
                  <a:lnTo>
                    <a:pt x="424891" y="0"/>
                  </a:lnTo>
                  <a:close/>
                </a:path>
              </a:pathLst>
            </a:custGeom>
            <a:solidFill>
              <a:srgbClr val="D3CEC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796898" y="6048006"/>
              <a:ext cx="699135" cy="1080135"/>
            </a:xfrm>
            <a:custGeom>
              <a:avLst/>
              <a:gdLst/>
              <a:ahLst/>
              <a:cxnLst/>
              <a:rect l="l" t="t" r="r" b="b"/>
              <a:pathLst>
                <a:path w="699134" h="1080134">
                  <a:moveTo>
                    <a:pt x="128041" y="779119"/>
                  </a:moveTo>
                  <a:lnTo>
                    <a:pt x="120954" y="772033"/>
                  </a:lnTo>
                  <a:lnTo>
                    <a:pt x="112217" y="772033"/>
                  </a:lnTo>
                  <a:lnTo>
                    <a:pt x="103479" y="772033"/>
                  </a:lnTo>
                  <a:lnTo>
                    <a:pt x="96393" y="779119"/>
                  </a:lnTo>
                  <a:lnTo>
                    <a:pt x="96393" y="796594"/>
                  </a:lnTo>
                  <a:lnTo>
                    <a:pt x="103479" y="803668"/>
                  </a:lnTo>
                  <a:lnTo>
                    <a:pt x="120954" y="803668"/>
                  </a:lnTo>
                  <a:lnTo>
                    <a:pt x="128041" y="796594"/>
                  </a:lnTo>
                  <a:lnTo>
                    <a:pt x="128041" y="779119"/>
                  </a:lnTo>
                  <a:close/>
                </a:path>
                <a:path w="699134" h="1080134">
                  <a:moveTo>
                    <a:pt x="149136" y="652551"/>
                  </a:moveTo>
                  <a:lnTo>
                    <a:pt x="142049" y="645464"/>
                  </a:lnTo>
                  <a:lnTo>
                    <a:pt x="133311" y="645464"/>
                  </a:lnTo>
                  <a:lnTo>
                    <a:pt x="124574" y="645464"/>
                  </a:lnTo>
                  <a:lnTo>
                    <a:pt x="117487" y="652551"/>
                  </a:lnTo>
                  <a:lnTo>
                    <a:pt x="117487" y="670026"/>
                  </a:lnTo>
                  <a:lnTo>
                    <a:pt x="124574" y="677100"/>
                  </a:lnTo>
                  <a:lnTo>
                    <a:pt x="142049" y="677100"/>
                  </a:lnTo>
                  <a:lnTo>
                    <a:pt x="149136" y="670026"/>
                  </a:lnTo>
                  <a:lnTo>
                    <a:pt x="149136" y="652551"/>
                  </a:lnTo>
                  <a:close/>
                </a:path>
                <a:path w="699134" h="1080134">
                  <a:moveTo>
                    <a:pt x="159689" y="905675"/>
                  </a:moveTo>
                  <a:lnTo>
                    <a:pt x="152603" y="898588"/>
                  </a:lnTo>
                  <a:lnTo>
                    <a:pt x="143865" y="898588"/>
                  </a:lnTo>
                  <a:lnTo>
                    <a:pt x="135128" y="898588"/>
                  </a:lnTo>
                  <a:lnTo>
                    <a:pt x="128041" y="905675"/>
                  </a:lnTo>
                  <a:lnTo>
                    <a:pt x="128041" y="923150"/>
                  </a:lnTo>
                  <a:lnTo>
                    <a:pt x="135128" y="930224"/>
                  </a:lnTo>
                  <a:lnTo>
                    <a:pt x="152603" y="930224"/>
                  </a:lnTo>
                  <a:lnTo>
                    <a:pt x="159689" y="923150"/>
                  </a:lnTo>
                  <a:lnTo>
                    <a:pt x="159689" y="905675"/>
                  </a:lnTo>
                  <a:close/>
                </a:path>
                <a:path w="699134" h="1080134">
                  <a:moveTo>
                    <a:pt x="222961" y="114668"/>
                  </a:moveTo>
                  <a:lnTo>
                    <a:pt x="215874" y="107581"/>
                  </a:lnTo>
                  <a:lnTo>
                    <a:pt x="207137" y="107581"/>
                  </a:lnTo>
                  <a:lnTo>
                    <a:pt x="198399" y="107581"/>
                  </a:lnTo>
                  <a:lnTo>
                    <a:pt x="191312" y="114668"/>
                  </a:lnTo>
                  <a:lnTo>
                    <a:pt x="191312" y="132143"/>
                  </a:lnTo>
                  <a:lnTo>
                    <a:pt x="198399" y="139217"/>
                  </a:lnTo>
                  <a:lnTo>
                    <a:pt x="215874" y="139217"/>
                  </a:lnTo>
                  <a:lnTo>
                    <a:pt x="222961" y="132143"/>
                  </a:lnTo>
                  <a:lnTo>
                    <a:pt x="222961" y="114668"/>
                  </a:lnTo>
                  <a:close/>
                </a:path>
                <a:path w="699134" h="1080134">
                  <a:moveTo>
                    <a:pt x="275704" y="51384"/>
                  </a:moveTo>
                  <a:lnTo>
                    <a:pt x="268617" y="44297"/>
                  </a:lnTo>
                  <a:lnTo>
                    <a:pt x="259880" y="44297"/>
                  </a:lnTo>
                  <a:lnTo>
                    <a:pt x="251142" y="44297"/>
                  </a:lnTo>
                  <a:lnTo>
                    <a:pt x="244055" y="51384"/>
                  </a:lnTo>
                  <a:lnTo>
                    <a:pt x="244055" y="68859"/>
                  </a:lnTo>
                  <a:lnTo>
                    <a:pt x="251142" y="75933"/>
                  </a:lnTo>
                  <a:lnTo>
                    <a:pt x="268617" y="75933"/>
                  </a:lnTo>
                  <a:lnTo>
                    <a:pt x="275704" y="68859"/>
                  </a:lnTo>
                  <a:lnTo>
                    <a:pt x="275704" y="51384"/>
                  </a:lnTo>
                  <a:close/>
                </a:path>
                <a:path w="699134" h="1080134">
                  <a:moveTo>
                    <a:pt x="307340" y="715835"/>
                  </a:moveTo>
                  <a:lnTo>
                    <a:pt x="300253" y="708748"/>
                  </a:lnTo>
                  <a:lnTo>
                    <a:pt x="291515" y="708748"/>
                  </a:lnTo>
                  <a:lnTo>
                    <a:pt x="282778" y="708748"/>
                  </a:lnTo>
                  <a:lnTo>
                    <a:pt x="275691" y="715835"/>
                  </a:lnTo>
                  <a:lnTo>
                    <a:pt x="275691" y="733310"/>
                  </a:lnTo>
                  <a:lnTo>
                    <a:pt x="282778" y="740384"/>
                  </a:lnTo>
                  <a:lnTo>
                    <a:pt x="300253" y="740384"/>
                  </a:lnTo>
                  <a:lnTo>
                    <a:pt x="307340" y="733310"/>
                  </a:lnTo>
                  <a:lnTo>
                    <a:pt x="307340" y="715835"/>
                  </a:lnTo>
                  <a:close/>
                </a:path>
                <a:path w="699134" h="1080134">
                  <a:moveTo>
                    <a:pt x="307340" y="620915"/>
                  </a:moveTo>
                  <a:lnTo>
                    <a:pt x="300253" y="613829"/>
                  </a:lnTo>
                  <a:lnTo>
                    <a:pt x="291515" y="613829"/>
                  </a:lnTo>
                  <a:lnTo>
                    <a:pt x="282778" y="613829"/>
                  </a:lnTo>
                  <a:lnTo>
                    <a:pt x="275691" y="620915"/>
                  </a:lnTo>
                  <a:lnTo>
                    <a:pt x="275691" y="638390"/>
                  </a:lnTo>
                  <a:lnTo>
                    <a:pt x="282778" y="645464"/>
                  </a:lnTo>
                  <a:lnTo>
                    <a:pt x="300253" y="645464"/>
                  </a:lnTo>
                  <a:lnTo>
                    <a:pt x="307340" y="638390"/>
                  </a:lnTo>
                  <a:lnTo>
                    <a:pt x="307340" y="620915"/>
                  </a:lnTo>
                  <a:close/>
                </a:path>
                <a:path w="699134" h="1080134">
                  <a:moveTo>
                    <a:pt x="317881" y="114668"/>
                  </a:moveTo>
                  <a:lnTo>
                    <a:pt x="310794" y="107581"/>
                  </a:lnTo>
                  <a:lnTo>
                    <a:pt x="302056" y="107581"/>
                  </a:lnTo>
                  <a:lnTo>
                    <a:pt x="293319" y="107581"/>
                  </a:lnTo>
                  <a:lnTo>
                    <a:pt x="286232" y="114668"/>
                  </a:lnTo>
                  <a:lnTo>
                    <a:pt x="286232" y="132143"/>
                  </a:lnTo>
                  <a:lnTo>
                    <a:pt x="293319" y="139217"/>
                  </a:lnTo>
                  <a:lnTo>
                    <a:pt x="310794" y="139217"/>
                  </a:lnTo>
                  <a:lnTo>
                    <a:pt x="317881" y="132143"/>
                  </a:lnTo>
                  <a:lnTo>
                    <a:pt x="317881" y="114668"/>
                  </a:lnTo>
                  <a:close/>
                </a:path>
                <a:path w="699134" h="1080134">
                  <a:moveTo>
                    <a:pt x="338975" y="905675"/>
                  </a:moveTo>
                  <a:lnTo>
                    <a:pt x="331889" y="898588"/>
                  </a:lnTo>
                  <a:lnTo>
                    <a:pt x="323151" y="898588"/>
                  </a:lnTo>
                  <a:lnTo>
                    <a:pt x="314413" y="898588"/>
                  </a:lnTo>
                  <a:lnTo>
                    <a:pt x="307327" y="905675"/>
                  </a:lnTo>
                  <a:lnTo>
                    <a:pt x="307327" y="923150"/>
                  </a:lnTo>
                  <a:lnTo>
                    <a:pt x="314413" y="930224"/>
                  </a:lnTo>
                  <a:lnTo>
                    <a:pt x="331889" y="930224"/>
                  </a:lnTo>
                  <a:lnTo>
                    <a:pt x="338975" y="923150"/>
                  </a:lnTo>
                  <a:lnTo>
                    <a:pt x="338975" y="905675"/>
                  </a:lnTo>
                  <a:close/>
                </a:path>
                <a:path w="699134" h="1080134">
                  <a:moveTo>
                    <a:pt x="370624" y="779119"/>
                  </a:moveTo>
                  <a:lnTo>
                    <a:pt x="363537" y="772033"/>
                  </a:lnTo>
                  <a:lnTo>
                    <a:pt x="354799" y="772033"/>
                  </a:lnTo>
                  <a:lnTo>
                    <a:pt x="346062" y="772033"/>
                  </a:lnTo>
                  <a:lnTo>
                    <a:pt x="338975" y="779119"/>
                  </a:lnTo>
                  <a:lnTo>
                    <a:pt x="338975" y="796594"/>
                  </a:lnTo>
                  <a:lnTo>
                    <a:pt x="346062" y="803668"/>
                  </a:lnTo>
                  <a:lnTo>
                    <a:pt x="363537" y="803668"/>
                  </a:lnTo>
                  <a:lnTo>
                    <a:pt x="370624" y="796594"/>
                  </a:lnTo>
                  <a:lnTo>
                    <a:pt x="370624" y="779119"/>
                  </a:lnTo>
                  <a:close/>
                </a:path>
                <a:path w="699134" h="1080134">
                  <a:moveTo>
                    <a:pt x="370624" y="51384"/>
                  </a:moveTo>
                  <a:lnTo>
                    <a:pt x="363537" y="44297"/>
                  </a:lnTo>
                  <a:lnTo>
                    <a:pt x="354799" y="44297"/>
                  </a:lnTo>
                  <a:lnTo>
                    <a:pt x="346062" y="44297"/>
                  </a:lnTo>
                  <a:lnTo>
                    <a:pt x="338975" y="51384"/>
                  </a:lnTo>
                  <a:lnTo>
                    <a:pt x="338975" y="68859"/>
                  </a:lnTo>
                  <a:lnTo>
                    <a:pt x="346062" y="75933"/>
                  </a:lnTo>
                  <a:lnTo>
                    <a:pt x="363537" y="75933"/>
                  </a:lnTo>
                  <a:lnTo>
                    <a:pt x="370624" y="68859"/>
                  </a:lnTo>
                  <a:lnTo>
                    <a:pt x="370624" y="51384"/>
                  </a:lnTo>
                  <a:close/>
                </a:path>
                <a:path w="699134" h="1080134">
                  <a:moveTo>
                    <a:pt x="402259" y="968959"/>
                  </a:moveTo>
                  <a:lnTo>
                    <a:pt x="395173" y="961872"/>
                  </a:lnTo>
                  <a:lnTo>
                    <a:pt x="386435" y="961872"/>
                  </a:lnTo>
                  <a:lnTo>
                    <a:pt x="377698" y="961872"/>
                  </a:lnTo>
                  <a:lnTo>
                    <a:pt x="370611" y="968959"/>
                  </a:lnTo>
                  <a:lnTo>
                    <a:pt x="370611" y="986434"/>
                  </a:lnTo>
                  <a:lnTo>
                    <a:pt x="377698" y="993508"/>
                  </a:lnTo>
                  <a:lnTo>
                    <a:pt x="395173" y="993508"/>
                  </a:lnTo>
                  <a:lnTo>
                    <a:pt x="402259" y="986434"/>
                  </a:lnTo>
                  <a:lnTo>
                    <a:pt x="402259" y="968959"/>
                  </a:lnTo>
                  <a:close/>
                </a:path>
                <a:path w="699134" h="1080134">
                  <a:moveTo>
                    <a:pt x="402259" y="652551"/>
                  </a:moveTo>
                  <a:lnTo>
                    <a:pt x="395173" y="645464"/>
                  </a:lnTo>
                  <a:lnTo>
                    <a:pt x="386435" y="645464"/>
                  </a:lnTo>
                  <a:lnTo>
                    <a:pt x="377698" y="645464"/>
                  </a:lnTo>
                  <a:lnTo>
                    <a:pt x="370611" y="652551"/>
                  </a:lnTo>
                  <a:lnTo>
                    <a:pt x="370611" y="670026"/>
                  </a:lnTo>
                  <a:lnTo>
                    <a:pt x="377698" y="677100"/>
                  </a:lnTo>
                  <a:lnTo>
                    <a:pt x="395173" y="677100"/>
                  </a:lnTo>
                  <a:lnTo>
                    <a:pt x="402259" y="670026"/>
                  </a:lnTo>
                  <a:lnTo>
                    <a:pt x="402259" y="652551"/>
                  </a:lnTo>
                  <a:close/>
                </a:path>
                <a:path w="699134" h="1080134">
                  <a:moveTo>
                    <a:pt x="412813" y="114668"/>
                  </a:moveTo>
                  <a:lnTo>
                    <a:pt x="405726" y="107581"/>
                  </a:lnTo>
                  <a:lnTo>
                    <a:pt x="396989" y="107581"/>
                  </a:lnTo>
                  <a:lnTo>
                    <a:pt x="388251" y="107581"/>
                  </a:lnTo>
                  <a:lnTo>
                    <a:pt x="381165" y="114668"/>
                  </a:lnTo>
                  <a:lnTo>
                    <a:pt x="381165" y="132143"/>
                  </a:lnTo>
                  <a:lnTo>
                    <a:pt x="388251" y="139217"/>
                  </a:lnTo>
                  <a:lnTo>
                    <a:pt x="405726" y="139217"/>
                  </a:lnTo>
                  <a:lnTo>
                    <a:pt x="412813" y="132143"/>
                  </a:lnTo>
                  <a:lnTo>
                    <a:pt x="412813" y="114668"/>
                  </a:lnTo>
                  <a:close/>
                </a:path>
                <a:path w="699134" h="1080134">
                  <a:moveTo>
                    <a:pt x="433908" y="905675"/>
                  </a:moveTo>
                  <a:lnTo>
                    <a:pt x="426821" y="898588"/>
                  </a:lnTo>
                  <a:lnTo>
                    <a:pt x="418084" y="898588"/>
                  </a:lnTo>
                  <a:lnTo>
                    <a:pt x="409346" y="898588"/>
                  </a:lnTo>
                  <a:lnTo>
                    <a:pt x="402259" y="905675"/>
                  </a:lnTo>
                  <a:lnTo>
                    <a:pt x="402259" y="923150"/>
                  </a:lnTo>
                  <a:lnTo>
                    <a:pt x="409346" y="930224"/>
                  </a:lnTo>
                  <a:lnTo>
                    <a:pt x="426821" y="930224"/>
                  </a:lnTo>
                  <a:lnTo>
                    <a:pt x="433908" y="923150"/>
                  </a:lnTo>
                  <a:lnTo>
                    <a:pt x="433908" y="905675"/>
                  </a:lnTo>
                  <a:close/>
                </a:path>
                <a:path w="699134" h="1080134">
                  <a:moveTo>
                    <a:pt x="465543" y="747471"/>
                  </a:moveTo>
                  <a:lnTo>
                    <a:pt x="458457" y="740384"/>
                  </a:lnTo>
                  <a:lnTo>
                    <a:pt x="449719" y="740384"/>
                  </a:lnTo>
                  <a:lnTo>
                    <a:pt x="440982" y="740384"/>
                  </a:lnTo>
                  <a:lnTo>
                    <a:pt x="433895" y="747471"/>
                  </a:lnTo>
                  <a:lnTo>
                    <a:pt x="433895" y="764946"/>
                  </a:lnTo>
                  <a:lnTo>
                    <a:pt x="440982" y="772020"/>
                  </a:lnTo>
                  <a:lnTo>
                    <a:pt x="458457" y="772020"/>
                  </a:lnTo>
                  <a:lnTo>
                    <a:pt x="465543" y="764946"/>
                  </a:lnTo>
                  <a:lnTo>
                    <a:pt x="465543" y="747471"/>
                  </a:lnTo>
                  <a:close/>
                </a:path>
                <a:path w="699134" h="1080134">
                  <a:moveTo>
                    <a:pt x="507733" y="114668"/>
                  </a:moveTo>
                  <a:lnTo>
                    <a:pt x="500646" y="107581"/>
                  </a:lnTo>
                  <a:lnTo>
                    <a:pt x="491909" y="107581"/>
                  </a:lnTo>
                  <a:lnTo>
                    <a:pt x="483171" y="107581"/>
                  </a:lnTo>
                  <a:lnTo>
                    <a:pt x="476084" y="114668"/>
                  </a:lnTo>
                  <a:lnTo>
                    <a:pt x="476084" y="132143"/>
                  </a:lnTo>
                  <a:lnTo>
                    <a:pt x="483171" y="139217"/>
                  </a:lnTo>
                  <a:lnTo>
                    <a:pt x="500646" y="139217"/>
                  </a:lnTo>
                  <a:lnTo>
                    <a:pt x="507733" y="132143"/>
                  </a:lnTo>
                  <a:lnTo>
                    <a:pt x="507733" y="114668"/>
                  </a:lnTo>
                  <a:close/>
                </a:path>
                <a:path w="699134" h="1080134">
                  <a:moveTo>
                    <a:pt x="577342" y="652551"/>
                  </a:moveTo>
                  <a:lnTo>
                    <a:pt x="570255" y="645464"/>
                  </a:lnTo>
                  <a:lnTo>
                    <a:pt x="561517" y="645464"/>
                  </a:lnTo>
                  <a:lnTo>
                    <a:pt x="552780" y="645464"/>
                  </a:lnTo>
                  <a:lnTo>
                    <a:pt x="545693" y="652551"/>
                  </a:lnTo>
                  <a:lnTo>
                    <a:pt x="545693" y="670026"/>
                  </a:lnTo>
                  <a:lnTo>
                    <a:pt x="552780" y="677100"/>
                  </a:lnTo>
                  <a:lnTo>
                    <a:pt x="570255" y="677100"/>
                  </a:lnTo>
                  <a:lnTo>
                    <a:pt x="577342" y="670026"/>
                  </a:lnTo>
                  <a:lnTo>
                    <a:pt x="577342" y="652551"/>
                  </a:lnTo>
                  <a:close/>
                </a:path>
                <a:path w="699134" h="1080134">
                  <a:moveTo>
                    <a:pt x="581558" y="905675"/>
                  </a:moveTo>
                  <a:lnTo>
                    <a:pt x="574471" y="898588"/>
                  </a:lnTo>
                  <a:lnTo>
                    <a:pt x="565734" y="898588"/>
                  </a:lnTo>
                  <a:lnTo>
                    <a:pt x="556996" y="898588"/>
                  </a:lnTo>
                  <a:lnTo>
                    <a:pt x="549910" y="905675"/>
                  </a:lnTo>
                  <a:lnTo>
                    <a:pt x="549910" y="923150"/>
                  </a:lnTo>
                  <a:lnTo>
                    <a:pt x="556996" y="930224"/>
                  </a:lnTo>
                  <a:lnTo>
                    <a:pt x="574471" y="930224"/>
                  </a:lnTo>
                  <a:lnTo>
                    <a:pt x="581558" y="923150"/>
                  </a:lnTo>
                  <a:lnTo>
                    <a:pt x="581558" y="905675"/>
                  </a:lnTo>
                  <a:close/>
                </a:path>
                <a:path w="699134" h="1080134">
                  <a:moveTo>
                    <a:pt x="608977" y="779119"/>
                  </a:moveTo>
                  <a:lnTo>
                    <a:pt x="601891" y="772033"/>
                  </a:lnTo>
                  <a:lnTo>
                    <a:pt x="593153" y="772033"/>
                  </a:lnTo>
                  <a:lnTo>
                    <a:pt x="584415" y="772033"/>
                  </a:lnTo>
                  <a:lnTo>
                    <a:pt x="577329" y="779119"/>
                  </a:lnTo>
                  <a:lnTo>
                    <a:pt x="577329" y="796594"/>
                  </a:lnTo>
                  <a:lnTo>
                    <a:pt x="584415" y="803668"/>
                  </a:lnTo>
                  <a:lnTo>
                    <a:pt x="601891" y="803668"/>
                  </a:lnTo>
                  <a:lnTo>
                    <a:pt x="608977" y="796594"/>
                  </a:lnTo>
                  <a:lnTo>
                    <a:pt x="608977" y="779119"/>
                  </a:lnTo>
                  <a:close/>
                </a:path>
                <a:path w="699134" h="1080134">
                  <a:moveTo>
                    <a:pt x="699096" y="840803"/>
                  </a:moveTo>
                  <a:lnTo>
                    <a:pt x="698728" y="831316"/>
                  </a:lnTo>
                  <a:lnTo>
                    <a:pt x="697484" y="821931"/>
                  </a:lnTo>
                  <a:lnTo>
                    <a:pt x="667448" y="655231"/>
                  </a:lnTo>
                  <a:lnTo>
                    <a:pt x="667448" y="840397"/>
                  </a:lnTo>
                  <a:lnTo>
                    <a:pt x="667080" y="846899"/>
                  </a:lnTo>
                  <a:lnTo>
                    <a:pt x="572249" y="1015453"/>
                  </a:lnTo>
                  <a:lnTo>
                    <a:pt x="531139" y="1046073"/>
                  </a:lnTo>
                  <a:lnTo>
                    <a:pt x="513702" y="1048359"/>
                  </a:lnTo>
                  <a:lnTo>
                    <a:pt x="495287" y="1048359"/>
                  </a:lnTo>
                  <a:lnTo>
                    <a:pt x="525475" y="893038"/>
                  </a:lnTo>
                  <a:lnTo>
                    <a:pt x="519874" y="884732"/>
                  </a:lnTo>
                  <a:lnTo>
                    <a:pt x="502729" y="881392"/>
                  </a:lnTo>
                  <a:lnTo>
                    <a:pt x="494423" y="886993"/>
                  </a:lnTo>
                  <a:lnTo>
                    <a:pt x="463054" y="1048359"/>
                  </a:lnTo>
                  <a:lnTo>
                    <a:pt x="235927" y="1048359"/>
                  </a:lnTo>
                  <a:lnTo>
                    <a:pt x="196773" y="853541"/>
                  </a:lnTo>
                  <a:lnTo>
                    <a:pt x="188442" y="848004"/>
                  </a:lnTo>
                  <a:lnTo>
                    <a:pt x="171310" y="851433"/>
                  </a:lnTo>
                  <a:lnTo>
                    <a:pt x="165760" y="859777"/>
                  </a:lnTo>
                  <a:lnTo>
                    <a:pt x="203657" y="1048359"/>
                  </a:lnTo>
                  <a:lnTo>
                    <a:pt x="186143" y="1048359"/>
                  </a:lnTo>
                  <a:lnTo>
                    <a:pt x="138734" y="1029271"/>
                  </a:lnTo>
                  <a:lnTo>
                    <a:pt x="37541" y="868680"/>
                  </a:lnTo>
                  <a:lnTo>
                    <a:pt x="31648" y="840397"/>
                  </a:lnTo>
                  <a:lnTo>
                    <a:pt x="31889" y="833958"/>
                  </a:lnTo>
                  <a:lnTo>
                    <a:pt x="32727" y="827544"/>
                  </a:lnTo>
                  <a:lnTo>
                    <a:pt x="138684" y="239407"/>
                  </a:lnTo>
                  <a:lnTo>
                    <a:pt x="220383" y="239407"/>
                  </a:lnTo>
                  <a:lnTo>
                    <a:pt x="207873" y="378536"/>
                  </a:lnTo>
                  <a:lnTo>
                    <a:pt x="214287" y="386219"/>
                  </a:lnTo>
                  <a:lnTo>
                    <a:pt x="223481" y="387045"/>
                  </a:lnTo>
                  <a:lnTo>
                    <a:pt x="223951" y="387070"/>
                  </a:lnTo>
                  <a:lnTo>
                    <a:pt x="232524" y="387070"/>
                  </a:lnTo>
                  <a:lnTo>
                    <a:pt x="239433" y="380885"/>
                  </a:lnTo>
                  <a:lnTo>
                    <a:pt x="252145" y="239407"/>
                  </a:lnTo>
                  <a:lnTo>
                    <a:pt x="446913" y="239407"/>
                  </a:lnTo>
                  <a:lnTo>
                    <a:pt x="471017" y="507441"/>
                  </a:lnTo>
                  <a:lnTo>
                    <a:pt x="477926" y="513626"/>
                  </a:lnTo>
                  <a:lnTo>
                    <a:pt x="486968" y="513613"/>
                  </a:lnTo>
                  <a:lnTo>
                    <a:pt x="496163" y="512787"/>
                  </a:lnTo>
                  <a:lnTo>
                    <a:pt x="502577" y="505091"/>
                  </a:lnTo>
                  <a:lnTo>
                    <a:pt x="478675" y="239407"/>
                  </a:lnTo>
                  <a:lnTo>
                    <a:pt x="560387" y="239407"/>
                  </a:lnTo>
                  <a:lnTo>
                    <a:pt x="615480" y="545274"/>
                  </a:lnTo>
                  <a:lnTo>
                    <a:pt x="120218" y="545274"/>
                  </a:lnTo>
                  <a:lnTo>
                    <a:pt x="113131" y="552348"/>
                  </a:lnTo>
                  <a:lnTo>
                    <a:pt x="113131" y="569823"/>
                  </a:lnTo>
                  <a:lnTo>
                    <a:pt x="120218" y="576910"/>
                  </a:lnTo>
                  <a:lnTo>
                    <a:pt x="621195" y="576910"/>
                  </a:lnTo>
                  <a:lnTo>
                    <a:pt x="666369" y="827709"/>
                  </a:lnTo>
                  <a:lnTo>
                    <a:pt x="667207" y="834085"/>
                  </a:lnTo>
                  <a:lnTo>
                    <a:pt x="667448" y="840397"/>
                  </a:lnTo>
                  <a:lnTo>
                    <a:pt x="667448" y="655231"/>
                  </a:lnTo>
                  <a:lnTo>
                    <a:pt x="592531" y="239407"/>
                  </a:lnTo>
                  <a:lnTo>
                    <a:pt x="592112" y="237058"/>
                  </a:lnTo>
                  <a:lnTo>
                    <a:pt x="613892" y="227444"/>
                  </a:lnTo>
                  <a:lnTo>
                    <a:pt x="631253" y="211696"/>
                  </a:lnTo>
                  <a:lnTo>
                    <a:pt x="633463" y="207772"/>
                  </a:lnTo>
                  <a:lnTo>
                    <a:pt x="642797" y="191173"/>
                  </a:lnTo>
                  <a:lnTo>
                    <a:pt x="647052" y="167373"/>
                  </a:lnTo>
                  <a:lnTo>
                    <a:pt x="647077" y="166662"/>
                  </a:lnTo>
                  <a:lnTo>
                    <a:pt x="641121" y="132651"/>
                  </a:lnTo>
                  <a:lnTo>
                    <a:pt x="623620" y="100723"/>
                  </a:lnTo>
                  <a:lnTo>
                    <a:pt x="615442" y="92367"/>
                  </a:lnTo>
                  <a:lnTo>
                    <a:pt x="615442" y="166662"/>
                  </a:lnTo>
                  <a:lnTo>
                    <a:pt x="615391" y="167373"/>
                  </a:lnTo>
                  <a:lnTo>
                    <a:pt x="612051" y="182943"/>
                  </a:lnTo>
                  <a:lnTo>
                    <a:pt x="603046" y="195859"/>
                  </a:lnTo>
                  <a:lnTo>
                    <a:pt x="589788" y="204571"/>
                  </a:lnTo>
                  <a:lnTo>
                    <a:pt x="573608" y="207772"/>
                  </a:lnTo>
                  <a:lnTo>
                    <a:pt x="125450" y="207772"/>
                  </a:lnTo>
                  <a:lnTo>
                    <a:pt x="87020" y="182930"/>
                  </a:lnTo>
                  <a:lnTo>
                    <a:pt x="83629" y="166662"/>
                  </a:lnTo>
                  <a:lnTo>
                    <a:pt x="90792" y="136144"/>
                  </a:lnTo>
                  <a:lnTo>
                    <a:pt x="142900" y="82791"/>
                  </a:lnTo>
                  <a:lnTo>
                    <a:pt x="184365" y="61734"/>
                  </a:lnTo>
                  <a:lnTo>
                    <a:pt x="233781" y="45605"/>
                  </a:lnTo>
                  <a:lnTo>
                    <a:pt x="289420" y="35280"/>
                  </a:lnTo>
                  <a:lnTo>
                    <a:pt x="349529" y="31635"/>
                  </a:lnTo>
                  <a:lnTo>
                    <a:pt x="409638" y="35280"/>
                  </a:lnTo>
                  <a:lnTo>
                    <a:pt x="458216" y="44297"/>
                  </a:lnTo>
                  <a:lnTo>
                    <a:pt x="449719" y="44297"/>
                  </a:lnTo>
                  <a:lnTo>
                    <a:pt x="440982" y="44297"/>
                  </a:lnTo>
                  <a:lnTo>
                    <a:pt x="433895" y="51384"/>
                  </a:lnTo>
                  <a:lnTo>
                    <a:pt x="433895" y="68859"/>
                  </a:lnTo>
                  <a:lnTo>
                    <a:pt x="440982" y="75933"/>
                  </a:lnTo>
                  <a:lnTo>
                    <a:pt x="458457" y="75933"/>
                  </a:lnTo>
                  <a:lnTo>
                    <a:pt x="465543" y="68859"/>
                  </a:lnTo>
                  <a:lnTo>
                    <a:pt x="465543" y="51384"/>
                  </a:lnTo>
                  <a:lnTo>
                    <a:pt x="458508" y="44361"/>
                  </a:lnTo>
                  <a:lnTo>
                    <a:pt x="465277" y="45605"/>
                  </a:lnTo>
                  <a:lnTo>
                    <a:pt x="514705" y="61734"/>
                  </a:lnTo>
                  <a:lnTo>
                    <a:pt x="556171" y="82791"/>
                  </a:lnTo>
                  <a:lnTo>
                    <a:pt x="587933" y="107886"/>
                  </a:lnTo>
                  <a:lnTo>
                    <a:pt x="615442" y="166662"/>
                  </a:lnTo>
                  <a:lnTo>
                    <a:pt x="615442" y="92367"/>
                  </a:lnTo>
                  <a:lnTo>
                    <a:pt x="595134" y="71602"/>
                  </a:lnTo>
                  <a:lnTo>
                    <a:pt x="556209" y="46050"/>
                  </a:lnTo>
                  <a:lnTo>
                    <a:pt x="523494" y="31635"/>
                  </a:lnTo>
                  <a:lnTo>
                    <a:pt x="511454" y="26327"/>
                  </a:lnTo>
                  <a:lnTo>
                    <a:pt x="461251" y="11887"/>
                  </a:lnTo>
                  <a:lnTo>
                    <a:pt x="406844" y="3022"/>
                  </a:lnTo>
                  <a:lnTo>
                    <a:pt x="349529" y="0"/>
                  </a:lnTo>
                  <a:lnTo>
                    <a:pt x="292214" y="3022"/>
                  </a:lnTo>
                  <a:lnTo>
                    <a:pt x="237807" y="11887"/>
                  </a:lnTo>
                  <a:lnTo>
                    <a:pt x="187604" y="26327"/>
                  </a:lnTo>
                  <a:lnTo>
                    <a:pt x="142849" y="46050"/>
                  </a:lnTo>
                  <a:lnTo>
                    <a:pt x="103936" y="71602"/>
                  </a:lnTo>
                  <a:lnTo>
                    <a:pt x="75438" y="100723"/>
                  </a:lnTo>
                  <a:lnTo>
                    <a:pt x="51981" y="166662"/>
                  </a:lnTo>
                  <a:lnTo>
                    <a:pt x="51981" y="167373"/>
                  </a:lnTo>
                  <a:lnTo>
                    <a:pt x="56273" y="191223"/>
                  </a:lnTo>
                  <a:lnTo>
                    <a:pt x="67805" y="211709"/>
                  </a:lnTo>
                  <a:lnTo>
                    <a:pt x="85166" y="227457"/>
                  </a:lnTo>
                  <a:lnTo>
                    <a:pt x="106946" y="237058"/>
                  </a:lnTo>
                  <a:lnTo>
                    <a:pt x="1549" y="822096"/>
                  </a:lnTo>
                  <a:lnTo>
                    <a:pt x="342" y="831316"/>
                  </a:lnTo>
                  <a:lnTo>
                    <a:pt x="0" y="840803"/>
                  </a:lnTo>
                  <a:lnTo>
                    <a:pt x="546" y="850163"/>
                  </a:lnTo>
                  <a:lnTo>
                    <a:pt x="14782" y="892098"/>
                  </a:lnTo>
                  <a:lnTo>
                    <a:pt x="100736" y="1032192"/>
                  </a:lnTo>
                  <a:lnTo>
                    <a:pt x="137248" y="1067155"/>
                  </a:lnTo>
                  <a:lnTo>
                    <a:pt x="186131" y="1079995"/>
                  </a:lnTo>
                  <a:lnTo>
                    <a:pt x="513702" y="1079995"/>
                  </a:lnTo>
                  <a:lnTo>
                    <a:pt x="539178" y="1076655"/>
                  </a:lnTo>
                  <a:lnTo>
                    <a:pt x="562737" y="1067079"/>
                  </a:lnTo>
                  <a:lnTo>
                    <a:pt x="583171" y="1051941"/>
                  </a:lnTo>
                  <a:lnTo>
                    <a:pt x="586041" y="1048359"/>
                  </a:lnTo>
                  <a:lnTo>
                    <a:pt x="599274" y="1031913"/>
                  </a:lnTo>
                  <a:lnTo>
                    <a:pt x="684479" y="891971"/>
                  </a:lnTo>
                  <a:lnTo>
                    <a:pt x="698550" y="850163"/>
                  </a:lnTo>
                  <a:lnTo>
                    <a:pt x="699096" y="8408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42179" y="3744498"/>
              <a:ext cx="943776" cy="10795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22186" y="4045330"/>
              <a:ext cx="1080898" cy="10541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622264" y="2108062"/>
              <a:ext cx="563880" cy="648335"/>
            </a:xfrm>
            <a:custGeom>
              <a:avLst/>
              <a:gdLst/>
              <a:ahLst/>
              <a:cxnLst/>
              <a:rect l="l" t="t" r="r" b="b"/>
              <a:pathLst>
                <a:path w="563879" h="648335">
                  <a:moveTo>
                    <a:pt x="491388" y="0"/>
                  </a:moveTo>
                  <a:lnTo>
                    <a:pt x="72250" y="0"/>
                  </a:lnTo>
                  <a:lnTo>
                    <a:pt x="72250" y="62839"/>
                  </a:lnTo>
                  <a:lnTo>
                    <a:pt x="0" y="132651"/>
                  </a:lnTo>
                  <a:lnTo>
                    <a:pt x="0" y="596823"/>
                  </a:lnTo>
                  <a:lnTo>
                    <a:pt x="51307" y="648119"/>
                  </a:lnTo>
                  <a:lnTo>
                    <a:pt x="512343" y="648119"/>
                  </a:lnTo>
                  <a:lnTo>
                    <a:pt x="563638" y="596823"/>
                  </a:lnTo>
                  <a:lnTo>
                    <a:pt x="563638" y="132651"/>
                  </a:lnTo>
                  <a:lnTo>
                    <a:pt x="491388" y="62839"/>
                  </a:lnTo>
                  <a:lnTo>
                    <a:pt x="491388" y="0"/>
                  </a:lnTo>
                  <a:close/>
                </a:path>
              </a:pathLst>
            </a:custGeom>
            <a:solidFill>
              <a:srgbClr val="AFE5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7622260" y="2108072"/>
              <a:ext cx="563245" cy="648335"/>
            </a:xfrm>
            <a:custGeom>
              <a:avLst/>
              <a:gdLst/>
              <a:ahLst/>
              <a:cxnLst/>
              <a:rect l="l" t="t" r="r" b="b"/>
              <a:pathLst>
                <a:path w="563245" h="648335">
                  <a:moveTo>
                    <a:pt x="177723" y="0"/>
                  </a:moveTo>
                  <a:lnTo>
                    <a:pt x="72250" y="0"/>
                  </a:lnTo>
                  <a:lnTo>
                    <a:pt x="72250" y="62839"/>
                  </a:lnTo>
                  <a:lnTo>
                    <a:pt x="0" y="132638"/>
                  </a:lnTo>
                  <a:lnTo>
                    <a:pt x="0" y="596811"/>
                  </a:lnTo>
                  <a:lnTo>
                    <a:pt x="51308" y="648106"/>
                  </a:lnTo>
                  <a:lnTo>
                    <a:pt x="156768" y="648106"/>
                  </a:lnTo>
                  <a:lnTo>
                    <a:pt x="105473" y="596811"/>
                  </a:lnTo>
                  <a:lnTo>
                    <a:pt x="105473" y="132638"/>
                  </a:lnTo>
                  <a:lnTo>
                    <a:pt x="177723" y="62839"/>
                  </a:lnTo>
                  <a:lnTo>
                    <a:pt x="177723" y="0"/>
                  </a:lnTo>
                  <a:close/>
                </a:path>
                <a:path w="563245" h="648335">
                  <a:moveTo>
                    <a:pt x="563130" y="317296"/>
                  </a:moveTo>
                  <a:lnTo>
                    <a:pt x="530707" y="310705"/>
                  </a:lnTo>
                  <a:lnTo>
                    <a:pt x="486321" y="281698"/>
                  </a:lnTo>
                  <a:lnTo>
                    <a:pt x="453872" y="275107"/>
                  </a:lnTo>
                  <a:lnTo>
                    <a:pt x="421436" y="281698"/>
                  </a:lnTo>
                  <a:lnTo>
                    <a:pt x="377050" y="310705"/>
                  </a:lnTo>
                  <a:lnTo>
                    <a:pt x="344614" y="317296"/>
                  </a:lnTo>
                  <a:lnTo>
                    <a:pt x="312178" y="310705"/>
                  </a:lnTo>
                  <a:lnTo>
                    <a:pt x="267779" y="281698"/>
                  </a:lnTo>
                  <a:lnTo>
                    <a:pt x="235331" y="275107"/>
                  </a:lnTo>
                  <a:lnTo>
                    <a:pt x="202895" y="281698"/>
                  </a:lnTo>
                  <a:lnTo>
                    <a:pt x="158508" y="310705"/>
                  </a:lnTo>
                  <a:lnTo>
                    <a:pt x="126060" y="317296"/>
                  </a:lnTo>
                  <a:lnTo>
                    <a:pt x="126060" y="570598"/>
                  </a:lnTo>
                  <a:lnTo>
                    <a:pt x="140284" y="584835"/>
                  </a:lnTo>
                  <a:lnTo>
                    <a:pt x="548906" y="584835"/>
                  </a:lnTo>
                  <a:lnTo>
                    <a:pt x="563130" y="570598"/>
                  </a:lnTo>
                  <a:lnTo>
                    <a:pt x="563130" y="317296"/>
                  </a:lnTo>
                  <a:close/>
                </a:path>
              </a:pathLst>
            </a:custGeom>
            <a:solidFill>
              <a:srgbClr val="00CE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7685552" y="2383172"/>
              <a:ext cx="437515" cy="309880"/>
            </a:xfrm>
            <a:custGeom>
              <a:avLst/>
              <a:gdLst/>
              <a:ahLst/>
              <a:cxnLst/>
              <a:rect l="l" t="t" r="r" b="b"/>
              <a:pathLst>
                <a:path w="437515" h="309880">
                  <a:moveTo>
                    <a:pt x="327812" y="0"/>
                  </a:moveTo>
                  <a:lnTo>
                    <a:pt x="295372" y="6592"/>
                  </a:lnTo>
                  <a:lnTo>
                    <a:pt x="250986" y="35597"/>
                  </a:lnTo>
                  <a:lnTo>
                    <a:pt x="218554" y="42189"/>
                  </a:lnTo>
                  <a:lnTo>
                    <a:pt x="186108" y="35597"/>
                  </a:lnTo>
                  <a:lnTo>
                    <a:pt x="141716" y="6592"/>
                  </a:lnTo>
                  <a:lnTo>
                    <a:pt x="109270" y="0"/>
                  </a:lnTo>
                  <a:lnTo>
                    <a:pt x="76831" y="6592"/>
                  </a:lnTo>
                  <a:lnTo>
                    <a:pt x="32439" y="35597"/>
                  </a:lnTo>
                  <a:lnTo>
                    <a:pt x="0" y="42189"/>
                  </a:lnTo>
                  <a:lnTo>
                    <a:pt x="0" y="295490"/>
                  </a:lnTo>
                  <a:lnTo>
                    <a:pt x="14224" y="309727"/>
                  </a:lnTo>
                  <a:lnTo>
                    <a:pt x="422846" y="309727"/>
                  </a:lnTo>
                  <a:lnTo>
                    <a:pt x="437070" y="295490"/>
                  </a:lnTo>
                  <a:lnTo>
                    <a:pt x="437070" y="42189"/>
                  </a:lnTo>
                  <a:lnTo>
                    <a:pt x="404638" y="35597"/>
                  </a:lnTo>
                  <a:lnTo>
                    <a:pt x="360251" y="6592"/>
                  </a:lnTo>
                  <a:lnTo>
                    <a:pt x="3278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7685545" y="2383180"/>
              <a:ext cx="363855" cy="309880"/>
            </a:xfrm>
            <a:custGeom>
              <a:avLst/>
              <a:gdLst/>
              <a:ahLst/>
              <a:cxnLst/>
              <a:rect l="l" t="t" r="r" b="b"/>
              <a:pathLst>
                <a:path w="363854" h="309880">
                  <a:moveTo>
                    <a:pt x="144932" y="8178"/>
                  </a:moveTo>
                  <a:lnTo>
                    <a:pt x="137655" y="4864"/>
                  </a:lnTo>
                  <a:lnTo>
                    <a:pt x="129438" y="2286"/>
                  </a:lnTo>
                  <a:lnTo>
                    <a:pt x="120053" y="596"/>
                  </a:lnTo>
                  <a:lnTo>
                    <a:pt x="109283" y="0"/>
                  </a:lnTo>
                  <a:lnTo>
                    <a:pt x="76835" y="6591"/>
                  </a:lnTo>
                  <a:lnTo>
                    <a:pt x="32435" y="35598"/>
                  </a:lnTo>
                  <a:lnTo>
                    <a:pt x="0" y="42189"/>
                  </a:lnTo>
                  <a:lnTo>
                    <a:pt x="0" y="295490"/>
                  </a:lnTo>
                  <a:lnTo>
                    <a:pt x="14236" y="309727"/>
                  </a:lnTo>
                  <a:lnTo>
                    <a:pt x="85521" y="309727"/>
                  </a:lnTo>
                  <a:lnTo>
                    <a:pt x="71297" y="295490"/>
                  </a:lnTo>
                  <a:lnTo>
                    <a:pt x="71297" y="42189"/>
                  </a:lnTo>
                  <a:lnTo>
                    <a:pt x="96062" y="38595"/>
                  </a:lnTo>
                  <a:lnTo>
                    <a:pt x="114071" y="29781"/>
                  </a:lnTo>
                  <a:lnTo>
                    <a:pt x="129095" y="18669"/>
                  </a:lnTo>
                  <a:lnTo>
                    <a:pt x="144932" y="8178"/>
                  </a:lnTo>
                  <a:close/>
                </a:path>
                <a:path w="363854" h="309880">
                  <a:moveTo>
                    <a:pt x="363448" y="8178"/>
                  </a:moveTo>
                  <a:lnTo>
                    <a:pt x="356184" y="4864"/>
                  </a:lnTo>
                  <a:lnTo>
                    <a:pt x="347967" y="2286"/>
                  </a:lnTo>
                  <a:lnTo>
                    <a:pt x="338594" y="596"/>
                  </a:lnTo>
                  <a:lnTo>
                    <a:pt x="327812" y="0"/>
                  </a:lnTo>
                  <a:lnTo>
                    <a:pt x="303047" y="3581"/>
                  </a:lnTo>
                  <a:lnTo>
                    <a:pt x="285051" y="12407"/>
                  </a:lnTo>
                  <a:lnTo>
                    <a:pt x="270027" y="23520"/>
                  </a:lnTo>
                  <a:lnTo>
                    <a:pt x="254190" y="34010"/>
                  </a:lnTo>
                  <a:lnTo>
                    <a:pt x="261467" y="37312"/>
                  </a:lnTo>
                  <a:lnTo>
                    <a:pt x="269671" y="39903"/>
                  </a:lnTo>
                  <a:lnTo>
                    <a:pt x="279057" y="41592"/>
                  </a:lnTo>
                  <a:lnTo>
                    <a:pt x="289839" y="42189"/>
                  </a:lnTo>
                  <a:lnTo>
                    <a:pt x="314604" y="38595"/>
                  </a:lnTo>
                  <a:lnTo>
                    <a:pt x="332600" y="29781"/>
                  </a:lnTo>
                  <a:lnTo>
                    <a:pt x="347624" y="18669"/>
                  </a:lnTo>
                  <a:lnTo>
                    <a:pt x="363448" y="8178"/>
                  </a:lnTo>
                  <a:close/>
                </a:path>
              </a:pathLst>
            </a:custGeom>
            <a:solidFill>
              <a:srgbClr val="DDDDE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7809649" y="2016150"/>
              <a:ext cx="333375" cy="92075"/>
            </a:xfrm>
            <a:custGeom>
              <a:avLst/>
              <a:gdLst/>
              <a:ahLst/>
              <a:cxnLst/>
              <a:rect l="l" t="t" r="r" b="b"/>
              <a:pathLst>
                <a:path w="333375" h="92075">
                  <a:moveTo>
                    <a:pt x="0" y="91922"/>
                  </a:moveTo>
                  <a:lnTo>
                    <a:pt x="333324" y="91922"/>
                  </a:lnTo>
                  <a:lnTo>
                    <a:pt x="333324" y="0"/>
                  </a:lnTo>
                  <a:lnTo>
                    <a:pt x="0" y="0"/>
                  </a:lnTo>
                  <a:lnTo>
                    <a:pt x="0" y="91922"/>
                  </a:lnTo>
                  <a:close/>
                </a:path>
              </a:pathLst>
            </a:custGeom>
            <a:solidFill>
              <a:srgbClr val="FF385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665199" y="2016150"/>
              <a:ext cx="144780" cy="92075"/>
            </a:xfrm>
            <a:custGeom>
              <a:avLst/>
              <a:gdLst/>
              <a:ahLst/>
              <a:cxnLst/>
              <a:rect l="l" t="t" r="r" b="b"/>
              <a:pathLst>
                <a:path w="144779" h="92075">
                  <a:moveTo>
                    <a:pt x="144449" y="0"/>
                  </a:moveTo>
                  <a:lnTo>
                    <a:pt x="0" y="0"/>
                  </a:lnTo>
                  <a:lnTo>
                    <a:pt x="0" y="91922"/>
                  </a:lnTo>
                  <a:lnTo>
                    <a:pt x="144449" y="91922"/>
                  </a:lnTo>
                  <a:lnTo>
                    <a:pt x="144449" y="0"/>
                  </a:lnTo>
                  <a:close/>
                </a:path>
              </a:pathLst>
            </a:custGeom>
            <a:solidFill>
              <a:srgbClr val="D6233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01504" y="1707816"/>
              <a:ext cx="161607" cy="11926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865818" y="1827077"/>
              <a:ext cx="805180" cy="142240"/>
            </a:xfrm>
            <a:custGeom>
              <a:avLst/>
              <a:gdLst/>
              <a:ahLst/>
              <a:cxnLst/>
              <a:rect l="l" t="t" r="r" b="b"/>
              <a:pathLst>
                <a:path w="805179" h="142239">
                  <a:moveTo>
                    <a:pt x="804811" y="0"/>
                  </a:moveTo>
                  <a:lnTo>
                    <a:pt x="0" y="0"/>
                  </a:lnTo>
                  <a:lnTo>
                    <a:pt x="7240" y="44895"/>
                  </a:lnTo>
                  <a:lnTo>
                    <a:pt x="27403" y="83886"/>
                  </a:lnTo>
                  <a:lnTo>
                    <a:pt x="58150" y="114632"/>
                  </a:lnTo>
                  <a:lnTo>
                    <a:pt x="97140" y="134795"/>
                  </a:lnTo>
                  <a:lnTo>
                    <a:pt x="142036" y="142036"/>
                  </a:lnTo>
                  <a:lnTo>
                    <a:pt x="189280" y="142036"/>
                  </a:lnTo>
                  <a:lnTo>
                    <a:pt x="229995" y="136112"/>
                  </a:lnTo>
                  <a:lnTo>
                    <a:pt x="266091" y="119486"/>
                  </a:lnTo>
                  <a:lnTo>
                    <a:pt x="295856" y="93875"/>
                  </a:lnTo>
                  <a:lnTo>
                    <a:pt x="317576" y="60998"/>
                  </a:lnTo>
                  <a:lnTo>
                    <a:pt x="782701" y="60998"/>
                  </a:lnTo>
                  <a:lnTo>
                    <a:pt x="804811" y="38887"/>
                  </a:lnTo>
                  <a:lnTo>
                    <a:pt x="804811" y="0"/>
                  </a:lnTo>
                  <a:close/>
                </a:path>
              </a:pathLst>
            </a:custGeom>
            <a:solidFill>
              <a:srgbClr val="FF385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7865822" y="1827079"/>
              <a:ext cx="205104" cy="142240"/>
            </a:xfrm>
            <a:custGeom>
              <a:avLst/>
              <a:gdLst/>
              <a:ahLst/>
              <a:cxnLst/>
              <a:rect l="l" t="t" r="r" b="b"/>
              <a:pathLst>
                <a:path w="205104" h="142239">
                  <a:moveTo>
                    <a:pt x="77914" y="0"/>
                  </a:moveTo>
                  <a:lnTo>
                    <a:pt x="0" y="0"/>
                  </a:lnTo>
                  <a:lnTo>
                    <a:pt x="7240" y="44895"/>
                  </a:lnTo>
                  <a:lnTo>
                    <a:pt x="27403" y="83886"/>
                  </a:lnTo>
                  <a:lnTo>
                    <a:pt x="58150" y="114632"/>
                  </a:lnTo>
                  <a:lnTo>
                    <a:pt x="97140" y="134795"/>
                  </a:lnTo>
                  <a:lnTo>
                    <a:pt x="142036" y="142036"/>
                  </a:lnTo>
                  <a:lnTo>
                    <a:pt x="194475" y="142036"/>
                  </a:lnTo>
                  <a:lnTo>
                    <a:pt x="199605" y="141757"/>
                  </a:lnTo>
                  <a:lnTo>
                    <a:pt x="204673" y="141211"/>
                  </a:lnTo>
                  <a:lnTo>
                    <a:pt x="154804" y="126231"/>
                  </a:lnTo>
                  <a:lnTo>
                    <a:pt x="114571" y="95223"/>
                  </a:lnTo>
                  <a:lnTo>
                    <a:pt x="87699" y="51905"/>
                  </a:lnTo>
                  <a:lnTo>
                    <a:pt x="77914" y="0"/>
                  </a:lnTo>
                  <a:close/>
                </a:path>
              </a:pathLst>
            </a:custGeom>
            <a:solidFill>
              <a:srgbClr val="D6233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7712850" y="1864372"/>
              <a:ext cx="403225" cy="403860"/>
            </a:xfrm>
            <a:custGeom>
              <a:avLst/>
              <a:gdLst/>
              <a:ahLst/>
              <a:cxnLst/>
              <a:rect l="l" t="t" r="r" b="b"/>
              <a:pathLst>
                <a:path w="403225" h="403860">
                  <a:moveTo>
                    <a:pt x="31635" y="181914"/>
                  </a:moveTo>
                  <a:lnTo>
                    <a:pt x="0" y="181914"/>
                  </a:lnTo>
                  <a:lnTo>
                    <a:pt x="0" y="213550"/>
                  </a:lnTo>
                  <a:lnTo>
                    <a:pt x="31635" y="213550"/>
                  </a:lnTo>
                  <a:lnTo>
                    <a:pt x="31635" y="181914"/>
                  </a:lnTo>
                  <a:close/>
                </a:path>
                <a:path w="403225" h="403860">
                  <a:moveTo>
                    <a:pt x="84366" y="181914"/>
                  </a:moveTo>
                  <a:lnTo>
                    <a:pt x="52730" y="181914"/>
                  </a:lnTo>
                  <a:lnTo>
                    <a:pt x="52730" y="213550"/>
                  </a:lnTo>
                  <a:lnTo>
                    <a:pt x="84366" y="213550"/>
                  </a:lnTo>
                  <a:lnTo>
                    <a:pt x="84366" y="181914"/>
                  </a:lnTo>
                  <a:close/>
                </a:path>
                <a:path w="403225" h="403860">
                  <a:moveTo>
                    <a:pt x="211645" y="181914"/>
                  </a:moveTo>
                  <a:lnTo>
                    <a:pt x="105460" y="181914"/>
                  </a:lnTo>
                  <a:lnTo>
                    <a:pt x="105460" y="213550"/>
                  </a:lnTo>
                  <a:lnTo>
                    <a:pt x="211645" y="213550"/>
                  </a:lnTo>
                  <a:lnTo>
                    <a:pt x="211645" y="181914"/>
                  </a:lnTo>
                  <a:close/>
                </a:path>
                <a:path w="403225" h="403860">
                  <a:moveTo>
                    <a:pt x="222872" y="371805"/>
                  </a:moveTo>
                  <a:lnTo>
                    <a:pt x="191236" y="371805"/>
                  </a:lnTo>
                  <a:lnTo>
                    <a:pt x="191236" y="403440"/>
                  </a:lnTo>
                  <a:lnTo>
                    <a:pt x="222872" y="403440"/>
                  </a:lnTo>
                  <a:lnTo>
                    <a:pt x="222872" y="371805"/>
                  </a:lnTo>
                  <a:close/>
                </a:path>
                <a:path w="403225" h="403860">
                  <a:moveTo>
                    <a:pt x="262521" y="0"/>
                  </a:moveTo>
                  <a:lnTo>
                    <a:pt x="230886" y="0"/>
                  </a:lnTo>
                  <a:lnTo>
                    <a:pt x="230886" y="31635"/>
                  </a:lnTo>
                  <a:lnTo>
                    <a:pt x="262521" y="31635"/>
                  </a:lnTo>
                  <a:lnTo>
                    <a:pt x="262521" y="0"/>
                  </a:lnTo>
                  <a:close/>
                </a:path>
                <a:path w="403225" h="403860">
                  <a:moveTo>
                    <a:pt x="275602" y="371805"/>
                  </a:moveTo>
                  <a:lnTo>
                    <a:pt x="243967" y="371805"/>
                  </a:lnTo>
                  <a:lnTo>
                    <a:pt x="243967" y="403440"/>
                  </a:lnTo>
                  <a:lnTo>
                    <a:pt x="275602" y="403440"/>
                  </a:lnTo>
                  <a:lnTo>
                    <a:pt x="275602" y="371805"/>
                  </a:lnTo>
                  <a:close/>
                </a:path>
                <a:path w="403225" h="403860">
                  <a:moveTo>
                    <a:pt x="315252" y="0"/>
                  </a:moveTo>
                  <a:lnTo>
                    <a:pt x="283616" y="0"/>
                  </a:lnTo>
                  <a:lnTo>
                    <a:pt x="283616" y="31635"/>
                  </a:lnTo>
                  <a:lnTo>
                    <a:pt x="315252" y="31635"/>
                  </a:lnTo>
                  <a:lnTo>
                    <a:pt x="315252" y="0"/>
                  </a:lnTo>
                  <a:close/>
                </a:path>
                <a:path w="403225" h="403860">
                  <a:moveTo>
                    <a:pt x="399681" y="0"/>
                  </a:moveTo>
                  <a:lnTo>
                    <a:pt x="336359" y="0"/>
                  </a:lnTo>
                  <a:lnTo>
                    <a:pt x="336359" y="31635"/>
                  </a:lnTo>
                  <a:lnTo>
                    <a:pt x="399681" y="31635"/>
                  </a:lnTo>
                  <a:lnTo>
                    <a:pt x="399681" y="0"/>
                  </a:lnTo>
                  <a:close/>
                </a:path>
                <a:path w="403225" h="403860">
                  <a:moveTo>
                    <a:pt x="402882" y="371805"/>
                  </a:moveTo>
                  <a:lnTo>
                    <a:pt x="296697" y="371805"/>
                  </a:lnTo>
                  <a:lnTo>
                    <a:pt x="296697" y="403440"/>
                  </a:lnTo>
                  <a:lnTo>
                    <a:pt x="402882" y="403440"/>
                  </a:lnTo>
                  <a:lnTo>
                    <a:pt x="402882" y="3718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7606449" y="1692008"/>
              <a:ext cx="1080135" cy="1080135"/>
            </a:xfrm>
            <a:custGeom>
              <a:avLst/>
              <a:gdLst/>
              <a:ahLst/>
              <a:cxnLst/>
              <a:rect l="l" t="t" r="r" b="b"/>
              <a:pathLst>
                <a:path w="1080134" h="1080135">
                  <a:moveTo>
                    <a:pt x="162102" y="919683"/>
                  </a:moveTo>
                  <a:lnTo>
                    <a:pt x="130467" y="919683"/>
                  </a:lnTo>
                  <a:lnTo>
                    <a:pt x="130467" y="951318"/>
                  </a:lnTo>
                  <a:lnTo>
                    <a:pt x="162102" y="951318"/>
                  </a:lnTo>
                  <a:lnTo>
                    <a:pt x="162102" y="919683"/>
                  </a:lnTo>
                  <a:close/>
                </a:path>
                <a:path w="1080134" h="1080135">
                  <a:moveTo>
                    <a:pt x="214820" y="919683"/>
                  </a:moveTo>
                  <a:lnTo>
                    <a:pt x="183197" y="919683"/>
                  </a:lnTo>
                  <a:lnTo>
                    <a:pt x="183197" y="951318"/>
                  </a:lnTo>
                  <a:lnTo>
                    <a:pt x="214820" y="951318"/>
                  </a:lnTo>
                  <a:lnTo>
                    <a:pt x="214820" y="919683"/>
                  </a:lnTo>
                  <a:close/>
                </a:path>
                <a:path w="1080134" h="1080135">
                  <a:moveTo>
                    <a:pt x="267563" y="919683"/>
                  </a:moveTo>
                  <a:lnTo>
                    <a:pt x="235927" y="919683"/>
                  </a:lnTo>
                  <a:lnTo>
                    <a:pt x="235927" y="951318"/>
                  </a:lnTo>
                  <a:lnTo>
                    <a:pt x="267563" y="951318"/>
                  </a:lnTo>
                  <a:lnTo>
                    <a:pt x="267563" y="919683"/>
                  </a:lnTo>
                  <a:close/>
                </a:path>
                <a:path w="1080134" h="1080135">
                  <a:moveTo>
                    <a:pt x="313969" y="789952"/>
                  </a:moveTo>
                  <a:lnTo>
                    <a:pt x="282333" y="789952"/>
                  </a:lnTo>
                  <a:lnTo>
                    <a:pt x="282333" y="821588"/>
                  </a:lnTo>
                  <a:lnTo>
                    <a:pt x="313969" y="821588"/>
                  </a:lnTo>
                  <a:lnTo>
                    <a:pt x="313969" y="789952"/>
                  </a:lnTo>
                  <a:close/>
                </a:path>
                <a:path w="1080134" h="1080135">
                  <a:moveTo>
                    <a:pt x="366712" y="789952"/>
                  </a:moveTo>
                  <a:lnTo>
                    <a:pt x="335076" y="789952"/>
                  </a:lnTo>
                  <a:lnTo>
                    <a:pt x="335076" y="821588"/>
                  </a:lnTo>
                  <a:lnTo>
                    <a:pt x="366712" y="821588"/>
                  </a:lnTo>
                  <a:lnTo>
                    <a:pt x="366712" y="789952"/>
                  </a:lnTo>
                  <a:close/>
                </a:path>
                <a:path w="1080134" h="1080135">
                  <a:moveTo>
                    <a:pt x="419442" y="789952"/>
                  </a:moveTo>
                  <a:lnTo>
                    <a:pt x="387807" y="789952"/>
                  </a:lnTo>
                  <a:lnTo>
                    <a:pt x="387807" y="821588"/>
                  </a:lnTo>
                  <a:lnTo>
                    <a:pt x="419442" y="821588"/>
                  </a:lnTo>
                  <a:lnTo>
                    <a:pt x="419442" y="789952"/>
                  </a:lnTo>
                  <a:close/>
                </a:path>
                <a:path w="1080134" h="1080135">
                  <a:moveTo>
                    <a:pt x="472173" y="789952"/>
                  </a:moveTo>
                  <a:lnTo>
                    <a:pt x="440537" y="789952"/>
                  </a:lnTo>
                  <a:lnTo>
                    <a:pt x="440537" y="821588"/>
                  </a:lnTo>
                  <a:lnTo>
                    <a:pt x="472173" y="821588"/>
                  </a:lnTo>
                  <a:lnTo>
                    <a:pt x="472173" y="789952"/>
                  </a:lnTo>
                  <a:close/>
                </a:path>
                <a:path w="1080134" h="1080135">
                  <a:moveTo>
                    <a:pt x="532003" y="717537"/>
                  </a:moveTo>
                  <a:lnTo>
                    <a:pt x="516178" y="717537"/>
                  </a:lnTo>
                  <a:lnTo>
                    <a:pt x="501700" y="716153"/>
                  </a:lnTo>
                  <a:lnTo>
                    <a:pt x="500354" y="715708"/>
                  </a:lnTo>
                  <a:lnTo>
                    <a:pt x="500354" y="748017"/>
                  </a:lnTo>
                  <a:lnTo>
                    <a:pt x="500354" y="980109"/>
                  </a:lnTo>
                  <a:lnTo>
                    <a:pt x="495388" y="985075"/>
                  </a:lnTo>
                  <a:lnTo>
                    <a:pt x="99885" y="985075"/>
                  </a:lnTo>
                  <a:lnTo>
                    <a:pt x="94919" y="980109"/>
                  </a:lnTo>
                  <a:lnTo>
                    <a:pt x="94970" y="748017"/>
                  </a:lnTo>
                  <a:lnTo>
                    <a:pt x="110540" y="744181"/>
                  </a:lnTo>
                  <a:lnTo>
                    <a:pt x="123405" y="738454"/>
                  </a:lnTo>
                  <a:lnTo>
                    <a:pt x="134150" y="731710"/>
                  </a:lnTo>
                  <a:lnTo>
                    <a:pt x="152781" y="717816"/>
                  </a:lnTo>
                  <a:lnTo>
                    <a:pt x="162496" y="712152"/>
                  </a:lnTo>
                  <a:lnTo>
                    <a:pt x="173913" y="708367"/>
                  </a:lnTo>
                  <a:lnTo>
                    <a:pt x="188379" y="706983"/>
                  </a:lnTo>
                  <a:lnTo>
                    <a:pt x="202831" y="708367"/>
                  </a:lnTo>
                  <a:lnTo>
                    <a:pt x="214249" y="712152"/>
                  </a:lnTo>
                  <a:lnTo>
                    <a:pt x="223951" y="717816"/>
                  </a:lnTo>
                  <a:lnTo>
                    <a:pt x="244716" y="733183"/>
                  </a:lnTo>
                  <a:lnTo>
                    <a:pt x="258495" y="741057"/>
                  </a:lnTo>
                  <a:lnTo>
                    <a:pt x="275780" y="746887"/>
                  </a:lnTo>
                  <a:lnTo>
                    <a:pt x="297649" y="749173"/>
                  </a:lnTo>
                  <a:lnTo>
                    <a:pt x="319519" y="746887"/>
                  </a:lnTo>
                  <a:lnTo>
                    <a:pt x="336791" y="741057"/>
                  </a:lnTo>
                  <a:lnTo>
                    <a:pt x="350558" y="733183"/>
                  </a:lnTo>
                  <a:lnTo>
                    <a:pt x="371322" y="717816"/>
                  </a:lnTo>
                  <a:lnTo>
                    <a:pt x="371792" y="717537"/>
                  </a:lnTo>
                  <a:lnTo>
                    <a:pt x="381038" y="712152"/>
                  </a:lnTo>
                  <a:lnTo>
                    <a:pt x="392442" y="708367"/>
                  </a:lnTo>
                  <a:lnTo>
                    <a:pt x="406908" y="706983"/>
                  </a:lnTo>
                  <a:lnTo>
                    <a:pt x="421360" y="708367"/>
                  </a:lnTo>
                  <a:lnTo>
                    <a:pt x="432777" y="712152"/>
                  </a:lnTo>
                  <a:lnTo>
                    <a:pt x="442493" y="717816"/>
                  </a:lnTo>
                  <a:lnTo>
                    <a:pt x="461124" y="731710"/>
                  </a:lnTo>
                  <a:lnTo>
                    <a:pt x="471881" y="738466"/>
                  </a:lnTo>
                  <a:lnTo>
                    <a:pt x="484784" y="744181"/>
                  </a:lnTo>
                  <a:lnTo>
                    <a:pt x="500354" y="748017"/>
                  </a:lnTo>
                  <a:lnTo>
                    <a:pt x="500354" y="715708"/>
                  </a:lnTo>
                  <a:lnTo>
                    <a:pt x="490283" y="712368"/>
                  </a:lnTo>
                  <a:lnTo>
                    <a:pt x="481037" y="706983"/>
                  </a:lnTo>
                  <a:lnTo>
                    <a:pt x="480568" y="706716"/>
                  </a:lnTo>
                  <a:lnTo>
                    <a:pt x="459816" y="691349"/>
                  </a:lnTo>
                  <a:lnTo>
                    <a:pt x="446049" y="683475"/>
                  </a:lnTo>
                  <a:lnTo>
                    <a:pt x="428777" y="677633"/>
                  </a:lnTo>
                  <a:lnTo>
                    <a:pt x="406908" y="675347"/>
                  </a:lnTo>
                  <a:lnTo>
                    <a:pt x="385038" y="677633"/>
                  </a:lnTo>
                  <a:lnTo>
                    <a:pt x="367766" y="683475"/>
                  </a:lnTo>
                  <a:lnTo>
                    <a:pt x="353987" y="691349"/>
                  </a:lnTo>
                  <a:lnTo>
                    <a:pt x="333235" y="706716"/>
                  </a:lnTo>
                  <a:lnTo>
                    <a:pt x="323519" y="712368"/>
                  </a:lnTo>
                  <a:lnTo>
                    <a:pt x="312102" y="716153"/>
                  </a:lnTo>
                  <a:lnTo>
                    <a:pt x="297649" y="717537"/>
                  </a:lnTo>
                  <a:lnTo>
                    <a:pt x="283171" y="716153"/>
                  </a:lnTo>
                  <a:lnTo>
                    <a:pt x="271754" y="712368"/>
                  </a:lnTo>
                  <a:lnTo>
                    <a:pt x="262509" y="706983"/>
                  </a:lnTo>
                  <a:lnTo>
                    <a:pt x="262039" y="706716"/>
                  </a:lnTo>
                  <a:lnTo>
                    <a:pt x="241287" y="691349"/>
                  </a:lnTo>
                  <a:lnTo>
                    <a:pt x="227520" y="683475"/>
                  </a:lnTo>
                  <a:lnTo>
                    <a:pt x="210248" y="677633"/>
                  </a:lnTo>
                  <a:lnTo>
                    <a:pt x="188379" y="675347"/>
                  </a:lnTo>
                  <a:lnTo>
                    <a:pt x="166497" y="677633"/>
                  </a:lnTo>
                  <a:lnTo>
                    <a:pt x="149225" y="683475"/>
                  </a:lnTo>
                  <a:lnTo>
                    <a:pt x="135445" y="691349"/>
                  </a:lnTo>
                  <a:lnTo>
                    <a:pt x="114681" y="706716"/>
                  </a:lnTo>
                  <a:lnTo>
                    <a:pt x="104952" y="712368"/>
                  </a:lnTo>
                  <a:lnTo>
                    <a:pt x="93535" y="716153"/>
                  </a:lnTo>
                  <a:lnTo>
                    <a:pt x="79095" y="717537"/>
                  </a:lnTo>
                  <a:lnTo>
                    <a:pt x="63284" y="717537"/>
                  </a:lnTo>
                  <a:lnTo>
                    <a:pt x="63284" y="993216"/>
                  </a:lnTo>
                  <a:lnTo>
                    <a:pt x="86779" y="1016711"/>
                  </a:lnTo>
                  <a:lnTo>
                    <a:pt x="508495" y="1016711"/>
                  </a:lnTo>
                  <a:lnTo>
                    <a:pt x="532003" y="993216"/>
                  </a:lnTo>
                  <a:lnTo>
                    <a:pt x="532003" y="985075"/>
                  </a:lnTo>
                  <a:lnTo>
                    <a:pt x="532003" y="717537"/>
                  </a:lnTo>
                  <a:close/>
                </a:path>
                <a:path w="1080134" h="1080135">
                  <a:moveTo>
                    <a:pt x="552348" y="308241"/>
                  </a:moveTo>
                  <a:lnTo>
                    <a:pt x="520700" y="308241"/>
                  </a:lnTo>
                  <a:lnTo>
                    <a:pt x="520700" y="339991"/>
                  </a:lnTo>
                  <a:lnTo>
                    <a:pt x="520700" y="399681"/>
                  </a:lnTo>
                  <a:lnTo>
                    <a:pt x="74574" y="399681"/>
                  </a:lnTo>
                  <a:lnTo>
                    <a:pt x="74574" y="339991"/>
                  </a:lnTo>
                  <a:lnTo>
                    <a:pt x="520700" y="339991"/>
                  </a:lnTo>
                  <a:lnTo>
                    <a:pt x="520700" y="308241"/>
                  </a:lnTo>
                  <a:lnTo>
                    <a:pt x="42938" y="308241"/>
                  </a:lnTo>
                  <a:lnTo>
                    <a:pt x="42938" y="339991"/>
                  </a:lnTo>
                  <a:lnTo>
                    <a:pt x="42938" y="399681"/>
                  </a:lnTo>
                  <a:lnTo>
                    <a:pt x="42938" y="431431"/>
                  </a:lnTo>
                  <a:lnTo>
                    <a:pt x="552348" y="431431"/>
                  </a:lnTo>
                  <a:lnTo>
                    <a:pt x="552348" y="400240"/>
                  </a:lnTo>
                  <a:lnTo>
                    <a:pt x="552348" y="399681"/>
                  </a:lnTo>
                  <a:lnTo>
                    <a:pt x="552348" y="339991"/>
                  </a:lnTo>
                  <a:lnTo>
                    <a:pt x="552348" y="308241"/>
                  </a:lnTo>
                  <a:close/>
                </a:path>
                <a:path w="1080134" h="1080135">
                  <a:moveTo>
                    <a:pt x="563918" y="88849"/>
                  </a:moveTo>
                  <a:lnTo>
                    <a:pt x="542480" y="53454"/>
                  </a:lnTo>
                  <a:lnTo>
                    <a:pt x="496036" y="28994"/>
                  </a:lnTo>
                  <a:lnTo>
                    <a:pt x="487070" y="24485"/>
                  </a:lnTo>
                  <a:lnTo>
                    <a:pt x="466128" y="12255"/>
                  </a:lnTo>
                  <a:lnTo>
                    <a:pt x="453555" y="6146"/>
                  </a:lnTo>
                  <a:lnTo>
                    <a:pt x="439902" y="1714"/>
                  </a:lnTo>
                  <a:lnTo>
                    <a:pt x="425018" y="0"/>
                  </a:lnTo>
                  <a:lnTo>
                    <a:pt x="410133" y="1714"/>
                  </a:lnTo>
                  <a:lnTo>
                    <a:pt x="396481" y="6146"/>
                  </a:lnTo>
                  <a:lnTo>
                    <a:pt x="383921" y="12255"/>
                  </a:lnTo>
                  <a:lnTo>
                    <a:pt x="362953" y="24485"/>
                  </a:lnTo>
                  <a:lnTo>
                    <a:pt x="353987" y="28994"/>
                  </a:lnTo>
                  <a:lnTo>
                    <a:pt x="319125" y="45250"/>
                  </a:lnTo>
                  <a:lnTo>
                    <a:pt x="290893" y="75323"/>
                  </a:lnTo>
                  <a:lnTo>
                    <a:pt x="286105" y="88861"/>
                  </a:lnTo>
                  <a:lnTo>
                    <a:pt x="316699" y="96939"/>
                  </a:lnTo>
                  <a:lnTo>
                    <a:pt x="318249" y="91071"/>
                  </a:lnTo>
                  <a:lnTo>
                    <a:pt x="320281" y="86499"/>
                  </a:lnTo>
                  <a:lnTo>
                    <a:pt x="367334" y="57696"/>
                  </a:lnTo>
                  <a:lnTo>
                    <a:pt x="378155" y="52247"/>
                  </a:lnTo>
                  <a:lnTo>
                    <a:pt x="397751" y="40754"/>
                  </a:lnTo>
                  <a:lnTo>
                    <a:pt x="406908" y="36106"/>
                  </a:lnTo>
                  <a:lnTo>
                    <a:pt x="415975" y="32867"/>
                  </a:lnTo>
                  <a:lnTo>
                    <a:pt x="425018" y="31648"/>
                  </a:lnTo>
                  <a:lnTo>
                    <a:pt x="434060" y="32867"/>
                  </a:lnTo>
                  <a:lnTo>
                    <a:pt x="443128" y="36106"/>
                  </a:lnTo>
                  <a:lnTo>
                    <a:pt x="452297" y="40754"/>
                  </a:lnTo>
                  <a:lnTo>
                    <a:pt x="471881" y="52247"/>
                  </a:lnTo>
                  <a:lnTo>
                    <a:pt x="482688" y="57696"/>
                  </a:lnTo>
                  <a:lnTo>
                    <a:pt x="520928" y="76669"/>
                  </a:lnTo>
                  <a:lnTo>
                    <a:pt x="533336" y="96939"/>
                  </a:lnTo>
                  <a:lnTo>
                    <a:pt x="563918" y="88849"/>
                  </a:lnTo>
                  <a:close/>
                </a:path>
                <a:path w="1080134" h="1080135">
                  <a:moveTo>
                    <a:pt x="595274" y="541997"/>
                  </a:moveTo>
                  <a:lnTo>
                    <a:pt x="523024" y="472198"/>
                  </a:lnTo>
                  <a:lnTo>
                    <a:pt x="523024" y="458254"/>
                  </a:lnTo>
                  <a:lnTo>
                    <a:pt x="491388" y="458254"/>
                  </a:lnTo>
                  <a:lnTo>
                    <a:pt x="491388" y="485622"/>
                  </a:lnTo>
                  <a:lnTo>
                    <a:pt x="563638" y="555421"/>
                  </a:lnTo>
                  <a:lnTo>
                    <a:pt x="563638" y="1006335"/>
                  </a:lnTo>
                  <a:lnTo>
                    <a:pt x="521601" y="1048359"/>
                  </a:lnTo>
                  <a:lnTo>
                    <a:pt x="73672" y="1048359"/>
                  </a:lnTo>
                  <a:lnTo>
                    <a:pt x="31635" y="1006335"/>
                  </a:lnTo>
                  <a:lnTo>
                    <a:pt x="31635" y="555421"/>
                  </a:lnTo>
                  <a:lnTo>
                    <a:pt x="103886" y="485622"/>
                  </a:lnTo>
                  <a:lnTo>
                    <a:pt x="103886" y="458254"/>
                  </a:lnTo>
                  <a:lnTo>
                    <a:pt x="72250" y="458254"/>
                  </a:lnTo>
                  <a:lnTo>
                    <a:pt x="72250" y="472198"/>
                  </a:lnTo>
                  <a:lnTo>
                    <a:pt x="0" y="541997"/>
                  </a:lnTo>
                  <a:lnTo>
                    <a:pt x="0" y="1019441"/>
                  </a:lnTo>
                  <a:lnTo>
                    <a:pt x="60566" y="1080008"/>
                  </a:lnTo>
                  <a:lnTo>
                    <a:pt x="534708" y="1080008"/>
                  </a:lnTo>
                  <a:lnTo>
                    <a:pt x="595274" y="1019441"/>
                  </a:lnTo>
                  <a:lnTo>
                    <a:pt x="595274" y="541997"/>
                  </a:lnTo>
                  <a:close/>
                </a:path>
                <a:path w="1080134" h="1080135">
                  <a:moveTo>
                    <a:pt x="1079995" y="119253"/>
                  </a:moveTo>
                  <a:lnTo>
                    <a:pt x="1048359" y="119253"/>
                  </a:lnTo>
                  <a:lnTo>
                    <a:pt x="1048359" y="150888"/>
                  </a:lnTo>
                  <a:lnTo>
                    <a:pt x="1048359" y="167411"/>
                  </a:lnTo>
                  <a:lnTo>
                    <a:pt x="1035507" y="180251"/>
                  </a:lnTo>
                  <a:lnTo>
                    <a:pt x="566953" y="180251"/>
                  </a:lnTo>
                  <a:lnTo>
                    <a:pt x="562660" y="189268"/>
                  </a:lnTo>
                  <a:lnTo>
                    <a:pt x="542861" y="218986"/>
                  </a:lnTo>
                  <a:lnTo>
                    <a:pt x="515988" y="241693"/>
                  </a:lnTo>
                  <a:lnTo>
                    <a:pt x="483958" y="256197"/>
                  </a:lnTo>
                  <a:lnTo>
                    <a:pt x="448652" y="261289"/>
                  </a:lnTo>
                  <a:lnTo>
                    <a:pt x="401408" y="261289"/>
                  </a:lnTo>
                  <a:lnTo>
                    <a:pt x="355828" y="252780"/>
                  </a:lnTo>
                  <a:lnTo>
                    <a:pt x="317627" y="229400"/>
                  </a:lnTo>
                  <a:lnTo>
                    <a:pt x="289991" y="194373"/>
                  </a:lnTo>
                  <a:lnTo>
                    <a:pt x="276174" y="150888"/>
                  </a:lnTo>
                  <a:lnTo>
                    <a:pt x="1048359" y="150888"/>
                  </a:lnTo>
                  <a:lnTo>
                    <a:pt x="1048359" y="119253"/>
                  </a:lnTo>
                  <a:lnTo>
                    <a:pt x="243547" y="119253"/>
                  </a:lnTo>
                  <a:lnTo>
                    <a:pt x="243547" y="135077"/>
                  </a:lnTo>
                  <a:lnTo>
                    <a:pt x="251599" y="184924"/>
                  </a:lnTo>
                  <a:lnTo>
                    <a:pt x="274040" y="228244"/>
                  </a:lnTo>
                  <a:lnTo>
                    <a:pt x="308229" y="262445"/>
                  </a:lnTo>
                  <a:lnTo>
                    <a:pt x="351561" y="284873"/>
                  </a:lnTo>
                  <a:lnTo>
                    <a:pt x="401408" y="292938"/>
                  </a:lnTo>
                  <a:lnTo>
                    <a:pt x="448640" y="292938"/>
                  </a:lnTo>
                  <a:lnTo>
                    <a:pt x="490410" y="287248"/>
                  </a:lnTo>
                  <a:lnTo>
                    <a:pt x="528650" y="270992"/>
                  </a:lnTo>
                  <a:lnTo>
                    <a:pt x="541070" y="261289"/>
                  </a:lnTo>
                  <a:lnTo>
                    <a:pt x="561352" y="245465"/>
                  </a:lnTo>
                  <a:lnTo>
                    <a:pt x="586562" y="211899"/>
                  </a:lnTo>
                  <a:lnTo>
                    <a:pt x="1048613" y="211899"/>
                  </a:lnTo>
                  <a:lnTo>
                    <a:pt x="1079995" y="180517"/>
                  </a:lnTo>
                  <a:lnTo>
                    <a:pt x="1079995" y="150888"/>
                  </a:lnTo>
                  <a:lnTo>
                    <a:pt x="1079995" y="119253"/>
                  </a:lnTo>
                  <a:close/>
                </a:path>
              </a:pathLst>
            </a:custGeom>
            <a:solidFill>
              <a:srgbClr val="1C1C1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6100" y="5884199"/>
              <a:ext cx="186207" cy="13034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716665" y="6014551"/>
              <a:ext cx="625475" cy="949960"/>
            </a:xfrm>
            <a:custGeom>
              <a:avLst/>
              <a:gdLst/>
              <a:ahLst/>
              <a:cxnLst/>
              <a:rect l="l" t="t" r="r" b="b"/>
              <a:pathLst>
                <a:path w="625475" h="949959">
                  <a:moveTo>
                    <a:pt x="405635" y="0"/>
                  </a:moveTo>
                  <a:lnTo>
                    <a:pt x="219428" y="0"/>
                  </a:lnTo>
                  <a:lnTo>
                    <a:pt x="217916" y="5067"/>
                  </a:lnTo>
                  <a:lnTo>
                    <a:pt x="199414" y="50090"/>
                  </a:lnTo>
                  <a:lnTo>
                    <a:pt x="174133" y="91066"/>
                  </a:lnTo>
                  <a:lnTo>
                    <a:pt x="144610" y="129520"/>
                  </a:lnTo>
                  <a:lnTo>
                    <a:pt x="113380" y="166981"/>
                  </a:lnTo>
                  <a:lnTo>
                    <a:pt x="82979" y="204972"/>
                  </a:lnTo>
                  <a:lnTo>
                    <a:pt x="55941" y="245021"/>
                  </a:lnTo>
                  <a:lnTo>
                    <a:pt x="33570" y="290750"/>
                  </a:lnTo>
                  <a:lnTo>
                    <a:pt x="17615" y="339583"/>
                  </a:lnTo>
                  <a:lnTo>
                    <a:pt x="7251" y="390600"/>
                  </a:lnTo>
                  <a:lnTo>
                    <a:pt x="1654" y="442878"/>
                  </a:lnTo>
                  <a:lnTo>
                    <a:pt x="0" y="495497"/>
                  </a:lnTo>
                  <a:lnTo>
                    <a:pt x="1462" y="547534"/>
                  </a:lnTo>
                  <a:lnTo>
                    <a:pt x="5217" y="598068"/>
                  </a:lnTo>
                  <a:lnTo>
                    <a:pt x="13410" y="665186"/>
                  </a:lnTo>
                  <a:lnTo>
                    <a:pt x="24775" y="731837"/>
                  </a:lnTo>
                  <a:lnTo>
                    <a:pt x="57973" y="890574"/>
                  </a:lnTo>
                  <a:lnTo>
                    <a:pt x="83936" y="933030"/>
                  </a:lnTo>
                  <a:lnTo>
                    <a:pt x="130845" y="949655"/>
                  </a:lnTo>
                  <a:lnTo>
                    <a:pt x="494230" y="949655"/>
                  </a:lnTo>
                  <a:lnTo>
                    <a:pt x="541135" y="933030"/>
                  </a:lnTo>
                  <a:lnTo>
                    <a:pt x="567103" y="890574"/>
                  </a:lnTo>
                  <a:lnTo>
                    <a:pt x="598534" y="740988"/>
                  </a:lnTo>
                  <a:lnTo>
                    <a:pt x="607163" y="693580"/>
                  </a:lnTo>
                  <a:lnTo>
                    <a:pt x="614371" y="645946"/>
                  </a:lnTo>
                  <a:lnTo>
                    <a:pt x="619846" y="598068"/>
                  </a:lnTo>
                  <a:lnTo>
                    <a:pt x="623353" y="552008"/>
                  </a:lnTo>
                  <a:lnTo>
                    <a:pt x="625011" y="504632"/>
                  </a:lnTo>
                  <a:lnTo>
                    <a:pt x="624191" y="456639"/>
                  </a:lnTo>
                  <a:lnTo>
                    <a:pt x="620265" y="408730"/>
                  </a:lnTo>
                  <a:lnTo>
                    <a:pt x="612604" y="361604"/>
                  </a:lnTo>
                  <a:lnTo>
                    <a:pt x="600580" y="315963"/>
                  </a:lnTo>
                  <a:lnTo>
                    <a:pt x="586813" y="279620"/>
                  </a:lnTo>
                  <a:lnTo>
                    <a:pt x="569122" y="245021"/>
                  </a:lnTo>
                  <a:lnTo>
                    <a:pt x="542089" y="204972"/>
                  </a:lnTo>
                  <a:lnTo>
                    <a:pt x="511688" y="166981"/>
                  </a:lnTo>
                  <a:lnTo>
                    <a:pt x="480457" y="129520"/>
                  </a:lnTo>
                  <a:lnTo>
                    <a:pt x="450932" y="91066"/>
                  </a:lnTo>
                  <a:lnTo>
                    <a:pt x="425650" y="50090"/>
                  </a:lnTo>
                  <a:lnTo>
                    <a:pt x="407146" y="5067"/>
                  </a:lnTo>
                  <a:lnTo>
                    <a:pt x="405635" y="0"/>
                  </a:lnTo>
                  <a:close/>
                </a:path>
              </a:pathLst>
            </a:custGeom>
            <a:solidFill>
              <a:srgbClr val="91563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4741440" y="6330514"/>
              <a:ext cx="600710" cy="633730"/>
            </a:xfrm>
            <a:custGeom>
              <a:avLst/>
              <a:gdLst/>
              <a:ahLst/>
              <a:cxnLst/>
              <a:rect l="l" t="t" r="r" b="b"/>
              <a:pathLst>
                <a:path w="600710" h="633729">
                  <a:moveTo>
                    <a:pt x="575805" y="0"/>
                  </a:moveTo>
                  <a:lnTo>
                    <a:pt x="546028" y="44266"/>
                  </a:lnTo>
                  <a:lnTo>
                    <a:pt x="514634" y="85898"/>
                  </a:lnTo>
                  <a:lnTo>
                    <a:pt x="481713" y="124956"/>
                  </a:lnTo>
                  <a:lnTo>
                    <a:pt x="447353" y="161505"/>
                  </a:lnTo>
                  <a:lnTo>
                    <a:pt x="411643" y="195607"/>
                  </a:lnTo>
                  <a:lnTo>
                    <a:pt x="374674" y="227324"/>
                  </a:lnTo>
                  <a:lnTo>
                    <a:pt x="336534" y="256721"/>
                  </a:lnTo>
                  <a:lnTo>
                    <a:pt x="297313" y="283859"/>
                  </a:lnTo>
                  <a:lnTo>
                    <a:pt x="257101" y="308802"/>
                  </a:lnTo>
                  <a:lnTo>
                    <a:pt x="215986" y="331612"/>
                  </a:lnTo>
                  <a:lnTo>
                    <a:pt x="174057" y="352352"/>
                  </a:lnTo>
                  <a:lnTo>
                    <a:pt x="131405" y="371085"/>
                  </a:lnTo>
                  <a:lnTo>
                    <a:pt x="88119" y="387875"/>
                  </a:lnTo>
                  <a:lnTo>
                    <a:pt x="44287" y="402783"/>
                  </a:lnTo>
                  <a:lnTo>
                    <a:pt x="0" y="415874"/>
                  </a:lnTo>
                  <a:lnTo>
                    <a:pt x="5589" y="444077"/>
                  </a:lnTo>
                  <a:lnTo>
                    <a:pt x="33197" y="574611"/>
                  </a:lnTo>
                  <a:lnTo>
                    <a:pt x="59161" y="617067"/>
                  </a:lnTo>
                  <a:lnTo>
                    <a:pt x="106070" y="633691"/>
                  </a:lnTo>
                  <a:lnTo>
                    <a:pt x="469455" y="633691"/>
                  </a:lnTo>
                  <a:lnTo>
                    <a:pt x="516359" y="617067"/>
                  </a:lnTo>
                  <a:lnTo>
                    <a:pt x="542328" y="574611"/>
                  </a:lnTo>
                  <a:lnTo>
                    <a:pt x="573759" y="425024"/>
                  </a:lnTo>
                  <a:lnTo>
                    <a:pt x="582388" y="377617"/>
                  </a:lnTo>
                  <a:lnTo>
                    <a:pt x="589596" y="329983"/>
                  </a:lnTo>
                  <a:lnTo>
                    <a:pt x="595071" y="282105"/>
                  </a:lnTo>
                  <a:lnTo>
                    <a:pt x="598578" y="236045"/>
                  </a:lnTo>
                  <a:lnTo>
                    <a:pt x="600236" y="188669"/>
                  </a:lnTo>
                  <a:lnTo>
                    <a:pt x="599416" y="140676"/>
                  </a:lnTo>
                  <a:lnTo>
                    <a:pt x="595489" y="92766"/>
                  </a:lnTo>
                  <a:lnTo>
                    <a:pt x="587828" y="45641"/>
                  </a:lnTo>
                  <a:lnTo>
                    <a:pt x="575805" y="0"/>
                  </a:lnTo>
                  <a:close/>
                </a:path>
              </a:pathLst>
            </a:custGeom>
            <a:solidFill>
              <a:srgbClr val="7F49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4805748" y="6237996"/>
              <a:ext cx="447040" cy="596265"/>
            </a:xfrm>
            <a:custGeom>
              <a:avLst/>
              <a:gdLst/>
              <a:ahLst/>
              <a:cxnLst/>
              <a:rect l="l" t="t" r="r" b="b"/>
              <a:pathLst>
                <a:path w="447039" h="596265">
                  <a:moveTo>
                    <a:pt x="223450" y="0"/>
                  </a:moveTo>
                  <a:lnTo>
                    <a:pt x="147869" y="17474"/>
                  </a:lnTo>
                  <a:lnTo>
                    <a:pt x="112535" y="39241"/>
                  </a:lnTo>
                  <a:lnTo>
                    <a:pt x="80855" y="68550"/>
                  </a:lnTo>
                  <a:lnTo>
                    <a:pt x="53479" y="104535"/>
                  </a:lnTo>
                  <a:lnTo>
                    <a:pt x="31056" y="146331"/>
                  </a:lnTo>
                  <a:lnTo>
                    <a:pt x="14235" y="193072"/>
                  </a:lnTo>
                  <a:lnTo>
                    <a:pt x="3667" y="243893"/>
                  </a:lnTo>
                  <a:lnTo>
                    <a:pt x="0" y="297929"/>
                  </a:lnTo>
                  <a:lnTo>
                    <a:pt x="1733" y="336173"/>
                  </a:lnTo>
                  <a:lnTo>
                    <a:pt x="7334" y="373941"/>
                  </a:lnTo>
                  <a:lnTo>
                    <a:pt x="16744" y="410943"/>
                  </a:lnTo>
                  <a:lnTo>
                    <a:pt x="29908" y="446887"/>
                  </a:lnTo>
                  <a:lnTo>
                    <a:pt x="50095" y="485931"/>
                  </a:lnTo>
                  <a:lnTo>
                    <a:pt x="75679" y="521373"/>
                  </a:lnTo>
                  <a:lnTo>
                    <a:pt x="107408" y="552562"/>
                  </a:lnTo>
                  <a:lnTo>
                    <a:pt x="143076" y="575994"/>
                  </a:lnTo>
                  <a:lnTo>
                    <a:pt x="181990" y="590737"/>
                  </a:lnTo>
                  <a:lnTo>
                    <a:pt x="223456" y="595858"/>
                  </a:lnTo>
                  <a:lnTo>
                    <a:pt x="264915" y="590737"/>
                  </a:lnTo>
                  <a:lnTo>
                    <a:pt x="303826" y="575994"/>
                  </a:lnTo>
                  <a:lnTo>
                    <a:pt x="339497" y="552562"/>
                  </a:lnTo>
                  <a:lnTo>
                    <a:pt x="371233" y="521373"/>
                  </a:lnTo>
                  <a:lnTo>
                    <a:pt x="396860" y="485825"/>
                  </a:lnTo>
                  <a:lnTo>
                    <a:pt x="416991" y="446887"/>
                  </a:lnTo>
                  <a:lnTo>
                    <a:pt x="430157" y="410943"/>
                  </a:lnTo>
                  <a:lnTo>
                    <a:pt x="439570" y="373941"/>
                  </a:lnTo>
                  <a:lnTo>
                    <a:pt x="445172" y="336173"/>
                  </a:lnTo>
                  <a:lnTo>
                    <a:pt x="446900" y="297929"/>
                  </a:lnTo>
                  <a:lnTo>
                    <a:pt x="446135" y="272725"/>
                  </a:lnTo>
                  <a:lnTo>
                    <a:pt x="439699" y="222784"/>
                  </a:lnTo>
                  <a:lnTo>
                    <a:pt x="417528" y="150221"/>
                  </a:lnTo>
                  <a:lnTo>
                    <a:pt x="395146" y="107273"/>
                  </a:lnTo>
                  <a:lnTo>
                    <a:pt x="367587" y="70277"/>
                  </a:lnTo>
                  <a:lnTo>
                    <a:pt x="335535" y="40143"/>
                  </a:lnTo>
                  <a:lnTo>
                    <a:pt x="299675" y="17785"/>
                  </a:lnTo>
                  <a:lnTo>
                    <a:pt x="260692" y="4114"/>
                  </a:lnTo>
                  <a:lnTo>
                    <a:pt x="223450" y="0"/>
                  </a:lnTo>
                  <a:close/>
                </a:path>
              </a:pathLst>
            </a:custGeom>
            <a:solidFill>
              <a:srgbClr val="F99E0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4848560" y="6436205"/>
              <a:ext cx="404495" cy="398145"/>
            </a:xfrm>
            <a:custGeom>
              <a:avLst/>
              <a:gdLst/>
              <a:ahLst/>
              <a:cxnLst/>
              <a:rect l="l" t="t" r="r" b="b"/>
              <a:pathLst>
                <a:path w="404495" h="398145">
                  <a:moveTo>
                    <a:pt x="391236" y="0"/>
                  </a:moveTo>
                  <a:lnTo>
                    <a:pt x="357381" y="38032"/>
                  </a:lnTo>
                  <a:lnTo>
                    <a:pt x="322112" y="73555"/>
                  </a:lnTo>
                  <a:lnTo>
                    <a:pt x="285519" y="106634"/>
                  </a:lnTo>
                  <a:lnTo>
                    <a:pt x="247694" y="137331"/>
                  </a:lnTo>
                  <a:lnTo>
                    <a:pt x="208729" y="165711"/>
                  </a:lnTo>
                  <a:lnTo>
                    <a:pt x="168715" y="191837"/>
                  </a:lnTo>
                  <a:lnTo>
                    <a:pt x="127743" y="215773"/>
                  </a:lnTo>
                  <a:lnTo>
                    <a:pt x="85906" y="237584"/>
                  </a:lnTo>
                  <a:lnTo>
                    <a:pt x="43294" y="257332"/>
                  </a:lnTo>
                  <a:lnTo>
                    <a:pt x="0" y="275081"/>
                  </a:lnTo>
                  <a:lnTo>
                    <a:pt x="7284" y="287722"/>
                  </a:lnTo>
                  <a:lnTo>
                    <a:pt x="32867" y="323164"/>
                  </a:lnTo>
                  <a:lnTo>
                    <a:pt x="64596" y="354353"/>
                  </a:lnTo>
                  <a:lnTo>
                    <a:pt x="100264" y="377785"/>
                  </a:lnTo>
                  <a:lnTo>
                    <a:pt x="139179" y="392528"/>
                  </a:lnTo>
                  <a:lnTo>
                    <a:pt x="180644" y="397649"/>
                  </a:lnTo>
                  <a:lnTo>
                    <a:pt x="222103" y="392528"/>
                  </a:lnTo>
                  <a:lnTo>
                    <a:pt x="261015" y="377785"/>
                  </a:lnTo>
                  <a:lnTo>
                    <a:pt x="296686" y="354353"/>
                  </a:lnTo>
                  <a:lnTo>
                    <a:pt x="328421" y="323164"/>
                  </a:lnTo>
                  <a:lnTo>
                    <a:pt x="354049" y="287616"/>
                  </a:lnTo>
                  <a:lnTo>
                    <a:pt x="374180" y="248678"/>
                  </a:lnTo>
                  <a:lnTo>
                    <a:pt x="387345" y="212734"/>
                  </a:lnTo>
                  <a:lnTo>
                    <a:pt x="396759" y="175733"/>
                  </a:lnTo>
                  <a:lnTo>
                    <a:pt x="402360" y="137964"/>
                  </a:lnTo>
                  <a:lnTo>
                    <a:pt x="404088" y="99720"/>
                  </a:lnTo>
                  <a:lnTo>
                    <a:pt x="403323" y="74516"/>
                  </a:lnTo>
                  <a:lnTo>
                    <a:pt x="400919" y="49441"/>
                  </a:lnTo>
                  <a:lnTo>
                    <a:pt x="396887" y="24575"/>
                  </a:lnTo>
                  <a:lnTo>
                    <a:pt x="391236" y="0"/>
                  </a:lnTo>
                  <a:close/>
                </a:path>
              </a:pathLst>
            </a:custGeom>
            <a:solidFill>
              <a:srgbClr val="F4990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4842986" y="6462022"/>
              <a:ext cx="372110" cy="222885"/>
            </a:xfrm>
            <a:custGeom>
              <a:avLst/>
              <a:gdLst/>
              <a:ahLst/>
              <a:cxnLst/>
              <a:rect l="l" t="t" r="r" b="b"/>
              <a:pathLst>
                <a:path w="372110" h="222884">
                  <a:moveTo>
                    <a:pt x="173432" y="0"/>
                  </a:moveTo>
                  <a:lnTo>
                    <a:pt x="126105" y="9542"/>
                  </a:lnTo>
                  <a:lnTo>
                    <a:pt x="83378" y="30576"/>
                  </a:lnTo>
                  <a:lnTo>
                    <a:pt x="47345" y="61715"/>
                  </a:lnTo>
                  <a:lnTo>
                    <a:pt x="20096" y="101573"/>
                  </a:lnTo>
                  <a:lnTo>
                    <a:pt x="3724" y="148762"/>
                  </a:lnTo>
                  <a:lnTo>
                    <a:pt x="0" y="185815"/>
                  </a:lnTo>
                  <a:lnTo>
                    <a:pt x="931" y="204412"/>
                  </a:lnTo>
                  <a:lnTo>
                    <a:pt x="3724" y="222867"/>
                  </a:lnTo>
                  <a:lnTo>
                    <a:pt x="368696" y="222867"/>
                  </a:lnTo>
                  <a:lnTo>
                    <a:pt x="372027" y="173030"/>
                  </a:lnTo>
                  <a:lnTo>
                    <a:pt x="362483" y="125703"/>
                  </a:lnTo>
                  <a:lnTo>
                    <a:pt x="341450" y="82978"/>
                  </a:lnTo>
                  <a:lnTo>
                    <a:pt x="310313" y="46946"/>
                  </a:lnTo>
                  <a:lnTo>
                    <a:pt x="270457" y="19701"/>
                  </a:lnTo>
                  <a:lnTo>
                    <a:pt x="223269" y="3335"/>
                  </a:lnTo>
                  <a:lnTo>
                    <a:pt x="173432" y="0"/>
                  </a:lnTo>
                  <a:close/>
                </a:path>
              </a:pathLst>
            </a:custGeom>
            <a:solidFill>
              <a:srgbClr val="FFCC7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4893784" y="6237996"/>
              <a:ext cx="284480" cy="447040"/>
            </a:xfrm>
            <a:custGeom>
              <a:avLst/>
              <a:gdLst/>
              <a:ahLst/>
              <a:cxnLst/>
              <a:rect l="l" t="t" r="r" b="b"/>
              <a:pathLst>
                <a:path w="284479" h="447040">
                  <a:moveTo>
                    <a:pt x="135413" y="0"/>
                  </a:moveTo>
                  <a:lnTo>
                    <a:pt x="116706" y="1028"/>
                  </a:lnTo>
                  <a:lnTo>
                    <a:pt x="98171" y="4114"/>
                  </a:lnTo>
                  <a:lnTo>
                    <a:pt x="98171" y="198983"/>
                  </a:lnTo>
                  <a:lnTo>
                    <a:pt x="96415" y="210357"/>
                  </a:lnTo>
                  <a:lnTo>
                    <a:pt x="91403" y="220433"/>
                  </a:lnTo>
                  <a:lnTo>
                    <a:pt x="83603" y="228548"/>
                  </a:lnTo>
                  <a:lnTo>
                    <a:pt x="73482" y="234035"/>
                  </a:lnTo>
                  <a:lnTo>
                    <a:pt x="53067" y="242633"/>
                  </a:lnTo>
                  <a:lnTo>
                    <a:pt x="33883" y="253558"/>
                  </a:lnTo>
                  <a:lnTo>
                    <a:pt x="16128" y="266678"/>
                  </a:lnTo>
                  <a:lnTo>
                    <a:pt x="0" y="281863"/>
                  </a:lnTo>
                  <a:lnTo>
                    <a:pt x="9730" y="287477"/>
                  </a:lnTo>
                  <a:lnTo>
                    <a:pt x="17206" y="295543"/>
                  </a:lnTo>
                  <a:lnTo>
                    <a:pt x="22004" y="305439"/>
                  </a:lnTo>
                  <a:lnTo>
                    <a:pt x="23698" y="316547"/>
                  </a:lnTo>
                  <a:lnTo>
                    <a:pt x="23698" y="335165"/>
                  </a:lnTo>
                  <a:lnTo>
                    <a:pt x="26623" y="349665"/>
                  </a:lnTo>
                  <a:lnTo>
                    <a:pt x="34601" y="361505"/>
                  </a:lnTo>
                  <a:lnTo>
                    <a:pt x="46436" y="369487"/>
                  </a:lnTo>
                  <a:lnTo>
                    <a:pt x="60934" y="372414"/>
                  </a:lnTo>
                  <a:lnTo>
                    <a:pt x="75427" y="369487"/>
                  </a:lnTo>
                  <a:lnTo>
                    <a:pt x="87263" y="361505"/>
                  </a:lnTo>
                  <a:lnTo>
                    <a:pt x="95244" y="349665"/>
                  </a:lnTo>
                  <a:lnTo>
                    <a:pt x="101234" y="320314"/>
                  </a:lnTo>
                  <a:lnTo>
                    <a:pt x="109316" y="308571"/>
                  </a:lnTo>
                  <a:lnTo>
                    <a:pt x="121211" y="300715"/>
                  </a:lnTo>
                  <a:lnTo>
                    <a:pt x="135712" y="297929"/>
                  </a:lnTo>
                  <a:lnTo>
                    <a:pt x="150239" y="301203"/>
                  </a:lnTo>
                  <a:lnTo>
                    <a:pt x="162013" y="309462"/>
                  </a:lnTo>
                  <a:lnTo>
                    <a:pt x="169873" y="321505"/>
                  </a:lnTo>
                  <a:lnTo>
                    <a:pt x="172656" y="336130"/>
                  </a:lnTo>
                  <a:lnTo>
                    <a:pt x="172656" y="409651"/>
                  </a:lnTo>
                  <a:lnTo>
                    <a:pt x="175714" y="424504"/>
                  </a:lnTo>
                  <a:lnTo>
                    <a:pt x="183797" y="436249"/>
                  </a:lnTo>
                  <a:lnTo>
                    <a:pt x="195695" y="444106"/>
                  </a:lnTo>
                  <a:lnTo>
                    <a:pt x="210197" y="446887"/>
                  </a:lnTo>
                  <a:lnTo>
                    <a:pt x="224719" y="443620"/>
                  </a:lnTo>
                  <a:lnTo>
                    <a:pt x="236494" y="435365"/>
                  </a:lnTo>
                  <a:lnTo>
                    <a:pt x="244357" y="423323"/>
                  </a:lnTo>
                  <a:lnTo>
                    <a:pt x="247142" y="408698"/>
                  </a:lnTo>
                  <a:lnTo>
                    <a:pt x="247142" y="335165"/>
                  </a:lnTo>
                  <a:lnTo>
                    <a:pt x="250068" y="320673"/>
                  </a:lnTo>
                  <a:lnTo>
                    <a:pt x="258049" y="308837"/>
                  </a:lnTo>
                  <a:lnTo>
                    <a:pt x="269885" y="300856"/>
                  </a:lnTo>
                  <a:lnTo>
                    <a:pt x="284403" y="297929"/>
                  </a:lnTo>
                  <a:lnTo>
                    <a:pt x="266341" y="277236"/>
                  </a:lnTo>
                  <a:lnTo>
                    <a:pt x="245559" y="259508"/>
                  </a:lnTo>
                  <a:lnTo>
                    <a:pt x="222412" y="245004"/>
                  </a:lnTo>
                  <a:lnTo>
                    <a:pt x="197256" y="233984"/>
                  </a:lnTo>
                  <a:lnTo>
                    <a:pt x="187163" y="228492"/>
                  </a:lnTo>
                  <a:lnTo>
                    <a:pt x="179389" y="220381"/>
                  </a:lnTo>
                  <a:lnTo>
                    <a:pt x="174398" y="210315"/>
                  </a:lnTo>
                  <a:lnTo>
                    <a:pt x="172656" y="198958"/>
                  </a:lnTo>
                  <a:lnTo>
                    <a:pt x="172656" y="4114"/>
                  </a:lnTo>
                  <a:lnTo>
                    <a:pt x="154120" y="1028"/>
                  </a:lnTo>
                  <a:lnTo>
                    <a:pt x="135413" y="0"/>
                  </a:lnTo>
                  <a:close/>
                </a:path>
              </a:pathLst>
            </a:custGeom>
            <a:solidFill>
              <a:srgbClr val="EA720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4973340" y="6070408"/>
              <a:ext cx="186690" cy="37465"/>
            </a:xfrm>
            <a:custGeom>
              <a:avLst/>
              <a:gdLst/>
              <a:ahLst/>
              <a:cxnLst/>
              <a:rect l="l" t="t" r="r" b="b"/>
              <a:pathLst>
                <a:path w="186689" h="37464">
                  <a:moveTo>
                    <a:pt x="167589" y="0"/>
                  </a:moveTo>
                  <a:lnTo>
                    <a:pt x="18618" y="0"/>
                  </a:lnTo>
                  <a:lnTo>
                    <a:pt x="11369" y="1462"/>
                  </a:lnTo>
                  <a:lnTo>
                    <a:pt x="5451" y="5451"/>
                  </a:lnTo>
                  <a:lnTo>
                    <a:pt x="1462" y="11369"/>
                  </a:lnTo>
                  <a:lnTo>
                    <a:pt x="0" y="18618"/>
                  </a:lnTo>
                  <a:lnTo>
                    <a:pt x="1462" y="25867"/>
                  </a:lnTo>
                  <a:lnTo>
                    <a:pt x="5451" y="31784"/>
                  </a:lnTo>
                  <a:lnTo>
                    <a:pt x="11369" y="35773"/>
                  </a:lnTo>
                  <a:lnTo>
                    <a:pt x="18618" y="37236"/>
                  </a:lnTo>
                  <a:lnTo>
                    <a:pt x="167589" y="37236"/>
                  </a:lnTo>
                  <a:lnTo>
                    <a:pt x="174832" y="35773"/>
                  </a:lnTo>
                  <a:lnTo>
                    <a:pt x="180751" y="31784"/>
                  </a:lnTo>
                  <a:lnTo>
                    <a:pt x="184743" y="25867"/>
                  </a:lnTo>
                  <a:lnTo>
                    <a:pt x="186207" y="18618"/>
                  </a:lnTo>
                  <a:lnTo>
                    <a:pt x="184743" y="11369"/>
                  </a:lnTo>
                  <a:lnTo>
                    <a:pt x="180751" y="5451"/>
                  </a:lnTo>
                  <a:lnTo>
                    <a:pt x="174832" y="1462"/>
                  </a:lnTo>
                  <a:lnTo>
                    <a:pt x="167589" y="0"/>
                  </a:lnTo>
                  <a:close/>
                </a:path>
              </a:pathLst>
            </a:custGeom>
            <a:solidFill>
              <a:srgbClr val="77442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4835655" y="6684890"/>
              <a:ext cx="387350" cy="149225"/>
            </a:xfrm>
            <a:custGeom>
              <a:avLst/>
              <a:gdLst/>
              <a:ahLst/>
              <a:cxnLst/>
              <a:rect l="l" t="t" r="r" b="b"/>
              <a:pathLst>
                <a:path w="387350" h="149225">
                  <a:moveTo>
                    <a:pt x="387083" y="0"/>
                  </a:moveTo>
                  <a:lnTo>
                    <a:pt x="0" y="0"/>
                  </a:lnTo>
                  <a:lnTo>
                    <a:pt x="9355" y="19851"/>
                  </a:lnTo>
                  <a:lnTo>
                    <a:pt x="32286" y="57169"/>
                  </a:lnTo>
                  <a:lnTo>
                    <a:pt x="77504" y="105674"/>
                  </a:lnTo>
                  <a:lnTo>
                    <a:pt x="113172" y="129106"/>
                  </a:lnTo>
                  <a:lnTo>
                    <a:pt x="152084" y="143849"/>
                  </a:lnTo>
                  <a:lnTo>
                    <a:pt x="193547" y="148971"/>
                  </a:lnTo>
                  <a:lnTo>
                    <a:pt x="235011" y="143849"/>
                  </a:lnTo>
                  <a:lnTo>
                    <a:pt x="273923" y="129106"/>
                  </a:lnTo>
                  <a:lnTo>
                    <a:pt x="309591" y="105674"/>
                  </a:lnTo>
                  <a:lnTo>
                    <a:pt x="341325" y="74485"/>
                  </a:lnTo>
                  <a:lnTo>
                    <a:pt x="366956" y="38933"/>
                  </a:lnTo>
                  <a:lnTo>
                    <a:pt x="387083" y="0"/>
                  </a:lnTo>
                  <a:close/>
                </a:path>
              </a:pathLst>
            </a:custGeom>
            <a:solidFill>
              <a:srgbClr val="91563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4954714" y="6731444"/>
              <a:ext cx="149225" cy="37465"/>
            </a:xfrm>
            <a:custGeom>
              <a:avLst/>
              <a:gdLst/>
              <a:ahLst/>
              <a:cxnLst/>
              <a:rect l="l" t="t" r="r" b="b"/>
              <a:pathLst>
                <a:path w="149225" h="37465">
                  <a:moveTo>
                    <a:pt x="148958" y="0"/>
                  </a:moveTo>
                  <a:lnTo>
                    <a:pt x="0" y="0"/>
                  </a:lnTo>
                  <a:lnTo>
                    <a:pt x="0" y="37236"/>
                  </a:lnTo>
                  <a:lnTo>
                    <a:pt x="148958" y="37236"/>
                  </a:lnTo>
                  <a:lnTo>
                    <a:pt x="148958" y="0"/>
                  </a:lnTo>
                  <a:close/>
                </a:path>
              </a:pathLst>
            </a:custGeom>
            <a:solidFill>
              <a:srgbClr val="7F49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47814" y="5884199"/>
              <a:ext cx="74485" cy="130340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444500" y="7242398"/>
            <a:ext cx="1296035" cy="20129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b="0" spc="-10" dirty="0">
                <a:solidFill>
                  <a:srgbClr val="231F20"/>
                </a:solidFill>
                <a:latin typeface="Whitney"/>
                <a:cs typeface="Whitney"/>
              </a:rPr>
              <a:t>Fuente:</a:t>
            </a:r>
            <a:r>
              <a:rPr sz="1200" b="0" spc="-3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Whitney"/>
                <a:cs typeface="Whitney"/>
              </a:rPr>
              <a:t>PAHO,</a:t>
            </a:r>
            <a:r>
              <a:rPr sz="1200" b="0" spc="-3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200" b="0" spc="-5" dirty="0">
                <a:solidFill>
                  <a:srgbClr val="231F20"/>
                </a:solidFill>
                <a:latin typeface="Whitney"/>
                <a:cs typeface="Whitney"/>
              </a:rPr>
              <a:t>2015</a:t>
            </a:r>
            <a:endParaRPr sz="1200" dirty="0">
              <a:latin typeface="Whitney"/>
              <a:cs typeface="Whitne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03399"/>
            <a:ext cx="3922395" cy="457200"/>
          </a:xfrm>
          <a:prstGeom prst="rect">
            <a:avLst/>
          </a:prstGeom>
          <a:solidFill>
            <a:srgbClr val="A0CD41"/>
          </a:solidFill>
        </p:spPr>
        <p:txBody>
          <a:bodyPr vert="horz" wrap="square" lIns="0" tIns="254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sz="2600" b="0" spc="-15" dirty="0">
                <a:latin typeface="Whitney"/>
                <a:cs typeface="Whitney"/>
              </a:rPr>
              <a:t>ALIMENTOS</a:t>
            </a:r>
            <a:r>
              <a:rPr sz="2600" b="0" spc="-90" dirty="0">
                <a:latin typeface="Whitney"/>
                <a:cs typeface="Whitney"/>
              </a:rPr>
              <a:t> </a:t>
            </a:r>
            <a:r>
              <a:rPr sz="2600" spc="-10" dirty="0"/>
              <a:t>PROCESADOS</a:t>
            </a:r>
            <a:endParaRPr sz="2600" dirty="0">
              <a:latin typeface="Whitney"/>
              <a:cs typeface="Whitne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969376"/>
            <a:ext cx="4655185" cy="463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50"/>
              </a:lnSpc>
              <a:spcBef>
                <a:spcPts val="100"/>
              </a:spcBef>
            </a:pPr>
            <a:r>
              <a:rPr sz="3000" b="0" spc="-20" dirty="0">
                <a:solidFill>
                  <a:srgbClr val="231F20"/>
                </a:solidFill>
                <a:latin typeface="Whitney"/>
                <a:cs typeface="Whitney"/>
              </a:rPr>
              <a:t>Los</a:t>
            </a:r>
            <a:r>
              <a:rPr sz="3000" b="0" spc="-1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spc="-5" dirty="0">
                <a:solidFill>
                  <a:srgbClr val="231F20"/>
                </a:solidFill>
                <a:latin typeface="Whitney"/>
                <a:cs typeface="Whitney"/>
              </a:rPr>
              <a:t>alimentos</a:t>
            </a:r>
            <a:r>
              <a:rPr sz="3000" b="0" spc="-10" dirty="0">
                <a:solidFill>
                  <a:srgbClr val="231F20"/>
                </a:solidFill>
                <a:latin typeface="Whitney"/>
                <a:cs typeface="Whitney"/>
              </a:rPr>
              <a:t> procesados</a:t>
            </a:r>
            <a:r>
              <a:rPr sz="3000" b="0" spc="-1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se</a:t>
            </a:r>
            <a:endParaRPr sz="3000" dirty="0">
              <a:latin typeface="Whitney"/>
              <a:cs typeface="Whitney"/>
            </a:endParaRPr>
          </a:p>
          <a:p>
            <a:pPr marL="12700" marR="19050">
              <a:lnSpc>
                <a:spcPct val="75000"/>
              </a:lnSpc>
              <a:spcBef>
                <a:spcPts val="450"/>
              </a:spcBef>
            </a:pPr>
            <a:r>
              <a:rPr sz="3000" b="0" spc="-10" dirty="0">
                <a:solidFill>
                  <a:srgbClr val="231F20"/>
                </a:solidFill>
                <a:latin typeface="Whitney"/>
                <a:cs typeface="Whitney"/>
              </a:rPr>
              <a:t>elaboran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al </a:t>
            </a:r>
            <a:r>
              <a:rPr sz="3000" b="1" spc="-10" dirty="0">
                <a:solidFill>
                  <a:srgbClr val="231F20"/>
                </a:solidFill>
                <a:latin typeface="Whitney"/>
                <a:cs typeface="Whitney"/>
              </a:rPr>
              <a:t>agregar grasas, </a:t>
            </a:r>
            <a:r>
              <a:rPr sz="3000" b="1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1" spc="-10" dirty="0">
                <a:solidFill>
                  <a:srgbClr val="231F20"/>
                </a:solidFill>
                <a:latin typeface="Whitney"/>
                <a:cs typeface="Whitney"/>
              </a:rPr>
              <a:t>aceites, </a:t>
            </a:r>
            <a:r>
              <a:rPr sz="3000" b="1" spc="-5" dirty="0">
                <a:solidFill>
                  <a:srgbClr val="231F20"/>
                </a:solidFill>
                <a:latin typeface="Whitney"/>
                <a:cs typeface="Whitney"/>
              </a:rPr>
              <a:t>azúcares, </a:t>
            </a:r>
            <a:r>
              <a:rPr sz="3000" b="1" dirty="0">
                <a:solidFill>
                  <a:srgbClr val="231F20"/>
                </a:solidFill>
                <a:latin typeface="Whitney"/>
                <a:cs typeface="Whitney"/>
              </a:rPr>
              <a:t>sal</a:t>
            </a:r>
            <a:r>
              <a:rPr sz="3000" b="1" spc="2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y</a:t>
            </a:r>
            <a:r>
              <a:rPr sz="30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spc="-15" dirty="0">
                <a:solidFill>
                  <a:srgbClr val="231F20"/>
                </a:solidFill>
                <a:latin typeface="Whitney"/>
                <a:cs typeface="Whitney"/>
              </a:rPr>
              <a:t>otros </a:t>
            </a:r>
            <a:r>
              <a:rPr sz="3000" b="0" spc="-64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spc="-10" dirty="0">
                <a:solidFill>
                  <a:srgbClr val="231F20"/>
                </a:solidFill>
                <a:latin typeface="Whitney"/>
                <a:cs typeface="Whitney"/>
              </a:rPr>
              <a:t>ingredientes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culinarios a los </a:t>
            </a:r>
            <a:r>
              <a:rPr sz="3000" b="0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spc="-5" dirty="0">
                <a:solidFill>
                  <a:srgbClr val="231F20"/>
                </a:solidFill>
                <a:latin typeface="Whitney"/>
                <a:cs typeface="Whitney"/>
              </a:rPr>
              <a:t>alimentos mínimamente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spc="-10" dirty="0">
                <a:solidFill>
                  <a:srgbClr val="231F20"/>
                </a:solidFill>
                <a:latin typeface="Whitney"/>
                <a:cs typeface="Whitney"/>
              </a:rPr>
              <a:t>procesados.</a:t>
            </a:r>
            <a:endParaRPr sz="3000" dirty="0">
              <a:latin typeface="Whitney"/>
              <a:cs typeface="Whitney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-</a:t>
            </a:r>
            <a:r>
              <a:rPr sz="2500" b="0" spc="-30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spc="-70" dirty="0">
                <a:solidFill>
                  <a:srgbClr val="231F20"/>
                </a:solidFill>
                <a:latin typeface="Whitney"/>
                <a:cs typeface="Whitney"/>
              </a:rPr>
              <a:t>P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anes y quesos sencillos</a:t>
            </a:r>
            <a:endParaRPr sz="2500" dirty="0">
              <a:latin typeface="Whitney"/>
              <a:cs typeface="Whitney"/>
            </a:endParaRPr>
          </a:p>
          <a:p>
            <a:pPr marL="156210" marR="720725" indent="-144145">
              <a:lnSpc>
                <a:spcPct val="100000"/>
              </a:lnSpc>
            </a:pP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-</a:t>
            </a:r>
            <a:r>
              <a:rPr sz="2500" b="0" spc="-30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spc="-80" dirty="0">
                <a:solidFill>
                  <a:srgbClr val="231F20"/>
                </a:solidFill>
                <a:latin typeface="Whitney"/>
                <a:cs typeface="Whitney"/>
              </a:rPr>
              <a:t>P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escados, maris</a:t>
            </a:r>
            <a:r>
              <a:rPr sz="2500" b="0" spc="-25" dirty="0">
                <a:solidFill>
                  <a:srgbClr val="231F20"/>
                </a:solidFill>
                <a:latin typeface="Whitney"/>
                <a:cs typeface="Whitney"/>
              </a:rPr>
              <a:t>c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os y carnes  salados</a:t>
            </a:r>
            <a:r>
              <a:rPr sz="25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y</a:t>
            </a:r>
            <a:r>
              <a:rPr sz="25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spc="-10" dirty="0">
                <a:solidFill>
                  <a:srgbClr val="231F20"/>
                </a:solidFill>
                <a:latin typeface="Whitney"/>
                <a:cs typeface="Whitney"/>
              </a:rPr>
              <a:t>curados</a:t>
            </a:r>
            <a:endParaRPr sz="2500" dirty="0">
              <a:latin typeface="Whitney"/>
              <a:cs typeface="Whitney"/>
            </a:endParaRPr>
          </a:p>
          <a:p>
            <a:pPr marL="156210" marR="5080" indent="-144145">
              <a:lnSpc>
                <a:spcPct val="100000"/>
              </a:lnSpc>
            </a:pP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-</a:t>
            </a:r>
            <a:r>
              <a:rPr sz="2500" b="0" spc="-30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spc="-100" dirty="0">
                <a:solidFill>
                  <a:srgbClr val="231F20"/>
                </a:solidFill>
                <a:latin typeface="Whitney"/>
                <a:cs typeface="Whitney"/>
              </a:rPr>
              <a:t>F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rutas, leguminosas y </a:t>
            </a:r>
            <a:r>
              <a:rPr sz="2500" b="0" spc="-45" dirty="0">
                <a:solidFill>
                  <a:srgbClr val="231F20"/>
                </a:solidFill>
                <a:latin typeface="Whitney"/>
                <a:cs typeface="Whitney"/>
              </a:rPr>
              <a:t>v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e</a:t>
            </a:r>
            <a:r>
              <a:rPr sz="2500" b="0" spc="-45" dirty="0">
                <a:solidFill>
                  <a:srgbClr val="231F20"/>
                </a:solidFill>
                <a:latin typeface="Whitney"/>
                <a:cs typeface="Whitney"/>
              </a:rPr>
              <a:t>r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du</a:t>
            </a:r>
            <a:r>
              <a:rPr sz="2500" b="0" spc="-45" dirty="0">
                <a:solidFill>
                  <a:srgbClr val="231F20"/>
                </a:solidFill>
                <a:latin typeface="Whitney"/>
                <a:cs typeface="Whitney"/>
              </a:rPr>
              <a:t>r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as en  </a:t>
            </a:r>
            <a:r>
              <a:rPr sz="2500" b="0" spc="-10" dirty="0">
                <a:solidFill>
                  <a:srgbClr val="231F20"/>
                </a:solidFill>
                <a:latin typeface="Whitney"/>
                <a:cs typeface="Whitney"/>
              </a:rPr>
              <a:t>conserva</a:t>
            </a:r>
            <a:endParaRPr sz="2500" dirty="0">
              <a:latin typeface="Whitney"/>
              <a:cs typeface="Whitney"/>
            </a:endParaRPr>
          </a:p>
          <a:p>
            <a:pPr marL="12700">
              <a:lnSpc>
                <a:spcPct val="100000"/>
              </a:lnSpc>
            </a:pP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-</a:t>
            </a:r>
            <a:r>
              <a:rPr sz="2500" b="0" spc="-30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Ent</a:t>
            </a:r>
            <a:r>
              <a:rPr sz="2500" b="0" spc="-45" dirty="0">
                <a:solidFill>
                  <a:srgbClr val="231F20"/>
                </a:solidFill>
                <a:latin typeface="Whitney"/>
                <a:cs typeface="Whitney"/>
              </a:rPr>
              <a:t>r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e ot</a:t>
            </a:r>
            <a:r>
              <a:rPr sz="2500" b="0" spc="-50" dirty="0">
                <a:solidFill>
                  <a:srgbClr val="231F20"/>
                </a:solidFill>
                <a:latin typeface="Whitney"/>
                <a:cs typeface="Whitney"/>
              </a:rPr>
              <a:t>r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os...</a:t>
            </a:r>
            <a:endParaRPr sz="2500" dirty="0">
              <a:latin typeface="Whitney"/>
              <a:cs typeface="Whitney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28004" y="1837792"/>
            <a:ext cx="5724525" cy="5456555"/>
            <a:chOff x="3528004" y="1837792"/>
            <a:chExt cx="5724525" cy="5456555"/>
          </a:xfrm>
        </p:grpSpPr>
        <p:sp>
          <p:nvSpPr>
            <p:cNvPr id="5" name="object 5"/>
            <p:cNvSpPr/>
            <p:nvPr/>
          </p:nvSpPr>
          <p:spPr>
            <a:xfrm>
              <a:off x="8188056" y="6233881"/>
              <a:ext cx="1048385" cy="781685"/>
            </a:xfrm>
            <a:custGeom>
              <a:avLst/>
              <a:gdLst/>
              <a:ahLst/>
              <a:cxnLst/>
              <a:rect l="l" t="t" r="r" b="b"/>
              <a:pathLst>
                <a:path w="1048384" h="781684">
                  <a:moveTo>
                    <a:pt x="721372" y="0"/>
                  </a:moveTo>
                  <a:lnTo>
                    <a:pt x="699195" y="253"/>
                  </a:lnTo>
                  <a:lnTo>
                    <a:pt x="677061" y="1722"/>
                  </a:lnTo>
                  <a:lnTo>
                    <a:pt x="655021" y="4371"/>
                  </a:lnTo>
                  <a:lnTo>
                    <a:pt x="339629" y="50841"/>
                  </a:lnTo>
                  <a:lnTo>
                    <a:pt x="306577" y="52355"/>
                  </a:lnTo>
                  <a:lnTo>
                    <a:pt x="265558" y="56295"/>
                  </a:lnTo>
                  <a:lnTo>
                    <a:pt x="214620" y="64838"/>
                  </a:lnTo>
                  <a:lnTo>
                    <a:pt x="158693" y="79841"/>
                  </a:lnTo>
                  <a:lnTo>
                    <a:pt x="102707" y="103165"/>
                  </a:lnTo>
                  <a:lnTo>
                    <a:pt x="51593" y="136667"/>
                  </a:lnTo>
                  <a:lnTo>
                    <a:pt x="16897" y="174678"/>
                  </a:lnTo>
                  <a:lnTo>
                    <a:pt x="0" y="235490"/>
                  </a:lnTo>
                  <a:lnTo>
                    <a:pt x="8555" y="268792"/>
                  </a:lnTo>
                  <a:lnTo>
                    <a:pt x="30104" y="301351"/>
                  </a:lnTo>
                  <a:lnTo>
                    <a:pt x="65195" y="332209"/>
                  </a:lnTo>
                  <a:lnTo>
                    <a:pt x="69742" y="335359"/>
                  </a:lnTo>
                  <a:lnTo>
                    <a:pt x="76163" y="340975"/>
                  </a:lnTo>
                  <a:lnTo>
                    <a:pt x="80953" y="347895"/>
                  </a:lnTo>
                  <a:lnTo>
                    <a:pt x="83947" y="355770"/>
                  </a:lnTo>
                  <a:lnTo>
                    <a:pt x="84982" y="364251"/>
                  </a:lnTo>
                  <a:lnTo>
                    <a:pt x="84982" y="643093"/>
                  </a:lnTo>
                  <a:lnTo>
                    <a:pt x="92068" y="686712"/>
                  </a:lnTo>
                  <a:lnTo>
                    <a:pt x="111776" y="724687"/>
                  </a:lnTo>
                  <a:lnTo>
                    <a:pt x="141780" y="754691"/>
                  </a:lnTo>
                  <a:lnTo>
                    <a:pt x="179754" y="774398"/>
                  </a:lnTo>
                  <a:lnTo>
                    <a:pt x="223374" y="781484"/>
                  </a:lnTo>
                  <a:lnTo>
                    <a:pt x="490493" y="781484"/>
                  </a:lnTo>
                  <a:lnTo>
                    <a:pt x="860114" y="725744"/>
                  </a:lnTo>
                  <a:lnTo>
                    <a:pt x="925060" y="686400"/>
                  </a:lnTo>
                  <a:lnTo>
                    <a:pt x="951977" y="654239"/>
                  </a:lnTo>
                  <a:lnTo>
                    <a:pt x="962984" y="623662"/>
                  </a:lnTo>
                  <a:lnTo>
                    <a:pt x="962984" y="312588"/>
                  </a:lnTo>
                  <a:lnTo>
                    <a:pt x="964022" y="304107"/>
                  </a:lnTo>
                  <a:lnTo>
                    <a:pt x="967024" y="296232"/>
                  </a:lnTo>
                  <a:lnTo>
                    <a:pt x="971819" y="289312"/>
                  </a:lnTo>
                  <a:lnTo>
                    <a:pt x="978236" y="283695"/>
                  </a:lnTo>
                  <a:lnTo>
                    <a:pt x="1007674" y="260194"/>
                  </a:lnTo>
                  <a:lnTo>
                    <a:pt x="1029632" y="234424"/>
                  </a:lnTo>
                  <a:lnTo>
                    <a:pt x="1043357" y="206766"/>
                  </a:lnTo>
                  <a:lnTo>
                    <a:pt x="1048099" y="177599"/>
                  </a:lnTo>
                  <a:lnTo>
                    <a:pt x="1042079" y="144785"/>
                  </a:lnTo>
                  <a:lnTo>
                    <a:pt x="997166" y="85658"/>
                  </a:lnTo>
                  <a:lnTo>
                    <a:pt x="960432" y="60426"/>
                  </a:lnTo>
                  <a:lnTo>
                    <a:pt x="915623" y="38803"/>
                  </a:lnTo>
                  <a:lnTo>
                    <a:pt x="863817" y="21330"/>
                  </a:lnTo>
                  <a:lnTo>
                    <a:pt x="806096" y="8546"/>
                  </a:lnTo>
                  <a:lnTo>
                    <a:pt x="743540" y="993"/>
                  </a:lnTo>
                  <a:lnTo>
                    <a:pt x="721372" y="0"/>
                  </a:lnTo>
                  <a:close/>
                </a:path>
              </a:pathLst>
            </a:custGeom>
            <a:solidFill>
              <a:srgbClr val="FF991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8219607" y="6316300"/>
              <a:ext cx="650875" cy="667385"/>
            </a:xfrm>
            <a:custGeom>
              <a:avLst/>
              <a:gdLst/>
              <a:ahLst/>
              <a:cxnLst/>
              <a:rect l="l" t="t" r="r" b="b"/>
              <a:pathLst>
                <a:path w="650875" h="667384">
                  <a:moveTo>
                    <a:pt x="325399" y="0"/>
                  </a:moveTo>
                  <a:lnTo>
                    <a:pt x="271891" y="2059"/>
                  </a:lnTo>
                  <a:lnTo>
                    <a:pt x="220557" y="8136"/>
                  </a:lnTo>
                  <a:lnTo>
                    <a:pt x="172144" y="18080"/>
                  </a:lnTo>
                  <a:lnTo>
                    <a:pt x="127399" y="31738"/>
                  </a:lnTo>
                  <a:lnTo>
                    <a:pt x="87071" y="48958"/>
                  </a:lnTo>
                  <a:lnTo>
                    <a:pt x="50116" y="71063"/>
                  </a:lnTo>
                  <a:lnTo>
                    <a:pt x="5821" y="120865"/>
                  </a:lnTo>
                  <a:lnTo>
                    <a:pt x="0" y="146850"/>
                  </a:lnTo>
                  <a:lnTo>
                    <a:pt x="5151" y="171571"/>
                  </a:lnTo>
                  <a:lnTo>
                    <a:pt x="18397" y="193347"/>
                  </a:lnTo>
                  <a:lnTo>
                    <a:pt x="36427" y="211833"/>
                  </a:lnTo>
                  <a:lnTo>
                    <a:pt x="55930" y="226682"/>
                  </a:lnTo>
                  <a:lnTo>
                    <a:pt x="68202" y="237395"/>
                  </a:lnTo>
                  <a:lnTo>
                    <a:pt x="77382" y="250578"/>
                  </a:lnTo>
                  <a:lnTo>
                    <a:pt x="83135" y="265603"/>
                  </a:lnTo>
                  <a:lnTo>
                    <a:pt x="85128" y="281838"/>
                  </a:lnTo>
                  <a:lnTo>
                    <a:pt x="85128" y="560679"/>
                  </a:lnTo>
                  <a:lnTo>
                    <a:pt x="93524" y="602173"/>
                  </a:lnTo>
                  <a:lnTo>
                    <a:pt x="116409" y="636090"/>
                  </a:lnTo>
                  <a:lnTo>
                    <a:pt x="150327" y="658975"/>
                  </a:lnTo>
                  <a:lnTo>
                    <a:pt x="191820" y="667372"/>
                  </a:lnTo>
                  <a:lnTo>
                    <a:pt x="458939" y="667372"/>
                  </a:lnTo>
                  <a:lnTo>
                    <a:pt x="500437" y="658975"/>
                  </a:lnTo>
                  <a:lnTo>
                    <a:pt x="534363" y="636090"/>
                  </a:lnTo>
                  <a:lnTo>
                    <a:pt x="557257" y="602173"/>
                  </a:lnTo>
                  <a:lnTo>
                    <a:pt x="565657" y="560679"/>
                  </a:lnTo>
                  <a:lnTo>
                    <a:pt x="565657" y="281838"/>
                  </a:lnTo>
                  <a:lnTo>
                    <a:pt x="567648" y="265603"/>
                  </a:lnTo>
                  <a:lnTo>
                    <a:pt x="573398" y="250578"/>
                  </a:lnTo>
                  <a:lnTo>
                    <a:pt x="582577" y="237395"/>
                  </a:lnTo>
                  <a:lnTo>
                    <a:pt x="594855" y="226682"/>
                  </a:lnTo>
                  <a:lnTo>
                    <a:pt x="614354" y="211826"/>
                  </a:lnTo>
                  <a:lnTo>
                    <a:pt x="632375" y="193338"/>
                  </a:lnTo>
                  <a:lnTo>
                    <a:pt x="645613" y="171564"/>
                  </a:lnTo>
                  <a:lnTo>
                    <a:pt x="650760" y="146850"/>
                  </a:lnTo>
                  <a:lnTo>
                    <a:pt x="644939" y="120865"/>
                  </a:lnTo>
                  <a:lnTo>
                    <a:pt x="600649" y="71063"/>
                  </a:lnTo>
                  <a:lnTo>
                    <a:pt x="563702" y="48958"/>
                  </a:lnTo>
                  <a:lnTo>
                    <a:pt x="521193" y="30955"/>
                  </a:lnTo>
                  <a:lnTo>
                    <a:pt x="473856" y="16897"/>
                  </a:lnTo>
                  <a:lnTo>
                    <a:pt x="422555" y="6963"/>
                  </a:lnTo>
                  <a:lnTo>
                    <a:pt x="368160" y="1333"/>
                  </a:lnTo>
                  <a:lnTo>
                    <a:pt x="346913" y="328"/>
                  </a:lnTo>
                  <a:lnTo>
                    <a:pt x="325399" y="0"/>
                  </a:lnTo>
                  <a:close/>
                </a:path>
              </a:pathLst>
            </a:custGeom>
            <a:solidFill>
              <a:srgbClr val="FFB5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8305129" y="6317634"/>
              <a:ext cx="565785" cy="666115"/>
            </a:xfrm>
            <a:custGeom>
              <a:avLst/>
              <a:gdLst/>
              <a:ahLst/>
              <a:cxnLst/>
              <a:rect l="l" t="t" r="r" b="b"/>
              <a:pathLst>
                <a:path w="565784" h="666115">
                  <a:moveTo>
                    <a:pt x="282638" y="0"/>
                  </a:moveTo>
                  <a:lnTo>
                    <a:pt x="228246" y="5630"/>
                  </a:lnTo>
                  <a:lnTo>
                    <a:pt x="176941" y="15563"/>
                  </a:lnTo>
                  <a:lnTo>
                    <a:pt x="129596" y="29621"/>
                  </a:lnTo>
                  <a:lnTo>
                    <a:pt x="87083" y="47624"/>
                  </a:lnTo>
                  <a:lnTo>
                    <a:pt x="50133" y="69730"/>
                  </a:lnTo>
                  <a:lnTo>
                    <a:pt x="5825" y="119532"/>
                  </a:lnTo>
                  <a:lnTo>
                    <a:pt x="0" y="145516"/>
                  </a:lnTo>
                  <a:lnTo>
                    <a:pt x="5151" y="170238"/>
                  </a:lnTo>
                  <a:lnTo>
                    <a:pt x="18400" y="192014"/>
                  </a:lnTo>
                  <a:lnTo>
                    <a:pt x="36438" y="210499"/>
                  </a:lnTo>
                  <a:lnTo>
                    <a:pt x="55956" y="225348"/>
                  </a:lnTo>
                  <a:lnTo>
                    <a:pt x="68216" y="236061"/>
                  </a:lnTo>
                  <a:lnTo>
                    <a:pt x="77384" y="249245"/>
                  </a:lnTo>
                  <a:lnTo>
                    <a:pt x="83127" y="264269"/>
                  </a:lnTo>
                  <a:lnTo>
                    <a:pt x="85115" y="280504"/>
                  </a:lnTo>
                  <a:lnTo>
                    <a:pt x="85115" y="559346"/>
                  </a:lnTo>
                  <a:lnTo>
                    <a:pt x="93517" y="600839"/>
                  </a:lnTo>
                  <a:lnTo>
                    <a:pt x="116416" y="634757"/>
                  </a:lnTo>
                  <a:lnTo>
                    <a:pt x="150346" y="657642"/>
                  </a:lnTo>
                  <a:lnTo>
                    <a:pt x="191846" y="666038"/>
                  </a:lnTo>
                  <a:lnTo>
                    <a:pt x="373418" y="666038"/>
                  </a:lnTo>
                  <a:lnTo>
                    <a:pt x="414915" y="657642"/>
                  </a:lnTo>
                  <a:lnTo>
                    <a:pt x="448841" y="634757"/>
                  </a:lnTo>
                  <a:lnTo>
                    <a:pt x="471735" y="600839"/>
                  </a:lnTo>
                  <a:lnTo>
                    <a:pt x="480136" y="559346"/>
                  </a:lnTo>
                  <a:lnTo>
                    <a:pt x="480136" y="280504"/>
                  </a:lnTo>
                  <a:lnTo>
                    <a:pt x="482126" y="264269"/>
                  </a:lnTo>
                  <a:lnTo>
                    <a:pt x="487876" y="249245"/>
                  </a:lnTo>
                  <a:lnTo>
                    <a:pt x="497056" y="236061"/>
                  </a:lnTo>
                  <a:lnTo>
                    <a:pt x="509333" y="225348"/>
                  </a:lnTo>
                  <a:lnTo>
                    <a:pt x="528832" y="210492"/>
                  </a:lnTo>
                  <a:lnTo>
                    <a:pt x="546854" y="192004"/>
                  </a:lnTo>
                  <a:lnTo>
                    <a:pt x="560091" y="170231"/>
                  </a:lnTo>
                  <a:lnTo>
                    <a:pt x="565238" y="145516"/>
                  </a:lnTo>
                  <a:lnTo>
                    <a:pt x="559417" y="119532"/>
                  </a:lnTo>
                  <a:lnTo>
                    <a:pt x="515127" y="69730"/>
                  </a:lnTo>
                  <a:lnTo>
                    <a:pt x="478180" y="47624"/>
                  </a:lnTo>
                  <a:lnTo>
                    <a:pt x="435671" y="29621"/>
                  </a:lnTo>
                  <a:lnTo>
                    <a:pt x="388334" y="15563"/>
                  </a:lnTo>
                  <a:lnTo>
                    <a:pt x="337034" y="5630"/>
                  </a:lnTo>
                  <a:lnTo>
                    <a:pt x="282638" y="0"/>
                  </a:lnTo>
                  <a:close/>
                </a:path>
              </a:pathLst>
            </a:custGeom>
            <a:solidFill>
              <a:srgbClr val="FFC47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8527703" y="6233875"/>
              <a:ext cx="708660" cy="779780"/>
            </a:xfrm>
            <a:custGeom>
              <a:avLst/>
              <a:gdLst/>
              <a:ahLst/>
              <a:cxnLst/>
              <a:rect l="l" t="t" r="r" b="b"/>
              <a:pathLst>
                <a:path w="708659" h="779779">
                  <a:moveTo>
                    <a:pt x="381730" y="0"/>
                  </a:moveTo>
                  <a:lnTo>
                    <a:pt x="359552" y="253"/>
                  </a:lnTo>
                  <a:lnTo>
                    <a:pt x="337418" y="1722"/>
                  </a:lnTo>
                  <a:lnTo>
                    <a:pt x="315379" y="4371"/>
                  </a:lnTo>
                  <a:lnTo>
                    <a:pt x="0" y="50942"/>
                  </a:lnTo>
                  <a:lnTo>
                    <a:pt x="17297" y="50739"/>
                  </a:lnTo>
                  <a:lnTo>
                    <a:pt x="81474" y="53616"/>
                  </a:lnTo>
                  <a:lnTo>
                    <a:pt x="141878" y="61910"/>
                  </a:lnTo>
                  <a:lnTo>
                    <a:pt x="197500" y="75118"/>
                  </a:lnTo>
                  <a:lnTo>
                    <a:pt x="247333" y="92733"/>
                  </a:lnTo>
                  <a:lnTo>
                    <a:pt x="290368" y="114252"/>
                  </a:lnTo>
                  <a:lnTo>
                    <a:pt x="325595" y="139171"/>
                  </a:lnTo>
                  <a:lnTo>
                    <a:pt x="352006" y="166984"/>
                  </a:lnTo>
                  <a:lnTo>
                    <a:pt x="374345" y="229276"/>
                  </a:lnTo>
                  <a:lnTo>
                    <a:pt x="369603" y="258440"/>
                  </a:lnTo>
                  <a:lnTo>
                    <a:pt x="355877" y="286094"/>
                  </a:lnTo>
                  <a:lnTo>
                    <a:pt x="333920" y="311859"/>
                  </a:lnTo>
                  <a:lnTo>
                    <a:pt x="304482" y="335359"/>
                  </a:lnTo>
                  <a:lnTo>
                    <a:pt x="299135" y="338978"/>
                  </a:lnTo>
                  <a:lnTo>
                    <a:pt x="295020" y="343957"/>
                  </a:lnTo>
                  <a:lnTo>
                    <a:pt x="290347" y="354180"/>
                  </a:lnTo>
                  <a:lnTo>
                    <a:pt x="289255" y="359146"/>
                  </a:lnTo>
                  <a:lnTo>
                    <a:pt x="289255" y="643093"/>
                  </a:lnTo>
                  <a:lnTo>
                    <a:pt x="280529" y="691334"/>
                  </a:lnTo>
                  <a:lnTo>
                    <a:pt x="256492" y="732250"/>
                  </a:lnTo>
                  <a:lnTo>
                    <a:pt x="220353" y="762636"/>
                  </a:lnTo>
                  <a:lnTo>
                    <a:pt x="175323" y="779287"/>
                  </a:lnTo>
                  <a:lnTo>
                    <a:pt x="520471" y="725744"/>
                  </a:lnTo>
                  <a:lnTo>
                    <a:pt x="551744" y="712717"/>
                  </a:lnTo>
                  <a:lnTo>
                    <a:pt x="585417" y="686404"/>
                  </a:lnTo>
                  <a:lnTo>
                    <a:pt x="612334" y="654241"/>
                  </a:lnTo>
                  <a:lnTo>
                    <a:pt x="623341" y="623662"/>
                  </a:lnTo>
                  <a:lnTo>
                    <a:pt x="623341" y="312600"/>
                  </a:lnTo>
                  <a:lnTo>
                    <a:pt x="624378" y="304118"/>
                  </a:lnTo>
                  <a:lnTo>
                    <a:pt x="627376" y="296240"/>
                  </a:lnTo>
                  <a:lnTo>
                    <a:pt x="632171" y="289319"/>
                  </a:lnTo>
                  <a:lnTo>
                    <a:pt x="638594" y="283708"/>
                  </a:lnTo>
                  <a:lnTo>
                    <a:pt x="668032" y="260201"/>
                  </a:lnTo>
                  <a:lnTo>
                    <a:pt x="689989" y="234432"/>
                  </a:lnTo>
                  <a:lnTo>
                    <a:pt x="703714" y="206777"/>
                  </a:lnTo>
                  <a:lnTo>
                    <a:pt x="708456" y="177612"/>
                  </a:lnTo>
                  <a:lnTo>
                    <a:pt x="702437" y="144798"/>
                  </a:lnTo>
                  <a:lnTo>
                    <a:pt x="657523" y="85670"/>
                  </a:lnTo>
                  <a:lnTo>
                    <a:pt x="620790" y="60437"/>
                  </a:lnTo>
                  <a:lnTo>
                    <a:pt x="575980" y="38813"/>
                  </a:lnTo>
                  <a:lnTo>
                    <a:pt x="524174" y="21337"/>
                  </a:lnTo>
                  <a:lnTo>
                    <a:pt x="466453" y="8551"/>
                  </a:lnTo>
                  <a:lnTo>
                    <a:pt x="403898" y="993"/>
                  </a:lnTo>
                  <a:lnTo>
                    <a:pt x="381730" y="0"/>
                  </a:lnTo>
                  <a:close/>
                </a:path>
              </a:pathLst>
            </a:custGeom>
            <a:solidFill>
              <a:srgbClr val="CC72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8703033" y="6517578"/>
              <a:ext cx="463550" cy="495934"/>
            </a:xfrm>
            <a:custGeom>
              <a:avLst/>
              <a:gdLst/>
              <a:ahLst/>
              <a:cxnLst/>
              <a:rect l="l" t="t" r="r" b="b"/>
              <a:pathLst>
                <a:path w="463550" h="495934">
                  <a:moveTo>
                    <a:pt x="463257" y="0"/>
                  </a:moveTo>
                  <a:lnTo>
                    <a:pt x="117081" y="65963"/>
                  </a:lnTo>
                  <a:lnTo>
                    <a:pt x="115011" y="70485"/>
                  </a:lnTo>
                  <a:lnTo>
                    <a:pt x="113918" y="75438"/>
                  </a:lnTo>
                  <a:lnTo>
                    <a:pt x="113918" y="359397"/>
                  </a:lnTo>
                  <a:lnTo>
                    <a:pt x="105195" y="407630"/>
                  </a:lnTo>
                  <a:lnTo>
                    <a:pt x="81162" y="448543"/>
                  </a:lnTo>
                  <a:lnTo>
                    <a:pt x="45028" y="478928"/>
                  </a:lnTo>
                  <a:lnTo>
                    <a:pt x="0" y="495579"/>
                  </a:lnTo>
                  <a:lnTo>
                    <a:pt x="345135" y="442048"/>
                  </a:lnTo>
                  <a:lnTo>
                    <a:pt x="376414" y="429016"/>
                  </a:lnTo>
                  <a:lnTo>
                    <a:pt x="410086" y="402704"/>
                  </a:lnTo>
                  <a:lnTo>
                    <a:pt x="437000" y="370543"/>
                  </a:lnTo>
                  <a:lnTo>
                    <a:pt x="448005" y="339966"/>
                  </a:lnTo>
                  <a:lnTo>
                    <a:pt x="448005" y="28892"/>
                  </a:lnTo>
                  <a:lnTo>
                    <a:pt x="449043" y="20411"/>
                  </a:lnTo>
                  <a:lnTo>
                    <a:pt x="452045" y="12536"/>
                  </a:lnTo>
                  <a:lnTo>
                    <a:pt x="456840" y="5616"/>
                  </a:lnTo>
                  <a:lnTo>
                    <a:pt x="463257" y="0"/>
                  </a:lnTo>
                  <a:close/>
                </a:path>
              </a:pathLst>
            </a:custGeom>
            <a:solidFill>
              <a:srgbClr val="ED87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8172907" y="6217119"/>
              <a:ext cx="1079500" cy="814705"/>
            </a:xfrm>
            <a:custGeom>
              <a:avLst/>
              <a:gdLst/>
              <a:ahLst/>
              <a:cxnLst/>
              <a:rect l="l" t="t" r="r" b="b"/>
              <a:pathLst>
                <a:path w="1079500" h="814704">
                  <a:moveTo>
                    <a:pt x="993965" y="581710"/>
                  </a:moveTo>
                  <a:lnTo>
                    <a:pt x="986891" y="574611"/>
                  </a:lnTo>
                  <a:lnTo>
                    <a:pt x="978128" y="574611"/>
                  </a:lnTo>
                  <a:lnTo>
                    <a:pt x="969378" y="574611"/>
                  </a:lnTo>
                  <a:lnTo>
                    <a:pt x="962291" y="581710"/>
                  </a:lnTo>
                  <a:lnTo>
                    <a:pt x="962291" y="608190"/>
                  </a:lnTo>
                  <a:lnTo>
                    <a:pt x="954392" y="651484"/>
                  </a:lnTo>
                  <a:lnTo>
                    <a:pt x="932637" y="688035"/>
                  </a:lnTo>
                  <a:lnTo>
                    <a:pt x="899947" y="714895"/>
                  </a:lnTo>
                  <a:lnTo>
                    <a:pt x="859218" y="729170"/>
                  </a:lnTo>
                  <a:lnTo>
                    <a:pt x="616902" y="766470"/>
                  </a:lnTo>
                  <a:lnTo>
                    <a:pt x="624103" y="758469"/>
                  </a:lnTo>
                  <a:lnTo>
                    <a:pt x="630783" y="749909"/>
                  </a:lnTo>
                  <a:lnTo>
                    <a:pt x="649960" y="714298"/>
                  </a:lnTo>
                  <a:lnTo>
                    <a:pt x="659879" y="659853"/>
                  </a:lnTo>
                  <a:lnTo>
                    <a:pt x="659879" y="468604"/>
                  </a:lnTo>
                  <a:lnTo>
                    <a:pt x="652780" y="461530"/>
                  </a:lnTo>
                  <a:lnTo>
                    <a:pt x="635279" y="461530"/>
                  </a:lnTo>
                  <a:lnTo>
                    <a:pt x="628192" y="468604"/>
                  </a:lnTo>
                  <a:lnTo>
                    <a:pt x="628192" y="659853"/>
                  </a:lnTo>
                  <a:lnTo>
                    <a:pt x="624319" y="690486"/>
                  </a:lnTo>
                  <a:lnTo>
                    <a:pt x="595731" y="742886"/>
                  </a:lnTo>
                  <a:lnTo>
                    <a:pt x="556742" y="771245"/>
                  </a:lnTo>
                  <a:lnTo>
                    <a:pt x="505637" y="782396"/>
                  </a:lnTo>
                  <a:lnTo>
                    <a:pt x="238518" y="782396"/>
                  </a:lnTo>
                  <a:lnTo>
                    <a:pt x="190855" y="772756"/>
                  </a:lnTo>
                  <a:lnTo>
                    <a:pt x="151904" y="746467"/>
                  </a:lnTo>
                  <a:lnTo>
                    <a:pt x="125615" y="707517"/>
                  </a:lnTo>
                  <a:lnTo>
                    <a:pt x="115976" y="659853"/>
                  </a:lnTo>
                  <a:lnTo>
                    <a:pt x="115976" y="470903"/>
                  </a:lnTo>
                  <a:lnTo>
                    <a:pt x="108877" y="463816"/>
                  </a:lnTo>
                  <a:lnTo>
                    <a:pt x="91363" y="463816"/>
                  </a:lnTo>
                  <a:lnTo>
                    <a:pt x="84289" y="470903"/>
                  </a:lnTo>
                  <a:lnTo>
                    <a:pt x="84289" y="659853"/>
                  </a:lnTo>
                  <a:lnTo>
                    <a:pt x="92163" y="708558"/>
                  </a:lnTo>
                  <a:lnTo>
                    <a:pt x="114084" y="750887"/>
                  </a:lnTo>
                  <a:lnTo>
                    <a:pt x="147485" y="784288"/>
                  </a:lnTo>
                  <a:lnTo>
                    <a:pt x="189826" y="806208"/>
                  </a:lnTo>
                  <a:lnTo>
                    <a:pt x="238518" y="814082"/>
                  </a:lnTo>
                  <a:lnTo>
                    <a:pt x="505625" y="814082"/>
                  </a:lnTo>
                  <a:lnTo>
                    <a:pt x="583996" y="803529"/>
                  </a:lnTo>
                  <a:lnTo>
                    <a:pt x="727405" y="781773"/>
                  </a:lnTo>
                  <a:lnTo>
                    <a:pt x="862355" y="760768"/>
                  </a:lnTo>
                  <a:lnTo>
                    <a:pt x="904608" y="748106"/>
                  </a:lnTo>
                  <a:lnTo>
                    <a:pt x="940816" y="724585"/>
                  </a:lnTo>
                  <a:lnTo>
                    <a:pt x="969060" y="692150"/>
                  </a:lnTo>
                  <a:lnTo>
                    <a:pt x="987425" y="652703"/>
                  </a:lnTo>
                  <a:lnTo>
                    <a:pt x="993965" y="608190"/>
                  </a:lnTo>
                  <a:lnTo>
                    <a:pt x="993965" y="581710"/>
                  </a:lnTo>
                  <a:close/>
                </a:path>
                <a:path w="1079500" h="814704">
                  <a:moveTo>
                    <a:pt x="1079093" y="194373"/>
                  </a:moveTo>
                  <a:lnTo>
                    <a:pt x="1072311" y="156413"/>
                  </a:lnTo>
                  <a:lnTo>
                    <a:pt x="1052461" y="120802"/>
                  </a:lnTo>
                  <a:lnTo>
                    <a:pt x="1020254" y="88226"/>
                  </a:lnTo>
                  <a:lnTo>
                    <a:pt x="976376" y="59397"/>
                  </a:lnTo>
                  <a:lnTo>
                    <a:pt x="921550" y="35064"/>
                  </a:lnTo>
                  <a:lnTo>
                    <a:pt x="915327" y="34124"/>
                  </a:lnTo>
                  <a:lnTo>
                    <a:pt x="909434" y="35598"/>
                  </a:lnTo>
                  <a:lnTo>
                    <a:pt x="904519" y="39154"/>
                  </a:lnTo>
                  <a:lnTo>
                    <a:pt x="901255" y="44526"/>
                  </a:lnTo>
                  <a:lnTo>
                    <a:pt x="900303" y="50736"/>
                  </a:lnTo>
                  <a:lnTo>
                    <a:pt x="901776" y="56642"/>
                  </a:lnTo>
                  <a:lnTo>
                    <a:pt x="905344" y="61556"/>
                  </a:lnTo>
                  <a:lnTo>
                    <a:pt x="910717" y="64846"/>
                  </a:lnTo>
                  <a:lnTo>
                    <a:pt x="956411" y="84836"/>
                  </a:lnTo>
                  <a:lnTo>
                    <a:pt x="994105" y="108432"/>
                  </a:lnTo>
                  <a:lnTo>
                    <a:pt x="1022629" y="134912"/>
                  </a:lnTo>
                  <a:lnTo>
                    <a:pt x="1040815" y="163563"/>
                  </a:lnTo>
                  <a:lnTo>
                    <a:pt x="1047521" y="193662"/>
                  </a:lnTo>
                  <a:lnTo>
                    <a:pt x="1041590" y="224497"/>
                  </a:lnTo>
                  <a:lnTo>
                    <a:pt x="1021842" y="255358"/>
                  </a:lnTo>
                  <a:lnTo>
                    <a:pt x="987145" y="285521"/>
                  </a:lnTo>
                  <a:lnTo>
                    <a:pt x="699325" y="340410"/>
                  </a:lnTo>
                  <a:lnTo>
                    <a:pt x="725233" y="309359"/>
                  </a:lnTo>
                  <a:lnTo>
                    <a:pt x="740664" y="275577"/>
                  </a:lnTo>
                  <a:lnTo>
                    <a:pt x="736777" y="204393"/>
                  </a:lnTo>
                  <a:lnTo>
                    <a:pt x="715797" y="169265"/>
                  </a:lnTo>
                  <a:lnTo>
                    <a:pt x="681024" y="135953"/>
                  </a:lnTo>
                  <a:lnTo>
                    <a:pt x="631647" y="105625"/>
                  </a:lnTo>
                  <a:lnTo>
                    <a:pt x="571703" y="81267"/>
                  </a:lnTo>
                  <a:lnTo>
                    <a:pt x="504113" y="63931"/>
                  </a:lnTo>
                  <a:lnTo>
                    <a:pt x="550722" y="49847"/>
                  </a:lnTo>
                  <a:lnTo>
                    <a:pt x="599998" y="39852"/>
                  </a:lnTo>
                  <a:lnTo>
                    <a:pt x="650951" y="33832"/>
                  </a:lnTo>
                  <a:lnTo>
                    <a:pt x="702589" y="31686"/>
                  </a:lnTo>
                  <a:lnTo>
                    <a:pt x="753948" y="33324"/>
                  </a:lnTo>
                  <a:lnTo>
                    <a:pt x="804011" y="38646"/>
                  </a:lnTo>
                  <a:lnTo>
                    <a:pt x="851814" y="47561"/>
                  </a:lnTo>
                  <a:lnTo>
                    <a:pt x="860323" y="49530"/>
                  </a:lnTo>
                  <a:lnTo>
                    <a:pt x="868832" y="44208"/>
                  </a:lnTo>
                  <a:lnTo>
                    <a:pt x="822236" y="9398"/>
                  </a:lnTo>
                  <a:lnTo>
                    <a:pt x="784479" y="4191"/>
                  </a:lnTo>
                  <a:lnTo>
                    <a:pt x="745744" y="1041"/>
                  </a:lnTo>
                  <a:lnTo>
                    <a:pt x="706183" y="0"/>
                  </a:lnTo>
                  <a:lnTo>
                    <a:pt x="671042" y="825"/>
                  </a:lnTo>
                  <a:lnTo>
                    <a:pt x="636587" y="3302"/>
                  </a:lnTo>
                  <a:lnTo>
                    <a:pt x="602970" y="7378"/>
                  </a:lnTo>
                  <a:lnTo>
                    <a:pt x="570382" y="13017"/>
                  </a:lnTo>
                  <a:lnTo>
                    <a:pt x="305168" y="54724"/>
                  </a:lnTo>
                  <a:lnTo>
                    <a:pt x="246265" y="62598"/>
                  </a:lnTo>
                  <a:lnTo>
                    <a:pt x="193205" y="74536"/>
                  </a:lnTo>
                  <a:lnTo>
                    <a:pt x="146151" y="90068"/>
                  </a:lnTo>
                  <a:lnTo>
                    <a:pt x="105295" y="108712"/>
                  </a:lnTo>
                  <a:lnTo>
                    <a:pt x="70789" y="130035"/>
                  </a:lnTo>
                  <a:lnTo>
                    <a:pt x="21602" y="178803"/>
                  </a:lnTo>
                  <a:lnTo>
                    <a:pt x="12" y="232664"/>
                  </a:lnTo>
                  <a:lnTo>
                    <a:pt x="0" y="260337"/>
                  </a:lnTo>
                  <a:lnTo>
                    <a:pt x="7416" y="287909"/>
                  </a:lnTo>
                  <a:lnTo>
                    <a:pt x="22440" y="314883"/>
                  </a:lnTo>
                  <a:lnTo>
                    <a:pt x="45250" y="340817"/>
                  </a:lnTo>
                  <a:lnTo>
                    <a:pt x="76022" y="365252"/>
                  </a:lnTo>
                  <a:lnTo>
                    <a:pt x="81191" y="368757"/>
                  </a:lnTo>
                  <a:lnTo>
                    <a:pt x="84302" y="374650"/>
                  </a:lnTo>
                  <a:lnTo>
                    <a:pt x="84302" y="425043"/>
                  </a:lnTo>
                  <a:lnTo>
                    <a:pt x="91376" y="432142"/>
                  </a:lnTo>
                  <a:lnTo>
                    <a:pt x="108889" y="432142"/>
                  </a:lnTo>
                  <a:lnTo>
                    <a:pt x="115989" y="425043"/>
                  </a:lnTo>
                  <a:lnTo>
                    <a:pt x="115989" y="381025"/>
                  </a:lnTo>
                  <a:lnTo>
                    <a:pt x="93764" y="339013"/>
                  </a:lnTo>
                  <a:lnTo>
                    <a:pt x="64160" y="315302"/>
                  </a:lnTo>
                  <a:lnTo>
                    <a:pt x="44107" y="291084"/>
                  </a:lnTo>
                  <a:lnTo>
                    <a:pt x="33032" y="266700"/>
                  </a:lnTo>
                  <a:lnTo>
                    <a:pt x="30378" y="242481"/>
                  </a:lnTo>
                  <a:lnTo>
                    <a:pt x="35585" y="218770"/>
                  </a:lnTo>
                  <a:lnTo>
                    <a:pt x="67297" y="174205"/>
                  </a:lnTo>
                  <a:lnTo>
                    <a:pt x="123685" y="135712"/>
                  </a:lnTo>
                  <a:lnTo>
                    <a:pt x="159727" y="119583"/>
                  </a:lnTo>
                  <a:lnTo>
                    <a:pt x="200253" y="105981"/>
                  </a:lnTo>
                  <a:lnTo>
                    <a:pt x="244690" y="95250"/>
                  </a:lnTo>
                  <a:lnTo>
                    <a:pt x="292493" y="87718"/>
                  </a:lnTo>
                  <a:lnTo>
                    <a:pt x="343077" y="83731"/>
                  </a:lnTo>
                  <a:lnTo>
                    <a:pt x="395897" y="83629"/>
                  </a:lnTo>
                  <a:lnTo>
                    <a:pt x="450392" y="87744"/>
                  </a:lnTo>
                  <a:lnTo>
                    <a:pt x="496506" y="94703"/>
                  </a:lnTo>
                  <a:lnTo>
                    <a:pt x="540080" y="104800"/>
                  </a:lnTo>
                  <a:lnTo>
                    <a:pt x="580580" y="117932"/>
                  </a:lnTo>
                  <a:lnTo>
                    <a:pt x="617474" y="133972"/>
                  </a:lnTo>
                  <a:lnTo>
                    <a:pt x="664641" y="163449"/>
                  </a:lnTo>
                  <a:lnTo>
                    <a:pt x="696442" y="196507"/>
                  </a:lnTo>
                  <a:lnTo>
                    <a:pt x="711911" y="231876"/>
                  </a:lnTo>
                  <a:lnTo>
                    <a:pt x="710044" y="268274"/>
                  </a:lnTo>
                  <a:lnTo>
                    <a:pt x="689864" y="304406"/>
                  </a:lnTo>
                  <a:lnTo>
                    <a:pt x="641070" y="347154"/>
                  </a:lnTo>
                  <a:lnTo>
                    <a:pt x="634085" y="357200"/>
                  </a:lnTo>
                  <a:lnTo>
                    <a:pt x="629716" y="368642"/>
                  </a:lnTo>
                  <a:lnTo>
                    <a:pt x="628205" y="381025"/>
                  </a:lnTo>
                  <a:lnTo>
                    <a:pt x="628205" y="422757"/>
                  </a:lnTo>
                  <a:lnTo>
                    <a:pt x="635279" y="429856"/>
                  </a:lnTo>
                  <a:lnTo>
                    <a:pt x="652792" y="429856"/>
                  </a:lnTo>
                  <a:lnTo>
                    <a:pt x="659892" y="422757"/>
                  </a:lnTo>
                  <a:lnTo>
                    <a:pt x="659942" y="380187"/>
                  </a:lnTo>
                  <a:lnTo>
                    <a:pt x="962787" y="322427"/>
                  </a:lnTo>
                  <a:lnTo>
                    <a:pt x="962342" y="328002"/>
                  </a:lnTo>
                  <a:lnTo>
                    <a:pt x="962291" y="535863"/>
                  </a:lnTo>
                  <a:lnTo>
                    <a:pt x="969391" y="542937"/>
                  </a:lnTo>
                  <a:lnTo>
                    <a:pt x="986904" y="542937"/>
                  </a:lnTo>
                  <a:lnTo>
                    <a:pt x="993978" y="535863"/>
                  </a:lnTo>
                  <a:lnTo>
                    <a:pt x="993978" y="323024"/>
                  </a:lnTo>
                  <a:lnTo>
                    <a:pt x="997051" y="317169"/>
                  </a:lnTo>
                  <a:lnTo>
                    <a:pt x="1002169" y="313651"/>
                  </a:lnTo>
                  <a:lnTo>
                    <a:pt x="1031938" y="290258"/>
                  </a:lnTo>
                  <a:lnTo>
                    <a:pt x="1056411" y="262382"/>
                  </a:lnTo>
                  <a:lnTo>
                    <a:pt x="1072984" y="230314"/>
                  </a:lnTo>
                  <a:lnTo>
                    <a:pt x="1079093" y="194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32879" y="5455805"/>
              <a:ext cx="934732" cy="107999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649908" y="4591833"/>
              <a:ext cx="1044575" cy="468630"/>
            </a:xfrm>
            <a:custGeom>
              <a:avLst/>
              <a:gdLst/>
              <a:ahLst/>
              <a:cxnLst/>
              <a:rect l="l" t="t" r="r" b="b"/>
              <a:pathLst>
                <a:path w="1044575" h="468629">
                  <a:moveTo>
                    <a:pt x="1044092" y="0"/>
                  </a:moveTo>
                  <a:lnTo>
                    <a:pt x="0" y="0"/>
                  </a:lnTo>
                  <a:lnTo>
                    <a:pt x="0" y="144018"/>
                  </a:lnTo>
                  <a:lnTo>
                    <a:pt x="35033" y="151091"/>
                  </a:lnTo>
                  <a:lnTo>
                    <a:pt x="63642" y="170380"/>
                  </a:lnTo>
                  <a:lnTo>
                    <a:pt x="82931" y="198989"/>
                  </a:lnTo>
                  <a:lnTo>
                    <a:pt x="90004" y="234022"/>
                  </a:lnTo>
                  <a:lnTo>
                    <a:pt x="82931" y="269051"/>
                  </a:lnTo>
                  <a:lnTo>
                    <a:pt x="63642" y="297661"/>
                  </a:lnTo>
                  <a:lnTo>
                    <a:pt x="35033" y="316952"/>
                  </a:lnTo>
                  <a:lnTo>
                    <a:pt x="0" y="324027"/>
                  </a:lnTo>
                  <a:lnTo>
                    <a:pt x="0" y="468033"/>
                  </a:lnTo>
                  <a:lnTo>
                    <a:pt x="612051" y="468033"/>
                  </a:lnTo>
                  <a:lnTo>
                    <a:pt x="617710" y="440008"/>
                  </a:lnTo>
                  <a:lnTo>
                    <a:pt x="633144" y="417123"/>
                  </a:lnTo>
                  <a:lnTo>
                    <a:pt x="656033" y="401694"/>
                  </a:lnTo>
                  <a:lnTo>
                    <a:pt x="684060" y="396036"/>
                  </a:lnTo>
                  <a:lnTo>
                    <a:pt x="1044092" y="396036"/>
                  </a:lnTo>
                  <a:lnTo>
                    <a:pt x="1044092" y="378028"/>
                  </a:lnTo>
                  <a:lnTo>
                    <a:pt x="414032" y="378028"/>
                  </a:lnTo>
                  <a:lnTo>
                    <a:pt x="393014" y="373785"/>
                  </a:lnTo>
                  <a:lnTo>
                    <a:pt x="375850" y="362215"/>
                  </a:lnTo>
                  <a:lnTo>
                    <a:pt x="364276" y="345050"/>
                  </a:lnTo>
                  <a:lnTo>
                    <a:pt x="360032" y="324027"/>
                  </a:lnTo>
                  <a:lnTo>
                    <a:pt x="364276" y="303004"/>
                  </a:lnTo>
                  <a:lnTo>
                    <a:pt x="375850" y="285840"/>
                  </a:lnTo>
                  <a:lnTo>
                    <a:pt x="393014" y="274269"/>
                  </a:lnTo>
                  <a:lnTo>
                    <a:pt x="414032" y="270027"/>
                  </a:lnTo>
                  <a:lnTo>
                    <a:pt x="1044092" y="270027"/>
                  </a:lnTo>
                  <a:lnTo>
                    <a:pt x="1044092" y="234022"/>
                  </a:lnTo>
                  <a:lnTo>
                    <a:pt x="792060" y="234022"/>
                  </a:lnTo>
                  <a:lnTo>
                    <a:pt x="764036" y="228363"/>
                  </a:lnTo>
                  <a:lnTo>
                    <a:pt x="741151" y="212929"/>
                  </a:lnTo>
                  <a:lnTo>
                    <a:pt x="725722" y="190040"/>
                  </a:lnTo>
                  <a:lnTo>
                    <a:pt x="720064" y="162013"/>
                  </a:lnTo>
                  <a:lnTo>
                    <a:pt x="252018" y="162013"/>
                  </a:lnTo>
                  <a:lnTo>
                    <a:pt x="238002" y="159184"/>
                  </a:lnTo>
                  <a:lnTo>
                    <a:pt x="226558" y="151469"/>
                  </a:lnTo>
                  <a:lnTo>
                    <a:pt x="218843" y="140025"/>
                  </a:lnTo>
                  <a:lnTo>
                    <a:pt x="216014" y="126009"/>
                  </a:lnTo>
                  <a:lnTo>
                    <a:pt x="218843" y="111993"/>
                  </a:lnTo>
                  <a:lnTo>
                    <a:pt x="226558" y="100549"/>
                  </a:lnTo>
                  <a:lnTo>
                    <a:pt x="238002" y="92833"/>
                  </a:lnTo>
                  <a:lnTo>
                    <a:pt x="252018" y="90004"/>
                  </a:lnTo>
                  <a:lnTo>
                    <a:pt x="1044092" y="90004"/>
                  </a:lnTo>
                  <a:lnTo>
                    <a:pt x="1044092" y="0"/>
                  </a:lnTo>
                  <a:close/>
                </a:path>
                <a:path w="1044575" h="468629">
                  <a:moveTo>
                    <a:pt x="1044092" y="396036"/>
                  </a:moveTo>
                  <a:lnTo>
                    <a:pt x="684060" y="396036"/>
                  </a:lnTo>
                  <a:lnTo>
                    <a:pt x="712086" y="401694"/>
                  </a:lnTo>
                  <a:lnTo>
                    <a:pt x="734975" y="417123"/>
                  </a:lnTo>
                  <a:lnTo>
                    <a:pt x="750409" y="440008"/>
                  </a:lnTo>
                  <a:lnTo>
                    <a:pt x="756069" y="468033"/>
                  </a:lnTo>
                  <a:lnTo>
                    <a:pt x="1044092" y="468033"/>
                  </a:lnTo>
                  <a:lnTo>
                    <a:pt x="1044092" y="396036"/>
                  </a:lnTo>
                  <a:close/>
                </a:path>
                <a:path w="1044575" h="468629">
                  <a:moveTo>
                    <a:pt x="1044092" y="270027"/>
                  </a:moveTo>
                  <a:lnTo>
                    <a:pt x="414032" y="270027"/>
                  </a:lnTo>
                  <a:lnTo>
                    <a:pt x="435057" y="274269"/>
                  </a:lnTo>
                  <a:lnTo>
                    <a:pt x="452226" y="285840"/>
                  </a:lnTo>
                  <a:lnTo>
                    <a:pt x="463801" y="303004"/>
                  </a:lnTo>
                  <a:lnTo>
                    <a:pt x="468045" y="324027"/>
                  </a:lnTo>
                  <a:lnTo>
                    <a:pt x="463801" y="345050"/>
                  </a:lnTo>
                  <a:lnTo>
                    <a:pt x="452226" y="362215"/>
                  </a:lnTo>
                  <a:lnTo>
                    <a:pt x="435057" y="373785"/>
                  </a:lnTo>
                  <a:lnTo>
                    <a:pt x="414032" y="378028"/>
                  </a:lnTo>
                  <a:lnTo>
                    <a:pt x="1044092" y="378028"/>
                  </a:lnTo>
                  <a:lnTo>
                    <a:pt x="1044092" y="270027"/>
                  </a:lnTo>
                  <a:close/>
                </a:path>
                <a:path w="1044575" h="468629">
                  <a:moveTo>
                    <a:pt x="1044092" y="90004"/>
                  </a:moveTo>
                  <a:lnTo>
                    <a:pt x="792060" y="90004"/>
                  </a:lnTo>
                  <a:lnTo>
                    <a:pt x="820092" y="95664"/>
                  </a:lnTo>
                  <a:lnTo>
                    <a:pt x="842981" y="111098"/>
                  </a:lnTo>
                  <a:lnTo>
                    <a:pt x="858412" y="133987"/>
                  </a:lnTo>
                  <a:lnTo>
                    <a:pt x="864069" y="162013"/>
                  </a:lnTo>
                  <a:lnTo>
                    <a:pt x="858412" y="190040"/>
                  </a:lnTo>
                  <a:lnTo>
                    <a:pt x="842981" y="212929"/>
                  </a:lnTo>
                  <a:lnTo>
                    <a:pt x="820092" y="228363"/>
                  </a:lnTo>
                  <a:lnTo>
                    <a:pt x="792060" y="234022"/>
                  </a:lnTo>
                  <a:lnTo>
                    <a:pt x="1044092" y="234022"/>
                  </a:lnTo>
                  <a:lnTo>
                    <a:pt x="1044092" y="90004"/>
                  </a:lnTo>
                  <a:close/>
                </a:path>
                <a:path w="1044575" h="468629">
                  <a:moveTo>
                    <a:pt x="792060" y="90004"/>
                  </a:moveTo>
                  <a:lnTo>
                    <a:pt x="252018" y="90004"/>
                  </a:lnTo>
                  <a:lnTo>
                    <a:pt x="266040" y="92833"/>
                  </a:lnTo>
                  <a:lnTo>
                    <a:pt x="277483" y="100549"/>
                  </a:lnTo>
                  <a:lnTo>
                    <a:pt x="285196" y="111993"/>
                  </a:lnTo>
                  <a:lnTo>
                    <a:pt x="288023" y="126009"/>
                  </a:lnTo>
                  <a:lnTo>
                    <a:pt x="285196" y="140025"/>
                  </a:lnTo>
                  <a:lnTo>
                    <a:pt x="277483" y="151469"/>
                  </a:lnTo>
                  <a:lnTo>
                    <a:pt x="266040" y="159184"/>
                  </a:lnTo>
                  <a:lnTo>
                    <a:pt x="252018" y="162013"/>
                  </a:lnTo>
                  <a:lnTo>
                    <a:pt x="720064" y="162013"/>
                  </a:lnTo>
                  <a:lnTo>
                    <a:pt x="725722" y="133987"/>
                  </a:lnTo>
                  <a:lnTo>
                    <a:pt x="741151" y="111098"/>
                  </a:lnTo>
                  <a:lnTo>
                    <a:pt x="764036" y="95664"/>
                  </a:lnTo>
                  <a:lnTo>
                    <a:pt x="792060" y="90004"/>
                  </a:lnTo>
                  <a:close/>
                </a:path>
              </a:pathLst>
            </a:custGeom>
            <a:solidFill>
              <a:srgbClr val="FCB52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7649896" y="4195800"/>
              <a:ext cx="1044575" cy="774065"/>
            </a:xfrm>
            <a:custGeom>
              <a:avLst/>
              <a:gdLst/>
              <a:ahLst/>
              <a:cxnLst/>
              <a:rect l="l" t="t" r="r" b="b"/>
              <a:pathLst>
                <a:path w="1044575" h="774064">
                  <a:moveTo>
                    <a:pt x="180035" y="648055"/>
                  </a:moveTo>
                  <a:lnTo>
                    <a:pt x="144030" y="648055"/>
                  </a:lnTo>
                  <a:lnTo>
                    <a:pt x="144030" y="684060"/>
                  </a:lnTo>
                  <a:lnTo>
                    <a:pt x="180035" y="684060"/>
                  </a:lnTo>
                  <a:lnTo>
                    <a:pt x="180035" y="648055"/>
                  </a:lnTo>
                  <a:close/>
                </a:path>
                <a:path w="1044575" h="774064">
                  <a:moveTo>
                    <a:pt x="414045" y="540042"/>
                  </a:moveTo>
                  <a:lnTo>
                    <a:pt x="378040" y="540042"/>
                  </a:lnTo>
                  <a:lnTo>
                    <a:pt x="378040" y="576059"/>
                  </a:lnTo>
                  <a:lnTo>
                    <a:pt x="414045" y="576059"/>
                  </a:lnTo>
                  <a:lnTo>
                    <a:pt x="414045" y="540042"/>
                  </a:lnTo>
                  <a:close/>
                </a:path>
                <a:path w="1044575" h="774064">
                  <a:moveTo>
                    <a:pt x="612063" y="468045"/>
                  </a:moveTo>
                  <a:lnTo>
                    <a:pt x="576059" y="468045"/>
                  </a:lnTo>
                  <a:lnTo>
                    <a:pt x="576059" y="504050"/>
                  </a:lnTo>
                  <a:lnTo>
                    <a:pt x="612063" y="504050"/>
                  </a:lnTo>
                  <a:lnTo>
                    <a:pt x="612063" y="468045"/>
                  </a:lnTo>
                  <a:close/>
                </a:path>
                <a:path w="1044575" h="774064">
                  <a:moveTo>
                    <a:pt x="630072" y="666051"/>
                  </a:moveTo>
                  <a:lnTo>
                    <a:pt x="594067" y="666051"/>
                  </a:lnTo>
                  <a:lnTo>
                    <a:pt x="594067" y="702068"/>
                  </a:lnTo>
                  <a:lnTo>
                    <a:pt x="630072" y="702068"/>
                  </a:lnTo>
                  <a:lnTo>
                    <a:pt x="630072" y="666051"/>
                  </a:lnTo>
                  <a:close/>
                </a:path>
                <a:path w="1044575" h="774064">
                  <a:moveTo>
                    <a:pt x="918095" y="738060"/>
                  </a:moveTo>
                  <a:lnTo>
                    <a:pt x="882091" y="738060"/>
                  </a:lnTo>
                  <a:lnTo>
                    <a:pt x="882091" y="774065"/>
                  </a:lnTo>
                  <a:lnTo>
                    <a:pt x="918095" y="774065"/>
                  </a:lnTo>
                  <a:lnTo>
                    <a:pt x="918095" y="738060"/>
                  </a:lnTo>
                  <a:close/>
                </a:path>
                <a:path w="1044575" h="774064">
                  <a:moveTo>
                    <a:pt x="990092" y="648055"/>
                  </a:moveTo>
                  <a:lnTo>
                    <a:pt x="954087" y="648055"/>
                  </a:lnTo>
                  <a:lnTo>
                    <a:pt x="954087" y="684060"/>
                  </a:lnTo>
                  <a:lnTo>
                    <a:pt x="990092" y="684060"/>
                  </a:lnTo>
                  <a:lnTo>
                    <a:pt x="990092" y="648055"/>
                  </a:lnTo>
                  <a:close/>
                </a:path>
                <a:path w="1044575" h="774064">
                  <a:moveTo>
                    <a:pt x="1044092" y="378040"/>
                  </a:moveTo>
                  <a:lnTo>
                    <a:pt x="1041146" y="330619"/>
                  </a:lnTo>
                  <a:lnTo>
                    <a:pt x="1032548" y="284962"/>
                  </a:lnTo>
                  <a:lnTo>
                    <a:pt x="1018654" y="241414"/>
                  </a:lnTo>
                  <a:lnTo>
                    <a:pt x="999807" y="200329"/>
                  </a:lnTo>
                  <a:lnTo>
                    <a:pt x="976363" y="162064"/>
                  </a:lnTo>
                  <a:lnTo>
                    <a:pt x="948690" y="126974"/>
                  </a:lnTo>
                  <a:lnTo>
                    <a:pt x="917130" y="95415"/>
                  </a:lnTo>
                  <a:lnTo>
                    <a:pt x="882040" y="67729"/>
                  </a:lnTo>
                  <a:lnTo>
                    <a:pt x="843775" y="44297"/>
                  </a:lnTo>
                  <a:lnTo>
                    <a:pt x="802690" y="25450"/>
                  </a:lnTo>
                  <a:lnTo>
                    <a:pt x="759142" y="11544"/>
                  </a:lnTo>
                  <a:lnTo>
                    <a:pt x="713486" y="2946"/>
                  </a:lnTo>
                  <a:lnTo>
                    <a:pt x="666064" y="0"/>
                  </a:lnTo>
                  <a:lnTo>
                    <a:pt x="0" y="396036"/>
                  </a:lnTo>
                  <a:lnTo>
                    <a:pt x="1044092" y="396036"/>
                  </a:lnTo>
                  <a:lnTo>
                    <a:pt x="1044092" y="378040"/>
                  </a:lnTo>
                  <a:close/>
                </a:path>
              </a:pathLst>
            </a:custGeom>
            <a:solidFill>
              <a:srgbClr val="F9962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7631993" y="4177799"/>
              <a:ext cx="1080135" cy="900430"/>
            </a:xfrm>
            <a:custGeom>
              <a:avLst/>
              <a:gdLst/>
              <a:ahLst/>
              <a:cxnLst/>
              <a:rect l="l" t="t" r="r" b="b"/>
              <a:pathLst>
                <a:path w="1080134" h="900429">
                  <a:moveTo>
                    <a:pt x="683971" y="0"/>
                  </a:moveTo>
                  <a:lnTo>
                    <a:pt x="680732" y="0"/>
                  </a:lnTo>
                  <a:lnTo>
                    <a:pt x="677544" y="863"/>
                  </a:lnTo>
                  <a:lnTo>
                    <a:pt x="674776" y="2540"/>
                  </a:lnTo>
                  <a:lnTo>
                    <a:pt x="8712" y="398576"/>
                  </a:lnTo>
                  <a:lnTo>
                    <a:pt x="7962" y="399110"/>
                  </a:lnTo>
                  <a:lnTo>
                    <a:pt x="7251" y="399707"/>
                  </a:lnTo>
                  <a:lnTo>
                    <a:pt x="6603" y="400367"/>
                  </a:lnTo>
                  <a:lnTo>
                    <a:pt x="5981" y="400837"/>
                  </a:lnTo>
                  <a:lnTo>
                    <a:pt x="1714" y="406565"/>
                  </a:lnTo>
                  <a:lnTo>
                    <a:pt x="1447" y="406831"/>
                  </a:lnTo>
                  <a:lnTo>
                    <a:pt x="495" y="409232"/>
                  </a:lnTo>
                  <a:lnTo>
                    <a:pt x="38" y="411391"/>
                  </a:lnTo>
                  <a:lnTo>
                    <a:pt x="0" y="558063"/>
                  </a:lnTo>
                  <a:lnTo>
                    <a:pt x="1415" y="565065"/>
                  </a:lnTo>
                  <a:lnTo>
                    <a:pt x="5275" y="570785"/>
                  </a:lnTo>
                  <a:lnTo>
                    <a:pt x="10999" y="574644"/>
                  </a:lnTo>
                  <a:lnTo>
                    <a:pt x="46035" y="581718"/>
                  </a:lnTo>
                  <a:lnTo>
                    <a:pt x="68924" y="597152"/>
                  </a:lnTo>
                  <a:lnTo>
                    <a:pt x="84357" y="620041"/>
                  </a:lnTo>
                  <a:lnTo>
                    <a:pt x="90017" y="648068"/>
                  </a:lnTo>
                  <a:lnTo>
                    <a:pt x="84357" y="676095"/>
                  </a:lnTo>
                  <a:lnTo>
                    <a:pt x="68924" y="698984"/>
                  </a:lnTo>
                  <a:lnTo>
                    <a:pt x="46035" y="714417"/>
                  </a:lnTo>
                  <a:lnTo>
                    <a:pt x="10999" y="721492"/>
                  </a:lnTo>
                  <a:lnTo>
                    <a:pt x="5275" y="725350"/>
                  </a:lnTo>
                  <a:lnTo>
                    <a:pt x="1415" y="731071"/>
                  </a:lnTo>
                  <a:lnTo>
                    <a:pt x="0" y="738073"/>
                  </a:lnTo>
                  <a:lnTo>
                    <a:pt x="0" y="882091"/>
                  </a:lnTo>
                  <a:lnTo>
                    <a:pt x="1415" y="889092"/>
                  </a:lnTo>
                  <a:lnTo>
                    <a:pt x="5275" y="894813"/>
                  </a:lnTo>
                  <a:lnTo>
                    <a:pt x="10999" y="898671"/>
                  </a:lnTo>
                  <a:lnTo>
                    <a:pt x="18008" y="900087"/>
                  </a:lnTo>
                  <a:lnTo>
                    <a:pt x="629970" y="900087"/>
                  </a:lnTo>
                  <a:lnTo>
                    <a:pt x="636972" y="898671"/>
                  </a:lnTo>
                  <a:lnTo>
                    <a:pt x="642693" y="894813"/>
                  </a:lnTo>
                  <a:lnTo>
                    <a:pt x="646551" y="889092"/>
                  </a:lnTo>
                  <a:lnTo>
                    <a:pt x="651604" y="864069"/>
                  </a:lnTo>
                  <a:lnTo>
                    <a:pt x="35915" y="864069"/>
                  </a:lnTo>
                  <a:lnTo>
                    <a:pt x="35915" y="754570"/>
                  </a:lnTo>
                  <a:lnTo>
                    <a:pt x="75969" y="739233"/>
                  </a:lnTo>
                  <a:lnTo>
                    <a:pt x="105989" y="710714"/>
                  </a:lnTo>
                  <a:lnTo>
                    <a:pt x="123124" y="673017"/>
                  </a:lnTo>
                  <a:lnTo>
                    <a:pt x="124523" y="630148"/>
                  </a:lnTo>
                  <a:lnTo>
                    <a:pt x="113843" y="598219"/>
                  </a:lnTo>
                  <a:lnTo>
                    <a:pt x="94383" y="571671"/>
                  </a:lnTo>
                  <a:lnTo>
                    <a:pt x="67841" y="552210"/>
                  </a:lnTo>
                  <a:lnTo>
                    <a:pt x="35915" y="541540"/>
                  </a:lnTo>
                  <a:lnTo>
                    <a:pt x="35915" y="432028"/>
                  </a:lnTo>
                  <a:lnTo>
                    <a:pt x="1080008" y="432028"/>
                  </a:lnTo>
                  <a:lnTo>
                    <a:pt x="1080008" y="396036"/>
                  </a:lnTo>
                  <a:lnTo>
                    <a:pt x="83426" y="396036"/>
                  </a:lnTo>
                  <a:lnTo>
                    <a:pt x="688847" y="36004"/>
                  </a:lnTo>
                  <a:lnTo>
                    <a:pt x="847715" y="36004"/>
                  </a:lnTo>
                  <a:lnTo>
                    <a:pt x="817473" y="23199"/>
                  </a:lnTo>
                  <a:lnTo>
                    <a:pt x="774735" y="10544"/>
                  </a:lnTo>
                  <a:lnTo>
                    <a:pt x="730136" y="2712"/>
                  </a:lnTo>
                  <a:lnTo>
                    <a:pt x="683971" y="0"/>
                  </a:lnTo>
                  <a:close/>
                </a:path>
                <a:path w="1080134" h="900429">
                  <a:moveTo>
                    <a:pt x="773151" y="828078"/>
                  </a:moveTo>
                  <a:lnTo>
                    <a:pt x="701979" y="828078"/>
                  </a:lnTo>
                  <a:lnTo>
                    <a:pt x="722997" y="832322"/>
                  </a:lnTo>
                  <a:lnTo>
                    <a:pt x="740162" y="843897"/>
                  </a:lnTo>
                  <a:lnTo>
                    <a:pt x="751736" y="861066"/>
                  </a:lnTo>
                  <a:lnTo>
                    <a:pt x="757395" y="889092"/>
                  </a:lnTo>
                  <a:lnTo>
                    <a:pt x="761253" y="894813"/>
                  </a:lnTo>
                  <a:lnTo>
                    <a:pt x="766974" y="898671"/>
                  </a:lnTo>
                  <a:lnTo>
                    <a:pt x="773976" y="900087"/>
                  </a:lnTo>
                  <a:lnTo>
                    <a:pt x="1061999" y="900087"/>
                  </a:lnTo>
                  <a:lnTo>
                    <a:pt x="1069008" y="898671"/>
                  </a:lnTo>
                  <a:lnTo>
                    <a:pt x="1074732" y="894813"/>
                  </a:lnTo>
                  <a:lnTo>
                    <a:pt x="1078592" y="889092"/>
                  </a:lnTo>
                  <a:lnTo>
                    <a:pt x="1080008" y="882091"/>
                  </a:lnTo>
                  <a:lnTo>
                    <a:pt x="1080008" y="864069"/>
                  </a:lnTo>
                  <a:lnTo>
                    <a:pt x="790181" y="864069"/>
                  </a:lnTo>
                  <a:lnTo>
                    <a:pt x="776271" y="831147"/>
                  </a:lnTo>
                  <a:lnTo>
                    <a:pt x="773151" y="828078"/>
                  </a:lnTo>
                  <a:close/>
                </a:path>
                <a:path w="1080134" h="900429">
                  <a:moveTo>
                    <a:pt x="719801" y="793736"/>
                  </a:moveTo>
                  <a:lnTo>
                    <a:pt x="659146" y="802815"/>
                  </a:lnTo>
                  <a:lnTo>
                    <a:pt x="622806" y="839156"/>
                  </a:lnTo>
                  <a:lnTo>
                    <a:pt x="613765" y="864069"/>
                  </a:lnTo>
                  <a:lnTo>
                    <a:pt x="651604" y="864069"/>
                  </a:lnTo>
                  <a:lnTo>
                    <a:pt x="652211" y="861066"/>
                  </a:lnTo>
                  <a:lnTo>
                    <a:pt x="663786" y="843897"/>
                  </a:lnTo>
                  <a:lnTo>
                    <a:pt x="680954" y="832322"/>
                  </a:lnTo>
                  <a:lnTo>
                    <a:pt x="701979" y="828078"/>
                  </a:lnTo>
                  <a:lnTo>
                    <a:pt x="773151" y="828078"/>
                  </a:lnTo>
                  <a:lnTo>
                    <a:pt x="751674" y="806948"/>
                  </a:lnTo>
                  <a:lnTo>
                    <a:pt x="719801" y="793736"/>
                  </a:lnTo>
                  <a:close/>
                </a:path>
                <a:path w="1080134" h="900429">
                  <a:moveTo>
                    <a:pt x="1080008" y="432028"/>
                  </a:moveTo>
                  <a:lnTo>
                    <a:pt x="1044003" y="432028"/>
                  </a:lnTo>
                  <a:lnTo>
                    <a:pt x="1044003" y="864069"/>
                  </a:lnTo>
                  <a:lnTo>
                    <a:pt x="1080008" y="864069"/>
                  </a:lnTo>
                  <a:lnTo>
                    <a:pt x="1080008" y="432028"/>
                  </a:lnTo>
                  <a:close/>
                </a:path>
                <a:path w="1080134" h="900429">
                  <a:moveTo>
                    <a:pt x="847715" y="36004"/>
                  </a:moveTo>
                  <a:lnTo>
                    <a:pt x="688847" y="36004"/>
                  </a:lnTo>
                  <a:lnTo>
                    <a:pt x="737178" y="39937"/>
                  </a:lnTo>
                  <a:lnTo>
                    <a:pt x="783483" y="50007"/>
                  </a:lnTo>
                  <a:lnTo>
                    <a:pt x="827347" y="65797"/>
                  </a:lnTo>
                  <a:lnTo>
                    <a:pt x="868357" y="86885"/>
                  </a:lnTo>
                  <a:lnTo>
                    <a:pt x="906099" y="112854"/>
                  </a:lnTo>
                  <a:lnTo>
                    <a:pt x="940158" y="143282"/>
                  </a:lnTo>
                  <a:lnTo>
                    <a:pt x="970121" y="177752"/>
                  </a:lnTo>
                  <a:lnTo>
                    <a:pt x="995574" y="215844"/>
                  </a:lnTo>
                  <a:lnTo>
                    <a:pt x="1016103" y="257137"/>
                  </a:lnTo>
                  <a:lnTo>
                    <a:pt x="1031293" y="301213"/>
                  </a:lnTo>
                  <a:lnTo>
                    <a:pt x="1040731" y="347653"/>
                  </a:lnTo>
                  <a:lnTo>
                    <a:pt x="1044003" y="396036"/>
                  </a:lnTo>
                  <a:lnTo>
                    <a:pt x="1080008" y="396036"/>
                  </a:lnTo>
                  <a:lnTo>
                    <a:pt x="1077295" y="349871"/>
                  </a:lnTo>
                  <a:lnTo>
                    <a:pt x="1069463" y="305272"/>
                  </a:lnTo>
                  <a:lnTo>
                    <a:pt x="1056808" y="262534"/>
                  </a:lnTo>
                  <a:lnTo>
                    <a:pt x="1039626" y="221955"/>
                  </a:lnTo>
                  <a:lnTo>
                    <a:pt x="1018214" y="183830"/>
                  </a:lnTo>
                  <a:lnTo>
                    <a:pt x="992866" y="148455"/>
                  </a:lnTo>
                  <a:lnTo>
                    <a:pt x="963880" y="116127"/>
                  </a:lnTo>
                  <a:lnTo>
                    <a:pt x="931552" y="87141"/>
                  </a:lnTo>
                  <a:lnTo>
                    <a:pt x="896177" y="61793"/>
                  </a:lnTo>
                  <a:lnTo>
                    <a:pt x="858052" y="40381"/>
                  </a:lnTo>
                  <a:lnTo>
                    <a:pt x="847715" y="360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1969" y="4663845"/>
              <a:ext cx="180009" cy="18000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793926" y="4663846"/>
              <a:ext cx="846455" cy="216535"/>
            </a:xfrm>
            <a:custGeom>
              <a:avLst/>
              <a:gdLst/>
              <a:ahLst/>
              <a:cxnLst/>
              <a:rect l="l" t="t" r="r" b="b"/>
              <a:pathLst>
                <a:path w="846454" h="216535">
                  <a:moveTo>
                    <a:pt x="36004" y="180009"/>
                  </a:moveTo>
                  <a:lnTo>
                    <a:pt x="0" y="180009"/>
                  </a:lnTo>
                  <a:lnTo>
                    <a:pt x="0" y="216014"/>
                  </a:lnTo>
                  <a:lnTo>
                    <a:pt x="36004" y="216014"/>
                  </a:lnTo>
                  <a:lnTo>
                    <a:pt x="36004" y="180009"/>
                  </a:lnTo>
                  <a:close/>
                </a:path>
                <a:path w="846454" h="216535">
                  <a:moveTo>
                    <a:pt x="270014" y="71996"/>
                  </a:moveTo>
                  <a:lnTo>
                    <a:pt x="234010" y="71996"/>
                  </a:lnTo>
                  <a:lnTo>
                    <a:pt x="234010" y="108013"/>
                  </a:lnTo>
                  <a:lnTo>
                    <a:pt x="270014" y="108013"/>
                  </a:lnTo>
                  <a:lnTo>
                    <a:pt x="270014" y="71996"/>
                  </a:lnTo>
                  <a:close/>
                </a:path>
                <a:path w="846454" h="216535">
                  <a:moveTo>
                    <a:pt x="468033" y="0"/>
                  </a:moveTo>
                  <a:lnTo>
                    <a:pt x="432028" y="0"/>
                  </a:lnTo>
                  <a:lnTo>
                    <a:pt x="432028" y="36004"/>
                  </a:lnTo>
                  <a:lnTo>
                    <a:pt x="468033" y="36004"/>
                  </a:lnTo>
                  <a:lnTo>
                    <a:pt x="468033" y="0"/>
                  </a:lnTo>
                  <a:close/>
                </a:path>
                <a:path w="846454" h="216535">
                  <a:moveTo>
                    <a:pt x="846061" y="180009"/>
                  </a:moveTo>
                  <a:lnTo>
                    <a:pt x="810056" y="180009"/>
                  </a:lnTo>
                  <a:lnTo>
                    <a:pt x="810056" y="216014"/>
                  </a:lnTo>
                  <a:lnTo>
                    <a:pt x="846061" y="216014"/>
                  </a:lnTo>
                  <a:lnTo>
                    <a:pt x="846061" y="1800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1934" y="4843862"/>
              <a:ext cx="144017" cy="14400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243963" y="486185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4" y="0"/>
                  </a:moveTo>
                  <a:lnTo>
                    <a:pt x="0" y="0"/>
                  </a:lnTo>
                  <a:lnTo>
                    <a:pt x="0" y="36004"/>
                  </a:lnTo>
                  <a:lnTo>
                    <a:pt x="36004" y="36004"/>
                  </a:lnTo>
                  <a:lnTo>
                    <a:pt x="360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47930" y="4663834"/>
              <a:ext cx="108000" cy="10801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531986" y="4933861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36004" y="0"/>
                  </a:moveTo>
                  <a:lnTo>
                    <a:pt x="0" y="0"/>
                  </a:lnTo>
                  <a:lnTo>
                    <a:pt x="0" y="36004"/>
                  </a:lnTo>
                  <a:lnTo>
                    <a:pt x="36004" y="36004"/>
                  </a:lnTo>
                  <a:lnTo>
                    <a:pt x="360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11738" y="2840986"/>
              <a:ext cx="1079444" cy="104521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545944" y="6360665"/>
              <a:ext cx="772160" cy="323215"/>
            </a:xfrm>
            <a:custGeom>
              <a:avLst/>
              <a:gdLst/>
              <a:ahLst/>
              <a:cxnLst/>
              <a:rect l="l" t="t" r="r" b="b"/>
              <a:pathLst>
                <a:path w="772160" h="323215">
                  <a:moveTo>
                    <a:pt x="628053" y="0"/>
                  </a:moveTo>
                  <a:lnTo>
                    <a:pt x="143560" y="0"/>
                  </a:lnTo>
                  <a:lnTo>
                    <a:pt x="143560" y="71767"/>
                  </a:lnTo>
                  <a:lnTo>
                    <a:pt x="141080" y="94671"/>
                  </a:lnTo>
                  <a:lnTo>
                    <a:pt x="133908" y="116297"/>
                  </a:lnTo>
                  <a:lnTo>
                    <a:pt x="122365" y="135936"/>
                  </a:lnTo>
                  <a:lnTo>
                    <a:pt x="106768" y="152882"/>
                  </a:lnTo>
                  <a:lnTo>
                    <a:pt x="55092" y="197916"/>
                  </a:lnTo>
                  <a:lnTo>
                    <a:pt x="31727" y="223300"/>
                  </a:lnTo>
                  <a:lnTo>
                    <a:pt x="14435" y="252717"/>
                  </a:lnTo>
                  <a:lnTo>
                    <a:pt x="3698" y="285106"/>
                  </a:lnTo>
                  <a:lnTo>
                    <a:pt x="0" y="319405"/>
                  </a:lnTo>
                  <a:lnTo>
                    <a:pt x="0" y="322999"/>
                  </a:lnTo>
                  <a:lnTo>
                    <a:pt x="771601" y="322999"/>
                  </a:lnTo>
                  <a:lnTo>
                    <a:pt x="771601" y="319405"/>
                  </a:lnTo>
                  <a:lnTo>
                    <a:pt x="757166" y="252717"/>
                  </a:lnTo>
                  <a:lnTo>
                    <a:pt x="716508" y="197916"/>
                  </a:lnTo>
                  <a:lnTo>
                    <a:pt x="664832" y="152882"/>
                  </a:lnTo>
                  <a:lnTo>
                    <a:pt x="649236" y="135936"/>
                  </a:lnTo>
                  <a:lnTo>
                    <a:pt x="637693" y="116297"/>
                  </a:lnTo>
                  <a:lnTo>
                    <a:pt x="630526" y="94671"/>
                  </a:lnTo>
                  <a:lnTo>
                    <a:pt x="628053" y="71767"/>
                  </a:lnTo>
                  <a:lnTo>
                    <a:pt x="628053" y="0"/>
                  </a:lnTo>
                  <a:close/>
                </a:path>
              </a:pathLst>
            </a:custGeom>
            <a:solidFill>
              <a:srgbClr val="02A8F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120165" y="6360657"/>
              <a:ext cx="197485" cy="323215"/>
            </a:xfrm>
            <a:custGeom>
              <a:avLst/>
              <a:gdLst/>
              <a:ahLst/>
              <a:cxnLst/>
              <a:rect l="l" t="t" r="r" b="b"/>
              <a:pathLst>
                <a:path w="197485" h="323215">
                  <a:moveTo>
                    <a:pt x="53822" y="0"/>
                  </a:moveTo>
                  <a:lnTo>
                    <a:pt x="0" y="0"/>
                  </a:lnTo>
                  <a:lnTo>
                    <a:pt x="0" y="71780"/>
                  </a:lnTo>
                  <a:lnTo>
                    <a:pt x="9636" y="116300"/>
                  </a:lnTo>
                  <a:lnTo>
                    <a:pt x="36779" y="152895"/>
                  </a:lnTo>
                  <a:lnTo>
                    <a:pt x="88455" y="197929"/>
                  </a:lnTo>
                  <a:lnTo>
                    <a:pt x="111820" y="223311"/>
                  </a:lnTo>
                  <a:lnTo>
                    <a:pt x="129112" y="252725"/>
                  </a:lnTo>
                  <a:lnTo>
                    <a:pt x="139849" y="285113"/>
                  </a:lnTo>
                  <a:lnTo>
                    <a:pt x="143548" y="319417"/>
                  </a:lnTo>
                  <a:lnTo>
                    <a:pt x="143548" y="322999"/>
                  </a:lnTo>
                  <a:lnTo>
                    <a:pt x="197383" y="322999"/>
                  </a:lnTo>
                  <a:lnTo>
                    <a:pt x="197383" y="319417"/>
                  </a:lnTo>
                  <a:lnTo>
                    <a:pt x="193684" y="285113"/>
                  </a:lnTo>
                  <a:lnTo>
                    <a:pt x="182948" y="252725"/>
                  </a:lnTo>
                  <a:lnTo>
                    <a:pt x="165656" y="223311"/>
                  </a:lnTo>
                  <a:lnTo>
                    <a:pt x="142290" y="197929"/>
                  </a:lnTo>
                  <a:lnTo>
                    <a:pt x="90614" y="152895"/>
                  </a:lnTo>
                  <a:lnTo>
                    <a:pt x="75016" y="135941"/>
                  </a:lnTo>
                  <a:lnTo>
                    <a:pt x="63469" y="116300"/>
                  </a:lnTo>
                  <a:lnTo>
                    <a:pt x="56297" y="94677"/>
                  </a:lnTo>
                  <a:lnTo>
                    <a:pt x="53822" y="71780"/>
                  </a:lnTo>
                  <a:lnTo>
                    <a:pt x="53822" y="0"/>
                  </a:lnTo>
                  <a:close/>
                </a:path>
              </a:pathLst>
            </a:custGeom>
            <a:solidFill>
              <a:srgbClr val="0277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3545938" y="6683656"/>
              <a:ext cx="772160" cy="592455"/>
            </a:xfrm>
            <a:custGeom>
              <a:avLst/>
              <a:gdLst/>
              <a:ahLst/>
              <a:cxnLst/>
              <a:rect l="l" t="t" r="r" b="b"/>
              <a:pathLst>
                <a:path w="772160" h="592454">
                  <a:moveTo>
                    <a:pt x="771601" y="0"/>
                  </a:moveTo>
                  <a:lnTo>
                    <a:pt x="0" y="0"/>
                  </a:lnTo>
                  <a:lnTo>
                    <a:pt x="0" y="430669"/>
                  </a:lnTo>
                  <a:lnTo>
                    <a:pt x="5769" y="473601"/>
                  </a:lnTo>
                  <a:lnTo>
                    <a:pt x="22051" y="512179"/>
                  </a:lnTo>
                  <a:lnTo>
                    <a:pt x="47305" y="544863"/>
                  </a:lnTo>
                  <a:lnTo>
                    <a:pt x="79993" y="570114"/>
                  </a:lnTo>
                  <a:lnTo>
                    <a:pt x="118573" y="586394"/>
                  </a:lnTo>
                  <a:lnTo>
                    <a:pt x="161505" y="592162"/>
                  </a:lnTo>
                  <a:lnTo>
                    <a:pt x="542455" y="592162"/>
                  </a:lnTo>
                  <a:lnTo>
                    <a:pt x="510305" y="586466"/>
                  </a:lnTo>
                  <a:lnTo>
                    <a:pt x="482761" y="570660"/>
                  </a:lnTo>
                  <a:lnTo>
                    <a:pt x="462052" y="546583"/>
                  </a:lnTo>
                  <a:lnTo>
                    <a:pt x="450405" y="516077"/>
                  </a:lnTo>
                  <a:lnTo>
                    <a:pt x="450646" y="478879"/>
                  </a:lnTo>
                  <a:lnTo>
                    <a:pt x="464627" y="445796"/>
                  </a:lnTo>
                  <a:lnTo>
                    <a:pt x="489980" y="420356"/>
                  </a:lnTo>
                  <a:lnTo>
                    <a:pt x="524332" y="406082"/>
                  </a:lnTo>
                  <a:lnTo>
                    <a:pt x="569816" y="392551"/>
                  </a:lnTo>
                  <a:lnTo>
                    <a:pt x="613875" y="375366"/>
                  </a:lnTo>
                  <a:lnTo>
                    <a:pt x="656296" y="354642"/>
                  </a:lnTo>
                  <a:lnTo>
                    <a:pt x="696865" y="330494"/>
                  </a:lnTo>
                  <a:lnTo>
                    <a:pt x="735371" y="303038"/>
                  </a:lnTo>
                  <a:lnTo>
                    <a:pt x="771601" y="272389"/>
                  </a:lnTo>
                  <a:lnTo>
                    <a:pt x="771601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3941216" y="6683654"/>
              <a:ext cx="376555" cy="592455"/>
            </a:xfrm>
            <a:custGeom>
              <a:avLst/>
              <a:gdLst/>
              <a:ahLst/>
              <a:cxnLst/>
              <a:rect l="l" t="t" r="r" b="b"/>
              <a:pathLst>
                <a:path w="376554" h="592454">
                  <a:moveTo>
                    <a:pt x="376326" y="0"/>
                  </a:moveTo>
                  <a:lnTo>
                    <a:pt x="322491" y="0"/>
                  </a:lnTo>
                  <a:lnTo>
                    <a:pt x="322491" y="272402"/>
                  </a:lnTo>
                  <a:lnTo>
                    <a:pt x="286261" y="303046"/>
                  </a:lnTo>
                  <a:lnTo>
                    <a:pt x="247755" y="330498"/>
                  </a:lnTo>
                  <a:lnTo>
                    <a:pt x="207186" y="354644"/>
                  </a:lnTo>
                  <a:lnTo>
                    <a:pt x="164765" y="375367"/>
                  </a:lnTo>
                  <a:lnTo>
                    <a:pt x="120706" y="392551"/>
                  </a:lnTo>
                  <a:lnTo>
                    <a:pt x="75222" y="406082"/>
                  </a:lnTo>
                  <a:lnTo>
                    <a:pt x="42826" y="419106"/>
                  </a:lnTo>
                  <a:lnTo>
                    <a:pt x="18094" y="442202"/>
                  </a:lnTo>
                  <a:lnTo>
                    <a:pt x="3120" y="472549"/>
                  </a:lnTo>
                  <a:lnTo>
                    <a:pt x="0" y="507326"/>
                  </a:lnTo>
                  <a:lnTo>
                    <a:pt x="9770" y="540851"/>
                  </a:lnTo>
                  <a:lnTo>
                    <a:pt x="30318" y="567742"/>
                  </a:lnTo>
                  <a:lnTo>
                    <a:pt x="59043" y="585634"/>
                  </a:lnTo>
                  <a:lnTo>
                    <a:pt x="93344" y="592162"/>
                  </a:lnTo>
                  <a:lnTo>
                    <a:pt x="147180" y="592162"/>
                  </a:lnTo>
                  <a:lnTo>
                    <a:pt x="112878" y="585634"/>
                  </a:lnTo>
                  <a:lnTo>
                    <a:pt x="84153" y="567742"/>
                  </a:lnTo>
                  <a:lnTo>
                    <a:pt x="63605" y="540851"/>
                  </a:lnTo>
                  <a:lnTo>
                    <a:pt x="53835" y="507326"/>
                  </a:lnTo>
                  <a:lnTo>
                    <a:pt x="56950" y="472549"/>
                  </a:lnTo>
                  <a:lnTo>
                    <a:pt x="71924" y="442202"/>
                  </a:lnTo>
                  <a:lnTo>
                    <a:pt x="96660" y="419106"/>
                  </a:lnTo>
                  <a:lnTo>
                    <a:pt x="129057" y="406082"/>
                  </a:lnTo>
                  <a:lnTo>
                    <a:pt x="174541" y="392551"/>
                  </a:lnTo>
                  <a:lnTo>
                    <a:pt x="218600" y="375367"/>
                  </a:lnTo>
                  <a:lnTo>
                    <a:pt x="261021" y="354644"/>
                  </a:lnTo>
                  <a:lnTo>
                    <a:pt x="301591" y="330498"/>
                  </a:lnTo>
                  <a:lnTo>
                    <a:pt x="340097" y="303046"/>
                  </a:lnTo>
                  <a:lnTo>
                    <a:pt x="376326" y="272402"/>
                  </a:lnTo>
                  <a:lnTo>
                    <a:pt x="376326" y="0"/>
                  </a:lnTo>
                  <a:close/>
                </a:path>
              </a:pathLst>
            </a:custGeom>
            <a:solidFill>
              <a:srgbClr val="FFC10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3635663" y="6235053"/>
              <a:ext cx="592455" cy="125730"/>
            </a:xfrm>
            <a:custGeom>
              <a:avLst/>
              <a:gdLst/>
              <a:ahLst/>
              <a:cxnLst/>
              <a:rect l="l" t="t" r="r" b="b"/>
              <a:pathLst>
                <a:path w="592454" h="125729">
                  <a:moveTo>
                    <a:pt x="556272" y="0"/>
                  </a:moveTo>
                  <a:lnTo>
                    <a:pt x="35890" y="0"/>
                  </a:lnTo>
                  <a:lnTo>
                    <a:pt x="21918" y="2819"/>
                  </a:lnTo>
                  <a:lnTo>
                    <a:pt x="10510" y="10510"/>
                  </a:lnTo>
                  <a:lnTo>
                    <a:pt x="2819" y="21918"/>
                  </a:lnTo>
                  <a:lnTo>
                    <a:pt x="0" y="35890"/>
                  </a:lnTo>
                  <a:lnTo>
                    <a:pt x="0" y="89725"/>
                  </a:lnTo>
                  <a:lnTo>
                    <a:pt x="2819" y="103691"/>
                  </a:lnTo>
                  <a:lnTo>
                    <a:pt x="10510" y="115100"/>
                  </a:lnTo>
                  <a:lnTo>
                    <a:pt x="21918" y="122793"/>
                  </a:lnTo>
                  <a:lnTo>
                    <a:pt x="35890" y="125615"/>
                  </a:lnTo>
                  <a:lnTo>
                    <a:pt x="556272" y="125615"/>
                  </a:lnTo>
                  <a:lnTo>
                    <a:pt x="570244" y="122793"/>
                  </a:lnTo>
                  <a:lnTo>
                    <a:pt x="581652" y="115100"/>
                  </a:lnTo>
                  <a:lnTo>
                    <a:pt x="589342" y="103691"/>
                  </a:lnTo>
                  <a:lnTo>
                    <a:pt x="592162" y="89725"/>
                  </a:lnTo>
                  <a:lnTo>
                    <a:pt x="592162" y="35890"/>
                  </a:lnTo>
                  <a:lnTo>
                    <a:pt x="589342" y="21918"/>
                  </a:lnTo>
                  <a:lnTo>
                    <a:pt x="581652" y="10510"/>
                  </a:lnTo>
                  <a:lnTo>
                    <a:pt x="570244" y="2819"/>
                  </a:lnTo>
                  <a:lnTo>
                    <a:pt x="556272" y="0"/>
                  </a:lnTo>
                  <a:close/>
                </a:path>
              </a:pathLst>
            </a:custGeom>
            <a:solidFill>
              <a:srgbClr val="7F8E9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38100" y="6235053"/>
              <a:ext cx="89725" cy="12561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707443" y="6773379"/>
              <a:ext cx="466725" cy="251460"/>
            </a:xfrm>
            <a:custGeom>
              <a:avLst/>
              <a:gdLst/>
              <a:ahLst/>
              <a:cxnLst/>
              <a:rect l="l" t="t" r="r" b="b"/>
              <a:pathLst>
                <a:path w="466725" h="251459">
                  <a:moveTo>
                    <a:pt x="233273" y="0"/>
                  </a:moveTo>
                  <a:lnTo>
                    <a:pt x="171261" y="4486"/>
                  </a:lnTo>
                  <a:lnTo>
                    <a:pt x="115538" y="17149"/>
                  </a:lnTo>
                  <a:lnTo>
                    <a:pt x="68325" y="36790"/>
                  </a:lnTo>
                  <a:lnTo>
                    <a:pt x="31849" y="62213"/>
                  </a:lnTo>
                  <a:lnTo>
                    <a:pt x="8333" y="92220"/>
                  </a:lnTo>
                  <a:lnTo>
                    <a:pt x="0" y="125615"/>
                  </a:lnTo>
                  <a:lnTo>
                    <a:pt x="8333" y="159005"/>
                  </a:lnTo>
                  <a:lnTo>
                    <a:pt x="31849" y="189009"/>
                  </a:lnTo>
                  <a:lnTo>
                    <a:pt x="68325" y="214429"/>
                  </a:lnTo>
                  <a:lnTo>
                    <a:pt x="115538" y="234069"/>
                  </a:lnTo>
                  <a:lnTo>
                    <a:pt x="171261" y="246731"/>
                  </a:lnTo>
                  <a:lnTo>
                    <a:pt x="233273" y="251218"/>
                  </a:lnTo>
                  <a:lnTo>
                    <a:pt x="295285" y="246731"/>
                  </a:lnTo>
                  <a:lnTo>
                    <a:pt x="351009" y="234069"/>
                  </a:lnTo>
                  <a:lnTo>
                    <a:pt x="398221" y="214429"/>
                  </a:lnTo>
                  <a:lnTo>
                    <a:pt x="434697" y="189009"/>
                  </a:lnTo>
                  <a:lnTo>
                    <a:pt x="458214" y="159005"/>
                  </a:lnTo>
                  <a:lnTo>
                    <a:pt x="466547" y="125615"/>
                  </a:lnTo>
                  <a:lnTo>
                    <a:pt x="458214" y="92220"/>
                  </a:lnTo>
                  <a:lnTo>
                    <a:pt x="434697" y="62213"/>
                  </a:lnTo>
                  <a:lnTo>
                    <a:pt x="398221" y="36790"/>
                  </a:lnTo>
                  <a:lnTo>
                    <a:pt x="351009" y="17149"/>
                  </a:lnTo>
                  <a:lnTo>
                    <a:pt x="295285" y="4486"/>
                  </a:lnTo>
                  <a:lnTo>
                    <a:pt x="233273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3995049" y="6781712"/>
              <a:ext cx="594995" cy="494665"/>
            </a:xfrm>
            <a:custGeom>
              <a:avLst/>
              <a:gdLst/>
              <a:ahLst/>
              <a:cxnLst/>
              <a:rect l="l" t="t" r="r" b="b"/>
              <a:pathLst>
                <a:path w="594995" h="494665">
                  <a:moveTo>
                    <a:pt x="497547" y="0"/>
                  </a:moveTo>
                  <a:lnTo>
                    <a:pt x="451150" y="14354"/>
                  </a:lnTo>
                  <a:lnTo>
                    <a:pt x="418134" y="49987"/>
                  </a:lnTo>
                  <a:lnTo>
                    <a:pt x="398232" y="84023"/>
                  </a:lnTo>
                  <a:lnTo>
                    <a:pt x="375570" y="116203"/>
                  </a:lnTo>
                  <a:lnTo>
                    <a:pt x="350279" y="146361"/>
                  </a:lnTo>
                  <a:lnTo>
                    <a:pt x="322491" y="174332"/>
                  </a:lnTo>
                  <a:lnTo>
                    <a:pt x="286261" y="204982"/>
                  </a:lnTo>
                  <a:lnTo>
                    <a:pt x="247755" y="232438"/>
                  </a:lnTo>
                  <a:lnTo>
                    <a:pt x="207186" y="256586"/>
                  </a:lnTo>
                  <a:lnTo>
                    <a:pt x="164765" y="277310"/>
                  </a:lnTo>
                  <a:lnTo>
                    <a:pt x="120706" y="294495"/>
                  </a:lnTo>
                  <a:lnTo>
                    <a:pt x="75222" y="308025"/>
                  </a:lnTo>
                  <a:lnTo>
                    <a:pt x="42824" y="321050"/>
                  </a:lnTo>
                  <a:lnTo>
                    <a:pt x="18089" y="344146"/>
                  </a:lnTo>
                  <a:lnTo>
                    <a:pt x="3114" y="374493"/>
                  </a:lnTo>
                  <a:lnTo>
                    <a:pt x="0" y="409270"/>
                  </a:lnTo>
                  <a:lnTo>
                    <a:pt x="9770" y="442794"/>
                  </a:lnTo>
                  <a:lnTo>
                    <a:pt x="30318" y="469685"/>
                  </a:lnTo>
                  <a:lnTo>
                    <a:pt x="59043" y="487578"/>
                  </a:lnTo>
                  <a:lnTo>
                    <a:pt x="93345" y="494106"/>
                  </a:lnTo>
                  <a:lnTo>
                    <a:pt x="99377" y="494118"/>
                  </a:lnTo>
                  <a:lnTo>
                    <a:pt x="105384" y="493521"/>
                  </a:lnTo>
                  <a:lnTo>
                    <a:pt x="155910" y="480638"/>
                  </a:lnTo>
                  <a:lnTo>
                    <a:pt x="199633" y="466169"/>
                  </a:lnTo>
                  <a:lnTo>
                    <a:pt x="242329" y="448961"/>
                  </a:lnTo>
                  <a:lnTo>
                    <a:pt x="283866" y="429067"/>
                  </a:lnTo>
                  <a:lnTo>
                    <a:pt x="324116" y="406539"/>
                  </a:lnTo>
                  <a:lnTo>
                    <a:pt x="364418" y="381290"/>
                  </a:lnTo>
                  <a:lnTo>
                    <a:pt x="402729" y="353403"/>
                  </a:lnTo>
                  <a:lnTo>
                    <a:pt x="438931" y="323001"/>
                  </a:lnTo>
                  <a:lnTo>
                    <a:pt x="472903" y="290206"/>
                  </a:lnTo>
                  <a:lnTo>
                    <a:pt x="504528" y="255140"/>
                  </a:lnTo>
                  <a:lnTo>
                    <a:pt x="533685" y="217928"/>
                  </a:lnTo>
                  <a:lnTo>
                    <a:pt x="560257" y="178691"/>
                  </a:lnTo>
                  <a:lnTo>
                    <a:pt x="584123" y="137553"/>
                  </a:lnTo>
                  <a:lnTo>
                    <a:pt x="594896" y="90190"/>
                  </a:lnTo>
                  <a:lnTo>
                    <a:pt x="590835" y="66239"/>
                  </a:lnTo>
                  <a:lnTo>
                    <a:pt x="580542" y="43789"/>
                  </a:lnTo>
                  <a:lnTo>
                    <a:pt x="564752" y="24799"/>
                  </a:lnTo>
                  <a:lnTo>
                    <a:pt x="544912" y="10779"/>
                  </a:lnTo>
                  <a:lnTo>
                    <a:pt x="522138" y="2316"/>
                  </a:lnTo>
                  <a:lnTo>
                    <a:pt x="497547" y="0"/>
                  </a:lnTo>
                  <a:close/>
                </a:path>
              </a:pathLst>
            </a:custGeom>
            <a:solidFill>
              <a:srgbClr val="60A8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4062559" y="6781997"/>
              <a:ext cx="527685" cy="494030"/>
            </a:xfrm>
            <a:custGeom>
              <a:avLst/>
              <a:gdLst/>
              <a:ahLst/>
              <a:cxnLst/>
              <a:rect l="l" t="t" r="r" b="b"/>
              <a:pathLst>
                <a:path w="527685" h="494029">
                  <a:moveTo>
                    <a:pt x="442809" y="0"/>
                  </a:moveTo>
                  <a:lnTo>
                    <a:pt x="424704" y="14"/>
                  </a:lnTo>
                  <a:lnTo>
                    <a:pt x="406781" y="3570"/>
                  </a:lnTo>
                  <a:lnTo>
                    <a:pt x="412610" y="5297"/>
                  </a:lnTo>
                  <a:lnTo>
                    <a:pt x="418261" y="7583"/>
                  </a:lnTo>
                  <a:lnTo>
                    <a:pt x="452086" y="33507"/>
                  </a:lnTo>
                  <a:lnTo>
                    <a:pt x="473178" y="83852"/>
                  </a:lnTo>
                  <a:lnTo>
                    <a:pt x="473254" y="102166"/>
                  </a:lnTo>
                  <a:lnTo>
                    <a:pt x="469770" y="120147"/>
                  </a:lnTo>
                  <a:lnTo>
                    <a:pt x="438912" y="178401"/>
                  </a:lnTo>
                  <a:lnTo>
                    <a:pt x="412344" y="217639"/>
                  </a:lnTo>
                  <a:lnTo>
                    <a:pt x="383188" y="254853"/>
                  </a:lnTo>
                  <a:lnTo>
                    <a:pt x="351564" y="289920"/>
                  </a:lnTo>
                  <a:lnTo>
                    <a:pt x="317591" y="322716"/>
                  </a:lnTo>
                  <a:lnTo>
                    <a:pt x="281388" y="353118"/>
                  </a:lnTo>
                  <a:lnTo>
                    <a:pt x="243074" y="381004"/>
                  </a:lnTo>
                  <a:lnTo>
                    <a:pt x="202768" y="406249"/>
                  </a:lnTo>
                  <a:lnTo>
                    <a:pt x="154487" y="432705"/>
                  </a:lnTo>
                  <a:lnTo>
                    <a:pt x="104460" y="455514"/>
                  </a:lnTo>
                  <a:lnTo>
                    <a:pt x="52895" y="474591"/>
                  </a:lnTo>
                  <a:lnTo>
                    <a:pt x="0" y="489853"/>
                  </a:lnTo>
                  <a:lnTo>
                    <a:pt x="6341" y="491526"/>
                  </a:lnTo>
                  <a:lnTo>
                    <a:pt x="12777" y="492748"/>
                  </a:lnTo>
                  <a:lnTo>
                    <a:pt x="19282" y="493514"/>
                  </a:lnTo>
                  <a:lnTo>
                    <a:pt x="25831" y="493815"/>
                  </a:lnTo>
                  <a:lnTo>
                    <a:pt x="31864" y="493841"/>
                  </a:lnTo>
                  <a:lnTo>
                    <a:pt x="37871" y="493231"/>
                  </a:lnTo>
                  <a:lnTo>
                    <a:pt x="88402" y="480353"/>
                  </a:lnTo>
                  <a:lnTo>
                    <a:pt x="132126" y="465888"/>
                  </a:lnTo>
                  <a:lnTo>
                    <a:pt x="174819" y="448680"/>
                  </a:lnTo>
                  <a:lnTo>
                    <a:pt x="216354" y="428783"/>
                  </a:lnTo>
                  <a:lnTo>
                    <a:pt x="256603" y="406249"/>
                  </a:lnTo>
                  <a:lnTo>
                    <a:pt x="296909" y="381004"/>
                  </a:lnTo>
                  <a:lnTo>
                    <a:pt x="335221" y="353118"/>
                  </a:lnTo>
                  <a:lnTo>
                    <a:pt x="371423" y="322716"/>
                  </a:lnTo>
                  <a:lnTo>
                    <a:pt x="405395" y="289920"/>
                  </a:lnTo>
                  <a:lnTo>
                    <a:pt x="437018" y="254853"/>
                  </a:lnTo>
                  <a:lnTo>
                    <a:pt x="466174" y="217639"/>
                  </a:lnTo>
                  <a:lnTo>
                    <a:pt x="492744" y="178401"/>
                  </a:lnTo>
                  <a:lnTo>
                    <a:pt x="516610" y="137263"/>
                  </a:lnTo>
                  <a:lnTo>
                    <a:pt x="527089" y="102166"/>
                  </a:lnTo>
                  <a:lnTo>
                    <a:pt x="527013" y="83852"/>
                  </a:lnTo>
                  <a:lnTo>
                    <a:pt x="505917" y="33507"/>
                  </a:lnTo>
                  <a:lnTo>
                    <a:pt x="460578" y="3479"/>
                  </a:lnTo>
                  <a:lnTo>
                    <a:pt x="442809" y="0"/>
                  </a:lnTo>
                  <a:close/>
                </a:path>
              </a:pathLst>
            </a:custGeom>
            <a:solidFill>
              <a:srgbClr val="54931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3528004" y="6217107"/>
              <a:ext cx="807720" cy="1076960"/>
            </a:xfrm>
            <a:custGeom>
              <a:avLst/>
              <a:gdLst/>
              <a:ahLst/>
              <a:cxnLst/>
              <a:rect l="l" t="t" r="r" b="b"/>
              <a:pathLst>
                <a:path w="807720" h="1076959">
                  <a:moveTo>
                    <a:pt x="663930" y="0"/>
                  </a:moveTo>
                  <a:lnTo>
                    <a:pt x="143548" y="0"/>
                  </a:lnTo>
                  <a:lnTo>
                    <a:pt x="122593" y="4230"/>
                  </a:lnTo>
                  <a:lnTo>
                    <a:pt x="105481" y="15768"/>
                  </a:lnTo>
                  <a:lnTo>
                    <a:pt x="93943" y="32880"/>
                  </a:lnTo>
                  <a:lnTo>
                    <a:pt x="89712" y="53835"/>
                  </a:lnTo>
                  <a:lnTo>
                    <a:pt x="89712" y="107670"/>
                  </a:lnTo>
                  <a:lnTo>
                    <a:pt x="93943" y="128623"/>
                  </a:lnTo>
                  <a:lnTo>
                    <a:pt x="105481" y="145730"/>
                  </a:lnTo>
                  <a:lnTo>
                    <a:pt x="122593" y="157264"/>
                  </a:lnTo>
                  <a:lnTo>
                    <a:pt x="143548" y="161493"/>
                  </a:lnTo>
                  <a:lnTo>
                    <a:pt x="143548" y="215328"/>
                  </a:lnTo>
                  <a:lnTo>
                    <a:pt x="125880" y="268820"/>
                  </a:lnTo>
                  <a:lnTo>
                    <a:pt x="61188" y="327990"/>
                  </a:lnTo>
                  <a:lnTo>
                    <a:pt x="35229" y="356189"/>
                  </a:lnTo>
                  <a:lnTo>
                    <a:pt x="16021" y="388872"/>
                  </a:lnTo>
                  <a:lnTo>
                    <a:pt x="4099" y="424857"/>
                  </a:lnTo>
                  <a:lnTo>
                    <a:pt x="0" y="462965"/>
                  </a:lnTo>
                  <a:lnTo>
                    <a:pt x="0" y="897216"/>
                  </a:lnTo>
                  <a:lnTo>
                    <a:pt x="6447" y="944896"/>
                  </a:lnTo>
                  <a:lnTo>
                    <a:pt x="24552" y="987739"/>
                  </a:lnTo>
                  <a:lnTo>
                    <a:pt x="52609" y="1024040"/>
                  </a:lnTo>
                  <a:lnTo>
                    <a:pt x="88913" y="1052096"/>
                  </a:lnTo>
                  <a:lnTo>
                    <a:pt x="131757" y="1070202"/>
                  </a:lnTo>
                  <a:lnTo>
                    <a:pt x="179438" y="1076655"/>
                  </a:lnTo>
                  <a:lnTo>
                    <a:pt x="434111" y="1076655"/>
                  </a:lnTo>
                  <a:lnTo>
                    <a:pt x="442137" y="1068616"/>
                  </a:lnTo>
                  <a:lnTo>
                    <a:pt x="442137" y="1048804"/>
                  </a:lnTo>
                  <a:lnTo>
                    <a:pt x="434111" y="1040765"/>
                  </a:lnTo>
                  <a:lnTo>
                    <a:pt x="179438" y="1040765"/>
                  </a:lnTo>
                  <a:lnTo>
                    <a:pt x="134086" y="1033409"/>
                  </a:lnTo>
                  <a:lnTo>
                    <a:pt x="94699" y="1013021"/>
                  </a:lnTo>
                  <a:lnTo>
                    <a:pt x="63634" y="981955"/>
                  </a:lnTo>
                  <a:lnTo>
                    <a:pt x="43245" y="942568"/>
                  </a:lnTo>
                  <a:lnTo>
                    <a:pt x="35890" y="897216"/>
                  </a:lnTo>
                  <a:lnTo>
                    <a:pt x="35890" y="484492"/>
                  </a:lnTo>
                  <a:lnTo>
                    <a:pt x="807491" y="484492"/>
                  </a:lnTo>
                  <a:lnTo>
                    <a:pt x="807491" y="462965"/>
                  </a:lnTo>
                  <a:lnTo>
                    <a:pt x="805943" y="448602"/>
                  </a:lnTo>
                  <a:lnTo>
                    <a:pt x="36652" y="448602"/>
                  </a:lnTo>
                  <a:lnTo>
                    <a:pt x="41878" y="422082"/>
                  </a:lnTo>
                  <a:lnTo>
                    <a:pt x="51872" y="397217"/>
                  </a:lnTo>
                  <a:lnTo>
                    <a:pt x="66311" y="374639"/>
                  </a:lnTo>
                  <a:lnTo>
                    <a:pt x="84867" y="354977"/>
                  </a:lnTo>
                  <a:lnTo>
                    <a:pt x="136550" y="309930"/>
                  </a:lnTo>
                  <a:lnTo>
                    <a:pt x="151922" y="293774"/>
                  </a:lnTo>
                  <a:lnTo>
                    <a:pt x="164118" y="275307"/>
                  </a:lnTo>
                  <a:lnTo>
                    <a:pt x="172890" y="254988"/>
                  </a:lnTo>
                  <a:lnTo>
                    <a:pt x="177990" y="233273"/>
                  </a:lnTo>
                  <a:lnTo>
                    <a:pt x="261124" y="233273"/>
                  </a:lnTo>
                  <a:lnTo>
                    <a:pt x="269163" y="225247"/>
                  </a:lnTo>
                  <a:lnTo>
                    <a:pt x="269163" y="205422"/>
                  </a:lnTo>
                  <a:lnTo>
                    <a:pt x="261124" y="197383"/>
                  </a:lnTo>
                  <a:lnTo>
                    <a:pt x="179438" y="197383"/>
                  </a:lnTo>
                  <a:lnTo>
                    <a:pt x="179438" y="161493"/>
                  </a:lnTo>
                  <a:lnTo>
                    <a:pt x="663930" y="161493"/>
                  </a:lnTo>
                  <a:lnTo>
                    <a:pt x="684885" y="157264"/>
                  </a:lnTo>
                  <a:lnTo>
                    <a:pt x="701997" y="145730"/>
                  </a:lnTo>
                  <a:lnTo>
                    <a:pt x="713535" y="128623"/>
                  </a:lnTo>
                  <a:lnTo>
                    <a:pt x="714142" y="125615"/>
                  </a:lnTo>
                  <a:lnTo>
                    <a:pt x="133642" y="125615"/>
                  </a:lnTo>
                  <a:lnTo>
                    <a:pt x="125603" y="117576"/>
                  </a:lnTo>
                  <a:lnTo>
                    <a:pt x="125603" y="43929"/>
                  </a:lnTo>
                  <a:lnTo>
                    <a:pt x="133642" y="35890"/>
                  </a:lnTo>
                  <a:lnTo>
                    <a:pt x="714142" y="35890"/>
                  </a:lnTo>
                  <a:lnTo>
                    <a:pt x="713535" y="32880"/>
                  </a:lnTo>
                  <a:lnTo>
                    <a:pt x="701997" y="15768"/>
                  </a:lnTo>
                  <a:lnTo>
                    <a:pt x="684885" y="4230"/>
                  </a:lnTo>
                  <a:lnTo>
                    <a:pt x="663930" y="0"/>
                  </a:lnTo>
                  <a:close/>
                </a:path>
                <a:path w="807720" h="1076959">
                  <a:moveTo>
                    <a:pt x="807491" y="484492"/>
                  </a:moveTo>
                  <a:lnTo>
                    <a:pt x="771601" y="484492"/>
                  </a:lnTo>
                  <a:lnTo>
                    <a:pt x="771601" y="641553"/>
                  </a:lnTo>
                  <a:lnTo>
                    <a:pt x="779627" y="649579"/>
                  </a:lnTo>
                  <a:lnTo>
                    <a:pt x="799452" y="649579"/>
                  </a:lnTo>
                  <a:lnTo>
                    <a:pt x="807491" y="641553"/>
                  </a:lnTo>
                  <a:lnTo>
                    <a:pt x="807491" y="484492"/>
                  </a:lnTo>
                  <a:close/>
                </a:path>
                <a:path w="807720" h="1076959">
                  <a:moveTo>
                    <a:pt x="663930" y="161493"/>
                  </a:moveTo>
                  <a:lnTo>
                    <a:pt x="628040" y="161493"/>
                  </a:lnTo>
                  <a:lnTo>
                    <a:pt x="628040" y="197383"/>
                  </a:lnTo>
                  <a:lnTo>
                    <a:pt x="331025" y="197383"/>
                  </a:lnTo>
                  <a:lnTo>
                    <a:pt x="322986" y="205422"/>
                  </a:lnTo>
                  <a:lnTo>
                    <a:pt x="322986" y="225247"/>
                  </a:lnTo>
                  <a:lnTo>
                    <a:pt x="331025" y="233273"/>
                  </a:lnTo>
                  <a:lnTo>
                    <a:pt x="629500" y="233273"/>
                  </a:lnTo>
                  <a:lnTo>
                    <a:pt x="634603" y="254999"/>
                  </a:lnTo>
                  <a:lnTo>
                    <a:pt x="643382" y="275331"/>
                  </a:lnTo>
                  <a:lnTo>
                    <a:pt x="655589" y="293807"/>
                  </a:lnTo>
                  <a:lnTo>
                    <a:pt x="670979" y="309968"/>
                  </a:lnTo>
                  <a:lnTo>
                    <a:pt x="722665" y="355015"/>
                  </a:lnTo>
                  <a:lnTo>
                    <a:pt x="741196" y="374667"/>
                  </a:lnTo>
                  <a:lnTo>
                    <a:pt x="755617" y="397236"/>
                  </a:lnTo>
                  <a:lnTo>
                    <a:pt x="765603" y="422092"/>
                  </a:lnTo>
                  <a:lnTo>
                    <a:pt x="770826" y="448602"/>
                  </a:lnTo>
                  <a:lnTo>
                    <a:pt x="805943" y="448602"/>
                  </a:lnTo>
                  <a:lnTo>
                    <a:pt x="791448" y="388843"/>
                  </a:lnTo>
                  <a:lnTo>
                    <a:pt x="746239" y="327952"/>
                  </a:lnTo>
                  <a:lnTo>
                    <a:pt x="694566" y="282905"/>
                  </a:lnTo>
                  <a:lnTo>
                    <a:pt x="681570" y="268785"/>
                  </a:lnTo>
                  <a:lnTo>
                    <a:pt x="671955" y="252422"/>
                  </a:lnTo>
                  <a:lnTo>
                    <a:pt x="665988" y="234422"/>
                  </a:lnTo>
                  <a:lnTo>
                    <a:pt x="663930" y="215328"/>
                  </a:lnTo>
                  <a:lnTo>
                    <a:pt x="663930" y="161493"/>
                  </a:lnTo>
                  <a:close/>
                </a:path>
                <a:path w="807720" h="1076959">
                  <a:moveTo>
                    <a:pt x="714142" y="35890"/>
                  </a:moveTo>
                  <a:lnTo>
                    <a:pt x="673849" y="35890"/>
                  </a:lnTo>
                  <a:lnTo>
                    <a:pt x="681875" y="43929"/>
                  </a:lnTo>
                  <a:lnTo>
                    <a:pt x="681875" y="117576"/>
                  </a:lnTo>
                  <a:lnTo>
                    <a:pt x="673849" y="125615"/>
                  </a:lnTo>
                  <a:lnTo>
                    <a:pt x="714142" y="125615"/>
                  </a:lnTo>
                  <a:lnTo>
                    <a:pt x="717765" y="107670"/>
                  </a:lnTo>
                  <a:lnTo>
                    <a:pt x="717765" y="53835"/>
                  </a:lnTo>
                  <a:lnTo>
                    <a:pt x="714142" y="358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99775" y="7096375"/>
              <a:ext cx="125615" cy="12561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689489" y="6755447"/>
              <a:ext cx="918210" cy="536575"/>
            </a:xfrm>
            <a:custGeom>
              <a:avLst/>
              <a:gdLst/>
              <a:ahLst/>
              <a:cxnLst/>
              <a:rect l="l" t="t" r="r" b="b"/>
              <a:pathLst>
                <a:path w="918210" h="536575">
                  <a:moveTo>
                    <a:pt x="412724" y="402805"/>
                  </a:moveTo>
                  <a:lnTo>
                    <a:pt x="404685" y="394766"/>
                  </a:lnTo>
                  <a:lnTo>
                    <a:pt x="394779" y="394766"/>
                  </a:lnTo>
                  <a:lnTo>
                    <a:pt x="384873" y="394766"/>
                  </a:lnTo>
                  <a:lnTo>
                    <a:pt x="376834" y="402805"/>
                  </a:lnTo>
                  <a:lnTo>
                    <a:pt x="376834" y="422617"/>
                  </a:lnTo>
                  <a:lnTo>
                    <a:pt x="384873" y="430657"/>
                  </a:lnTo>
                  <a:lnTo>
                    <a:pt x="404685" y="430657"/>
                  </a:lnTo>
                  <a:lnTo>
                    <a:pt x="412724" y="422617"/>
                  </a:lnTo>
                  <a:lnTo>
                    <a:pt x="412724" y="402805"/>
                  </a:lnTo>
                  <a:close/>
                </a:path>
                <a:path w="918210" h="536575">
                  <a:moveTo>
                    <a:pt x="502437" y="143548"/>
                  </a:moveTo>
                  <a:lnTo>
                    <a:pt x="495922" y="110248"/>
                  </a:lnTo>
                  <a:lnTo>
                    <a:pt x="477278" y="79883"/>
                  </a:lnTo>
                  <a:lnTo>
                    <a:pt x="466547" y="70154"/>
                  </a:lnTo>
                  <a:lnTo>
                    <a:pt x="466547" y="143548"/>
                  </a:lnTo>
                  <a:lnTo>
                    <a:pt x="458698" y="171780"/>
                  </a:lnTo>
                  <a:lnTo>
                    <a:pt x="402628" y="219265"/>
                  </a:lnTo>
                  <a:lnTo>
                    <a:pt x="358889" y="236270"/>
                  </a:lnTo>
                  <a:lnTo>
                    <a:pt x="307670" y="247294"/>
                  </a:lnTo>
                  <a:lnTo>
                    <a:pt x="251218" y="251218"/>
                  </a:lnTo>
                  <a:lnTo>
                    <a:pt x="194767" y="247294"/>
                  </a:lnTo>
                  <a:lnTo>
                    <a:pt x="143560" y="236270"/>
                  </a:lnTo>
                  <a:lnTo>
                    <a:pt x="99822" y="219265"/>
                  </a:lnTo>
                  <a:lnTo>
                    <a:pt x="65798" y="197396"/>
                  </a:lnTo>
                  <a:lnTo>
                    <a:pt x="35890" y="143548"/>
                  </a:lnTo>
                  <a:lnTo>
                    <a:pt x="43738" y="115316"/>
                  </a:lnTo>
                  <a:lnTo>
                    <a:pt x="99822" y="67830"/>
                  </a:lnTo>
                  <a:lnTo>
                    <a:pt x="143560" y="50825"/>
                  </a:lnTo>
                  <a:lnTo>
                    <a:pt x="194767" y="39801"/>
                  </a:lnTo>
                  <a:lnTo>
                    <a:pt x="251218" y="35877"/>
                  </a:lnTo>
                  <a:lnTo>
                    <a:pt x="307670" y="39801"/>
                  </a:lnTo>
                  <a:lnTo>
                    <a:pt x="358889" y="50825"/>
                  </a:lnTo>
                  <a:lnTo>
                    <a:pt x="402628" y="67830"/>
                  </a:lnTo>
                  <a:lnTo>
                    <a:pt x="436638" y="89700"/>
                  </a:lnTo>
                  <a:lnTo>
                    <a:pt x="466547" y="143548"/>
                  </a:lnTo>
                  <a:lnTo>
                    <a:pt x="466547" y="70154"/>
                  </a:lnTo>
                  <a:lnTo>
                    <a:pt x="447929" y="53251"/>
                  </a:lnTo>
                  <a:lnTo>
                    <a:pt x="417512" y="35877"/>
                  </a:lnTo>
                  <a:lnTo>
                    <a:pt x="409244" y="31153"/>
                  </a:lnTo>
                  <a:lnTo>
                    <a:pt x="362635" y="14376"/>
                  </a:lnTo>
                  <a:lnTo>
                    <a:pt x="309499" y="3733"/>
                  </a:lnTo>
                  <a:lnTo>
                    <a:pt x="251218" y="0"/>
                  </a:lnTo>
                  <a:lnTo>
                    <a:pt x="192951" y="3733"/>
                  </a:lnTo>
                  <a:lnTo>
                    <a:pt x="139801" y="14376"/>
                  </a:lnTo>
                  <a:lnTo>
                    <a:pt x="93205" y="31153"/>
                  </a:lnTo>
                  <a:lnTo>
                    <a:pt x="54521" y="53251"/>
                  </a:lnTo>
                  <a:lnTo>
                    <a:pt x="25158" y="79883"/>
                  </a:lnTo>
                  <a:lnTo>
                    <a:pt x="0" y="143548"/>
                  </a:lnTo>
                  <a:lnTo>
                    <a:pt x="6527" y="176847"/>
                  </a:lnTo>
                  <a:lnTo>
                    <a:pt x="54521" y="233845"/>
                  </a:lnTo>
                  <a:lnTo>
                    <a:pt x="93205" y="255943"/>
                  </a:lnTo>
                  <a:lnTo>
                    <a:pt x="139801" y="272719"/>
                  </a:lnTo>
                  <a:lnTo>
                    <a:pt x="192951" y="283362"/>
                  </a:lnTo>
                  <a:lnTo>
                    <a:pt x="251218" y="287096"/>
                  </a:lnTo>
                  <a:lnTo>
                    <a:pt x="309499" y="283362"/>
                  </a:lnTo>
                  <a:lnTo>
                    <a:pt x="362635" y="272719"/>
                  </a:lnTo>
                  <a:lnTo>
                    <a:pt x="409244" y="255943"/>
                  </a:lnTo>
                  <a:lnTo>
                    <a:pt x="417512" y="251218"/>
                  </a:lnTo>
                  <a:lnTo>
                    <a:pt x="447929" y="233845"/>
                  </a:lnTo>
                  <a:lnTo>
                    <a:pt x="477278" y="207213"/>
                  </a:lnTo>
                  <a:lnTo>
                    <a:pt x="495922" y="176847"/>
                  </a:lnTo>
                  <a:lnTo>
                    <a:pt x="502437" y="143548"/>
                  </a:lnTo>
                  <a:close/>
                </a:path>
                <a:path w="918210" h="536575">
                  <a:moveTo>
                    <a:pt x="520382" y="420751"/>
                  </a:moveTo>
                  <a:lnTo>
                    <a:pt x="512343" y="412711"/>
                  </a:lnTo>
                  <a:lnTo>
                    <a:pt x="502437" y="412711"/>
                  </a:lnTo>
                  <a:lnTo>
                    <a:pt x="492531" y="412711"/>
                  </a:lnTo>
                  <a:lnTo>
                    <a:pt x="484492" y="420751"/>
                  </a:lnTo>
                  <a:lnTo>
                    <a:pt x="484492" y="440563"/>
                  </a:lnTo>
                  <a:lnTo>
                    <a:pt x="492531" y="448602"/>
                  </a:lnTo>
                  <a:lnTo>
                    <a:pt x="512343" y="448602"/>
                  </a:lnTo>
                  <a:lnTo>
                    <a:pt x="520382" y="440563"/>
                  </a:lnTo>
                  <a:lnTo>
                    <a:pt x="520382" y="420751"/>
                  </a:lnTo>
                  <a:close/>
                </a:path>
                <a:path w="918210" h="536575">
                  <a:moveTo>
                    <a:pt x="574217" y="331025"/>
                  </a:moveTo>
                  <a:lnTo>
                    <a:pt x="566178" y="322986"/>
                  </a:lnTo>
                  <a:lnTo>
                    <a:pt x="556272" y="322986"/>
                  </a:lnTo>
                  <a:lnTo>
                    <a:pt x="546366" y="322986"/>
                  </a:lnTo>
                  <a:lnTo>
                    <a:pt x="538327" y="331025"/>
                  </a:lnTo>
                  <a:lnTo>
                    <a:pt x="538327" y="350837"/>
                  </a:lnTo>
                  <a:lnTo>
                    <a:pt x="546366" y="358876"/>
                  </a:lnTo>
                  <a:lnTo>
                    <a:pt x="566178" y="358876"/>
                  </a:lnTo>
                  <a:lnTo>
                    <a:pt x="574217" y="350837"/>
                  </a:lnTo>
                  <a:lnTo>
                    <a:pt x="574217" y="331025"/>
                  </a:lnTo>
                  <a:close/>
                </a:path>
                <a:path w="918210" h="536575">
                  <a:moveTo>
                    <a:pt x="681888" y="313080"/>
                  </a:moveTo>
                  <a:lnTo>
                    <a:pt x="673849" y="305041"/>
                  </a:lnTo>
                  <a:lnTo>
                    <a:pt x="663943" y="305041"/>
                  </a:lnTo>
                  <a:lnTo>
                    <a:pt x="654037" y="305041"/>
                  </a:lnTo>
                  <a:lnTo>
                    <a:pt x="645998" y="313080"/>
                  </a:lnTo>
                  <a:lnTo>
                    <a:pt x="645998" y="332892"/>
                  </a:lnTo>
                  <a:lnTo>
                    <a:pt x="654037" y="340931"/>
                  </a:lnTo>
                  <a:lnTo>
                    <a:pt x="673849" y="340931"/>
                  </a:lnTo>
                  <a:lnTo>
                    <a:pt x="681888" y="332892"/>
                  </a:lnTo>
                  <a:lnTo>
                    <a:pt x="681888" y="313080"/>
                  </a:lnTo>
                  <a:close/>
                </a:path>
                <a:path w="918210" h="536575">
                  <a:moveTo>
                    <a:pt x="717778" y="223367"/>
                  </a:moveTo>
                  <a:lnTo>
                    <a:pt x="709739" y="215328"/>
                  </a:lnTo>
                  <a:lnTo>
                    <a:pt x="699833" y="215328"/>
                  </a:lnTo>
                  <a:lnTo>
                    <a:pt x="689927" y="215328"/>
                  </a:lnTo>
                  <a:lnTo>
                    <a:pt x="681888" y="223367"/>
                  </a:lnTo>
                  <a:lnTo>
                    <a:pt x="681888" y="243179"/>
                  </a:lnTo>
                  <a:lnTo>
                    <a:pt x="689927" y="251218"/>
                  </a:lnTo>
                  <a:lnTo>
                    <a:pt x="709739" y="251218"/>
                  </a:lnTo>
                  <a:lnTo>
                    <a:pt x="717778" y="243179"/>
                  </a:lnTo>
                  <a:lnTo>
                    <a:pt x="717778" y="223367"/>
                  </a:lnTo>
                  <a:close/>
                </a:path>
                <a:path w="918210" h="536575">
                  <a:moveTo>
                    <a:pt x="789546" y="97751"/>
                  </a:moveTo>
                  <a:lnTo>
                    <a:pt x="781507" y="89712"/>
                  </a:lnTo>
                  <a:lnTo>
                    <a:pt x="771601" y="89712"/>
                  </a:lnTo>
                  <a:lnTo>
                    <a:pt x="761695" y="89712"/>
                  </a:lnTo>
                  <a:lnTo>
                    <a:pt x="753656" y="97751"/>
                  </a:lnTo>
                  <a:lnTo>
                    <a:pt x="753656" y="117563"/>
                  </a:lnTo>
                  <a:lnTo>
                    <a:pt x="761695" y="125603"/>
                  </a:lnTo>
                  <a:lnTo>
                    <a:pt x="781507" y="125603"/>
                  </a:lnTo>
                  <a:lnTo>
                    <a:pt x="789546" y="117563"/>
                  </a:lnTo>
                  <a:lnTo>
                    <a:pt x="789546" y="97751"/>
                  </a:lnTo>
                  <a:close/>
                </a:path>
                <a:path w="918210" h="536575">
                  <a:moveTo>
                    <a:pt x="807491" y="187477"/>
                  </a:moveTo>
                  <a:lnTo>
                    <a:pt x="799452" y="179438"/>
                  </a:lnTo>
                  <a:lnTo>
                    <a:pt x="789546" y="179438"/>
                  </a:lnTo>
                  <a:lnTo>
                    <a:pt x="779640" y="179438"/>
                  </a:lnTo>
                  <a:lnTo>
                    <a:pt x="771601" y="187477"/>
                  </a:lnTo>
                  <a:lnTo>
                    <a:pt x="771601" y="207289"/>
                  </a:lnTo>
                  <a:lnTo>
                    <a:pt x="779640" y="215328"/>
                  </a:lnTo>
                  <a:lnTo>
                    <a:pt x="799452" y="215328"/>
                  </a:lnTo>
                  <a:lnTo>
                    <a:pt x="807491" y="207289"/>
                  </a:lnTo>
                  <a:lnTo>
                    <a:pt x="807491" y="187477"/>
                  </a:lnTo>
                  <a:close/>
                </a:path>
                <a:path w="918210" h="536575">
                  <a:moveTo>
                    <a:pt x="918108" y="129514"/>
                  </a:moveTo>
                  <a:lnTo>
                    <a:pt x="913472" y="86893"/>
                  </a:lnTo>
                  <a:lnTo>
                    <a:pt x="893216" y="49123"/>
                  </a:lnTo>
                  <a:lnTo>
                    <a:pt x="885964" y="43180"/>
                  </a:lnTo>
                  <a:lnTo>
                    <a:pt x="883107" y="40855"/>
                  </a:lnTo>
                  <a:lnTo>
                    <a:pt x="883107" y="116801"/>
                  </a:lnTo>
                  <a:lnTo>
                    <a:pt x="881100" y="136537"/>
                  </a:lnTo>
                  <a:lnTo>
                    <a:pt x="847153" y="201079"/>
                  </a:lnTo>
                  <a:lnTo>
                    <a:pt x="816991" y="244335"/>
                  </a:lnTo>
                  <a:lnTo>
                    <a:pt x="783564" y="284937"/>
                  </a:lnTo>
                  <a:lnTo>
                    <a:pt x="747026" y="322732"/>
                  </a:lnTo>
                  <a:lnTo>
                    <a:pt x="707555" y="357517"/>
                  </a:lnTo>
                  <a:lnTo>
                    <a:pt x="665353" y="389115"/>
                  </a:lnTo>
                  <a:lnTo>
                    <a:pt x="620572" y="417347"/>
                  </a:lnTo>
                  <a:lnTo>
                    <a:pt x="571360" y="444347"/>
                  </a:lnTo>
                  <a:lnTo>
                    <a:pt x="520255" y="467360"/>
                  </a:lnTo>
                  <a:lnTo>
                    <a:pt x="467512" y="486308"/>
                  </a:lnTo>
                  <a:lnTo>
                    <a:pt x="413372" y="501065"/>
                  </a:lnTo>
                  <a:lnTo>
                    <a:pt x="383209" y="500849"/>
                  </a:lnTo>
                  <a:lnTo>
                    <a:pt x="356412" y="489470"/>
                  </a:lnTo>
                  <a:lnTo>
                    <a:pt x="335826" y="468884"/>
                  </a:lnTo>
                  <a:lnTo>
                    <a:pt x="324332" y="440994"/>
                  </a:lnTo>
                  <a:lnTo>
                    <a:pt x="324561" y="410845"/>
                  </a:lnTo>
                  <a:lnTo>
                    <a:pt x="335927" y="384048"/>
                  </a:lnTo>
                  <a:lnTo>
                    <a:pt x="356527" y="363461"/>
                  </a:lnTo>
                  <a:lnTo>
                    <a:pt x="384403" y="351967"/>
                  </a:lnTo>
                  <a:lnTo>
                    <a:pt x="393674" y="349796"/>
                  </a:lnTo>
                  <a:lnTo>
                    <a:pt x="414235" y="344017"/>
                  </a:lnTo>
                  <a:lnTo>
                    <a:pt x="481025" y="318871"/>
                  </a:lnTo>
                  <a:lnTo>
                    <a:pt x="523176" y="298107"/>
                  </a:lnTo>
                  <a:lnTo>
                    <a:pt x="568426" y="270967"/>
                  </a:lnTo>
                  <a:lnTo>
                    <a:pt x="614718" y="236728"/>
                  </a:lnTo>
                  <a:lnTo>
                    <a:pt x="660044" y="194729"/>
                  </a:lnTo>
                  <a:lnTo>
                    <a:pt x="702322" y="144246"/>
                  </a:lnTo>
                  <a:lnTo>
                    <a:pt x="739521" y="84594"/>
                  </a:lnTo>
                  <a:lnTo>
                    <a:pt x="750976" y="67995"/>
                  </a:lnTo>
                  <a:lnTo>
                    <a:pt x="766102" y="55181"/>
                  </a:lnTo>
                  <a:lnTo>
                    <a:pt x="784047" y="46723"/>
                  </a:lnTo>
                  <a:lnTo>
                    <a:pt x="803897" y="43180"/>
                  </a:lnTo>
                  <a:lnTo>
                    <a:pt x="823976" y="44983"/>
                  </a:lnTo>
                  <a:lnTo>
                    <a:pt x="858774" y="63309"/>
                  </a:lnTo>
                  <a:lnTo>
                    <a:pt x="879944" y="97231"/>
                  </a:lnTo>
                  <a:lnTo>
                    <a:pt x="883107" y="116801"/>
                  </a:lnTo>
                  <a:lnTo>
                    <a:pt x="883107" y="40855"/>
                  </a:lnTo>
                  <a:lnTo>
                    <a:pt x="858850" y="21018"/>
                  </a:lnTo>
                  <a:lnTo>
                    <a:pt x="816241" y="8547"/>
                  </a:lnTo>
                  <a:lnTo>
                    <a:pt x="773633" y="13182"/>
                  </a:lnTo>
                  <a:lnTo>
                    <a:pt x="735863" y="33439"/>
                  </a:lnTo>
                  <a:lnTo>
                    <a:pt x="707758" y="67805"/>
                  </a:lnTo>
                  <a:lnTo>
                    <a:pt x="668731" y="129006"/>
                  </a:lnTo>
                  <a:lnTo>
                    <a:pt x="623785" y="179844"/>
                  </a:lnTo>
                  <a:lnTo>
                    <a:pt x="575703" y="221145"/>
                  </a:lnTo>
                  <a:lnTo>
                    <a:pt x="527265" y="253796"/>
                  </a:lnTo>
                  <a:lnTo>
                    <a:pt x="481266" y="278612"/>
                  </a:lnTo>
                  <a:lnTo>
                    <a:pt x="440474" y="296468"/>
                  </a:lnTo>
                  <a:lnTo>
                    <a:pt x="385699" y="314693"/>
                  </a:lnTo>
                  <a:lnTo>
                    <a:pt x="377278" y="316750"/>
                  </a:lnTo>
                  <a:lnTo>
                    <a:pt x="336245" y="333730"/>
                  </a:lnTo>
                  <a:lnTo>
                    <a:pt x="305955" y="364070"/>
                  </a:lnTo>
                  <a:lnTo>
                    <a:pt x="289242" y="403567"/>
                  </a:lnTo>
                  <a:lnTo>
                    <a:pt x="289204" y="410845"/>
                  </a:lnTo>
                  <a:lnTo>
                    <a:pt x="289077" y="448221"/>
                  </a:lnTo>
                  <a:lnTo>
                    <a:pt x="305955" y="489013"/>
                  </a:lnTo>
                  <a:lnTo>
                    <a:pt x="336296" y="519303"/>
                  </a:lnTo>
                  <a:lnTo>
                    <a:pt x="375780" y="536003"/>
                  </a:lnTo>
                  <a:lnTo>
                    <a:pt x="420192" y="536270"/>
                  </a:lnTo>
                  <a:lnTo>
                    <a:pt x="466039" y="524319"/>
                  </a:lnTo>
                  <a:lnTo>
                    <a:pt x="510959" y="509485"/>
                  </a:lnTo>
                  <a:lnTo>
                    <a:pt x="531837" y="501065"/>
                  </a:lnTo>
                  <a:lnTo>
                    <a:pt x="554812" y="491820"/>
                  </a:lnTo>
                  <a:lnTo>
                    <a:pt x="597484" y="471385"/>
                  </a:lnTo>
                  <a:lnTo>
                    <a:pt x="638822" y="448221"/>
                  </a:lnTo>
                  <a:lnTo>
                    <a:pt x="680237" y="422376"/>
                  </a:lnTo>
                  <a:lnTo>
                    <a:pt x="719594" y="393801"/>
                  </a:lnTo>
                  <a:lnTo>
                    <a:pt x="756780" y="362610"/>
                  </a:lnTo>
                  <a:lnTo>
                    <a:pt x="791654" y="328955"/>
                  </a:lnTo>
                  <a:lnTo>
                    <a:pt x="824103" y="292938"/>
                  </a:lnTo>
                  <a:lnTo>
                    <a:pt x="853998" y="254711"/>
                  </a:lnTo>
                  <a:lnTo>
                    <a:pt x="881214" y="214401"/>
                  </a:lnTo>
                  <a:lnTo>
                    <a:pt x="905637" y="172110"/>
                  </a:lnTo>
                  <a:lnTo>
                    <a:pt x="918108" y="1295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71997" y="1837792"/>
              <a:ext cx="1079894" cy="1079919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444500" y="7242398"/>
            <a:ext cx="1296035" cy="20129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b="0" spc="-10" dirty="0">
                <a:solidFill>
                  <a:srgbClr val="231F20"/>
                </a:solidFill>
                <a:latin typeface="Whitney"/>
                <a:cs typeface="Whitney"/>
              </a:rPr>
              <a:t>Fuente:</a:t>
            </a:r>
            <a:r>
              <a:rPr sz="1200" b="0" spc="-3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Whitney"/>
                <a:cs typeface="Whitney"/>
              </a:rPr>
              <a:t>PAHO,</a:t>
            </a:r>
            <a:r>
              <a:rPr sz="1200" b="0" spc="-3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200" b="0" spc="-5" dirty="0">
                <a:solidFill>
                  <a:srgbClr val="231F20"/>
                </a:solidFill>
                <a:latin typeface="Whitney"/>
                <a:cs typeface="Whitney"/>
              </a:rPr>
              <a:t>2015</a:t>
            </a:r>
            <a:endParaRPr sz="1200" dirty="0">
              <a:latin typeface="Whitney"/>
              <a:cs typeface="Whitne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30906"/>
            <a:ext cx="5336540" cy="457200"/>
          </a:xfrm>
          <a:prstGeom prst="rect">
            <a:avLst/>
          </a:prstGeom>
          <a:solidFill>
            <a:srgbClr val="A0CD4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79"/>
              </a:lnSpc>
            </a:pPr>
            <a:r>
              <a:rPr sz="2600" b="0" spc="-15" dirty="0">
                <a:latin typeface="Whitney"/>
                <a:cs typeface="Whitney"/>
              </a:rPr>
              <a:t>ALIMENTOS</a:t>
            </a:r>
            <a:r>
              <a:rPr sz="2600" b="0" spc="-40" dirty="0">
                <a:latin typeface="Whitney"/>
                <a:cs typeface="Whitney"/>
              </a:rPr>
              <a:t> </a:t>
            </a:r>
            <a:r>
              <a:rPr sz="2900" spc="-25" dirty="0"/>
              <a:t>ULTRAPROCESADOS</a:t>
            </a:r>
            <a:endParaRPr sz="2900" dirty="0">
              <a:latin typeface="Whitney"/>
              <a:cs typeface="Whitne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969376"/>
            <a:ext cx="9084310" cy="5316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50"/>
              </a:lnSpc>
              <a:spcBef>
                <a:spcPts val="100"/>
              </a:spcBef>
            </a:pPr>
            <a:r>
              <a:rPr sz="3000" b="0" spc="-20" dirty="0">
                <a:solidFill>
                  <a:srgbClr val="231F20"/>
                </a:solidFill>
                <a:latin typeface="Whitney"/>
                <a:cs typeface="Whitney"/>
              </a:rPr>
              <a:t>Los</a:t>
            </a:r>
            <a:r>
              <a:rPr sz="3000" b="0" spc="-5" dirty="0">
                <a:solidFill>
                  <a:srgbClr val="231F20"/>
                </a:solidFill>
                <a:latin typeface="Whitney"/>
                <a:cs typeface="Whitney"/>
              </a:rPr>
              <a:t> alimentos </a:t>
            </a:r>
            <a:r>
              <a:rPr sz="3000" b="0" spc="-10" dirty="0">
                <a:solidFill>
                  <a:srgbClr val="231F20"/>
                </a:solidFill>
                <a:latin typeface="Whitney"/>
                <a:cs typeface="Whitney"/>
              </a:rPr>
              <a:t>ultraprocesados</a:t>
            </a:r>
            <a:r>
              <a:rPr sz="30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son</a:t>
            </a:r>
            <a:r>
              <a:rPr sz="30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1" spc="-15" dirty="0">
                <a:solidFill>
                  <a:srgbClr val="231F20"/>
                </a:solidFill>
                <a:latin typeface="Whitney"/>
                <a:cs typeface="Whitney"/>
              </a:rPr>
              <a:t>inventos</a:t>
            </a:r>
            <a:r>
              <a:rPr sz="3000" b="1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1" dirty="0">
                <a:solidFill>
                  <a:srgbClr val="231F20"/>
                </a:solidFill>
                <a:latin typeface="Whitney"/>
                <a:cs typeface="Whitney"/>
              </a:rPr>
              <a:t>de</a:t>
            </a:r>
            <a:r>
              <a:rPr sz="3000" b="1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1" dirty="0">
                <a:solidFill>
                  <a:srgbClr val="231F20"/>
                </a:solidFill>
                <a:latin typeface="Whitney"/>
                <a:cs typeface="Whitney"/>
              </a:rPr>
              <a:t>la ciencia</a:t>
            </a:r>
            <a:endParaRPr sz="3000" dirty="0">
              <a:latin typeface="Whitney"/>
              <a:cs typeface="Whitney"/>
            </a:endParaRPr>
          </a:p>
          <a:p>
            <a:pPr marL="12700">
              <a:lnSpc>
                <a:spcPts val="2700"/>
              </a:lnSpc>
            </a:pPr>
            <a:r>
              <a:rPr sz="3000" b="0" spc="-10" dirty="0">
                <a:solidFill>
                  <a:srgbClr val="231F20"/>
                </a:solidFill>
                <a:latin typeface="Whitney"/>
                <a:cs typeface="Whitney"/>
              </a:rPr>
              <a:t>elaborados</a:t>
            </a:r>
            <a:r>
              <a:rPr sz="3000" b="0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a</a:t>
            </a:r>
            <a:r>
              <a:rPr sz="3000" b="0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partir</a:t>
            </a:r>
            <a:r>
              <a:rPr sz="3000" b="0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de</a:t>
            </a:r>
            <a:r>
              <a:rPr sz="3000" b="0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1" spc="-5" dirty="0">
                <a:solidFill>
                  <a:srgbClr val="231F20"/>
                </a:solidFill>
                <a:latin typeface="Whitney"/>
                <a:cs typeface="Whitney"/>
              </a:rPr>
              <a:t>sustancias</a:t>
            </a:r>
            <a:r>
              <a:rPr sz="3000" b="1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1" spc="-10" dirty="0">
                <a:solidFill>
                  <a:srgbClr val="231F20"/>
                </a:solidFill>
                <a:latin typeface="Whitney"/>
                <a:cs typeface="Whitney"/>
              </a:rPr>
              <a:t>derivadas</a:t>
            </a:r>
            <a:r>
              <a:rPr sz="3000" b="1" spc="3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de</a:t>
            </a:r>
            <a:r>
              <a:rPr sz="3000" b="0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los</a:t>
            </a:r>
            <a:endParaRPr sz="3000" dirty="0">
              <a:latin typeface="Whitney"/>
              <a:cs typeface="Whitney"/>
            </a:endParaRPr>
          </a:p>
          <a:p>
            <a:pPr marL="12700" marR="746760">
              <a:lnSpc>
                <a:spcPct val="75000"/>
              </a:lnSpc>
              <a:spcBef>
                <a:spcPts val="450"/>
              </a:spcBef>
            </a:pPr>
            <a:r>
              <a:rPr sz="3000" b="0" spc="-5" dirty="0">
                <a:solidFill>
                  <a:srgbClr val="231F20"/>
                </a:solidFill>
                <a:latin typeface="Whitney"/>
                <a:cs typeface="Whitney"/>
              </a:rPr>
              <a:t>alimentos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 o</a:t>
            </a:r>
            <a:r>
              <a:rPr sz="30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1" spc="-5" dirty="0">
                <a:solidFill>
                  <a:srgbClr val="231F20"/>
                </a:solidFill>
                <a:latin typeface="Whitney"/>
                <a:cs typeface="Whitney"/>
              </a:rPr>
              <a:t>sintetizadas</a:t>
            </a:r>
            <a:r>
              <a:rPr sz="3000" b="1" spc="3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de </a:t>
            </a:r>
            <a:r>
              <a:rPr sz="3000" b="0" spc="-15" dirty="0">
                <a:solidFill>
                  <a:srgbClr val="231F20"/>
                </a:solidFill>
                <a:latin typeface="Whitney"/>
                <a:cs typeface="Whitney"/>
              </a:rPr>
              <a:t>otras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spc="-5" dirty="0">
                <a:solidFill>
                  <a:srgbClr val="231F20"/>
                </a:solidFill>
                <a:latin typeface="Whitney"/>
                <a:cs typeface="Whitney"/>
              </a:rPr>
              <a:t>fuentes</a:t>
            </a:r>
            <a:r>
              <a:rPr sz="3000" b="0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orgánicas. </a:t>
            </a:r>
            <a:r>
              <a:rPr sz="3000" b="0" spc="-64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spc="-15" dirty="0">
                <a:solidFill>
                  <a:srgbClr val="231F20"/>
                </a:solidFill>
                <a:latin typeface="Whitney"/>
                <a:cs typeface="Whitney"/>
              </a:rPr>
              <a:t>Requieren</a:t>
            </a:r>
            <a:r>
              <a:rPr sz="3000" b="0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1" dirty="0">
                <a:solidFill>
                  <a:srgbClr val="231F20"/>
                </a:solidFill>
                <a:latin typeface="Whitney"/>
                <a:cs typeface="Whitney"/>
              </a:rPr>
              <a:t>poca o ninguna </a:t>
            </a:r>
            <a:r>
              <a:rPr sz="3000" b="1" spc="-10" dirty="0">
                <a:solidFill>
                  <a:srgbClr val="231F20"/>
                </a:solidFill>
                <a:latin typeface="Whitney"/>
                <a:cs typeface="Whitney"/>
              </a:rPr>
              <a:t>preparación</a:t>
            </a:r>
            <a:r>
              <a:rPr sz="3000" b="0" spc="-10" dirty="0">
                <a:solidFill>
                  <a:srgbClr val="231F20"/>
                </a:solidFill>
                <a:latin typeface="Whitney"/>
                <a:cs typeface="Whitney"/>
              </a:rPr>
              <a:t>.</a:t>
            </a:r>
            <a:endParaRPr sz="3000" dirty="0">
              <a:latin typeface="Whitney"/>
              <a:cs typeface="Whitney"/>
            </a:endParaRPr>
          </a:p>
          <a:p>
            <a:pPr marL="12700">
              <a:lnSpc>
                <a:spcPts val="2320"/>
              </a:lnSpc>
              <a:spcBef>
                <a:spcPts val="1320"/>
              </a:spcBef>
            </a:pPr>
            <a:r>
              <a:rPr sz="2200" b="0" spc="5" dirty="0">
                <a:solidFill>
                  <a:srgbClr val="231F20"/>
                </a:solidFill>
                <a:latin typeface="Whitney"/>
                <a:cs typeface="Whitney"/>
              </a:rPr>
              <a:t>-Snacks</a:t>
            </a:r>
            <a:r>
              <a:rPr sz="2200" b="0" spc="-2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dulces</a:t>
            </a:r>
            <a:r>
              <a:rPr sz="2200" b="0" spc="-1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y</a:t>
            </a:r>
            <a:r>
              <a:rPr sz="2200" b="0" spc="-1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salados</a:t>
            </a:r>
            <a:endParaRPr sz="2200" dirty="0">
              <a:latin typeface="Whitney"/>
              <a:cs typeface="Whitney"/>
            </a:endParaRPr>
          </a:p>
          <a:p>
            <a:pPr marL="12700">
              <a:lnSpc>
                <a:spcPts val="2000"/>
              </a:lnSpc>
            </a:pPr>
            <a:r>
              <a:rPr sz="2200" b="0" spc="5" dirty="0">
                <a:solidFill>
                  <a:srgbClr val="231F20"/>
                </a:solidFill>
                <a:latin typeface="Whitney"/>
                <a:cs typeface="Whitney"/>
              </a:rPr>
              <a:t>-Helados,</a:t>
            </a:r>
            <a:r>
              <a:rPr sz="2200" b="0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chocolates</a:t>
            </a:r>
            <a:r>
              <a:rPr sz="2200" b="0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y</a:t>
            </a:r>
            <a:r>
              <a:rPr sz="2200" b="0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dulces</a:t>
            </a:r>
            <a:endParaRPr sz="2200" dirty="0">
              <a:latin typeface="Whitney"/>
              <a:cs typeface="Whitney"/>
            </a:endParaRPr>
          </a:p>
          <a:p>
            <a:pPr marL="12700">
              <a:lnSpc>
                <a:spcPts val="2000"/>
              </a:lnSpc>
            </a:pP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-Papas</a:t>
            </a:r>
            <a:r>
              <a:rPr sz="2200" b="0" spc="-1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fritas,</a:t>
            </a:r>
            <a:r>
              <a:rPr sz="2200" b="0" spc="-1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hamburguesas</a:t>
            </a:r>
            <a:r>
              <a:rPr sz="2200" b="0" spc="-1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y</a:t>
            </a:r>
            <a:r>
              <a:rPr sz="2200" b="0" spc="-1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completos</a:t>
            </a:r>
            <a:endParaRPr sz="2200" dirty="0">
              <a:latin typeface="Whitney"/>
              <a:cs typeface="Whitney"/>
            </a:endParaRPr>
          </a:p>
          <a:p>
            <a:pPr marL="12700">
              <a:lnSpc>
                <a:spcPts val="2000"/>
              </a:lnSpc>
            </a:pPr>
            <a:r>
              <a:rPr sz="2200" b="0" spc="5" dirty="0">
                <a:solidFill>
                  <a:srgbClr val="231F20"/>
                </a:solidFill>
                <a:latin typeface="Whitney"/>
                <a:cs typeface="Whitney"/>
              </a:rPr>
              <a:t>-Nuggets</a:t>
            </a:r>
            <a:endParaRPr sz="2200" dirty="0">
              <a:latin typeface="Whitney"/>
              <a:cs typeface="Whitney"/>
            </a:endParaRPr>
          </a:p>
          <a:p>
            <a:pPr marL="12700">
              <a:lnSpc>
                <a:spcPts val="2000"/>
              </a:lnSpc>
            </a:pP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-Panes</a:t>
            </a:r>
            <a:r>
              <a:rPr sz="2200" b="0" spc="-2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y</a:t>
            </a:r>
            <a:r>
              <a:rPr sz="2200" b="0" spc="-2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galletas</a:t>
            </a:r>
            <a:endParaRPr sz="2200" dirty="0">
              <a:latin typeface="Whitney"/>
              <a:cs typeface="Whitney"/>
            </a:endParaRPr>
          </a:p>
          <a:p>
            <a:pPr marL="12700">
              <a:lnSpc>
                <a:spcPts val="2000"/>
              </a:lnSpc>
            </a:pP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-Cereales</a:t>
            </a:r>
            <a:r>
              <a:rPr sz="2200" b="0" spc="-10" dirty="0">
                <a:solidFill>
                  <a:srgbClr val="231F20"/>
                </a:solidFill>
                <a:latin typeface="Whitney"/>
                <a:cs typeface="Whitney"/>
              </a:rPr>
              <a:t> para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el</a:t>
            </a:r>
            <a:r>
              <a:rPr sz="2200" b="0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desayuno</a:t>
            </a:r>
            <a:endParaRPr sz="2200" dirty="0">
              <a:latin typeface="Whitney"/>
              <a:cs typeface="Whitney"/>
            </a:endParaRPr>
          </a:p>
          <a:p>
            <a:pPr marL="12700">
              <a:lnSpc>
                <a:spcPts val="2000"/>
              </a:lnSpc>
            </a:pP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-Pasteles,</a:t>
            </a:r>
            <a:r>
              <a:rPr sz="2200" b="0" spc="-2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dulces</a:t>
            </a:r>
            <a:r>
              <a:rPr sz="2200" b="0" spc="-2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y</a:t>
            </a:r>
            <a:r>
              <a:rPr sz="2200" b="0" spc="-2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tortas</a:t>
            </a:r>
            <a:endParaRPr sz="2200" dirty="0">
              <a:latin typeface="Whitney"/>
              <a:cs typeface="Whitney"/>
            </a:endParaRPr>
          </a:p>
          <a:p>
            <a:pPr marL="12700">
              <a:lnSpc>
                <a:spcPts val="2000"/>
              </a:lnSpc>
            </a:pPr>
            <a:r>
              <a:rPr sz="2200" b="0" spc="5" dirty="0">
                <a:solidFill>
                  <a:srgbClr val="231F20"/>
                </a:solidFill>
                <a:latin typeface="Whitney"/>
                <a:cs typeface="Whitney"/>
              </a:rPr>
              <a:t>-Mermeladas</a:t>
            </a:r>
            <a:r>
              <a:rPr sz="2200" b="0" spc="-2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y</a:t>
            </a:r>
            <a:r>
              <a:rPr sz="2200" b="0" spc="-2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jaleas</a:t>
            </a:r>
            <a:endParaRPr sz="2200" dirty="0">
              <a:latin typeface="Whitney"/>
              <a:cs typeface="Whitney"/>
            </a:endParaRPr>
          </a:p>
          <a:p>
            <a:pPr marL="12700">
              <a:lnSpc>
                <a:spcPts val="2000"/>
              </a:lnSpc>
            </a:pPr>
            <a:r>
              <a:rPr sz="2200" b="0" spc="5" dirty="0">
                <a:solidFill>
                  <a:srgbClr val="231F20"/>
                </a:solidFill>
                <a:latin typeface="Whitney"/>
                <a:cs typeface="Whitney"/>
              </a:rPr>
              <a:t>-Margarinas</a:t>
            </a:r>
            <a:endParaRPr sz="2200" dirty="0">
              <a:latin typeface="Whitney"/>
              <a:cs typeface="Whitney"/>
            </a:endParaRPr>
          </a:p>
          <a:p>
            <a:pPr marL="12700">
              <a:lnSpc>
                <a:spcPts val="2000"/>
              </a:lnSpc>
            </a:pP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-Postres</a:t>
            </a:r>
            <a:r>
              <a:rPr sz="2200" b="0" spc="-4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empaquetados</a:t>
            </a:r>
            <a:endParaRPr sz="2200" dirty="0">
              <a:latin typeface="Whitney"/>
              <a:cs typeface="Whitney"/>
            </a:endParaRPr>
          </a:p>
          <a:p>
            <a:pPr marL="12700">
              <a:lnSpc>
                <a:spcPts val="2000"/>
              </a:lnSpc>
            </a:pPr>
            <a:r>
              <a:rPr sz="2200" b="0" spc="10" dirty="0">
                <a:solidFill>
                  <a:srgbClr val="231F20"/>
                </a:solidFill>
                <a:latin typeface="Whitney"/>
                <a:cs typeface="Whitney"/>
              </a:rPr>
              <a:t>-Salsas</a:t>
            </a:r>
            <a:endParaRPr sz="2200" dirty="0">
              <a:latin typeface="Whitney"/>
              <a:cs typeface="Whitney"/>
            </a:endParaRPr>
          </a:p>
          <a:p>
            <a:pPr marL="12700">
              <a:lnSpc>
                <a:spcPts val="2000"/>
              </a:lnSpc>
            </a:pPr>
            <a:r>
              <a:rPr sz="2200" b="0" spc="5" dirty="0">
                <a:solidFill>
                  <a:srgbClr val="231F20"/>
                </a:solidFill>
                <a:latin typeface="Whitney"/>
                <a:cs typeface="Whitney"/>
              </a:rPr>
              <a:t>-Bebidas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 gaseosas,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energizantes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y 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néctares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 de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fruta</a:t>
            </a:r>
            <a:endParaRPr sz="2200" dirty="0">
              <a:latin typeface="Whitney"/>
              <a:cs typeface="Whitney"/>
            </a:endParaRPr>
          </a:p>
          <a:p>
            <a:pPr marL="12700">
              <a:lnSpc>
                <a:spcPts val="2000"/>
              </a:lnSpc>
            </a:pPr>
            <a:r>
              <a:rPr sz="2200" b="0" spc="5" dirty="0">
                <a:solidFill>
                  <a:srgbClr val="231F20"/>
                </a:solidFill>
                <a:latin typeface="Whitney"/>
                <a:cs typeface="Whitney"/>
              </a:rPr>
              <a:t>-Platos</a:t>
            </a:r>
            <a:r>
              <a:rPr sz="2200" b="0" spc="-3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spc="-10" dirty="0">
                <a:solidFill>
                  <a:srgbClr val="231F20"/>
                </a:solidFill>
                <a:latin typeface="Whitney"/>
                <a:cs typeface="Whitney"/>
              </a:rPr>
              <a:t>preparados</a:t>
            </a:r>
            <a:endParaRPr sz="2200" dirty="0">
              <a:latin typeface="Whitney"/>
              <a:cs typeface="Whitney"/>
            </a:endParaRPr>
          </a:p>
          <a:p>
            <a:pPr marL="12700">
              <a:lnSpc>
                <a:spcPts val="2320"/>
              </a:lnSpc>
            </a:pPr>
            <a:r>
              <a:rPr sz="2200" b="0" spc="5" dirty="0">
                <a:solidFill>
                  <a:srgbClr val="231F20"/>
                </a:solidFill>
                <a:latin typeface="Whitney"/>
                <a:cs typeface="Whitney"/>
              </a:rPr>
              <a:t>-Entre</a:t>
            </a:r>
            <a:r>
              <a:rPr sz="2200" b="0" spc="-4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otros...</a:t>
            </a:r>
            <a:endParaRPr sz="2200" dirty="0">
              <a:latin typeface="Whitney"/>
              <a:cs typeface="Whitney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44087" y="3231652"/>
            <a:ext cx="3859529" cy="4083685"/>
            <a:chOff x="5544087" y="3231652"/>
            <a:chExt cx="3859529" cy="40836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23214" y="3231652"/>
              <a:ext cx="1079976" cy="9639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1204" y="6235703"/>
              <a:ext cx="1079995" cy="10795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44087" y="5226618"/>
              <a:ext cx="1079817" cy="108077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921600" y="3648161"/>
              <a:ext cx="162560" cy="72390"/>
            </a:xfrm>
            <a:custGeom>
              <a:avLst/>
              <a:gdLst/>
              <a:ahLst/>
              <a:cxnLst/>
              <a:rect l="l" t="t" r="r" b="b"/>
              <a:pathLst>
                <a:path w="162559" h="72389">
                  <a:moveTo>
                    <a:pt x="125996" y="0"/>
                  </a:moveTo>
                  <a:lnTo>
                    <a:pt x="71996" y="0"/>
                  </a:lnTo>
                  <a:lnTo>
                    <a:pt x="0" y="24002"/>
                  </a:lnTo>
                  <a:lnTo>
                    <a:pt x="0" y="71996"/>
                  </a:lnTo>
                  <a:lnTo>
                    <a:pt x="162001" y="71996"/>
                  </a:lnTo>
                  <a:lnTo>
                    <a:pt x="125996" y="0"/>
                  </a:lnTo>
                  <a:close/>
                </a:path>
              </a:pathLst>
            </a:custGeom>
            <a:solidFill>
              <a:srgbClr val="91591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6633594" y="3720164"/>
              <a:ext cx="594360" cy="198120"/>
            </a:xfrm>
            <a:custGeom>
              <a:avLst/>
              <a:gdLst/>
              <a:ahLst/>
              <a:cxnLst/>
              <a:rect l="l" t="t" r="r" b="b"/>
              <a:pathLst>
                <a:path w="594359" h="198120">
                  <a:moveTo>
                    <a:pt x="449999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198005"/>
                  </a:lnTo>
                  <a:lnTo>
                    <a:pt x="594004" y="198005"/>
                  </a:lnTo>
                  <a:lnTo>
                    <a:pt x="594004" y="144005"/>
                  </a:lnTo>
                  <a:lnTo>
                    <a:pt x="586663" y="98485"/>
                  </a:lnTo>
                  <a:lnTo>
                    <a:pt x="566222" y="58954"/>
                  </a:lnTo>
                  <a:lnTo>
                    <a:pt x="535050" y="27782"/>
                  </a:lnTo>
                  <a:lnTo>
                    <a:pt x="495519" y="7340"/>
                  </a:lnTo>
                  <a:lnTo>
                    <a:pt x="449999" y="0"/>
                  </a:lnTo>
                  <a:close/>
                </a:path>
              </a:pathLst>
            </a:custGeom>
            <a:solidFill>
              <a:srgbClr val="E5A5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777600" y="3648167"/>
              <a:ext cx="180340" cy="72390"/>
            </a:xfrm>
            <a:custGeom>
              <a:avLst/>
              <a:gdLst/>
              <a:ahLst/>
              <a:cxnLst/>
              <a:rect l="l" t="t" r="r" b="b"/>
              <a:pathLst>
                <a:path w="180340" h="72389">
                  <a:moveTo>
                    <a:pt x="144005" y="0"/>
                  </a:moveTo>
                  <a:lnTo>
                    <a:pt x="71996" y="0"/>
                  </a:lnTo>
                  <a:lnTo>
                    <a:pt x="0" y="71996"/>
                  </a:lnTo>
                  <a:lnTo>
                    <a:pt x="179997" y="71996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AF702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633599" y="4314163"/>
              <a:ext cx="594360" cy="198120"/>
            </a:xfrm>
            <a:custGeom>
              <a:avLst/>
              <a:gdLst/>
              <a:ahLst/>
              <a:cxnLst/>
              <a:rect l="l" t="t" r="r" b="b"/>
              <a:pathLst>
                <a:path w="594359" h="198120">
                  <a:moveTo>
                    <a:pt x="449999" y="0"/>
                  </a:moveTo>
                  <a:lnTo>
                    <a:pt x="0" y="0"/>
                  </a:lnTo>
                  <a:lnTo>
                    <a:pt x="0" y="198005"/>
                  </a:lnTo>
                  <a:lnTo>
                    <a:pt x="594004" y="198005"/>
                  </a:lnTo>
                  <a:lnTo>
                    <a:pt x="594004" y="144005"/>
                  </a:lnTo>
                  <a:lnTo>
                    <a:pt x="586662" y="98490"/>
                  </a:lnTo>
                  <a:lnTo>
                    <a:pt x="566218" y="58959"/>
                  </a:lnTo>
                  <a:lnTo>
                    <a:pt x="535044" y="27785"/>
                  </a:lnTo>
                  <a:lnTo>
                    <a:pt x="495514" y="7341"/>
                  </a:lnTo>
                  <a:lnTo>
                    <a:pt x="449999" y="0"/>
                  </a:lnTo>
                  <a:close/>
                </a:path>
              </a:pathLst>
            </a:custGeom>
            <a:solidFill>
              <a:srgbClr val="C6894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6633599" y="4116163"/>
              <a:ext cx="594360" cy="198120"/>
            </a:xfrm>
            <a:custGeom>
              <a:avLst/>
              <a:gdLst/>
              <a:ahLst/>
              <a:cxnLst/>
              <a:rect l="l" t="t" r="r" b="b"/>
              <a:pathLst>
                <a:path w="594359" h="198120">
                  <a:moveTo>
                    <a:pt x="449999" y="0"/>
                  </a:moveTo>
                  <a:lnTo>
                    <a:pt x="0" y="0"/>
                  </a:lnTo>
                  <a:lnTo>
                    <a:pt x="0" y="197993"/>
                  </a:lnTo>
                  <a:lnTo>
                    <a:pt x="594004" y="197993"/>
                  </a:lnTo>
                  <a:lnTo>
                    <a:pt x="594004" y="144005"/>
                  </a:lnTo>
                  <a:lnTo>
                    <a:pt x="586662" y="98485"/>
                  </a:lnTo>
                  <a:lnTo>
                    <a:pt x="566218" y="58954"/>
                  </a:lnTo>
                  <a:lnTo>
                    <a:pt x="535044" y="27782"/>
                  </a:lnTo>
                  <a:lnTo>
                    <a:pt x="495514" y="7340"/>
                  </a:lnTo>
                  <a:lnTo>
                    <a:pt x="449999" y="0"/>
                  </a:lnTo>
                  <a:close/>
                </a:path>
              </a:pathLst>
            </a:custGeom>
            <a:solidFill>
              <a:srgbClr val="E5A5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6633594" y="3918163"/>
              <a:ext cx="594360" cy="198120"/>
            </a:xfrm>
            <a:custGeom>
              <a:avLst/>
              <a:gdLst/>
              <a:ahLst/>
              <a:cxnLst/>
              <a:rect l="l" t="t" r="r" b="b"/>
              <a:pathLst>
                <a:path w="594359" h="198120">
                  <a:moveTo>
                    <a:pt x="449999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198005"/>
                  </a:lnTo>
                  <a:lnTo>
                    <a:pt x="594004" y="198005"/>
                  </a:lnTo>
                  <a:lnTo>
                    <a:pt x="594004" y="144005"/>
                  </a:lnTo>
                  <a:lnTo>
                    <a:pt x="586663" y="98485"/>
                  </a:lnTo>
                  <a:lnTo>
                    <a:pt x="566222" y="58954"/>
                  </a:lnTo>
                  <a:lnTo>
                    <a:pt x="535050" y="27782"/>
                  </a:lnTo>
                  <a:lnTo>
                    <a:pt x="495519" y="7340"/>
                  </a:lnTo>
                  <a:lnTo>
                    <a:pt x="449999" y="0"/>
                  </a:lnTo>
                  <a:close/>
                </a:path>
              </a:pathLst>
            </a:custGeom>
            <a:solidFill>
              <a:srgbClr val="C6894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6183602" y="3936164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287997" y="0"/>
                  </a:moveTo>
                  <a:lnTo>
                    <a:pt x="241283" y="3769"/>
                  </a:lnTo>
                  <a:lnTo>
                    <a:pt x="196969" y="14682"/>
                  </a:lnTo>
                  <a:lnTo>
                    <a:pt x="155647" y="32146"/>
                  </a:lnTo>
                  <a:lnTo>
                    <a:pt x="117910" y="55567"/>
                  </a:lnTo>
                  <a:lnTo>
                    <a:pt x="84353" y="84353"/>
                  </a:lnTo>
                  <a:lnTo>
                    <a:pt x="55567" y="117910"/>
                  </a:lnTo>
                  <a:lnTo>
                    <a:pt x="32146" y="155647"/>
                  </a:lnTo>
                  <a:lnTo>
                    <a:pt x="14682" y="196969"/>
                  </a:lnTo>
                  <a:lnTo>
                    <a:pt x="3769" y="241283"/>
                  </a:lnTo>
                  <a:lnTo>
                    <a:pt x="0" y="287997"/>
                  </a:lnTo>
                  <a:lnTo>
                    <a:pt x="3769" y="334712"/>
                  </a:lnTo>
                  <a:lnTo>
                    <a:pt x="14682" y="379026"/>
                  </a:lnTo>
                  <a:lnTo>
                    <a:pt x="32146" y="420348"/>
                  </a:lnTo>
                  <a:lnTo>
                    <a:pt x="55567" y="458084"/>
                  </a:lnTo>
                  <a:lnTo>
                    <a:pt x="84353" y="491642"/>
                  </a:lnTo>
                  <a:lnTo>
                    <a:pt x="117910" y="520428"/>
                  </a:lnTo>
                  <a:lnTo>
                    <a:pt x="155647" y="543849"/>
                  </a:lnTo>
                  <a:lnTo>
                    <a:pt x="196969" y="561313"/>
                  </a:lnTo>
                  <a:lnTo>
                    <a:pt x="241283" y="572226"/>
                  </a:lnTo>
                  <a:lnTo>
                    <a:pt x="287997" y="575995"/>
                  </a:lnTo>
                  <a:lnTo>
                    <a:pt x="334712" y="572226"/>
                  </a:lnTo>
                  <a:lnTo>
                    <a:pt x="379026" y="561313"/>
                  </a:lnTo>
                  <a:lnTo>
                    <a:pt x="420348" y="543849"/>
                  </a:lnTo>
                  <a:lnTo>
                    <a:pt x="458084" y="520428"/>
                  </a:lnTo>
                  <a:lnTo>
                    <a:pt x="491642" y="491642"/>
                  </a:lnTo>
                  <a:lnTo>
                    <a:pt x="520428" y="458084"/>
                  </a:lnTo>
                  <a:lnTo>
                    <a:pt x="543849" y="420348"/>
                  </a:lnTo>
                  <a:lnTo>
                    <a:pt x="561313" y="379026"/>
                  </a:lnTo>
                  <a:lnTo>
                    <a:pt x="572226" y="334712"/>
                  </a:lnTo>
                  <a:lnTo>
                    <a:pt x="575995" y="287997"/>
                  </a:lnTo>
                  <a:lnTo>
                    <a:pt x="572226" y="241283"/>
                  </a:lnTo>
                  <a:lnTo>
                    <a:pt x="561313" y="196969"/>
                  </a:lnTo>
                  <a:lnTo>
                    <a:pt x="543849" y="155647"/>
                  </a:lnTo>
                  <a:lnTo>
                    <a:pt x="520428" y="117910"/>
                  </a:lnTo>
                  <a:lnTo>
                    <a:pt x="491642" y="84353"/>
                  </a:lnTo>
                  <a:lnTo>
                    <a:pt x="458084" y="55567"/>
                  </a:lnTo>
                  <a:lnTo>
                    <a:pt x="420348" y="32146"/>
                  </a:lnTo>
                  <a:lnTo>
                    <a:pt x="379026" y="14682"/>
                  </a:lnTo>
                  <a:lnTo>
                    <a:pt x="334712" y="3769"/>
                  </a:lnTo>
                  <a:lnTo>
                    <a:pt x="287997" y="0"/>
                  </a:lnTo>
                  <a:close/>
                </a:path>
              </a:pathLst>
            </a:custGeom>
            <a:solidFill>
              <a:srgbClr val="F4BA7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6291600" y="4278163"/>
              <a:ext cx="126364" cy="108585"/>
            </a:xfrm>
            <a:custGeom>
              <a:avLst/>
              <a:gdLst/>
              <a:ahLst/>
              <a:cxnLst/>
              <a:rect l="l" t="t" r="r" b="b"/>
              <a:pathLst>
                <a:path w="126364" h="108585">
                  <a:moveTo>
                    <a:pt x="54000" y="0"/>
                  </a:moveTo>
                  <a:lnTo>
                    <a:pt x="0" y="54000"/>
                  </a:lnTo>
                  <a:lnTo>
                    <a:pt x="54000" y="108000"/>
                  </a:lnTo>
                  <a:lnTo>
                    <a:pt x="108000" y="71996"/>
                  </a:lnTo>
                  <a:lnTo>
                    <a:pt x="125996" y="17995"/>
                  </a:lnTo>
                  <a:lnTo>
                    <a:pt x="54000" y="0"/>
                  </a:lnTo>
                  <a:close/>
                </a:path>
              </a:pathLst>
            </a:custGeom>
            <a:solidFill>
              <a:srgbClr val="A3662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6363589" y="4098162"/>
              <a:ext cx="216535" cy="342265"/>
            </a:xfrm>
            <a:custGeom>
              <a:avLst/>
              <a:gdLst/>
              <a:ahLst/>
              <a:cxnLst/>
              <a:rect l="l" t="t" r="r" b="b"/>
              <a:pathLst>
                <a:path w="216534" h="342264">
                  <a:moveTo>
                    <a:pt x="90004" y="0"/>
                  </a:moveTo>
                  <a:lnTo>
                    <a:pt x="36004" y="0"/>
                  </a:lnTo>
                  <a:lnTo>
                    <a:pt x="0" y="54000"/>
                  </a:lnTo>
                  <a:lnTo>
                    <a:pt x="36004" y="90004"/>
                  </a:lnTo>
                  <a:lnTo>
                    <a:pt x="90004" y="54000"/>
                  </a:lnTo>
                  <a:lnTo>
                    <a:pt x="90004" y="0"/>
                  </a:lnTo>
                  <a:close/>
                </a:path>
                <a:path w="216534" h="342264">
                  <a:moveTo>
                    <a:pt x="216014" y="306006"/>
                  </a:moveTo>
                  <a:lnTo>
                    <a:pt x="198005" y="252006"/>
                  </a:lnTo>
                  <a:lnTo>
                    <a:pt x="126009" y="234010"/>
                  </a:lnTo>
                  <a:lnTo>
                    <a:pt x="108013" y="288010"/>
                  </a:lnTo>
                  <a:lnTo>
                    <a:pt x="162013" y="342011"/>
                  </a:lnTo>
                  <a:lnTo>
                    <a:pt x="216014" y="306006"/>
                  </a:lnTo>
                  <a:close/>
                </a:path>
              </a:pathLst>
            </a:custGeom>
            <a:solidFill>
              <a:srgbClr val="AF702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6507599" y="4026167"/>
              <a:ext cx="90170" cy="90170"/>
            </a:xfrm>
            <a:custGeom>
              <a:avLst/>
              <a:gdLst/>
              <a:ahLst/>
              <a:cxnLst/>
              <a:rect l="l" t="t" r="r" b="b"/>
              <a:pathLst>
                <a:path w="90170" h="90170">
                  <a:moveTo>
                    <a:pt x="71996" y="0"/>
                  </a:moveTo>
                  <a:lnTo>
                    <a:pt x="0" y="17995"/>
                  </a:lnTo>
                  <a:lnTo>
                    <a:pt x="17995" y="71996"/>
                  </a:lnTo>
                  <a:lnTo>
                    <a:pt x="71996" y="89992"/>
                  </a:lnTo>
                  <a:lnTo>
                    <a:pt x="90004" y="35991"/>
                  </a:lnTo>
                  <a:lnTo>
                    <a:pt x="71996" y="0"/>
                  </a:lnTo>
                  <a:close/>
                </a:path>
              </a:pathLst>
            </a:custGeom>
            <a:solidFill>
              <a:srgbClr val="A3662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6615600" y="4260167"/>
              <a:ext cx="72390" cy="54610"/>
            </a:xfrm>
            <a:custGeom>
              <a:avLst/>
              <a:gdLst/>
              <a:ahLst/>
              <a:cxnLst/>
              <a:rect l="l" t="t" r="r" b="b"/>
              <a:pathLst>
                <a:path w="72390" h="54610">
                  <a:moveTo>
                    <a:pt x="71996" y="0"/>
                  </a:moveTo>
                  <a:lnTo>
                    <a:pt x="36004" y="0"/>
                  </a:lnTo>
                  <a:lnTo>
                    <a:pt x="0" y="17995"/>
                  </a:lnTo>
                  <a:lnTo>
                    <a:pt x="17995" y="54000"/>
                  </a:lnTo>
                  <a:lnTo>
                    <a:pt x="71996" y="54000"/>
                  </a:lnTo>
                  <a:lnTo>
                    <a:pt x="71996" y="0"/>
                  </a:lnTo>
                  <a:close/>
                </a:path>
              </a:pathLst>
            </a:custGeom>
            <a:solidFill>
              <a:srgbClr val="91591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6165596" y="3630167"/>
              <a:ext cx="1080135" cy="900430"/>
            </a:xfrm>
            <a:custGeom>
              <a:avLst/>
              <a:gdLst/>
              <a:ahLst/>
              <a:cxnLst/>
              <a:rect l="l" t="t" r="r" b="b"/>
              <a:pathLst>
                <a:path w="1080134" h="900429">
                  <a:moveTo>
                    <a:pt x="167589" y="575348"/>
                  </a:moveTo>
                  <a:lnTo>
                    <a:pt x="156210" y="541185"/>
                  </a:lnTo>
                  <a:lnTo>
                    <a:pt x="102196" y="559168"/>
                  </a:lnTo>
                  <a:lnTo>
                    <a:pt x="113576" y="593331"/>
                  </a:lnTo>
                  <a:lnTo>
                    <a:pt x="167589" y="575348"/>
                  </a:lnTo>
                  <a:close/>
                </a:path>
                <a:path w="1080134" h="900429">
                  <a:moveTo>
                    <a:pt x="269951" y="664603"/>
                  </a:moveTo>
                  <a:lnTo>
                    <a:pt x="228777" y="641654"/>
                  </a:lnTo>
                  <a:lnTo>
                    <a:pt x="228777" y="678751"/>
                  </a:lnTo>
                  <a:lnTo>
                    <a:pt x="218871" y="708444"/>
                  </a:lnTo>
                  <a:lnTo>
                    <a:pt x="182295" y="732840"/>
                  </a:lnTo>
                  <a:lnTo>
                    <a:pt x="151460" y="702005"/>
                  </a:lnTo>
                  <a:lnTo>
                    <a:pt x="185521" y="667931"/>
                  </a:lnTo>
                  <a:lnTo>
                    <a:pt x="228777" y="678751"/>
                  </a:lnTo>
                  <a:lnTo>
                    <a:pt x="228777" y="641654"/>
                  </a:lnTo>
                  <a:lnTo>
                    <a:pt x="178231" y="629005"/>
                  </a:lnTo>
                  <a:lnTo>
                    <a:pt x="171742" y="630809"/>
                  </a:lnTo>
                  <a:lnTo>
                    <a:pt x="113271" y="689267"/>
                  </a:lnTo>
                  <a:lnTo>
                    <a:pt x="109308" y="695223"/>
                  </a:lnTo>
                  <a:lnTo>
                    <a:pt x="108000" y="702005"/>
                  </a:lnTo>
                  <a:lnTo>
                    <a:pt x="109308" y="708774"/>
                  </a:lnTo>
                  <a:lnTo>
                    <a:pt x="113271" y="714730"/>
                  </a:lnTo>
                  <a:lnTo>
                    <a:pt x="167271" y="768731"/>
                  </a:lnTo>
                  <a:lnTo>
                    <a:pt x="172377" y="772312"/>
                  </a:lnTo>
                  <a:lnTo>
                    <a:pt x="178219" y="773912"/>
                  </a:lnTo>
                  <a:lnTo>
                    <a:pt x="184277" y="773493"/>
                  </a:lnTo>
                  <a:lnTo>
                    <a:pt x="247180" y="732840"/>
                  </a:lnTo>
                  <a:lnTo>
                    <a:pt x="269074" y="671690"/>
                  </a:lnTo>
                  <a:lnTo>
                    <a:pt x="269532" y="667931"/>
                  </a:lnTo>
                  <a:lnTo>
                    <a:pt x="269951" y="664603"/>
                  </a:lnTo>
                  <a:close/>
                </a:path>
                <a:path w="1080134" h="900429">
                  <a:moveTo>
                    <a:pt x="305993" y="467995"/>
                  </a:moveTo>
                  <a:lnTo>
                    <a:pt x="304584" y="460997"/>
                  </a:lnTo>
                  <a:lnTo>
                    <a:pt x="300723" y="455269"/>
                  </a:lnTo>
                  <a:lnTo>
                    <a:pt x="295008" y="451421"/>
                  </a:lnTo>
                  <a:lnTo>
                    <a:pt x="287997" y="449999"/>
                  </a:lnTo>
                  <a:lnTo>
                    <a:pt x="270002" y="449999"/>
                  </a:lnTo>
                  <a:lnTo>
                    <a:pt x="270002" y="486003"/>
                  </a:lnTo>
                  <a:lnTo>
                    <a:pt x="270002" y="512368"/>
                  </a:lnTo>
                  <a:lnTo>
                    <a:pt x="236296" y="534835"/>
                  </a:lnTo>
                  <a:lnTo>
                    <a:pt x="221157" y="519709"/>
                  </a:lnTo>
                  <a:lnTo>
                    <a:pt x="243636" y="486003"/>
                  </a:lnTo>
                  <a:lnTo>
                    <a:pt x="270002" y="486003"/>
                  </a:lnTo>
                  <a:lnTo>
                    <a:pt x="270002" y="449999"/>
                  </a:lnTo>
                  <a:lnTo>
                    <a:pt x="227977" y="449999"/>
                  </a:lnTo>
                  <a:lnTo>
                    <a:pt x="222364" y="453009"/>
                  </a:lnTo>
                  <a:lnTo>
                    <a:pt x="183019" y="512013"/>
                  </a:lnTo>
                  <a:lnTo>
                    <a:pt x="180505" y="517728"/>
                  </a:lnTo>
                  <a:lnTo>
                    <a:pt x="180086" y="523773"/>
                  </a:lnTo>
                  <a:lnTo>
                    <a:pt x="181686" y="529628"/>
                  </a:lnTo>
                  <a:lnTo>
                    <a:pt x="185267" y="534720"/>
                  </a:lnTo>
                  <a:lnTo>
                    <a:pt x="221272" y="570725"/>
                  </a:lnTo>
                  <a:lnTo>
                    <a:pt x="226377" y="574306"/>
                  </a:lnTo>
                  <a:lnTo>
                    <a:pt x="232219" y="575919"/>
                  </a:lnTo>
                  <a:lnTo>
                    <a:pt x="238277" y="575487"/>
                  </a:lnTo>
                  <a:lnTo>
                    <a:pt x="243979" y="572973"/>
                  </a:lnTo>
                  <a:lnTo>
                    <a:pt x="301180" y="534835"/>
                  </a:lnTo>
                  <a:lnTo>
                    <a:pt x="302996" y="533628"/>
                  </a:lnTo>
                  <a:lnTo>
                    <a:pt x="305993" y="528015"/>
                  </a:lnTo>
                  <a:lnTo>
                    <a:pt x="305993" y="486003"/>
                  </a:lnTo>
                  <a:lnTo>
                    <a:pt x="305993" y="467995"/>
                  </a:lnTo>
                  <a:close/>
                </a:path>
                <a:path w="1080134" h="900429">
                  <a:moveTo>
                    <a:pt x="372605" y="599236"/>
                  </a:moveTo>
                  <a:lnTo>
                    <a:pt x="336613" y="563245"/>
                  </a:lnTo>
                  <a:lnTo>
                    <a:pt x="311162" y="588695"/>
                  </a:lnTo>
                  <a:lnTo>
                    <a:pt x="347154" y="624687"/>
                  </a:lnTo>
                  <a:lnTo>
                    <a:pt x="372605" y="599236"/>
                  </a:lnTo>
                  <a:close/>
                </a:path>
                <a:path w="1080134" h="900429">
                  <a:moveTo>
                    <a:pt x="433654" y="776008"/>
                  </a:moveTo>
                  <a:lnTo>
                    <a:pt x="416140" y="723506"/>
                  </a:lnTo>
                  <a:lnTo>
                    <a:pt x="411137" y="708469"/>
                  </a:lnTo>
                  <a:lnTo>
                    <a:pt x="406336" y="704037"/>
                  </a:lnTo>
                  <a:lnTo>
                    <a:pt x="392582" y="700608"/>
                  </a:lnTo>
                  <a:lnTo>
                    <a:pt x="392582" y="766648"/>
                  </a:lnTo>
                  <a:lnTo>
                    <a:pt x="362292" y="786841"/>
                  </a:lnTo>
                  <a:lnTo>
                    <a:pt x="326593" y="751141"/>
                  </a:lnTo>
                  <a:lnTo>
                    <a:pt x="335813" y="723506"/>
                  </a:lnTo>
                  <a:lnTo>
                    <a:pt x="382054" y="735063"/>
                  </a:lnTo>
                  <a:lnTo>
                    <a:pt x="392582" y="766648"/>
                  </a:lnTo>
                  <a:lnTo>
                    <a:pt x="392582" y="700608"/>
                  </a:lnTo>
                  <a:lnTo>
                    <a:pt x="328371" y="684542"/>
                  </a:lnTo>
                  <a:lnTo>
                    <a:pt x="321576" y="684161"/>
                  </a:lnTo>
                  <a:lnTo>
                    <a:pt x="315341" y="686219"/>
                  </a:lnTo>
                  <a:lnTo>
                    <a:pt x="310248" y="690384"/>
                  </a:lnTo>
                  <a:lnTo>
                    <a:pt x="306933" y="696315"/>
                  </a:lnTo>
                  <a:lnTo>
                    <a:pt x="286778" y="756780"/>
                  </a:lnTo>
                  <a:lnTo>
                    <a:pt x="288455" y="763905"/>
                  </a:lnTo>
                  <a:lnTo>
                    <a:pt x="347281" y="822731"/>
                  </a:lnTo>
                  <a:lnTo>
                    <a:pt x="352374" y="826312"/>
                  </a:lnTo>
                  <a:lnTo>
                    <a:pt x="358228" y="827913"/>
                  </a:lnTo>
                  <a:lnTo>
                    <a:pt x="364274" y="827493"/>
                  </a:lnTo>
                  <a:lnTo>
                    <a:pt x="369989" y="824979"/>
                  </a:lnTo>
                  <a:lnTo>
                    <a:pt x="427189" y="786841"/>
                  </a:lnTo>
                  <a:lnTo>
                    <a:pt x="430745" y="784479"/>
                  </a:lnTo>
                  <a:lnTo>
                    <a:pt x="433654" y="776008"/>
                  </a:lnTo>
                  <a:close/>
                </a:path>
                <a:path w="1080134" h="900429">
                  <a:moveTo>
                    <a:pt x="1080008" y="233997"/>
                  </a:moveTo>
                  <a:lnTo>
                    <a:pt x="1072426" y="185127"/>
                  </a:lnTo>
                  <a:lnTo>
                    <a:pt x="1051344" y="142151"/>
                  </a:lnTo>
                  <a:lnTo>
                    <a:pt x="1044003" y="134289"/>
                  </a:lnTo>
                  <a:lnTo>
                    <a:pt x="1044003" y="233997"/>
                  </a:lnTo>
                  <a:lnTo>
                    <a:pt x="1044003" y="270002"/>
                  </a:lnTo>
                  <a:lnTo>
                    <a:pt x="486003" y="270002"/>
                  </a:lnTo>
                  <a:lnTo>
                    <a:pt x="486003" y="233997"/>
                  </a:lnTo>
                  <a:lnTo>
                    <a:pt x="495935" y="184975"/>
                  </a:lnTo>
                  <a:lnTo>
                    <a:pt x="522935" y="144945"/>
                  </a:lnTo>
                  <a:lnTo>
                    <a:pt x="562978" y="117944"/>
                  </a:lnTo>
                  <a:lnTo>
                    <a:pt x="612000" y="108000"/>
                  </a:lnTo>
                  <a:lnTo>
                    <a:pt x="918006" y="108000"/>
                  </a:lnTo>
                  <a:lnTo>
                    <a:pt x="967016" y="117944"/>
                  </a:lnTo>
                  <a:lnTo>
                    <a:pt x="1007046" y="144945"/>
                  </a:lnTo>
                  <a:lnTo>
                    <a:pt x="1034059" y="184975"/>
                  </a:lnTo>
                  <a:lnTo>
                    <a:pt x="1044003" y="233997"/>
                  </a:lnTo>
                  <a:lnTo>
                    <a:pt x="1044003" y="134289"/>
                  </a:lnTo>
                  <a:lnTo>
                    <a:pt x="1019505" y="108000"/>
                  </a:lnTo>
                  <a:lnTo>
                    <a:pt x="1018971" y="107442"/>
                  </a:lnTo>
                  <a:lnTo>
                    <a:pt x="977557" y="83400"/>
                  </a:lnTo>
                  <a:lnTo>
                    <a:pt x="929347" y="72440"/>
                  </a:lnTo>
                  <a:lnTo>
                    <a:pt x="929119" y="71996"/>
                  </a:lnTo>
                  <a:lnTo>
                    <a:pt x="911123" y="36004"/>
                  </a:lnTo>
                  <a:lnTo>
                    <a:pt x="901407" y="16560"/>
                  </a:lnTo>
                  <a:lnTo>
                    <a:pt x="895057" y="3848"/>
                  </a:lnTo>
                  <a:lnTo>
                    <a:pt x="888873" y="38"/>
                  </a:lnTo>
                  <a:lnTo>
                    <a:pt x="888873" y="71996"/>
                  </a:lnTo>
                  <a:lnTo>
                    <a:pt x="803122" y="71996"/>
                  </a:lnTo>
                  <a:lnTo>
                    <a:pt x="791667" y="49085"/>
                  </a:lnTo>
                  <a:lnTo>
                    <a:pt x="830922" y="36004"/>
                  </a:lnTo>
                  <a:lnTo>
                    <a:pt x="870877" y="36004"/>
                  </a:lnTo>
                  <a:lnTo>
                    <a:pt x="888873" y="71996"/>
                  </a:lnTo>
                  <a:lnTo>
                    <a:pt x="888873" y="38"/>
                  </a:lnTo>
                  <a:lnTo>
                    <a:pt x="826071" y="0"/>
                  </a:lnTo>
                  <a:lnTo>
                    <a:pt x="824141" y="304"/>
                  </a:lnTo>
                  <a:lnTo>
                    <a:pt x="775411" y="16560"/>
                  </a:lnTo>
                  <a:lnTo>
                    <a:pt x="769048" y="3848"/>
                  </a:lnTo>
                  <a:lnTo>
                    <a:pt x="762876" y="38"/>
                  </a:lnTo>
                  <a:lnTo>
                    <a:pt x="762876" y="71996"/>
                  </a:lnTo>
                  <a:lnTo>
                    <a:pt x="655459" y="71996"/>
                  </a:lnTo>
                  <a:lnTo>
                    <a:pt x="691451" y="36004"/>
                  </a:lnTo>
                  <a:lnTo>
                    <a:pt x="744880" y="36004"/>
                  </a:lnTo>
                  <a:lnTo>
                    <a:pt x="762876" y="71996"/>
                  </a:lnTo>
                  <a:lnTo>
                    <a:pt x="762876" y="38"/>
                  </a:lnTo>
                  <a:lnTo>
                    <a:pt x="679234" y="0"/>
                  </a:lnTo>
                  <a:lnTo>
                    <a:pt x="674649" y="1892"/>
                  </a:lnTo>
                  <a:lnTo>
                    <a:pt x="604354" y="72186"/>
                  </a:lnTo>
                  <a:lnTo>
                    <a:pt x="555155" y="82334"/>
                  </a:lnTo>
                  <a:lnTo>
                    <a:pt x="512749" y="106057"/>
                  </a:lnTo>
                  <a:lnTo>
                    <a:pt x="479513" y="140906"/>
                  </a:lnTo>
                  <a:lnTo>
                    <a:pt x="457796" y="184378"/>
                  </a:lnTo>
                  <a:lnTo>
                    <a:pt x="449999" y="233997"/>
                  </a:lnTo>
                  <a:lnTo>
                    <a:pt x="449999" y="287997"/>
                  </a:lnTo>
                  <a:lnTo>
                    <a:pt x="451408" y="295008"/>
                  </a:lnTo>
                  <a:lnTo>
                    <a:pt x="455269" y="300736"/>
                  </a:lnTo>
                  <a:lnTo>
                    <a:pt x="461010" y="304596"/>
                  </a:lnTo>
                  <a:lnTo>
                    <a:pt x="467995" y="306006"/>
                  </a:lnTo>
                  <a:lnTo>
                    <a:pt x="510235" y="306006"/>
                  </a:lnTo>
                  <a:lnTo>
                    <a:pt x="501205" y="313855"/>
                  </a:lnTo>
                  <a:lnTo>
                    <a:pt x="492798" y="322326"/>
                  </a:lnTo>
                  <a:lnTo>
                    <a:pt x="485038" y="331393"/>
                  </a:lnTo>
                  <a:lnTo>
                    <a:pt x="477964" y="341020"/>
                  </a:lnTo>
                  <a:lnTo>
                    <a:pt x="448513" y="324002"/>
                  </a:lnTo>
                  <a:lnTo>
                    <a:pt x="438340" y="318135"/>
                  </a:lnTo>
                  <a:lnTo>
                    <a:pt x="395986" y="301510"/>
                  </a:lnTo>
                  <a:lnTo>
                    <a:pt x="351624" y="291388"/>
                  </a:lnTo>
                  <a:lnTo>
                    <a:pt x="306006" y="287997"/>
                  </a:lnTo>
                  <a:lnTo>
                    <a:pt x="256425" y="292011"/>
                  </a:lnTo>
                  <a:lnTo>
                    <a:pt x="209384" y="303631"/>
                  </a:lnTo>
                  <a:lnTo>
                    <a:pt x="165493" y="322211"/>
                  </a:lnTo>
                  <a:lnTo>
                    <a:pt x="125399" y="347116"/>
                  </a:lnTo>
                  <a:lnTo>
                    <a:pt x="89725" y="377723"/>
                  </a:lnTo>
                  <a:lnTo>
                    <a:pt x="59118" y="413397"/>
                  </a:lnTo>
                  <a:lnTo>
                    <a:pt x="34201" y="453504"/>
                  </a:lnTo>
                  <a:lnTo>
                    <a:pt x="15621" y="497382"/>
                  </a:lnTo>
                  <a:lnTo>
                    <a:pt x="4013" y="544436"/>
                  </a:lnTo>
                  <a:lnTo>
                    <a:pt x="0" y="594004"/>
                  </a:lnTo>
                  <a:lnTo>
                    <a:pt x="4013" y="643572"/>
                  </a:lnTo>
                  <a:lnTo>
                    <a:pt x="15621" y="690613"/>
                  </a:lnTo>
                  <a:lnTo>
                    <a:pt x="34201" y="734504"/>
                  </a:lnTo>
                  <a:lnTo>
                    <a:pt x="59118" y="774598"/>
                  </a:lnTo>
                  <a:lnTo>
                    <a:pt x="89725" y="810272"/>
                  </a:lnTo>
                  <a:lnTo>
                    <a:pt x="125399" y="840879"/>
                  </a:lnTo>
                  <a:lnTo>
                    <a:pt x="165493" y="865797"/>
                  </a:lnTo>
                  <a:lnTo>
                    <a:pt x="209384" y="884377"/>
                  </a:lnTo>
                  <a:lnTo>
                    <a:pt x="256425" y="895985"/>
                  </a:lnTo>
                  <a:lnTo>
                    <a:pt x="306006" y="899998"/>
                  </a:lnTo>
                  <a:lnTo>
                    <a:pt x="343471" y="897724"/>
                  </a:lnTo>
                  <a:lnTo>
                    <a:pt x="380225" y="890892"/>
                  </a:lnTo>
                  <a:lnTo>
                    <a:pt x="415874" y="879589"/>
                  </a:lnTo>
                  <a:lnTo>
                    <a:pt x="449834" y="864006"/>
                  </a:lnTo>
                  <a:lnTo>
                    <a:pt x="449999" y="863930"/>
                  </a:lnTo>
                  <a:lnTo>
                    <a:pt x="449999" y="882002"/>
                  </a:lnTo>
                  <a:lnTo>
                    <a:pt x="451408" y="889012"/>
                  </a:lnTo>
                  <a:lnTo>
                    <a:pt x="455269" y="894727"/>
                  </a:lnTo>
                  <a:lnTo>
                    <a:pt x="460997" y="898588"/>
                  </a:lnTo>
                  <a:lnTo>
                    <a:pt x="467995" y="899998"/>
                  </a:lnTo>
                  <a:lnTo>
                    <a:pt x="1061999" y="899998"/>
                  </a:lnTo>
                  <a:lnTo>
                    <a:pt x="1069009" y="898588"/>
                  </a:lnTo>
                  <a:lnTo>
                    <a:pt x="1074724" y="894727"/>
                  </a:lnTo>
                  <a:lnTo>
                    <a:pt x="1078585" y="889012"/>
                  </a:lnTo>
                  <a:lnTo>
                    <a:pt x="1080008" y="882002"/>
                  </a:lnTo>
                  <a:lnTo>
                    <a:pt x="1080008" y="864006"/>
                  </a:lnTo>
                  <a:lnTo>
                    <a:pt x="1075931" y="791972"/>
                  </a:lnTo>
                  <a:lnTo>
                    <a:pt x="1045184" y="727760"/>
                  </a:lnTo>
                  <a:lnTo>
                    <a:pt x="1044003" y="726579"/>
                  </a:lnTo>
                  <a:lnTo>
                    <a:pt x="1044003" y="828001"/>
                  </a:lnTo>
                  <a:lnTo>
                    <a:pt x="1044003" y="864006"/>
                  </a:lnTo>
                  <a:lnTo>
                    <a:pt x="486003" y="864006"/>
                  </a:lnTo>
                  <a:lnTo>
                    <a:pt x="486003" y="841298"/>
                  </a:lnTo>
                  <a:lnTo>
                    <a:pt x="519633" y="812863"/>
                  </a:lnTo>
                  <a:lnTo>
                    <a:pt x="548728" y="780097"/>
                  </a:lnTo>
                  <a:lnTo>
                    <a:pt x="572871" y="743534"/>
                  </a:lnTo>
                  <a:lnTo>
                    <a:pt x="591654" y="703694"/>
                  </a:lnTo>
                  <a:lnTo>
                    <a:pt x="920508" y="702525"/>
                  </a:lnTo>
                  <a:lnTo>
                    <a:pt x="967016" y="711949"/>
                  </a:lnTo>
                  <a:lnTo>
                    <a:pt x="1007046" y="738949"/>
                  </a:lnTo>
                  <a:lnTo>
                    <a:pt x="1034059" y="778979"/>
                  </a:lnTo>
                  <a:lnTo>
                    <a:pt x="1044003" y="828001"/>
                  </a:lnTo>
                  <a:lnTo>
                    <a:pt x="1044003" y="726579"/>
                  </a:lnTo>
                  <a:lnTo>
                    <a:pt x="1019810" y="702157"/>
                  </a:lnTo>
                  <a:lnTo>
                    <a:pt x="1061999" y="702005"/>
                  </a:lnTo>
                  <a:lnTo>
                    <a:pt x="1068997" y="700595"/>
                  </a:lnTo>
                  <a:lnTo>
                    <a:pt x="1074724" y="696734"/>
                  </a:lnTo>
                  <a:lnTo>
                    <a:pt x="1078585" y="691007"/>
                  </a:lnTo>
                  <a:lnTo>
                    <a:pt x="1080008" y="683996"/>
                  </a:lnTo>
                  <a:lnTo>
                    <a:pt x="1080008" y="666000"/>
                  </a:lnTo>
                  <a:lnTo>
                    <a:pt x="1080008" y="629996"/>
                  </a:lnTo>
                  <a:lnTo>
                    <a:pt x="1075931" y="593979"/>
                  </a:lnTo>
                  <a:lnTo>
                    <a:pt x="1064133" y="560146"/>
                  </a:lnTo>
                  <a:lnTo>
                    <a:pt x="1045184" y="529755"/>
                  </a:lnTo>
                  <a:lnTo>
                    <a:pt x="1044003" y="528574"/>
                  </a:lnTo>
                  <a:lnTo>
                    <a:pt x="1044003" y="629996"/>
                  </a:lnTo>
                  <a:lnTo>
                    <a:pt x="1044003" y="666000"/>
                  </a:lnTo>
                  <a:lnTo>
                    <a:pt x="603427" y="666000"/>
                  </a:lnTo>
                  <a:lnTo>
                    <a:pt x="610349" y="625716"/>
                  </a:lnTo>
                  <a:lnTo>
                    <a:pt x="611860" y="585063"/>
                  </a:lnTo>
                  <a:lnTo>
                    <a:pt x="608063" y="545477"/>
                  </a:lnTo>
                  <a:lnTo>
                    <a:pt x="607949" y="544436"/>
                  </a:lnTo>
                  <a:lnTo>
                    <a:pt x="598716" y="504748"/>
                  </a:lnTo>
                  <a:lnTo>
                    <a:pt x="919137" y="504240"/>
                  </a:lnTo>
                  <a:lnTo>
                    <a:pt x="967016" y="513943"/>
                  </a:lnTo>
                  <a:lnTo>
                    <a:pt x="1007046" y="540943"/>
                  </a:lnTo>
                  <a:lnTo>
                    <a:pt x="1034059" y="580986"/>
                  </a:lnTo>
                  <a:lnTo>
                    <a:pt x="1044003" y="629996"/>
                  </a:lnTo>
                  <a:lnTo>
                    <a:pt x="1044003" y="528574"/>
                  </a:lnTo>
                  <a:lnTo>
                    <a:pt x="1019733" y="504075"/>
                  </a:lnTo>
                  <a:lnTo>
                    <a:pt x="1061999" y="503999"/>
                  </a:lnTo>
                  <a:lnTo>
                    <a:pt x="1068997" y="502589"/>
                  </a:lnTo>
                  <a:lnTo>
                    <a:pt x="1074724" y="498729"/>
                  </a:lnTo>
                  <a:lnTo>
                    <a:pt x="1078585" y="493014"/>
                  </a:lnTo>
                  <a:lnTo>
                    <a:pt x="1080008" y="486003"/>
                  </a:lnTo>
                  <a:lnTo>
                    <a:pt x="1080008" y="467995"/>
                  </a:lnTo>
                  <a:lnTo>
                    <a:pt x="1080008" y="432003"/>
                  </a:lnTo>
                  <a:lnTo>
                    <a:pt x="1075931" y="395973"/>
                  </a:lnTo>
                  <a:lnTo>
                    <a:pt x="1064133" y="362153"/>
                  </a:lnTo>
                  <a:lnTo>
                    <a:pt x="1045184" y="331762"/>
                  </a:lnTo>
                  <a:lnTo>
                    <a:pt x="1044003" y="330581"/>
                  </a:lnTo>
                  <a:lnTo>
                    <a:pt x="1044003" y="432003"/>
                  </a:lnTo>
                  <a:lnTo>
                    <a:pt x="1044003" y="467995"/>
                  </a:lnTo>
                  <a:lnTo>
                    <a:pt x="584847" y="467995"/>
                  </a:lnTo>
                  <a:lnTo>
                    <a:pt x="575995" y="451015"/>
                  </a:lnTo>
                  <a:lnTo>
                    <a:pt x="575995" y="594004"/>
                  </a:lnTo>
                  <a:lnTo>
                    <a:pt x="571639" y="642543"/>
                  </a:lnTo>
                  <a:lnTo>
                    <a:pt x="559104" y="688213"/>
                  </a:lnTo>
                  <a:lnTo>
                    <a:pt x="539127" y="730275"/>
                  </a:lnTo>
                  <a:lnTo>
                    <a:pt x="512495" y="767969"/>
                  </a:lnTo>
                  <a:lnTo>
                    <a:pt x="479945" y="800506"/>
                  </a:lnTo>
                  <a:lnTo>
                    <a:pt x="442264" y="827138"/>
                  </a:lnTo>
                  <a:lnTo>
                    <a:pt x="400215" y="847115"/>
                  </a:lnTo>
                  <a:lnTo>
                    <a:pt x="354533" y="859663"/>
                  </a:lnTo>
                  <a:lnTo>
                    <a:pt x="306006" y="864006"/>
                  </a:lnTo>
                  <a:lnTo>
                    <a:pt x="257492" y="859612"/>
                  </a:lnTo>
                  <a:lnTo>
                    <a:pt x="211836" y="847039"/>
                  </a:lnTo>
                  <a:lnTo>
                    <a:pt x="169799" y="827049"/>
                  </a:lnTo>
                  <a:lnTo>
                    <a:pt x="132130" y="800417"/>
                  </a:lnTo>
                  <a:lnTo>
                    <a:pt x="99593" y="767880"/>
                  </a:lnTo>
                  <a:lnTo>
                    <a:pt x="72948" y="730211"/>
                  </a:lnTo>
                  <a:lnTo>
                    <a:pt x="52971" y="688174"/>
                  </a:lnTo>
                  <a:lnTo>
                    <a:pt x="40398" y="642518"/>
                  </a:lnTo>
                  <a:lnTo>
                    <a:pt x="36004" y="593979"/>
                  </a:lnTo>
                  <a:lnTo>
                    <a:pt x="40347" y="545477"/>
                  </a:lnTo>
                  <a:lnTo>
                    <a:pt x="52895" y="499795"/>
                  </a:lnTo>
                  <a:lnTo>
                    <a:pt x="72859" y="457733"/>
                  </a:lnTo>
                  <a:lnTo>
                    <a:pt x="99504" y="420039"/>
                  </a:lnTo>
                  <a:lnTo>
                    <a:pt x="132041" y="387502"/>
                  </a:lnTo>
                  <a:lnTo>
                    <a:pt x="169722" y="360870"/>
                  </a:lnTo>
                  <a:lnTo>
                    <a:pt x="211785" y="340893"/>
                  </a:lnTo>
                  <a:lnTo>
                    <a:pt x="257467" y="328358"/>
                  </a:lnTo>
                  <a:lnTo>
                    <a:pt x="306006" y="324002"/>
                  </a:lnTo>
                  <a:lnTo>
                    <a:pt x="354533" y="328358"/>
                  </a:lnTo>
                  <a:lnTo>
                    <a:pt x="400215" y="340893"/>
                  </a:lnTo>
                  <a:lnTo>
                    <a:pt x="442264" y="360870"/>
                  </a:lnTo>
                  <a:lnTo>
                    <a:pt x="479945" y="387502"/>
                  </a:lnTo>
                  <a:lnTo>
                    <a:pt x="512495" y="420039"/>
                  </a:lnTo>
                  <a:lnTo>
                    <a:pt x="539127" y="457733"/>
                  </a:lnTo>
                  <a:lnTo>
                    <a:pt x="559104" y="499795"/>
                  </a:lnTo>
                  <a:lnTo>
                    <a:pt x="571639" y="545477"/>
                  </a:lnTo>
                  <a:lnTo>
                    <a:pt x="575995" y="594004"/>
                  </a:lnTo>
                  <a:lnTo>
                    <a:pt x="575995" y="451015"/>
                  </a:lnTo>
                  <a:lnTo>
                    <a:pt x="569582" y="438708"/>
                  </a:lnTo>
                  <a:lnTo>
                    <a:pt x="551332" y="411314"/>
                  </a:lnTo>
                  <a:lnTo>
                    <a:pt x="530250" y="386016"/>
                  </a:lnTo>
                  <a:lnTo>
                    <a:pt x="506526" y="363054"/>
                  </a:lnTo>
                  <a:lnTo>
                    <a:pt x="525246" y="341020"/>
                  </a:lnTo>
                  <a:lnTo>
                    <a:pt x="526859" y="339140"/>
                  </a:lnTo>
                  <a:lnTo>
                    <a:pt x="552056" y="321195"/>
                  </a:lnTo>
                  <a:lnTo>
                    <a:pt x="580859" y="309930"/>
                  </a:lnTo>
                  <a:lnTo>
                    <a:pt x="612000" y="306006"/>
                  </a:lnTo>
                  <a:lnTo>
                    <a:pt x="918006" y="306006"/>
                  </a:lnTo>
                  <a:lnTo>
                    <a:pt x="967016" y="315950"/>
                  </a:lnTo>
                  <a:lnTo>
                    <a:pt x="1007046" y="342950"/>
                  </a:lnTo>
                  <a:lnTo>
                    <a:pt x="1034059" y="382981"/>
                  </a:lnTo>
                  <a:lnTo>
                    <a:pt x="1044003" y="432003"/>
                  </a:lnTo>
                  <a:lnTo>
                    <a:pt x="1044003" y="330581"/>
                  </a:lnTo>
                  <a:lnTo>
                    <a:pt x="1019670" y="306006"/>
                  </a:lnTo>
                  <a:lnTo>
                    <a:pt x="1061999" y="306006"/>
                  </a:lnTo>
                  <a:lnTo>
                    <a:pt x="1069009" y="304584"/>
                  </a:lnTo>
                  <a:lnTo>
                    <a:pt x="1074724" y="300723"/>
                  </a:lnTo>
                  <a:lnTo>
                    <a:pt x="1078585" y="295008"/>
                  </a:lnTo>
                  <a:lnTo>
                    <a:pt x="1080008" y="287997"/>
                  </a:lnTo>
                  <a:lnTo>
                    <a:pt x="1080008" y="270002"/>
                  </a:lnTo>
                  <a:lnTo>
                    <a:pt x="1080008" y="233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89806" y="4006649"/>
              <a:ext cx="126375" cy="12747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386779" y="3777322"/>
              <a:ext cx="761365" cy="678815"/>
            </a:xfrm>
            <a:custGeom>
              <a:avLst/>
              <a:gdLst/>
              <a:ahLst/>
              <a:cxnLst/>
              <a:rect l="l" t="t" r="r" b="b"/>
              <a:pathLst>
                <a:path w="761365" h="678814">
                  <a:moveTo>
                    <a:pt x="61442" y="225552"/>
                  </a:moveTo>
                  <a:lnTo>
                    <a:pt x="35991" y="200101"/>
                  </a:lnTo>
                  <a:lnTo>
                    <a:pt x="0" y="236093"/>
                  </a:lnTo>
                  <a:lnTo>
                    <a:pt x="25450" y="261543"/>
                  </a:lnTo>
                  <a:lnTo>
                    <a:pt x="61442" y="225552"/>
                  </a:lnTo>
                  <a:close/>
                </a:path>
                <a:path w="761365" h="678814">
                  <a:moveTo>
                    <a:pt x="241414" y="434086"/>
                  </a:moveTo>
                  <a:lnTo>
                    <a:pt x="205422" y="398094"/>
                  </a:lnTo>
                  <a:lnTo>
                    <a:pt x="179971" y="423545"/>
                  </a:lnTo>
                  <a:lnTo>
                    <a:pt x="215963" y="459536"/>
                  </a:lnTo>
                  <a:lnTo>
                    <a:pt x="241414" y="434086"/>
                  </a:lnTo>
                  <a:close/>
                </a:path>
                <a:path w="761365" h="678814">
                  <a:moveTo>
                    <a:pt x="318820" y="482841"/>
                  </a:moveTo>
                  <a:lnTo>
                    <a:pt x="317398" y="475843"/>
                  </a:lnTo>
                  <a:lnTo>
                    <a:pt x="313537" y="470115"/>
                  </a:lnTo>
                  <a:lnTo>
                    <a:pt x="307822" y="466267"/>
                  </a:lnTo>
                  <a:lnTo>
                    <a:pt x="300824" y="464845"/>
                  </a:lnTo>
                  <a:lnTo>
                    <a:pt x="282816" y="464845"/>
                  </a:lnTo>
                  <a:lnTo>
                    <a:pt x="282816" y="500837"/>
                  </a:lnTo>
                  <a:lnTo>
                    <a:pt x="282816" y="518845"/>
                  </a:lnTo>
                  <a:lnTo>
                    <a:pt x="257949" y="518845"/>
                  </a:lnTo>
                  <a:lnTo>
                    <a:pt x="252971" y="508889"/>
                  </a:lnTo>
                  <a:lnTo>
                    <a:pt x="269074" y="500837"/>
                  </a:lnTo>
                  <a:lnTo>
                    <a:pt x="282816" y="500837"/>
                  </a:lnTo>
                  <a:lnTo>
                    <a:pt x="282816" y="464845"/>
                  </a:lnTo>
                  <a:lnTo>
                    <a:pt x="262026" y="464845"/>
                  </a:lnTo>
                  <a:lnTo>
                    <a:pt x="259270" y="465493"/>
                  </a:lnTo>
                  <a:lnTo>
                    <a:pt x="220776" y="484746"/>
                  </a:lnTo>
                  <a:lnTo>
                    <a:pt x="215125" y="489153"/>
                  </a:lnTo>
                  <a:lnTo>
                    <a:pt x="211734" y="495160"/>
                  </a:lnTo>
                  <a:lnTo>
                    <a:pt x="210845" y="501992"/>
                  </a:lnTo>
                  <a:lnTo>
                    <a:pt x="212725" y="508889"/>
                  </a:lnTo>
                  <a:lnTo>
                    <a:pt x="233768" y="550989"/>
                  </a:lnTo>
                  <a:lnTo>
                    <a:pt x="240004" y="554837"/>
                  </a:lnTo>
                  <a:lnTo>
                    <a:pt x="300824" y="554837"/>
                  </a:lnTo>
                  <a:lnTo>
                    <a:pt x="307822" y="553427"/>
                  </a:lnTo>
                  <a:lnTo>
                    <a:pt x="313537" y="549579"/>
                  </a:lnTo>
                  <a:lnTo>
                    <a:pt x="317398" y="543852"/>
                  </a:lnTo>
                  <a:lnTo>
                    <a:pt x="318820" y="536841"/>
                  </a:lnTo>
                  <a:lnTo>
                    <a:pt x="318820" y="518845"/>
                  </a:lnTo>
                  <a:lnTo>
                    <a:pt x="318820" y="500837"/>
                  </a:lnTo>
                  <a:lnTo>
                    <a:pt x="318820" y="482841"/>
                  </a:lnTo>
                  <a:close/>
                </a:path>
                <a:path w="761365" h="678814">
                  <a:moveTo>
                    <a:pt x="380390" y="660666"/>
                  </a:moveTo>
                  <a:lnTo>
                    <a:pt x="364299" y="628484"/>
                  </a:lnTo>
                  <a:lnTo>
                    <a:pt x="328320" y="646480"/>
                  </a:lnTo>
                  <a:lnTo>
                    <a:pt x="344411" y="678662"/>
                  </a:lnTo>
                  <a:lnTo>
                    <a:pt x="380390" y="660666"/>
                  </a:lnTo>
                  <a:close/>
                </a:path>
                <a:path w="761365" h="678814">
                  <a:moveTo>
                    <a:pt x="380517" y="66941"/>
                  </a:moveTo>
                  <a:lnTo>
                    <a:pt x="364426" y="34747"/>
                  </a:lnTo>
                  <a:lnTo>
                    <a:pt x="328447" y="52743"/>
                  </a:lnTo>
                  <a:lnTo>
                    <a:pt x="344538" y="84924"/>
                  </a:lnTo>
                  <a:lnTo>
                    <a:pt x="380517" y="66941"/>
                  </a:lnTo>
                  <a:close/>
                </a:path>
                <a:path w="761365" h="678814">
                  <a:moveTo>
                    <a:pt x="508977" y="630186"/>
                  </a:moveTo>
                  <a:lnTo>
                    <a:pt x="454977" y="594169"/>
                  </a:lnTo>
                  <a:lnTo>
                    <a:pt x="435000" y="624116"/>
                  </a:lnTo>
                  <a:lnTo>
                    <a:pt x="489000" y="660133"/>
                  </a:lnTo>
                  <a:lnTo>
                    <a:pt x="508977" y="630186"/>
                  </a:lnTo>
                  <a:close/>
                </a:path>
                <a:path w="761365" h="678814">
                  <a:moveTo>
                    <a:pt x="508990" y="432130"/>
                  </a:moveTo>
                  <a:lnTo>
                    <a:pt x="454990" y="396113"/>
                  </a:lnTo>
                  <a:lnTo>
                    <a:pt x="435013" y="426059"/>
                  </a:lnTo>
                  <a:lnTo>
                    <a:pt x="489013" y="462076"/>
                  </a:lnTo>
                  <a:lnTo>
                    <a:pt x="508990" y="432130"/>
                  </a:lnTo>
                  <a:close/>
                </a:path>
                <a:path w="761365" h="678814">
                  <a:moveTo>
                    <a:pt x="509003" y="234073"/>
                  </a:moveTo>
                  <a:lnTo>
                    <a:pt x="455002" y="198056"/>
                  </a:lnTo>
                  <a:lnTo>
                    <a:pt x="435025" y="228003"/>
                  </a:lnTo>
                  <a:lnTo>
                    <a:pt x="489026" y="264020"/>
                  </a:lnTo>
                  <a:lnTo>
                    <a:pt x="509003" y="234073"/>
                  </a:lnTo>
                  <a:close/>
                </a:path>
                <a:path w="761365" h="678814">
                  <a:moveTo>
                    <a:pt x="509003" y="36017"/>
                  </a:moveTo>
                  <a:lnTo>
                    <a:pt x="455002" y="0"/>
                  </a:lnTo>
                  <a:lnTo>
                    <a:pt x="435025" y="29946"/>
                  </a:lnTo>
                  <a:lnTo>
                    <a:pt x="489026" y="65963"/>
                  </a:lnTo>
                  <a:lnTo>
                    <a:pt x="509003" y="36017"/>
                  </a:lnTo>
                  <a:close/>
                </a:path>
                <a:path w="761365" h="678814">
                  <a:moveTo>
                    <a:pt x="650278" y="660730"/>
                  </a:moveTo>
                  <a:lnTo>
                    <a:pt x="634187" y="628548"/>
                  </a:lnTo>
                  <a:lnTo>
                    <a:pt x="598208" y="646544"/>
                  </a:lnTo>
                  <a:lnTo>
                    <a:pt x="614299" y="678726"/>
                  </a:lnTo>
                  <a:lnTo>
                    <a:pt x="650278" y="660730"/>
                  </a:lnTo>
                  <a:close/>
                </a:path>
                <a:path w="761365" h="678814">
                  <a:moveTo>
                    <a:pt x="650316" y="462813"/>
                  </a:moveTo>
                  <a:lnTo>
                    <a:pt x="634225" y="430631"/>
                  </a:lnTo>
                  <a:lnTo>
                    <a:pt x="598246" y="448627"/>
                  </a:lnTo>
                  <a:lnTo>
                    <a:pt x="614337" y="480809"/>
                  </a:lnTo>
                  <a:lnTo>
                    <a:pt x="650316" y="462813"/>
                  </a:lnTo>
                  <a:close/>
                </a:path>
                <a:path w="761365" h="678814">
                  <a:moveTo>
                    <a:pt x="650354" y="264896"/>
                  </a:moveTo>
                  <a:lnTo>
                    <a:pt x="634263" y="232714"/>
                  </a:lnTo>
                  <a:lnTo>
                    <a:pt x="598284" y="250710"/>
                  </a:lnTo>
                  <a:lnTo>
                    <a:pt x="614375" y="282892"/>
                  </a:lnTo>
                  <a:lnTo>
                    <a:pt x="650354" y="264896"/>
                  </a:lnTo>
                  <a:close/>
                </a:path>
                <a:path w="761365" h="678814">
                  <a:moveTo>
                    <a:pt x="650405" y="66979"/>
                  </a:moveTo>
                  <a:lnTo>
                    <a:pt x="634314" y="34798"/>
                  </a:lnTo>
                  <a:lnTo>
                    <a:pt x="598335" y="52793"/>
                  </a:lnTo>
                  <a:lnTo>
                    <a:pt x="614426" y="84975"/>
                  </a:lnTo>
                  <a:lnTo>
                    <a:pt x="650405" y="66979"/>
                  </a:lnTo>
                  <a:close/>
                </a:path>
                <a:path w="761365" h="678814">
                  <a:moveTo>
                    <a:pt x="761060" y="630199"/>
                  </a:moveTo>
                  <a:lnTo>
                    <a:pt x="707059" y="594182"/>
                  </a:lnTo>
                  <a:lnTo>
                    <a:pt x="687082" y="624128"/>
                  </a:lnTo>
                  <a:lnTo>
                    <a:pt x="741083" y="660146"/>
                  </a:lnTo>
                  <a:lnTo>
                    <a:pt x="761060" y="630199"/>
                  </a:lnTo>
                  <a:close/>
                </a:path>
                <a:path w="761365" h="678814">
                  <a:moveTo>
                    <a:pt x="761060" y="432142"/>
                  </a:moveTo>
                  <a:lnTo>
                    <a:pt x="707059" y="396125"/>
                  </a:lnTo>
                  <a:lnTo>
                    <a:pt x="687082" y="426072"/>
                  </a:lnTo>
                  <a:lnTo>
                    <a:pt x="741083" y="462089"/>
                  </a:lnTo>
                  <a:lnTo>
                    <a:pt x="761060" y="432142"/>
                  </a:lnTo>
                  <a:close/>
                </a:path>
                <a:path w="761365" h="678814">
                  <a:moveTo>
                    <a:pt x="761072" y="234086"/>
                  </a:moveTo>
                  <a:lnTo>
                    <a:pt x="707072" y="198069"/>
                  </a:lnTo>
                  <a:lnTo>
                    <a:pt x="687095" y="228015"/>
                  </a:lnTo>
                  <a:lnTo>
                    <a:pt x="741095" y="264033"/>
                  </a:lnTo>
                  <a:lnTo>
                    <a:pt x="761072" y="234086"/>
                  </a:lnTo>
                  <a:close/>
                </a:path>
                <a:path w="761365" h="678814">
                  <a:moveTo>
                    <a:pt x="761085" y="36029"/>
                  </a:moveTo>
                  <a:lnTo>
                    <a:pt x="707085" y="12"/>
                  </a:lnTo>
                  <a:lnTo>
                    <a:pt x="687108" y="29959"/>
                  </a:lnTo>
                  <a:lnTo>
                    <a:pt x="741108" y="65976"/>
                  </a:lnTo>
                  <a:lnTo>
                    <a:pt x="761085" y="360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8133477" y="4629285"/>
              <a:ext cx="256540" cy="182245"/>
            </a:xfrm>
            <a:custGeom>
              <a:avLst/>
              <a:gdLst/>
              <a:ahLst/>
              <a:cxnLst/>
              <a:rect l="l" t="t" r="r" b="b"/>
              <a:pathLst>
                <a:path w="256540" h="182245">
                  <a:moveTo>
                    <a:pt x="195973" y="0"/>
                  </a:moveTo>
                  <a:lnTo>
                    <a:pt x="60388" y="0"/>
                  </a:lnTo>
                  <a:lnTo>
                    <a:pt x="36883" y="4745"/>
                  </a:lnTo>
                  <a:lnTo>
                    <a:pt x="17687" y="17687"/>
                  </a:lnTo>
                  <a:lnTo>
                    <a:pt x="4745" y="36883"/>
                  </a:lnTo>
                  <a:lnTo>
                    <a:pt x="0" y="60388"/>
                  </a:lnTo>
                  <a:lnTo>
                    <a:pt x="0" y="182206"/>
                  </a:lnTo>
                  <a:lnTo>
                    <a:pt x="256362" y="182206"/>
                  </a:lnTo>
                  <a:lnTo>
                    <a:pt x="256362" y="60388"/>
                  </a:lnTo>
                  <a:lnTo>
                    <a:pt x="251616" y="36883"/>
                  </a:lnTo>
                  <a:lnTo>
                    <a:pt x="238674" y="17687"/>
                  </a:lnTo>
                  <a:lnTo>
                    <a:pt x="219479" y="4745"/>
                  </a:lnTo>
                  <a:lnTo>
                    <a:pt x="195973" y="0"/>
                  </a:lnTo>
                  <a:close/>
                </a:path>
              </a:pathLst>
            </a:custGeom>
            <a:solidFill>
              <a:srgbClr val="EAE5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8133473" y="4708740"/>
              <a:ext cx="256540" cy="102870"/>
            </a:xfrm>
            <a:custGeom>
              <a:avLst/>
              <a:gdLst/>
              <a:ahLst/>
              <a:cxnLst/>
              <a:rect l="l" t="t" r="r" b="b"/>
              <a:pathLst>
                <a:path w="256540" h="102870">
                  <a:moveTo>
                    <a:pt x="256362" y="0"/>
                  </a:moveTo>
                  <a:lnTo>
                    <a:pt x="0" y="0"/>
                  </a:lnTo>
                  <a:lnTo>
                    <a:pt x="0" y="102755"/>
                  </a:lnTo>
                  <a:lnTo>
                    <a:pt x="256362" y="102755"/>
                  </a:lnTo>
                  <a:lnTo>
                    <a:pt x="256362" y="0"/>
                  </a:lnTo>
                  <a:close/>
                </a:path>
              </a:pathLst>
            </a:custGeom>
            <a:solidFill>
              <a:srgbClr val="D8CC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8138885" y="4753143"/>
              <a:ext cx="456565" cy="924560"/>
            </a:xfrm>
            <a:custGeom>
              <a:avLst/>
              <a:gdLst/>
              <a:ahLst/>
              <a:cxnLst/>
              <a:rect l="l" t="t" r="r" b="b"/>
              <a:pathLst>
                <a:path w="456565" h="924560">
                  <a:moveTo>
                    <a:pt x="437045" y="0"/>
                  </a:moveTo>
                  <a:lnTo>
                    <a:pt x="0" y="0"/>
                  </a:lnTo>
                  <a:lnTo>
                    <a:pt x="0" y="924369"/>
                  </a:lnTo>
                  <a:lnTo>
                    <a:pt x="437045" y="924369"/>
                  </a:lnTo>
                  <a:lnTo>
                    <a:pt x="444584" y="922848"/>
                  </a:lnTo>
                  <a:lnTo>
                    <a:pt x="450745" y="918700"/>
                  </a:lnTo>
                  <a:lnTo>
                    <a:pt x="454900" y="912544"/>
                  </a:lnTo>
                  <a:lnTo>
                    <a:pt x="456425" y="905001"/>
                  </a:lnTo>
                  <a:lnTo>
                    <a:pt x="456425" y="19392"/>
                  </a:lnTo>
                  <a:lnTo>
                    <a:pt x="454900" y="11846"/>
                  </a:lnTo>
                  <a:lnTo>
                    <a:pt x="450745" y="5681"/>
                  </a:lnTo>
                  <a:lnTo>
                    <a:pt x="444584" y="1524"/>
                  </a:lnTo>
                  <a:lnTo>
                    <a:pt x="437045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928019" y="4753165"/>
              <a:ext cx="456565" cy="924560"/>
            </a:xfrm>
            <a:custGeom>
              <a:avLst/>
              <a:gdLst/>
              <a:ahLst/>
              <a:cxnLst/>
              <a:rect l="l" t="t" r="r" b="b"/>
              <a:pathLst>
                <a:path w="456565" h="924560">
                  <a:moveTo>
                    <a:pt x="456412" y="0"/>
                  </a:moveTo>
                  <a:lnTo>
                    <a:pt x="26187" y="0"/>
                  </a:lnTo>
                  <a:lnTo>
                    <a:pt x="15993" y="2057"/>
                  </a:lnTo>
                  <a:lnTo>
                    <a:pt x="7669" y="7670"/>
                  </a:lnTo>
                  <a:lnTo>
                    <a:pt x="2057" y="15998"/>
                  </a:lnTo>
                  <a:lnTo>
                    <a:pt x="0" y="26200"/>
                  </a:lnTo>
                  <a:lnTo>
                    <a:pt x="0" y="898144"/>
                  </a:lnTo>
                  <a:lnTo>
                    <a:pt x="2057" y="908345"/>
                  </a:lnTo>
                  <a:lnTo>
                    <a:pt x="7669" y="916673"/>
                  </a:lnTo>
                  <a:lnTo>
                    <a:pt x="15993" y="922286"/>
                  </a:lnTo>
                  <a:lnTo>
                    <a:pt x="26187" y="924344"/>
                  </a:lnTo>
                  <a:lnTo>
                    <a:pt x="456412" y="924344"/>
                  </a:lnTo>
                  <a:lnTo>
                    <a:pt x="456412" y="0"/>
                  </a:lnTo>
                  <a:close/>
                </a:path>
              </a:pathLst>
            </a:custGeom>
            <a:solidFill>
              <a:srgbClr val="FFD8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7928006" y="4753165"/>
              <a:ext cx="99695" cy="924560"/>
            </a:xfrm>
            <a:custGeom>
              <a:avLst/>
              <a:gdLst/>
              <a:ahLst/>
              <a:cxnLst/>
              <a:rect l="l" t="t" r="r" b="b"/>
              <a:pathLst>
                <a:path w="99695" h="924560">
                  <a:moveTo>
                    <a:pt x="99453" y="0"/>
                  </a:moveTo>
                  <a:lnTo>
                    <a:pt x="26212" y="0"/>
                  </a:lnTo>
                  <a:lnTo>
                    <a:pt x="16009" y="2057"/>
                  </a:lnTo>
                  <a:lnTo>
                    <a:pt x="7677" y="7669"/>
                  </a:lnTo>
                  <a:lnTo>
                    <a:pt x="2059" y="15993"/>
                  </a:lnTo>
                  <a:lnTo>
                    <a:pt x="0" y="26187"/>
                  </a:lnTo>
                  <a:lnTo>
                    <a:pt x="0" y="898156"/>
                  </a:lnTo>
                  <a:lnTo>
                    <a:pt x="2061" y="908356"/>
                  </a:lnTo>
                  <a:lnTo>
                    <a:pt x="7681" y="916679"/>
                  </a:lnTo>
                  <a:lnTo>
                    <a:pt x="16014" y="922288"/>
                  </a:lnTo>
                  <a:lnTo>
                    <a:pt x="26212" y="924344"/>
                  </a:lnTo>
                  <a:lnTo>
                    <a:pt x="99453" y="924344"/>
                  </a:lnTo>
                  <a:lnTo>
                    <a:pt x="89259" y="922288"/>
                  </a:lnTo>
                  <a:lnTo>
                    <a:pt x="80935" y="916679"/>
                  </a:lnTo>
                  <a:lnTo>
                    <a:pt x="75323" y="908356"/>
                  </a:lnTo>
                  <a:lnTo>
                    <a:pt x="73266" y="898156"/>
                  </a:lnTo>
                  <a:lnTo>
                    <a:pt x="73266" y="26187"/>
                  </a:lnTo>
                  <a:lnTo>
                    <a:pt x="75323" y="15993"/>
                  </a:lnTo>
                  <a:lnTo>
                    <a:pt x="80935" y="7669"/>
                  </a:lnTo>
                  <a:lnTo>
                    <a:pt x="89259" y="2057"/>
                  </a:lnTo>
                  <a:lnTo>
                    <a:pt x="99453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8001266" y="4937747"/>
              <a:ext cx="383540" cy="555625"/>
            </a:xfrm>
            <a:custGeom>
              <a:avLst/>
              <a:gdLst/>
              <a:ahLst/>
              <a:cxnLst/>
              <a:rect l="l" t="t" r="r" b="b"/>
              <a:pathLst>
                <a:path w="383540" h="555625">
                  <a:moveTo>
                    <a:pt x="0" y="555155"/>
                  </a:moveTo>
                  <a:lnTo>
                    <a:pt x="383159" y="555155"/>
                  </a:lnTo>
                  <a:lnTo>
                    <a:pt x="383159" y="0"/>
                  </a:lnTo>
                  <a:lnTo>
                    <a:pt x="0" y="0"/>
                  </a:lnTo>
                  <a:lnTo>
                    <a:pt x="0" y="555155"/>
                  </a:lnTo>
                  <a:close/>
                </a:path>
              </a:pathLst>
            </a:custGeom>
            <a:solidFill>
              <a:srgbClr val="FFB5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7928000" y="4937747"/>
              <a:ext cx="73660" cy="555625"/>
            </a:xfrm>
            <a:custGeom>
              <a:avLst/>
              <a:gdLst/>
              <a:ahLst/>
              <a:cxnLst/>
              <a:rect l="l" t="t" r="r" b="b"/>
              <a:pathLst>
                <a:path w="73659" h="555625">
                  <a:moveTo>
                    <a:pt x="73266" y="0"/>
                  </a:moveTo>
                  <a:lnTo>
                    <a:pt x="0" y="0"/>
                  </a:lnTo>
                  <a:lnTo>
                    <a:pt x="0" y="555180"/>
                  </a:lnTo>
                  <a:lnTo>
                    <a:pt x="73266" y="555180"/>
                  </a:lnTo>
                  <a:lnTo>
                    <a:pt x="73266" y="0"/>
                  </a:lnTo>
                  <a:close/>
                </a:path>
              </a:pathLst>
            </a:custGeom>
            <a:solidFill>
              <a:srgbClr val="FFA5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7978745" y="5041903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5">
                  <a:moveTo>
                    <a:pt x="178028" y="0"/>
                  </a:moveTo>
                  <a:lnTo>
                    <a:pt x="130701" y="6359"/>
                  </a:lnTo>
                  <a:lnTo>
                    <a:pt x="88173" y="24305"/>
                  </a:lnTo>
                  <a:lnTo>
                    <a:pt x="52143" y="52143"/>
                  </a:lnTo>
                  <a:lnTo>
                    <a:pt x="24305" y="88173"/>
                  </a:lnTo>
                  <a:lnTo>
                    <a:pt x="6359" y="130701"/>
                  </a:lnTo>
                  <a:lnTo>
                    <a:pt x="0" y="178028"/>
                  </a:lnTo>
                  <a:lnTo>
                    <a:pt x="6359" y="225361"/>
                  </a:lnTo>
                  <a:lnTo>
                    <a:pt x="24305" y="267892"/>
                  </a:lnTo>
                  <a:lnTo>
                    <a:pt x="52143" y="303925"/>
                  </a:lnTo>
                  <a:lnTo>
                    <a:pt x="88173" y="331763"/>
                  </a:lnTo>
                  <a:lnTo>
                    <a:pt x="130701" y="349710"/>
                  </a:lnTo>
                  <a:lnTo>
                    <a:pt x="178028" y="356069"/>
                  </a:lnTo>
                  <a:lnTo>
                    <a:pt x="225355" y="349710"/>
                  </a:lnTo>
                  <a:lnTo>
                    <a:pt x="267883" y="331763"/>
                  </a:lnTo>
                  <a:lnTo>
                    <a:pt x="303914" y="303925"/>
                  </a:lnTo>
                  <a:lnTo>
                    <a:pt x="331751" y="267892"/>
                  </a:lnTo>
                  <a:lnTo>
                    <a:pt x="349697" y="225361"/>
                  </a:lnTo>
                  <a:lnTo>
                    <a:pt x="356057" y="178028"/>
                  </a:lnTo>
                  <a:lnTo>
                    <a:pt x="349697" y="130701"/>
                  </a:lnTo>
                  <a:lnTo>
                    <a:pt x="331751" y="88173"/>
                  </a:lnTo>
                  <a:lnTo>
                    <a:pt x="303914" y="52143"/>
                  </a:lnTo>
                  <a:lnTo>
                    <a:pt x="267883" y="24305"/>
                  </a:lnTo>
                  <a:lnTo>
                    <a:pt x="225355" y="6359"/>
                  </a:lnTo>
                  <a:lnTo>
                    <a:pt x="178028" y="0"/>
                  </a:lnTo>
                  <a:close/>
                </a:path>
              </a:pathLst>
            </a:custGeom>
            <a:solidFill>
              <a:srgbClr val="ED87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8006005" y="5068914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749" y="0"/>
                  </a:moveTo>
                  <a:lnTo>
                    <a:pt x="103152" y="7698"/>
                  </a:lnTo>
                  <a:lnTo>
                    <a:pt x="61776" y="29125"/>
                  </a:lnTo>
                  <a:lnTo>
                    <a:pt x="29124" y="61779"/>
                  </a:lnTo>
                  <a:lnTo>
                    <a:pt x="7698" y="103158"/>
                  </a:lnTo>
                  <a:lnTo>
                    <a:pt x="0" y="150761"/>
                  </a:lnTo>
                  <a:lnTo>
                    <a:pt x="7698" y="198358"/>
                  </a:lnTo>
                  <a:lnTo>
                    <a:pt x="29124" y="239733"/>
                  </a:lnTo>
                  <a:lnTo>
                    <a:pt x="61776" y="272386"/>
                  </a:lnTo>
                  <a:lnTo>
                    <a:pt x="103152" y="293812"/>
                  </a:lnTo>
                  <a:lnTo>
                    <a:pt x="150749" y="301510"/>
                  </a:lnTo>
                  <a:lnTo>
                    <a:pt x="198350" y="293812"/>
                  </a:lnTo>
                  <a:lnTo>
                    <a:pt x="239726" y="272386"/>
                  </a:lnTo>
                  <a:lnTo>
                    <a:pt x="272377" y="239733"/>
                  </a:lnTo>
                  <a:lnTo>
                    <a:pt x="293800" y="198358"/>
                  </a:lnTo>
                  <a:lnTo>
                    <a:pt x="301498" y="150761"/>
                  </a:lnTo>
                  <a:lnTo>
                    <a:pt x="293799" y="103163"/>
                  </a:lnTo>
                  <a:lnTo>
                    <a:pt x="272373" y="61785"/>
                  </a:lnTo>
                  <a:lnTo>
                    <a:pt x="239721" y="29129"/>
                  </a:lnTo>
                  <a:lnTo>
                    <a:pt x="198345" y="7699"/>
                  </a:lnTo>
                  <a:lnTo>
                    <a:pt x="150749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34828" y="5097988"/>
              <a:ext cx="243903" cy="24390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912112" y="4613401"/>
              <a:ext cx="699135" cy="1080135"/>
            </a:xfrm>
            <a:custGeom>
              <a:avLst/>
              <a:gdLst/>
              <a:ahLst/>
              <a:cxnLst/>
              <a:rect l="l" t="t" r="r" b="b"/>
              <a:pathLst>
                <a:path w="699134" h="1080135">
                  <a:moveTo>
                    <a:pt x="382511" y="606539"/>
                  </a:moveTo>
                  <a:lnTo>
                    <a:pt x="379945" y="590651"/>
                  </a:lnTo>
                  <a:lnTo>
                    <a:pt x="375475" y="563016"/>
                  </a:lnTo>
                  <a:lnTo>
                    <a:pt x="365442" y="543648"/>
                  </a:lnTo>
                  <a:lnTo>
                    <a:pt x="355879" y="525183"/>
                  </a:lnTo>
                  <a:lnTo>
                    <a:pt x="349542" y="518845"/>
                  </a:lnTo>
                  <a:lnTo>
                    <a:pt x="349542" y="590651"/>
                  </a:lnTo>
                  <a:lnTo>
                    <a:pt x="349542" y="622427"/>
                  </a:lnTo>
                  <a:lnTo>
                    <a:pt x="346798" y="635203"/>
                  </a:lnTo>
                  <a:lnTo>
                    <a:pt x="342557" y="647369"/>
                  </a:lnTo>
                  <a:lnTo>
                    <a:pt x="336931" y="658799"/>
                  </a:lnTo>
                  <a:lnTo>
                    <a:pt x="330022" y="669417"/>
                  </a:lnTo>
                  <a:lnTo>
                    <a:pt x="307543" y="646938"/>
                  </a:lnTo>
                  <a:lnTo>
                    <a:pt x="307543" y="691896"/>
                  </a:lnTo>
                  <a:lnTo>
                    <a:pt x="296926" y="698804"/>
                  </a:lnTo>
                  <a:lnTo>
                    <a:pt x="285483" y="704430"/>
                  </a:lnTo>
                  <a:lnTo>
                    <a:pt x="273329" y="708672"/>
                  </a:lnTo>
                  <a:lnTo>
                    <a:pt x="260553" y="711415"/>
                  </a:lnTo>
                  <a:lnTo>
                    <a:pt x="260553" y="644893"/>
                  </a:lnTo>
                  <a:lnTo>
                    <a:pt x="307543" y="691896"/>
                  </a:lnTo>
                  <a:lnTo>
                    <a:pt x="307543" y="646938"/>
                  </a:lnTo>
                  <a:lnTo>
                    <a:pt x="305498" y="644893"/>
                  </a:lnTo>
                  <a:lnTo>
                    <a:pt x="283032" y="622427"/>
                  </a:lnTo>
                  <a:lnTo>
                    <a:pt x="349542" y="622427"/>
                  </a:lnTo>
                  <a:lnTo>
                    <a:pt x="349542" y="590651"/>
                  </a:lnTo>
                  <a:lnTo>
                    <a:pt x="283032" y="590651"/>
                  </a:lnTo>
                  <a:lnTo>
                    <a:pt x="305511" y="568172"/>
                  </a:lnTo>
                  <a:lnTo>
                    <a:pt x="330022" y="543648"/>
                  </a:lnTo>
                  <a:lnTo>
                    <a:pt x="336931" y="554278"/>
                  </a:lnTo>
                  <a:lnTo>
                    <a:pt x="342557" y="565708"/>
                  </a:lnTo>
                  <a:lnTo>
                    <a:pt x="346798" y="577875"/>
                  </a:lnTo>
                  <a:lnTo>
                    <a:pt x="349542" y="590651"/>
                  </a:lnTo>
                  <a:lnTo>
                    <a:pt x="349542" y="518845"/>
                  </a:lnTo>
                  <a:lnTo>
                    <a:pt x="332359" y="501650"/>
                  </a:lnTo>
                  <a:lnTo>
                    <a:pt x="326021" y="495325"/>
                  </a:lnTo>
                  <a:lnTo>
                    <a:pt x="307543" y="485762"/>
                  </a:lnTo>
                  <a:lnTo>
                    <a:pt x="307543" y="521182"/>
                  </a:lnTo>
                  <a:lnTo>
                    <a:pt x="260553" y="568172"/>
                  </a:lnTo>
                  <a:lnTo>
                    <a:pt x="260553" y="501650"/>
                  </a:lnTo>
                  <a:lnTo>
                    <a:pt x="273329" y="504405"/>
                  </a:lnTo>
                  <a:lnTo>
                    <a:pt x="285483" y="508647"/>
                  </a:lnTo>
                  <a:lnTo>
                    <a:pt x="296926" y="514273"/>
                  </a:lnTo>
                  <a:lnTo>
                    <a:pt x="307543" y="521182"/>
                  </a:lnTo>
                  <a:lnTo>
                    <a:pt x="307543" y="485762"/>
                  </a:lnTo>
                  <a:lnTo>
                    <a:pt x="288188" y="475729"/>
                  </a:lnTo>
                  <a:lnTo>
                    <a:pt x="244665" y="468680"/>
                  </a:lnTo>
                  <a:lnTo>
                    <a:pt x="228777" y="471258"/>
                  </a:lnTo>
                  <a:lnTo>
                    <a:pt x="228777" y="501650"/>
                  </a:lnTo>
                  <a:lnTo>
                    <a:pt x="228777" y="568172"/>
                  </a:lnTo>
                  <a:lnTo>
                    <a:pt x="228777" y="644893"/>
                  </a:lnTo>
                  <a:lnTo>
                    <a:pt x="228777" y="711403"/>
                  </a:lnTo>
                  <a:lnTo>
                    <a:pt x="216001" y="708660"/>
                  </a:lnTo>
                  <a:lnTo>
                    <a:pt x="203835" y="704430"/>
                  </a:lnTo>
                  <a:lnTo>
                    <a:pt x="192405" y="698804"/>
                  </a:lnTo>
                  <a:lnTo>
                    <a:pt x="181775" y="691883"/>
                  </a:lnTo>
                  <a:lnTo>
                    <a:pt x="204254" y="669417"/>
                  </a:lnTo>
                  <a:lnTo>
                    <a:pt x="228777" y="644893"/>
                  </a:lnTo>
                  <a:lnTo>
                    <a:pt x="228777" y="568172"/>
                  </a:lnTo>
                  <a:lnTo>
                    <a:pt x="206298" y="545693"/>
                  </a:lnTo>
                  <a:lnTo>
                    <a:pt x="206298" y="590651"/>
                  </a:lnTo>
                  <a:lnTo>
                    <a:pt x="206298" y="622427"/>
                  </a:lnTo>
                  <a:lnTo>
                    <a:pt x="159308" y="669417"/>
                  </a:lnTo>
                  <a:lnTo>
                    <a:pt x="152400" y="658799"/>
                  </a:lnTo>
                  <a:lnTo>
                    <a:pt x="146773" y="647369"/>
                  </a:lnTo>
                  <a:lnTo>
                    <a:pt x="142544" y="635203"/>
                  </a:lnTo>
                  <a:lnTo>
                    <a:pt x="139788" y="622427"/>
                  </a:lnTo>
                  <a:lnTo>
                    <a:pt x="206298" y="622427"/>
                  </a:lnTo>
                  <a:lnTo>
                    <a:pt x="206298" y="590651"/>
                  </a:lnTo>
                  <a:lnTo>
                    <a:pt x="139788" y="590651"/>
                  </a:lnTo>
                  <a:lnTo>
                    <a:pt x="142544" y="577875"/>
                  </a:lnTo>
                  <a:lnTo>
                    <a:pt x="146773" y="565708"/>
                  </a:lnTo>
                  <a:lnTo>
                    <a:pt x="152400" y="554278"/>
                  </a:lnTo>
                  <a:lnTo>
                    <a:pt x="159308" y="543648"/>
                  </a:lnTo>
                  <a:lnTo>
                    <a:pt x="206298" y="590651"/>
                  </a:lnTo>
                  <a:lnTo>
                    <a:pt x="206298" y="545693"/>
                  </a:lnTo>
                  <a:lnTo>
                    <a:pt x="204254" y="543648"/>
                  </a:lnTo>
                  <a:lnTo>
                    <a:pt x="181775" y="521182"/>
                  </a:lnTo>
                  <a:lnTo>
                    <a:pt x="192405" y="514273"/>
                  </a:lnTo>
                  <a:lnTo>
                    <a:pt x="203835" y="508647"/>
                  </a:lnTo>
                  <a:lnTo>
                    <a:pt x="216001" y="504405"/>
                  </a:lnTo>
                  <a:lnTo>
                    <a:pt x="228777" y="501650"/>
                  </a:lnTo>
                  <a:lnTo>
                    <a:pt x="228777" y="471258"/>
                  </a:lnTo>
                  <a:lnTo>
                    <a:pt x="163309" y="495325"/>
                  </a:lnTo>
                  <a:lnTo>
                    <a:pt x="133451" y="525183"/>
                  </a:lnTo>
                  <a:lnTo>
                    <a:pt x="113855" y="563016"/>
                  </a:lnTo>
                  <a:lnTo>
                    <a:pt x="106819" y="606539"/>
                  </a:lnTo>
                  <a:lnTo>
                    <a:pt x="113855" y="650074"/>
                  </a:lnTo>
                  <a:lnTo>
                    <a:pt x="133451" y="687908"/>
                  </a:lnTo>
                  <a:lnTo>
                    <a:pt x="163309" y="717765"/>
                  </a:lnTo>
                  <a:lnTo>
                    <a:pt x="201142" y="737349"/>
                  </a:lnTo>
                  <a:lnTo>
                    <a:pt x="244665" y="744385"/>
                  </a:lnTo>
                  <a:lnTo>
                    <a:pt x="288188" y="737349"/>
                  </a:lnTo>
                  <a:lnTo>
                    <a:pt x="326021" y="717765"/>
                  </a:lnTo>
                  <a:lnTo>
                    <a:pt x="332359" y="711415"/>
                  </a:lnTo>
                  <a:lnTo>
                    <a:pt x="355879" y="687908"/>
                  </a:lnTo>
                  <a:lnTo>
                    <a:pt x="365455" y="669417"/>
                  </a:lnTo>
                  <a:lnTo>
                    <a:pt x="375475" y="650074"/>
                  </a:lnTo>
                  <a:lnTo>
                    <a:pt x="379945" y="622427"/>
                  </a:lnTo>
                  <a:lnTo>
                    <a:pt x="382511" y="606539"/>
                  </a:lnTo>
                  <a:close/>
                </a:path>
                <a:path w="699134" h="1080135">
                  <a:moveTo>
                    <a:pt x="438594" y="606539"/>
                  </a:moveTo>
                  <a:lnTo>
                    <a:pt x="433463" y="562127"/>
                  </a:lnTo>
                  <a:lnTo>
                    <a:pt x="418858" y="521335"/>
                  </a:lnTo>
                  <a:lnTo>
                    <a:pt x="406806" y="502399"/>
                  </a:lnTo>
                  <a:lnTo>
                    <a:pt x="406806" y="606539"/>
                  </a:lnTo>
                  <a:lnTo>
                    <a:pt x="401002" y="649592"/>
                  </a:lnTo>
                  <a:lnTo>
                    <a:pt x="384644" y="688314"/>
                  </a:lnTo>
                  <a:lnTo>
                    <a:pt x="359270" y="721144"/>
                  </a:lnTo>
                  <a:lnTo>
                    <a:pt x="326440" y="746518"/>
                  </a:lnTo>
                  <a:lnTo>
                    <a:pt x="287718" y="762889"/>
                  </a:lnTo>
                  <a:lnTo>
                    <a:pt x="244665" y="768692"/>
                  </a:lnTo>
                  <a:lnTo>
                    <a:pt x="201612" y="762889"/>
                  </a:lnTo>
                  <a:lnTo>
                    <a:pt x="162890" y="746518"/>
                  </a:lnTo>
                  <a:lnTo>
                    <a:pt x="130060" y="721144"/>
                  </a:lnTo>
                  <a:lnTo>
                    <a:pt x="104686" y="688314"/>
                  </a:lnTo>
                  <a:lnTo>
                    <a:pt x="88315" y="649592"/>
                  </a:lnTo>
                  <a:lnTo>
                    <a:pt x="82511" y="606539"/>
                  </a:lnTo>
                  <a:lnTo>
                    <a:pt x="88315" y="563486"/>
                  </a:lnTo>
                  <a:lnTo>
                    <a:pt x="104686" y="524764"/>
                  </a:lnTo>
                  <a:lnTo>
                    <a:pt x="130060" y="491934"/>
                  </a:lnTo>
                  <a:lnTo>
                    <a:pt x="162890" y="466559"/>
                  </a:lnTo>
                  <a:lnTo>
                    <a:pt x="201612" y="450189"/>
                  </a:lnTo>
                  <a:lnTo>
                    <a:pt x="244665" y="444385"/>
                  </a:lnTo>
                  <a:lnTo>
                    <a:pt x="287718" y="450189"/>
                  </a:lnTo>
                  <a:lnTo>
                    <a:pt x="326440" y="466559"/>
                  </a:lnTo>
                  <a:lnTo>
                    <a:pt x="359270" y="491934"/>
                  </a:lnTo>
                  <a:lnTo>
                    <a:pt x="384644" y="524764"/>
                  </a:lnTo>
                  <a:lnTo>
                    <a:pt x="401002" y="563486"/>
                  </a:lnTo>
                  <a:lnTo>
                    <a:pt x="406806" y="606539"/>
                  </a:lnTo>
                  <a:lnTo>
                    <a:pt x="406806" y="502399"/>
                  </a:lnTo>
                  <a:lnTo>
                    <a:pt x="365887" y="455269"/>
                  </a:lnTo>
                  <a:lnTo>
                    <a:pt x="329882" y="432358"/>
                  </a:lnTo>
                  <a:lnTo>
                    <a:pt x="289077" y="417741"/>
                  </a:lnTo>
                  <a:lnTo>
                    <a:pt x="244665" y="412610"/>
                  </a:lnTo>
                  <a:lnTo>
                    <a:pt x="200253" y="417741"/>
                  </a:lnTo>
                  <a:lnTo>
                    <a:pt x="159461" y="432358"/>
                  </a:lnTo>
                  <a:lnTo>
                    <a:pt x="123444" y="455269"/>
                  </a:lnTo>
                  <a:lnTo>
                    <a:pt x="93395" y="485317"/>
                  </a:lnTo>
                  <a:lnTo>
                    <a:pt x="70485" y="521335"/>
                  </a:lnTo>
                  <a:lnTo>
                    <a:pt x="55867" y="562127"/>
                  </a:lnTo>
                  <a:lnTo>
                    <a:pt x="50736" y="606539"/>
                  </a:lnTo>
                  <a:lnTo>
                    <a:pt x="55867" y="650951"/>
                  </a:lnTo>
                  <a:lnTo>
                    <a:pt x="70485" y="691756"/>
                  </a:lnTo>
                  <a:lnTo>
                    <a:pt x="93395" y="727760"/>
                  </a:lnTo>
                  <a:lnTo>
                    <a:pt x="123444" y="757809"/>
                  </a:lnTo>
                  <a:lnTo>
                    <a:pt x="159461" y="780732"/>
                  </a:lnTo>
                  <a:lnTo>
                    <a:pt x="200253" y="795337"/>
                  </a:lnTo>
                  <a:lnTo>
                    <a:pt x="244665" y="800468"/>
                  </a:lnTo>
                  <a:lnTo>
                    <a:pt x="289077" y="795337"/>
                  </a:lnTo>
                  <a:lnTo>
                    <a:pt x="329882" y="780732"/>
                  </a:lnTo>
                  <a:lnTo>
                    <a:pt x="365887" y="757809"/>
                  </a:lnTo>
                  <a:lnTo>
                    <a:pt x="395935" y="727760"/>
                  </a:lnTo>
                  <a:lnTo>
                    <a:pt x="418858" y="691756"/>
                  </a:lnTo>
                  <a:lnTo>
                    <a:pt x="433463" y="650951"/>
                  </a:lnTo>
                  <a:lnTo>
                    <a:pt x="438594" y="606539"/>
                  </a:lnTo>
                  <a:close/>
                </a:path>
                <a:path w="699134" h="1080135">
                  <a:moveTo>
                    <a:pt x="699084" y="159143"/>
                  </a:moveTo>
                  <a:lnTo>
                    <a:pt x="698373" y="155638"/>
                  </a:lnTo>
                  <a:lnTo>
                    <a:pt x="696302" y="145427"/>
                  </a:lnTo>
                  <a:lnTo>
                    <a:pt x="688733" y="134200"/>
                  </a:lnTo>
                  <a:lnTo>
                    <a:pt x="677519" y="126644"/>
                  </a:lnTo>
                  <a:lnTo>
                    <a:pt x="667473" y="124612"/>
                  </a:lnTo>
                  <a:lnTo>
                    <a:pt x="667473" y="1017511"/>
                  </a:lnTo>
                  <a:lnTo>
                    <a:pt x="667321" y="1031494"/>
                  </a:lnTo>
                  <a:lnTo>
                    <a:pt x="667080" y="1040320"/>
                  </a:lnTo>
                  <a:lnTo>
                    <a:pt x="666711" y="1045578"/>
                  </a:lnTo>
                  <a:lnTo>
                    <a:pt x="666229" y="1048054"/>
                  </a:lnTo>
                  <a:lnTo>
                    <a:pt x="665594" y="1048740"/>
                  </a:lnTo>
                  <a:lnTo>
                    <a:pt x="663803" y="1048219"/>
                  </a:lnTo>
                  <a:lnTo>
                    <a:pt x="593090" y="1048219"/>
                  </a:lnTo>
                  <a:lnTo>
                    <a:pt x="593090" y="440626"/>
                  </a:lnTo>
                  <a:lnTo>
                    <a:pt x="585978" y="433514"/>
                  </a:lnTo>
                  <a:lnTo>
                    <a:pt x="568426" y="433514"/>
                  </a:lnTo>
                  <a:lnTo>
                    <a:pt x="561314" y="440626"/>
                  </a:lnTo>
                  <a:lnTo>
                    <a:pt x="561314" y="1048219"/>
                  </a:lnTo>
                  <a:lnTo>
                    <a:pt x="483781" y="1048219"/>
                  </a:lnTo>
                  <a:lnTo>
                    <a:pt x="488429" y="1002830"/>
                  </a:lnTo>
                  <a:lnTo>
                    <a:pt x="488442" y="895413"/>
                  </a:lnTo>
                  <a:lnTo>
                    <a:pt x="488365" y="863638"/>
                  </a:lnTo>
                  <a:lnTo>
                    <a:pt x="488175" y="778078"/>
                  </a:lnTo>
                  <a:lnTo>
                    <a:pt x="488048" y="709714"/>
                  </a:lnTo>
                  <a:lnTo>
                    <a:pt x="487946" y="630212"/>
                  </a:lnTo>
                  <a:lnTo>
                    <a:pt x="488022" y="308470"/>
                  </a:lnTo>
                  <a:lnTo>
                    <a:pt x="488213" y="183273"/>
                  </a:lnTo>
                  <a:lnTo>
                    <a:pt x="561314" y="270002"/>
                  </a:lnTo>
                  <a:lnTo>
                    <a:pt x="561314" y="394614"/>
                  </a:lnTo>
                  <a:lnTo>
                    <a:pt x="568426" y="401739"/>
                  </a:lnTo>
                  <a:lnTo>
                    <a:pt x="585978" y="401739"/>
                  </a:lnTo>
                  <a:lnTo>
                    <a:pt x="593090" y="394614"/>
                  </a:lnTo>
                  <a:lnTo>
                    <a:pt x="593115" y="270002"/>
                  </a:lnTo>
                  <a:lnTo>
                    <a:pt x="618909" y="239585"/>
                  </a:lnTo>
                  <a:lnTo>
                    <a:pt x="667296" y="182524"/>
                  </a:lnTo>
                  <a:lnTo>
                    <a:pt x="667105" y="308470"/>
                  </a:lnTo>
                  <a:lnTo>
                    <a:pt x="667029" y="709714"/>
                  </a:lnTo>
                  <a:lnTo>
                    <a:pt x="667143" y="793762"/>
                  </a:lnTo>
                  <a:lnTo>
                    <a:pt x="667359" y="895413"/>
                  </a:lnTo>
                  <a:lnTo>
                    <a:pt x="667473" y="1017511"/>
                  </a:lnTo>
                  <a:lnTo>
                    <a:pt x="667473" y="124612"/>
                  </a:lnTo>
                  <a:lnTo>
                    <a:pt x="663803" y="123863"/>
                  </a:lnTo>
                  <a:lnTo>
                    <a:pt x="648423" y="123863"/>
                  </a:lnTo>
                  <a:lnTo>
                    <a:pt x="648423" y="155638"/>
                  </a:lnTo>
                  <a:lnTo>
                    <a:pt x="577240" y="239585"/>
                  </a:lnTo>
                  <a:lnTo>
                    <a:pt x="529767" y="183273"/>
                  </a:lnTo>
                  <a:lnTo>
                    <a:pt x="506501" y="155663"/>
                  </a:lnTo>
                  <a:lnTo>
                    <a:pt x="648423" y="155638"/>
                  </a:lnTo>
                  <a:lnTo>
                    <a:pt x="648423" y="123863"/>
                  </a:lnTo>
                  <a:lnTo>
                    <a:pt x="493610" y="123863"/>
                  </a:lnTo>
                  <a:lnTo>
                    <a:pt x="493610" y="82181"/>
                  </a:lnTo>
                  <a:lnTo>
                    <a:pt x="486486" y="75069"/>
                  </a:lnTo>
                  <a:lnTo>
                    <a:pt x="468947" y="75069"/>
                  </a:lnTo>
                  <a:lnTo>
                    <a:pt x="461835" y="82181"/>
                  </a:lnTo>
                  <a:lnTo>
                    <a:pt x="461835" y="123863"/>
                  </a:lnTo>
                  <a:lnTo>
                    <a:pt x="456425" y="123863"/>
                  </a:lnTo>
                  <a:lnTo>
                    <a:pt x="456425" y="176784"/>
                  </a:lnTo>
                  <a:lnTo>
                    <a:pt x="456425" y="308470"/>
                  </a:lnTo>
                  <a:lnTo>
                    <a:pt x="170180" y="308470"/>
                  </a:lnTo>
                  <a:lnTo>
                    <a:pt x="163068" y="315582"/>
                  </a:lnTo>
                  <a:lnTo>
                    <a:pt x="163068" y="333133"/>
                  </a:lnTo>
                  <a:lnTo>
                    <a:pt x="170180" y="340245"/>
                  </a:lnTo>
                  <a:lnTo>
                    <a:pt x="456425" y="340245"/>
                  </a:lnTo>
                  <a:lnTo>
                    <a:pt x="456425" y="863638"/>
                  </a:lnTo>
                  <a:lnTo>
                    <a:pt x="31788" y="863638"/>
                  </a:lnTo>
                  <a:lnTo>
                    <a:pt x="31788" y="340245"/>
                  </a:lnTo>
                  <a:lnTo>
                    <a:pt x="124180" y="340245"/>
                  </a:lnTo>
                  <a:lnTo>
                    <a:pt x="131292" y="333133"/>
                  </a:lnTo>
                  <a:lnTo>
                    <a:pt x="131292" y="315582"/>
                  </a:lnTo>
                  <a:lnTo>
                    <a:pt x="124180" y="308470"/>
                  </a:lnTo>
                  <a:lnTo>
                    <a:pt x="31775" y="308470"/>
                  </a:lnTo>
                  <a:lnTo>
                    <a:pt x="31775" y="157238"/>
                  </a:lnTo>
                  <a:lnTo>
                    <a:pt x="33350" y="155663"/>
                  </a:lnTo>
                  <a:lnTo>
                    <a:pt x="435279" y="155663"/>
                  </a:lnTo>
                  <a:lnTo>
                    <a:pt x="443496" y="157327"/>
                  </a:lnTo>
                  <a:lnTo>
                    <a:pt x="450227" y="161861"/>
                  </a:lnTo>
                  <a:lnTo>
                    <a:pt x="454761" y="168567"/>
                  </a:lnTo>
                  <a:lnTo>
                    <a:pt x="456425" y="176784"/>
                  </a:lnTo>
                  <a:lnTo>
                    <a:pt x="456425" y="123863"/>
                  </a:lnTo>
                  <a:lnTo>
                    <a:pt x="444881" y="123863"/>
                  </a:lnTo>
                  <a:lnTo>
                    <a:pt x="444881" y="77038"/>
                  </a:lnTo>
                  <a:lnTo>
                    <a:pt x="437756" y="69926"/>
                  </a:lnTo>
                  <a:lnTo>
                    <a:pt x="420217" y="69926"/>
                  </a:lnTo>
                  <a:lnTo>
                    <a:pt x="413105" y="77038"/>
                  </a:lnTo>
                  <a:lnTo>
                    <a:pt x="413105" y="123863"/>
                  </a:lnTo>
                  <a:lnTo>
                    <a:pt x="391909" y="123863"/>
                  </a:lnTo>
                  <a:lnTo>
                    <a:pt x="391909" y="77038"/>
                  </a:lnTo>
                  <a:lnTo>
                    <a:pt x="384797" y="69926"/>
                  </a:lnTo>
                  <a:lnTo>
                    <a:pt x="367258" y="69926"/>
                  </a:lnTo>
                  <a:lnTo>
                    <a:pt x="360133" y="77038"/>
                  </a:lnTo>
                  <a:lnTo>
                    <a:pt x="360133" y="123863"/>
                  </a:lnTo>
                  <a:lnTo>
                    <a:pt x="338950" y="123863"/>
                  </a:lnTo>
                  <a:lnTo>
                    <a:pt x="338950" y="77038"/>
                  </a:lnTo>
                  <a:lnTo>
                    <a:pt x="331825" y="69926"/>
                  </a:lnTo>
                  <a:lnTo>
                    <a:pt x="314286" y="69926"/>
                  </a:lnTo>
                  <a:lnTo>
                    <a:pt x="307162" y="77038"/>
                  </a:lnTo>
                  <a:lnTo>
                    <a:pt x="307162" y="123863"/>
                  </a:lnTo>
                  <a:lnTo>
                    <a:pt x="285978" y="123863"/>
                  </a:lnTo>
                  <a:lnTo>
                    <a:pt x="285978" y="77038"/>
                  </a:lnTo>
                  <a:lnTo>
                    <a:pt x="278866" y="69926"/>
                  </a:lnTo>
                  <a:lnTo>
                    <a:pt x="261315" y="69926"/>
                  </a:lnTo>
                  <a:lnTo>
                    <a:pt x="254203" y="77038"/>
                  </a:lnTo>
                  <a:lnTo>
                    <a:pt x="254203" y="123863"/>
                  </a:lnTo>
                  <a:lnTo>
                    <a:pt x="237248" y="123863"/>
                  </a:lnTo>
                  <a:lnTo>
                    <a:pt x="237248" y="76276"/>
                  </a:lnTo>
                  <a:lnTo>
                    <a:pt x="240753" y="58978"/>
                  </a:lnTo>
                  <a:lnTo>
                    <a:pt x="250304" y="44831"/>
                  </a:lnTo>
                  <a:lnTo>
                    <a:pt x="264452" y="35293"/>
                  </a:lnTo>
                  <a:lnTo>
                    <a:pt x="281749" y="31788"/>
                  </a:lnTo>
                  <a:lnTo>
                    <a:pt x="417334" y="31788"/>
                  </a:lnTo>
                  <a:lnTo>
                    <a:pt x="425818" y="32588"/>
                  </a:lnTo>
                  <a:lnTo>
                    <a:pt x="433882" y="34950"/>
                  </a:lnTo>
                  <a:lnTo>
                    <a:pt x="441363" y="38811"/>
                  </a:lnTo>
                  <a:lnTo>
                    <a:pt x="448043" y="44069"/>
                  </a:lnTo>
                  <a:lnTo>
                    <a:pt x="453390" y="47447"/>
                  </a:lnTo>
                  <a:lnTo>
                    <a:pt x="474827" y="32588"/>
                  </a:lnTo>
                  <a:lnTo>
                    <a:pt x="474802" y="31788"/>
                  </a:lnTo>
                  <a:lnTo>
                    <a:pt x="445706" y="5435"/>
                  </a:lnTo>
                  <a:lnTo>
                    <a:pt x="417334" y="0"/>
                  </a:lnTo>
                  <a:lnTo>
                    <a:pt x="281736" y="0"/>
                  </a:lnTo>
                  <a:lnTo>
                    <a:pt x="252082" y="6007"/>
                  </a:lnTo>
                  <a:lnTo>
                    <a:pt x="227838" y="22364"/>
                  </a:lnTo>
                  <a:lnTo>
                    <a:pt x="211480" y="46621"/>
                  </a:lnTo>
                  <a:lnTo>
                    <a:pt x="205473" y="76276"/>
                  </a:lnTo>
                  <a:lnTo>
                    <a:pt x="205473" y="123888"/>
                  </a:lnTo>
                  <a:lnTo>
                    <a:pt x="35267" y="123888"/>
                  </a:lnTo>
                  <a:lnTo>
                    <a:pt x="21551" y="126669"/>
                  </a:lnTo>
                  <a:lnTo>
                    <a:pt x="10350" y="134226"/>
                  </a:lnTo>
                  <a:lnTo>
                    <a:pt x="2781" y="145440"/>
                  </a:lnTo>
                  <a:lnTo>
                    <a:pt x="0" y="159143"/>
                  </a:lnTo>
                  <a:lnTo>
                    <a:pt x="0" y="951763"/>
                  </a:lnTo>
                  <a:lnTo>
                    <a:pt x="7112" y="958875"/>
                  </a:lnTo>
                  <a:lnTo>
                    <a:pt x="24676" y="958875"/>
                  </a:lnTo>
                  <a:lnTo>
                    <a:pt x="31775" y="951763"/>
                  </a:lnTo>
                  <a:lnTo>
                    <a:pt x="31775" y="895413"/>
                  </a:lnTo>
                  <a:lnTo>
                    <a:pt x="456425" y="895413"/>
                  </a:lnTo>
                  <a:lnTo>
                    <a:pt x="456425" y="1027099"/>
                  </a:lnTo>
                  <a:lnTo>
                    <a:pt x="454761" y="1035316"/>
                  </a:lnTo>
                  <a:lnTo>
                    <a:pt x="450227" y="1042022"/>
                  </a:lnTo>
                  <a:lnTo>
                    <a:pt x="443509" y="1046556"/>
                  </a:lnTo>
                  <a:lnTo>
                    <a:pt x="435279" y="1048219"/>
                  </a:lnTo>
                  <a:lnTo>
                    <a:pt x="33350" y="1048219"/>
                  </a:lnTo>
                  <a:lnTo>
                    <a:pt x="31775" y="1046657"/>
                  </a:lnTo>
                  <a:lnTo>
                    <a:pt x="31775" y="997775"/>
                  </a:lnTo>
                  <a:lnTo>
                    <a:pt x="24688" y="990663"/>
                  </a:lnTo>
                  <a:lnTo>
                    <a:pt x="7124" y="990663"/>
                  </a:lnTo>
                  <a:lnTo>
                    <a:pt x="0" y="997775"/>
                  </a:lnTo>
                  <a:lnTo>
                    <a:pt x="12" y="1044752"/>
                  </a:lnTo>
                  <a:lnTo>
                    <a:pt x="2794" y="1058468"/>
                  </a:lnTo>
                  <a:lnTo>
                    <a:pt x="10363" y="1069670"/>
                  </a:lnTo>
                  <a:lnTo>
                    <a:pt x="21577" y="1077239"/>
                  </a:lnTo>
                  <a:lnTo>
                    <a:pt x="35280" y="1080008"/>
                  </a:lnTo>
                  <a:lnTo>
                    <a:pt x="663803" y="1080008"/>
                  </a:lnTo>
                  <a:lnTo>
                    <a:pt x="696315" y="1058443"/>
                  </a:lnTo>
                  <a:lnTo>
                    <a:pt x="699084" y="1044752"/>
                  </a:lnTo>
                  <a:lnTo>
                    <a:pt x="699084" y="182524"/>
                  </a:lnTo>
                  <a:lnTo>
                    <a:pt x="699084" y="1591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44500" y="7242398"/>
            <a:ext cx="1296035" cy="20129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b="0" spc="-10" dirty="0">
                <a:solidFill>
                  <a:srgbClr val="231F20"/>
                </a:solidFill>
                <a:latin typeface="Whitney"/>
                <a:cs typeface="Whitney"/>
              </a:rPr>
              <a:t>Fuente:</a:t>
            </a:r>
            <a:r>
              <a:rPr sz="1200" b="0" spc="-3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Whitney"/>
                <a:cs typeface="Whitney"/>
              </a:rPr>
              <a:t>PAHO,</a:t>
            </a:r>
            <a:r>
              <a:rPr sz="1200" b="0" spc="-3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200" b="0" spc="-5" dirty="0">
                <a:solidFill>
                  <a:srgbClr val="231F20"/>
                </a:solidFill>
                <a:latin typeface="Whitney"/>
                <a:cs typeface="Whitney"/>
              </a:rPr>
              <a:t>2015</a:t>
            </a:r>
            <a:endParaRPr sz="1200" dirty="0">
              <a:latin typeface="Whitney"/>
              <a:cs typeface="Whitne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10058400" y="0"/>
                </a:moveTo>
                <a:lnTo>
                  <a:pt x="0" y="0"/>
                </a:lnTo>
                <a:lnTo>
                  <a:pt x="0" y="7772400"/>
                </a:lnTo>
                <a:lnTo>
                  <a:pt x="10058400" y="77724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F5F9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00" y="180003"/>
            <a:ext cx="354004" cy="3599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9769" y="186204"/>
            <a:ext cx="390462" cy="34798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0220" y="181042"/>
            <a:ext cx="357555" cy="3575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93474" y="180588"/>
            <a:ext cx="360108" cy="35940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108246" y="219369"/>
            <a:ext cx="337820" cy="281305"/>
            <a:chOff x="2108246" y="219369"/>
            <a:chExt cx="337820" cy="28130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13870" y="224994"/>
              <a:ext cx="326256" cy="27000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108246" y="219369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19" h="281305">
                  <a:moveTo>
                    <a:pt x="95630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0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2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6" y="218458"/>
                  </a:lnTo>
                  <a:lnTo>
                    <a:pt x="11255" y="185621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0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0" y="90004"/>
                  </a:lnTo>
                  <a:close/>
                </a:path>
                <a:path w="337819" h="281305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2"/>
                  </a:lnTo>
                  <a:lnTo>
                    <a:pt x="151879" y="270002"/>
                  </a:lnTo>
                  <a:close/>
                </a:path>
                <a:path w="337819" h="281305">
                  <a:moveTo>
                    <a:pt x="140165" y="101257"/>
                  </a:moveTo>
                  <a:lnTo>
                    <a:pt x="95630" y="101257"/>
                  </a:lnTo>
                  <a:lnTo>
                    <a:pt x="128471" y="107886"/>
                  </a:lnTo>
                  <a:lnTo>
                    <a:pt x="155287" y="125968"/>
                  </a:lnTo>
                  <a:lnTo>
                    <a:pt x="173367" y="152788"/>
                  </a:lnTo>
                  <a:lnTo>
                    <a:pt x="179997" y="185635"/>
                  </a:lnTo>
                  <a:lnTo>
                    <a:pt x="173367" y="218475"/>
                  </a:lnTo>
                  <a:lnTo>
                    <a:pt x="155287" y="245292"/>
                  </a:lnTo>
                  <a:lnTo>
                    <a:pt x="128471" y="263372"/>
                  </a:lnTo>
                  <a:lnTo>
                    <a:pt x="95630" y="270002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9"/>
                  </a:lnTo>
                  <a:lnTo>
                    <a:pt x="171480" y="243790"/>
                  </a:lnTo>
                  <a:lnTo>
                    <a:pt x="179027" y="232363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4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19" h="281305">
                  <a:moveTo>
                    <a:pt x="318642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2"/>
                  </a:lnTo>
                  <a:lnTo>
                    <a:pt x="337502" y="270002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2" y="219379"/>
                  </a:lnTo>
                  <a:close/>
                </a:path>
                <a:path w="337819" h="281305">
                  <a:moveTo>
                    <a:pt x="318642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1"/>
                  </a:lnTo>
                  <a:lnTo>
                    <a:pt x="332544" y="175052"/>
                  </a:lnTo>
                  <a:lnTo>
                    <a:pt x="326620" y="165551"/>
                  </a:lnTo>
                  <a:lnTo>
                    <a:pt x="318642" y="157505"/>
                  </a:lnTo>
                  <a:close/>
                </a:path>
                <a:path w="337819" h="281305">
                  <a:moveTo>
                    <a:pt x="318642" y="95631"/>
                  </a:moveTo>
                  <a:lnTo>
                    <a:pt x="286880" y="95631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1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1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2" y="95631"/>
                  </a:lnTo>
                  <a:close/>
                </a:path>
                <a:path w="337819" h="281305">
                  <a:moveTo>
                    <a:pt x="191249" y="95631"/>
                  </a:moveTo>
                  <a:lnTo>
                    <a:pt x="159448" y="95631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1"/>
                  </a:lnTo>
                  <a:close/>
                </a:path>
                <a:path w="337819" h="281305">
                  <a:moveTo>
                    <a:pt x="238378" y="0"/>
                  </a:moveTo>
                  <a:lnTo>
                    <a:pt x="212255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1"/>
                  </a:lnTo>
                  <a:lnTo>
                    <a:pt x="334987" y="95631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5" y="5181"/>
                  </a:lnTo>
                  <a:lnTo>
                    <a:pt x="240334" y="1206"/>
                  </a:lnTo>
                  <a:lnTo>
                    <a:pt x="238378" y="0"/>
                  </a:lnTo>
                  <a:close/>
                </a:path>
                <a:path w="337819" h="281305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19" h="281305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5" y="15341"/>
                  </a:lnTo>
                  <a:lnTo>
                    <a:pt x="259664" y="11252"/>
                  </a:lnTo>
                  <a:close/>
                </a:path>
                <a:path w="337819" h="281305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19" h="281305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5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77371" y="327888"/>
              <a:ext cx="99627" cy="11086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279967" y="265366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5" h="212725">
                  <a:moveTo>
                    <a:pt x="16268" y="206463"/>
                  </a:moveTo>
                  <a:lnTo>
                    <a:pt x="11239" y="196405"/>
                  </a:lnTo>
                  <a:lnTo>
                    <a:pt x="0" y="202031"/>
                  </a:lnTo>
                  <a:lnTo>
                    <a:pt x="5029" y="212090"/>
                  </a:lnTo>
                  <a:lnTo>
                    <a:pt x="16268" y="206463"/>
                  </a:lnTo>
                  <a:close/>
                </a:path>
                <a:path w="135255" h="212725">
                  <a:moveTo>
                    <a:pt x="16306" y="20916"/>
                  </a:moveTo>
                  <a:lnTo>
                    <a:pt x="11277" y="10858"/>
                  </a:lnTo>
                  <a:lnTo>
                    <a:pt x="38" y="16484"/>
                  </a:lnTo>
                  <a:lnTo>
                    <a:pt x="5067" y="26543"/>
                  </a:lnTo>
                  <a:lnTo>
                    <a:pt x="16306" y="20916"/>
                  </a:lnTo>
                  <a:close/>
                </a:path>
                <a:path w="135255" h="212725">
                  <a:moveTo>
                    <a:pt x="56451" y="196926"/>
                  </a:moveTo>
                  <a:lnTo>
                    <a:pt x="39585" y="185674"/>
                  </a:lnTo>
                  <a:lnTo>
                    <a:pt x="33337" y="195033"/>
                  </a:lnTo>
                  <a:lnTo>
                    <a:pt x="50215" y="206286"/>
                  </a:lnTo>
                  <a:lnTo>
                    <a:pt x="56451" y="196926"/>
                  </a:lnTo>
                  <a:close/>
                </a:path>
                <a:path w="135255" h="212725">
                  <a:moveTo>
                    <a:pt x="56451" y="135039"/>
                  </a:moveTo>
                  <a:lnTo>
                    <a:pt x="39585" y="123786"/>
                  </a:lnTo>
                  <a:lnTo>
                    <a:pt x="33337" y="133146"/>
                  </a:lnTo>
                  <a:lnTo>
                    <a:pt x="50215" y="144399"/>
                  </a:lnTo>
                  <a:lnTo>
                    <a:pt x="56451" y="135039"/>
                  </a:lnTo>
                  <a:close/>
                </a:path>
                <a:path w="135255" h="212725">
                  <a:moveTo>
                    <a:pt x="56451" y="73139"/>
                  </a:moveTo>
                  <a:lnTo>
                    <a:pt x="39585" y="61887"/>
                  </a:lnTo>
                  <a:lnTo>
                    <a:pt x="33337" y="71247"/>
                  </a:lnTo>
                  <a:lnTo>
                    <a:pt x="50215" y="82499"/>
                  </a:lnTo>
                  <a:lnTo>
                    <a:pt x="56451" y="73139"/>
                  </a:lnTo>
                  <a:close/>
                </a:path>
                <a:path w="135255" h="212725">
                  <a:moveTo>
                    <a:pt x="56451" y="11252"/>
                  </a:moveTo>
                  <a:lnTo>
                    <a:pt x="39585" y="0"/>
                  </a:lnTo>
                  <a:lnTo>
                    <a:pt x="33337" y="9359"/>
                  </a:lnTo>
                  <a:lnTo>
                    <a:pt x="50215" y="20612"/>
                  </a:lnTo>
                  <a:lnTo>
                    <a:pt x="56451" y="11252"/>
                  </a:lnTo>
                  <a:close/>
                </a:path>
                <a:path w="135255" h="212725">
                  <a:moveTo>
                    <a:pt x="100609" y="206476"/>
                  </a:moveTo>
                  <a:lnTo>
                    <a:pt x="95580" y="196418"/>
                  </a:lnTo>
                  <a:lnTo>
                    <a:pt x="84340" y="202044"/>
                  </a:lnTo>
                  <a:lnTo>
                    <a:pt x="89369" y="212102"/>
                  </a:lnTo>
                  <a:lnTo>
                    <a:pt x="100609" y="206476"/>
                  </a:lnTo>
                  <a:close/>
                </a:path>
                <a:path w="135255" h="212725">
                  <a:moveTo>
                    <a:pt x="100622" y="144627"/>
                  </a:moveTo>
                  <a:lnTo>
                    <a:pt x="95592" y="134569"/>
                  </a:lnTo>
                  <a:lnTo>
                    <a:pt x="84353" y="140195"/>
                  </a:lnTo>
                  <a:lnTo>
                    <a:pt x="89382" y="150253"/>
                  </a:lnTo>
                  <a:lnTo>
                    <a:pt x="100622" y="144627"/>
                  </a:lnTo>
                  <a:close/>
                </a:path>
                <a:path w="135255" h="212725">
                  <a:moveTo>
                    <a:pt x="100634" y="82778"/>
                  </a:moveTo>
                  <a:lnTo>
                    <a:pt x="95605" y="72720"/>
                  </a:lnTo>
                  <a:lnTo>
                    <a:pt x="84366" y="78346"/>
                  </a:lnTo>
                  <a:lnTo>
                    <a:pt x="89395" y="88404"/>
                  </a:lnTo>
                  <a:lnTo>
                    <a:pt x="100634" y="82778"/>
                  </a:lnTo>
                  <a:close/>
                </a:path>
                <a:path w="135255" h="212725">
                  <a:moveTo>
                    <a:pt x="100647" y="20929"/>
                  </a:moveTo>
                  <a:lnTo>
                    <a:pt x="95618" y="10871"/>
                  </a:lnTo>
                  <a:lnTo>
                    <a:pt x="84378" y="16497"/>
                  </a:lnTo>
                  <a:lnTo>
                    <a:pt x="89408" y="26555"/>
                  </a:lnTo>
                  <a:lnTo>
                    <a:pt x="100647" y="20929"/>
                  </a:lnTo>
                  <a:close/>
                </a:path>
                <a:path w="135255" h="212725">
                  <a:moveTo>
                    <a:pt x="135216" y="196938"/>
                  </a:moveTo>
                  <a:lnTo>
                    <a:pt x="118351" y="185686"/>
                  </a:lnTo>
                  <a:lnTo>
                    <a:pt x="112102" y="195046"/>
                  </a:lnTo>
                  <a:lnTo>
                    <a:pt x="128981" y="206298"/>
                  </a:lnTo>
                  <a:lnTo>
                    <a:pt x="135216" y="196938"/>
                  </a:lnTo>
                  <a:close/>
                </a:path>
                <a:path w="135255" h="212725">
                  <a:moveTo>
                    <a:pt x="135229" y="135039"/>
                  </a:moveTo>
                  <a:lnTo>
                    <a:pt x="118364" y="123786"/>
                  </a:lnTo>
                  <a:lnTo>
                    <a:pt x="112115" y="133146"/>
                  </a:lnTo>
                  <a:lnTo>
                    <a:pt x="128993" y="144399"/>
                  </a:lnTo>
                  <a:lnTo>
                    <a:pt x="135229" y="135039"/>
                  </a:lnTo>
                  <a:close/>
                </a:path>
                <a:path w="135255" h="212725">
                  <a:moveTo>
                    <a:pt x="135229" y="73152"/>
                  </a:moveTo>
                  <a:lnTo>
                    <a:pt x="118364" y="61899"/>
                  </a:lnTo>
                  <a:lnTo>
                    <a:pt x="112115" y="71259"/>
                  </a:lnTo>
                  <a:lnTo>
                    <a:pt x="128993" y="82511"/>
                  </a:lnTo>
                  <a:lnTo>
                    <a:pt x="135229" y="73152"/>
                  </a:lnTo>
                  <a:close/>
                </a:path>
                <a:path w="135255" h="212725">
                  <a:moveTo>
                    <a:pt x="135229" y="11252"/>
                  </a:moveTo>
                  <a:lnTo>
                    <a:pt x="118364" y="0"/>
                  </a:lnTo>
                  <a:lnTo>
                    <a:pt x="112115" y="9359"/>
                  </a:lnTo>
                  <a:lnTo>
                    <a:pt x="128993" y="20612"/>
                  </a:lnTo>
                  <a:lnTo>
                    <a:pt x="135229" y="112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708122" y="90378"/>
            <a:ext cx="123825" cy="88265"/>
            <a:chOff x="2708122" y="90378"/>
            <a:chExt cx="123825" cy="88265"/>
          </a:xfrm>
        </p:grpSpPr>
        <p:sp>
          <p:nvSpPr>
            <p:cNvPr id="13" name="object 13"/>
            <p:cNvSpPr/>
            <p:nvPr/>
          </p:nvSpPr>
          <p:spPr>
            <a:xfrm>
              <a:off x="2708125" y="90378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4">
                  <a:moveTo>
                    <a:pt x="94399" y="0"/>
                  </a:moveTo>
                  <a:lnTo>
                    <a:pt x="29083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2"/>
                  </a:lnTo>
                  <a:lnTo>
                    <a:pt x="0" y="87756"/>
                  </a:lnTo>
                  <a:lnTo>
                    <a:pt x="123482" y="87756"/>
                  </a:lnTo>
                  <a:lnTo>
                    <a:pt x="123482" y="29082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2708122" y="128650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30">
                  <a:moveTo>
                    <a:pt x="123482" y="0"/>
                  </a:moveTo>
                  <a:lnTo>
                    <a:pt x="0" y="0"/>
                  </a:lnTo>
                  <a:lnTo>
                    <a:pt x="0" y="26479"/>
                  </a:lnTo>
                  <a:lnTo>
                    <a:pt x="0" y="30721"/>
                  </a:lnTo>
                  <a:lnTo>
                    <a:pt x="120878" y="30721"/>
                  </a:lnTo>
                  <a:lnTo>
                    <a:pt x="120878" y="49491"/>
                  </a:lnTo>
                  <a:lnTo>
                    <a:pt x="123482" y="49491"/>
                  </a:lnTo>
                  <a:lnTo>
                    <a:pt x="123482" y="30721"/>
                  </a:lnTo>
                  <a:lnTo>
                    <a:pt x="123482" y="26479"/>
                  </a:lnTo>
                  <a:lnTo>
                    <a:pt x="123482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601513" y="82729"/>
            <a:ext cx="337185" cy="520700"/>
            <a:chOff x="2601513" y="82729"/>
            <a:chExt cx="337185" cy="520700"/>
          </a:xfrm>
        </p:grpSpPr>
        <p:sp>
          <p:nvSpPr>
            <p:cNvPr id="16" name="object 16"/>
            <p:cNvSpPr/>
            <p:nvPr/>
          </p:nvSpPr>
          <p:spPr>
            <a:xfrm>
              <a:off x="2710726" y="150481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4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48"/>
                  </a:lnTo>
                  <a:lnTo>
                    <a:pt x="0" y="8890"/>
                  </a:lnTo>
                  <a:lnTo>
                    <a:pt x="118275" y="8890"/>
                  </a:lnTo>
                  <a:lnTo>
                    <a:pt x="118275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48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609164" y="150050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4" h="445770">
                  <a:moveTo>
                    <a:pt x="219837" y="356298"/>
                  </a:moveTo>
                  <a:lnTo>
                    <a:pt x="0" y="356298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298"/>
                  </a:lnTo>
                  <a:close/>
                </a:path>
                <a:path w="220344" h="445770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2609151" y="150050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70">
                  <a:moveTo>
                    <a:pt x="40932" y="356298"/>
                  </a:moveTo>
                  <a:lnTo>
                    <a:pt x="0" y="356298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298"/>
                  </a:lnTo>
                  <a:close/>
                </a:path>
                <a:path w="41275" h="445770">
                  <a:moveTo>
                    <a:pt x="40932" y="0"/>
                  </a:moveTo>
                  <a:lnTo>
                    <a:pt x="0" y="0"/>
                  </a:lnTo>
                  <a:lnTo>
                    <a:pt x="0" y="88900"/>
                  </a:lnTo>
                  <a:lnTo>
                    <a:pt x="40932" y="88900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2609164" y="238950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4" h="267970">
                  <a:moveTo>
                    <a:pt x="219837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7" y="267398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2609151" y="238950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609151" y="238950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33597" y="289116"/>
              <a:ext cx="171500" cy="1715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601513" y="82729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5" h="520700">
                  <a:moveTo>
                    <a:pt x="11887" y="477151"/>
                  </a:moveTo>
                  <a:lnTo>
                    <a:pt x="3429" y="477151"/>
                  </a:lnTo>
                  <a:lnTo>
                    <a:pt x="0" y="480580"/>
                  </a:lnTo>
                  <a:lnTo>
                    <a:pt x="12" y="512572"/>
                  </a:lnTo>
                  <a:lnTo>
                    <a:pt x="7620" y="520192"/>
                  </a:lnTo>
                  <a:lnTo>
                    <a:pt x="329095" y="520192"/>
                  </a:lnTo>
                  <a:lnTo>
                    <a:pt x="336715" y="512572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5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5" h="520700">
                  <a:moveTo>
                    <a:pt x="235256" y="431279"/>
                  </a:moveTo>
                  <a:lnTo>
                    <a:pt x="219837" y="431279"/>
                  </a:lnTo>
                  <a:lnTo>
                    <a:pt x="219837" y="500316"/>
                  </a:lnTo>
                  <a:lnTo>
                    <a:pt x="215265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5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5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20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9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5" h="520700">
                  <a:moveTo>
                    <a:pt x="243952" y="74968"/>
                  </a:moveTo>
                  <a:lnTo>
                    <a:pt x="215265" y="74968"/>
                  </a:lnTo>
                  <a:lnTo>
                    <a:pt x="219837" y="79527"/>
                  </a:lnTo>
                  <a:lnTo>
                    <a:pt x="219837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7" y="163880"/>
                  </a:lnTo>
                  <a:lnTo>
                    <a:pt x="219837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5"/>
                  </a:lnTo>
                  <a:lnTo>
                    <a:pt x="255161" y="88265"/>
                  </a:lnTo>
                  <a:lnTo>
                    <a:pt x="243952" y="74968"/>
                  </a:lnTo>
                  <a:close/>
                </a:path>
                <a:path w="337185" h="520700">
                  <a:moveTo>
                    <a:pt x="255161" y="88265"/>
                  </a:moveTo>
                  <a:lnTo>
                    <a:pt x="235140" y="88265"/>
                  </a:lnTo>
                  <a:lnTo>
                    <a:pt x="270357" y="130048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8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5"/>
                  </a:lnTo>
                  <a:close/>
                </a:path>
                <a:path w="337185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5" h="520700">
                  <a:moveTo>
                    <a:pt x="134315" y="33667"/>
                  </a:moveTo>
                  <a:lnTo>
                    <a:pt x="125857" y="33667"/>
                  </a:lnTo>
                  <a:lnTo>
                    <a:pt x="122428" y="37096"/>
                  </a:lnTo>
                  <a:lnTo>
                    <a:pt x="122428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5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5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5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5" h="520700">
                  <a:moveTo>
                    <a:pt x="234315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4" y="59651"/>
                  </a:lnTo>
                  <a:lnTo>
                    <a:pt x="237744" y="39573"/>
                  </a:lnTo>
                  <a:lnTo>
                    <a:pt x="234315" y="36144"/>
                  </a:lnTo>
                  <a:close/>
                </a:path>
                <a:path w="337185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9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7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25947" y="281458"/>
              <a:ext cx="186817" cy="186817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3116247" y="219369"/>
            <a:ext cx="337820" cy="281305"/>
            <a:chOff x="3116247" y="219369"/>
            <a:chExt cx="337820" cy="281305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1870" y="224994"/>
              <a:ext cx="326256" cy="27000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116247" y="219369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20" h="281305">
                  <a:moveTo>
                    <a:pt x="95630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0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2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6" y="218458"/>
                  </a:lnTo>
                  <a:lnTo>
                    <a:pt x="11255" y="185621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0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0" y="90004"/>
                  </a:lnTo>
                  <a:close/>
                </a:path>
                <a:path w="337820" h="281305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2"/>
                  </a:lnTo>
                  <a:lnTo>
                    <a:pt x="151879" y="270002"/>
                  </a:lnTo>
                  <a:close/>
                </a:path>
                <a:path w="337820" h="281305">
                  <a:moveTo>
                    <a:pt x="140165" y="101257"/>
                  </a:moveTo>
                  <a:lnTo>
                    <a:pt x="95630" y="101257"/>
                  </a:lnTo>
                  <a:lnTo>
                    <a:pt x="128471" y="107886"/>
                  </a:lnTo>
                  <a:lnTo>
                    <a:pt x="155287" y="125968"/>
                  </a:lnTo>
                  <a:lnTo>
                    <a:pt x="173367" y="152788"/>
                  </a:lnTo>
                  <a:lnTo>
                    <a:pt x="179997" y="185635"/>
                  </a:lnTo>
                  <a:lnTo>
                    <a:pt x="173367" y="218475"/>
                  </a:lnTo>
                  <a:lnTo>
                    <a:pt x="155287" y="245292"/>
                  </a:lnTo>
                  <a:lnTo>
                    <a:pt x="128471" y="263372"/>
                  </a:lnTo>
                  <a:lnTo>
                    <a:pt x="95630" y="270002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9"/>
                  </a:lnTo>
                  <a:lnTo>
                    <a:pt x="171480" y="243790"/>
                  </a:lnTo>
                  <a:lnTo>
                    <a:pt x="179027" y="232363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4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20" h="281305">
                  <a:moveTo>
                    <a:pt x="318642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2"/>
                  </a:lnTo>
                  <a:lnTo>
                    <a:pt x="337502" y="270002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2" y="219379"/>
                  </a:lnTo>
                  <a:close/>
                </a:path>
                <a:path w="337820" h="281305">
                  <a:moveTo>
                    <a:pt x="318642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1"/>
                  </a:lnTo>
                  <a:lnTo>
                    <a:pt x="332544" y="175052"/>
                  </a:lnTo>
                  <a:lnTo>
                    <a:pt x="326620" y="165551"/>
                  </a:lnTo>
                  <a:lnTo>
                    <a:pt x="318642" y="157505"/>
                  </a:lnTo>
                  <a:close/>
                </a:path>
                <a:path w="337820" h="281305">
                  <a:moveTo>
                    <a:pt x="318642" y="95631"/>
                  </a:moveTo>
                  <a:lnTo>
                    <a:pt x="286880" y="95631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1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1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2" y="95631"/>
                  </a:lnTo>
                  <a:close/>
                </a:path>
                <a:path w="337820" h="281305">
                  <a:moveTo>
                    <a:pt x="191249" y="95631"/>
                  </a:moveTo>
                  <a:lnTo>
                    <a:pt x="159448" y="95631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1"/>
                  </a:lnTo>
                  <a:close/>
                </a:path>
                <a:path w="337820" h="281305">
                  <a:moveTo>
                    <a:pt x="238378" y="0"/>
                  </a:moveTo>
                  <a:lnTo>
                    <a:pt x="212255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1"/>
                  </a:lnTo>
                  <a:lnTo>
                    <a:pt x="334987" y="95631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5" y="5181"/>
                  </a:lnTo>
                  <a:lnTo>
                    <a:pt x="240334" y="1206"/>
                  </a:lnTo>
                  <a:lnTo>
                    <a:pt x="238378" y="0"/>
                  </a:lnTo>
                  <a:close/>
                </a:path>
                <a:path w="337820" h="281305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20" h="281305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5" y="15341"/>
                  </a:lnTo>
                  <a:lnTo>
                    <a:pt x="259664" y="11252"/>
                  </a:lnTo>
                  <a:close/>
                </a:path>
                <a:path w="337820" h="281305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20" h="281305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5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85372" y="327888"/>
              <a:ext cx="99627" cy="11086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287966" y="265366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4" h="212725">
                  <a:moveTo>
                    <a:pt x="16268" y="206463"/>
                  </a:moveTo>
                  <a:lnTo>
                    <a:pt x="11239" y="196405"/>
                  </a:lnTo>
                  <a:lnTo>
                    <a:pt x="0" y="202031"/>
                  </a:lnTo>
                  <a:lnTo>
                    <a:pt x="5029" y="212090"/>
                  </a:lnTo>
                  <a:lnTo>
                    <a:pt x="16268" y="206463"/>
                  </a:lnTo>
                  <a:close/>
                </a:path>
                <a:path w="135254" h="212725">
                  <a:moveTo>
                    <a:pt x="16306" y="20916"/>
                  </a:moveTo>
                  <a:lnTo>
                    <a:pt x="11277" y="10858"/>
                  </a:lnTo>
                  <a:lnTo>
                    <a:pt x="38" y="16484"/>
                  </a:lnTo>
                  <a:lnTo>
                    <a:pt x="5067" y="26543"/>
                  </a:lnTo>
                  <a:lnTo>
                    <a:pt x="16306" y="20916"/>
                  </a:lnTo>
                  <a:close/>
                </a:path>
                <a:path w="135254" h="212725">
                  <a:moveTo>
                    <a:pt x="56451" y="196926"/>
                  </a:moveTo>
                  <a:lnTo>
                    <a:pt x="39585" y="185674"/>
                  </a:lnTo>
                  <a:lnTo>
                    <a:pt x="33337" y="195033"/>
                  </a:lnTo>
                  <a:lnTo>
                    <a:pt x="50215" y="206286"/>
                  </a:lnTo>
                  <a:lnTo>
                    <a:pt x="56451" y="196926"/>
                  </a:lnTo>
                  <a:close/>
                </a:path>
                <a:path w="135254" h="212725">
                  <a:moveTo>
                    <a:pt x="56451" y="135039"/>
                  </a:moveTo>
                  <a:lnTo>
                    <a:pt x="39585" y="123786"/>
                  </a:lnTo>
                  <a:lnTo>
                    <a:pt x="33337" y="133146"/>
                  </a:lnTo>
                  <a:lnTo>
                    <a:pt x="50215" y="144399"/>
                  </a:lnTo>
                  <a:lnTo>
                    <a:pt x="56451" y="135039"/>
                  </a:lnTo>
                  <a:close/>
                </a:path>
                <a:path w="135254" h="212725">
                  <a:moveTo>
                    <a:pt x="56451" y="73139"/>
                  </a:moveTo>
                  <a:lnTo>
                    <a:pt x="39585" y="61887"/>
                  </a:lnTo>
                  <a:lnTo>
                    <a:pt x="33337" y="71247"/>
                  </a:lnTo>
                  <a:lnTo>
                    <a:pt x="50215" y="82499"/>
                  </a:lnTo>
                  <a:lnTo>
                    <a:pt x="56451" y="73139"/>
                  </a:lnTo>
                  <a:close/>
                </a:path>
                <a:path w="135254" h="212725">
                  <a:moveTo>
                    <a:pt x="56464" y="11252"/>
                  </a:moveTo>
                  <a:lnTo>
                    <a:pt x="39598" y="0"/>
                  </a:lnTo>
                  <a:lnTo>
                    <a:pt x="33350" y="9359"/>
                  </a:lnTo>
                  <a:lnTo>
                    <a:pt x="50228" y="20612"/>
                  </a:lnTo>
                  <a:lnTo>
                    <a:pt x="56464" y="11252"/>
                  </a:lnTo>
                  <a:close/>
                </a:path>
                <a:path w="135254" h="212725">
                  <a:moveTo>
                    <a:pt x="100609" y="206476"/>
                  </a:moveTo>
                  <a:lnTo>
                    <a:pt x="95580" y="196418"/>
                  </a:lnTo>
                  <a:lnTo>
                    <a:pt x="84340" y="202044"/>
                  </a:lnTo>
                  <a:lnTo>
                    <a:pt x="89369" y="212102"/>
                  </a:lnTo>
                  <a:lnTo>
                    <a:pt x="100609" y="206476"/>
                  </a:lnTo>
                  <a:close/>
                </a:path>
                <a:path w="135254" h="212725">
                  <a:moveTo>
                    <a:pt x="100622" y="144627"/>
                  </a:moveTo>
                  <a:lnTo>
                    <a:pt x="95592" y="134569"/>
                  </a:lnTo>
                  <a:lnTo>
                    <a:pt x="84353" y="140195"/>
                  </a:lnTo>
                  <a:lnTo>
                    <a:pt x="89382" y="150253"/>
                  </a:lnTo>
                  <a:lnTo>
                    <a:pt x="100622" y="144627"/>
                  </a:lnTo>
                  <a:close/>
                </a:path>
                <a:path w="135254" h="212725">
                  <a:moveTo>
                    <a:pt x="100634" y="82778"/>
                  </a:moveTo>
                  <a:lnTo>
                    <a:pt x="95605" y="72720"/>
                  </a:lnTo>
                  <a:lnTo>
                    <a:pt x="84366" y="78346"/>
                  </a:lnTo>
                  <a:lnTo>
                    <a:pt x="89395" y="88404"/>
                  </a:lnTo>
                  <a:lnTo>
                    <a:pt x="100634" y="82778"/>
                  </a:lnTo>
                  <a:close/>
                </a:path>
                <a:path w="135254" h="212725">
                  <a:moveTo>
                    <a:pt x="100647" y="20929"/>
                  </a:moveTo>
                  <a:lnTo>
                    <a:pt x="95618" y="10871"/>
                  </a:lnTo>
                  <a:lnTo>
                    <a:pt x="84378" y="16497"/>
                  </a:lnTo>
                  <a:lnTo>
                    <a:pt x="89408" y="26555"/>
                  </a:lnTo>
                  <a:lnTo>
                    <a:pt x="100647" y="20929"/>
                  </a:lnTo>
                  <a:close/>
                </a:path>
                <a:path w="135254" h="212725">
                  <a:moveTo>
                    <a:pt x="135229" y="196938"/>
                  </a:moveTo>
                  <a:lnTo>
                    <a:pt x="118364" y="185686"/>
                  </a:lnTo>
                  <a:lnTo>
                    <a:pt x="112115" y="195046"/>
                  </a:lnTo>
                  <a:lnTo>
                    <a:pt x="128993" y="206298"/>
                  </a:lnTo>
                  <a:lnTo>
                    <a:pt x="135229" y="196938"/>
                  </a:lnTo>
                  <a:close/>
                </a:path>
                <a:path w="135254" h="212725">
                  <a:moveTo>
                    <a:pt x="135229" y="135039"/>
                  </a:moveTo>
                  <a:lnTo>
                    <a:pt x="118364" y="123786"/>
                  </a:lnTo>
                  <a:lnTo>
                    <a:pt x="112115" y="133146"/>
                  </a:lnTo>
                  <a:lnTo>
                    <a:pt x="128993" y="144399"/>
                  </a:lnTo>
                  <a:lnTo>
                    <a:pt x="135229" y="135039"/>
                  </a:lnTo>
                  <a:close/>
                </a:path>
                <a:path w="135254" h="212725">
                  <a:moveTo>
                    <a:pt x="135229" y="73152"/>
                  </a:moveTo>
                  <a:lnTo>
                    <a:pt x="118364" y="61899"/>
                  </a:lnTo>
                  <a:lnTo>
                    <a:pt x="112115" y="71259"/>
                  </a:lnTo>
                  <a:lnTo>
                    <a:pt x="128993" y="82511"/>
                  </a:lnTo>
                  <a:lnTo>
                    <a:pt x="135229" y="73152"/>
                  </a:lnTo>
                  <a:close/>
                </a:path>
                <a:path w="135254" h="212725">
                  <a:moveTo>
                    <a:pt x="135229" y="11252"/>
                  </a:moveTo>
                  <a:lnTo>
                    <a:pt x="118364" y="0"/>
                  </a:lnTo>
                  <a:lnTo>
                    <a:pt x="112115" y="9359"/>
                  </a:lnTo>
                  <a:lnTo>
                    <a:pt x="128993" y="20612"/>
                  </a:lnTo>
                  <a:lnTo>
                    <a:pt x="135229" y="112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30" name="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609473" y="180588"/>
            <a:ext cx="360108" cy="35940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14219" y="181042"/>
            <a:ext cx="357555" cy="35755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601768" y="186204"/>
            <a:ext cx="390462" cy="347985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123999" y="180003"/>
            <a:ext cx="354006" cy="359995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5732119" y="90378"/>
            <a:ext cx="123825" cy="88265"/>
            <a:chOff x="5732119" y="90378"/>
            <a:chExt cx="123825" cy="88265"/>
          </a:xfrm>
        </p:grpSpPr>
        <p:sp>
          <p:nvSpPr>
            <p:cNvPr id="35" name="object 35"/>
            <p:cNvSpPr/>
            <p:nvPr/>
          </p:nvSpPr>
          <p:spPr>
            <a:xfrm>
              <a:off x="5732124" y="90378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4">
                  <a:moveTo>
                    <a:pt x="94399" y="0"/>
                  </a:moveTo>
                  <a:lnTo>
                    <a:pt x="29083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2"/>
                  </a:lnTo>
                  <a:lnTo>
                    <a:pt x="0" y="87756"/>
                  </a:lnTo>
                  <a:lnTo>
                    <a:pt x="123482" y="87756"/>
                  </a:lnTo>
                  <a:lnTo>
                    <a:pt x="123482" y="29082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5732119" y="128650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30">
                  <a:moveTo>
                    <a:pt x="123482" y="0"/>
                  </a:moveTo>
                  <a:lnTo>
                    <a:pt x="0" y="0"/>
                  </a:lnTo>
                  <a:lnTo>
                    <a:pt x="0" y="26479"/>
                  </a:lnTo>
                  <a:lnTo>
                    <a:pt x="0" y="30721"/>
                  </a:lnTo>
                  <a:lnTo>
                    <a:pt x="120878" y="30721"/>
                  </a:lnTo>
                  <a:lnTo>
                    <a:pt x="120878" y="49491"/>
                  </a:lnTo>
                  <a:lnTo>
                    <a:pt x="123482" y="49491"/>
                  </a:lnTo>
                  <a:lnTo>
                    <a:pt x="123482" y="30721"/>
                  </a:lnTo>
                  <a:lnTo>
                    <a:pt x="123482" y="26479"/>
                  </a:lnTo>
                  <a:lnTo>
                    <a:pt x="123482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5625513" y="82729"/>
            <a:ext cx="337185" cy="520700"/>
            <a:chOff x="5625513" y="82729"/>
            <a:chExt cx="337185" cy="520700"/>
          </a:xfrm>
        </p:grpSpPr>
        <p:sp>
          <p:nvSpPr>
            <p:cNvPr id="38" name="object 38"/>
            <p:cNvSpPr/>
            <p:nvPr/>
          </p:nvSpPr>
          <p:spPr>
            <a:xfrm>
              <a:off x="5734736" y="150481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5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48"/>
                  </a:lnTo>
                  <a:lnTo>
                    <a:pt x="0" y="8890"/>
                  </a:lnTo>
                  <a:lnTo>
                    <a:pt x="118262" y="8890"/>
                  </a:lnTo>
                  <a:lnTo>
                    <a:pt x="118262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48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5633161" y="150050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5" h="445770">
                  <a:moveTo>
                    <a:pt x="219837" y="356298"/>
                  </a:moveTo>
                  <a:lnTo>
                    <a:pt x="0" y="356298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298"/>
                  </a:lnTo>
                  <a:close/>
                </a:path>
                <a:path w="220345" h="445770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5633148" y="150050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70">
                  <a:moveTo>
                    <a:pt x="40932" y="356298"/>
                  </a:moveTo>
                  <a:lnTo>
                    <a:pt x="0" y="356298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298"/>
                  </a:lnTo>
                  <a:close/>
                </a:path>
                <a:path w="41275" h="445770">
                  <a:moveTo>
                    <a:pt x="40932" y="0"/>
                  </a:moveTo>
                  <a:lnTo>
                    <a:pt x="0" y="0"/>
                  </a:lnTo>
                  <a:lnTo>
                    <a:pt x="0" y="88900"/>
                  </a:lnTo>
                  <a:lnTo>
                    <a:pt x="40932" y="88900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5633161" y="238950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5" h="267970">
                  <a:moveTo>
                    <a:pt x="219837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7" y="267398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5633161" y="238950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5633161" y="238950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57598" y="289116"/>
              <a:ext cx="171500" cy="17150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625513" y="82729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5" h="520700">
                  <a:moveTo>
                    <a:pt x="11887" y="477151"/>
                  </a:moveTo>
                  <a:lnTo>
                    <a:pt x="3429" y="477151"/>
                  </a:lnTo>
                  <a:lnTo>
                    <a:pt x="0" y="480580"/>
                  </a:lnTo>
                  <a:lnTo>
                    <a:pt x="12" y="512572"/>
                  </a:lnTo>
                  <a:lnTo>
                    <a:pt x="7620" y="520192"/>
                  </a:lnTo>
                  <a:lnTo>
                    <a:pt x="329095" y="520192"/>
                  </a:lnTo>
                  <a:lnTo>
                    <a:pt x="336715" y="512572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5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5" h="520700">
                  <a:moveTo>
                    <a:pt x="235256" y="431279"/>
                  </a:moveTo>
                  <a:lnTo>
                    <a:pt x="219837" y="431279"/>
                  </a:lnTo>
                  <a:lnTo>
                    <a:pt x="219837" y="500316"/>
                  </a:lnTo>
                  <a:lnTo>
                    <a:pt x="215265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5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5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20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9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5" h="520700">
                  <a:moveTo>
                    <a:pt x="243952" y="74968"/>
                  </a:moveTo>
                  <a:lnTo>
                    <a:pt x="215265" y="74968"/>
                  </a:lnTo>
                  <a:lnTo>
                    <a:pt x="219837" y="79527"/>
                  </a:lnTo>
                  <a:lnTo>
                    <a:pt x="219837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7" y="163880"/>
                  </a:lnTo>
                  <a:lnTo>
                    <a:pt x="219837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5"/>
                  </a:lnTo>
                  <a:lnTo>
                    <a:pt x="255161" y="88265"/>
                  </a:lnTo>
                  <a:lnTo>
                    <a:pt x="243952" y="74968"/>
                  </a:lnTo>
                  <a:close/>
                </a:path>
                <a:path w="337185" h="520700">
                  <a:moveTo>
                    <a:pt x="255161" y="88265"/>
                  </a:moveTo>
                  <a:lnTo>
                    <a:pt x="235140" y="88265"/>
                  </a:lnTo>
                  <a:lnTo>
                    <a:pt x="270357" y="130048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8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5"/>
                  </a:lnTo>
                  <a:close/>
                </a:path>
                <a:path w="337185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5" h="520700">
                  <a:moveTo>
                    <a:pt x="134315" y="33667"/>
                  </a:moveTo>
                  <a:lnTo>
                    <a:pt x="125857" y="33667"/>
                  </a:lnTo>
                  <a:lnTo>
                    <a:pt x="122428" y="37096"/>
                  </a:lnTo>
                  <a:lnTo>
                    <a:pt x="122428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5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5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5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5" h="520700">
                  <a:moveTo>
                    <a:pt x="234315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4" y="59651"/>
                  </a:lnTo>
                  <a:lnTo>
                    <a:pt x="237744" y="39573"/>
                  </a:lnTo>
                  <a:lnTo>
                    <a:pt x="234315" y="36144"/>
                  </a:lnTo>
                  <a:close/>
                </a:path>
                <a:path w="337185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9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7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49946" y="281458"/>
              <a:ext cx="186816" cy="186817"/>
            </a:xfrm>
            <a:prstGeom prst="rect">
              <a:avLst/>
            </a:prstGeom>
          </p:spPr>
        </p:pic>
      </p:grpSp>
      <p:pic>
        <p:nvPicPr>
          <p:cNvPr id="47" name="object 4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131999" y="180003"/>
            <a:ext cx="354004" cy="359995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617769" y="186204"/>
            <a:ext cx="390464" cy="347985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138220" y="181042"/>
            <a:ext cx="357555" cy="357559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641473" y="180588"/>
            <a:ext cx="360108" cy="359409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8156246" y="219369"/>
            <a:ext cx="337820" cy="281305"/>
            <a:chOff x="8156246" y="219369"/>
            <a:chExt cx="337820" cy="281305"/>
          </a:xfrm>
        </p:grpSpPr>
        <p:pic>
          <p:nvPicPr>
            <p:cNvPr id="52" name="object 5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61869" y="224994"/>
              <a:ext cx="326256" cy="270005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8156246" y="219369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20" h="281305">
                  <a:moveTo>
                    <a:pt x="95631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1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2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7" y="218458"/>
                  </a:lnTo>
                  <a:lnTo>
                    <a:pt x="11255" y="185621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1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1" y="90004"/>
                  </a:lnTo>
                  <a:close/>
                </a:path>
                <a:path w="337820" h="281305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2"/>
                  </a:lnTo>
                  <a:lnTo>
                    <a:pt x="151879" y="270002"/>
                  </a:lnTo>
                  <a:close/>
                </a:path>
                <a:path w="337820" h="281305">
                  <a:moveTo>
                    <a:pt x="140165" y="101257"/>
                  </a:moveTo>
                  <a:lnTo>
                    <a:pt x="95631" y="101257"/>
                  </a:lnTo>
                  <a:lnTo>
                    <a:pt x="128473" y="107886"/>
                  </a:lnTo>
                  <a:lnTo>
                    <a:pt x="155294" y="125968"/>
                  </a:lnTo>
                  <a:lnTo>
                    <a:pt x="173378" y="152788"/>
                  </a:lnTo>
                  <a:lnTo>
                    <a:pt x="180009" y="185635"/>
                  </a:lnTo>
                  <a:lnTo>
                    <a:pt x="173378" y="218475"/>
                  </a:lnTo>
                  <a:lnTo>
                    <a:pt x="155294" y="245292"/>
                  </a:lnTo>
                  <a:lnTo>
                    <a:pt x="128473" y="263372"/>
                  </a:lnTo>
                  <a:lnTo>
                    <a:pt x="95631" y="270002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9"/>
                  </a:lnTo>
                  <a:lnTo>
                    <a:pt x="171480" y="243790"/>
                  </a:lnTo>
                  <a:lnTo>
                    <a:pt x="179027" y="232363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4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20" h="281305">
                  <a:moveTo>
                    <a:pt x="318643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2"/>
                  </a:lnTo>
                  <a:lnTo>
                    <a:pt x="337502" y="270002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3" y="219379"/>
                  </a:lnTo>
                  <a:close/>
                </a:path>
                <a:path w="337820" h="281305">
                  <a:moveTo>
                    <a:pt x="318643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1"/>
                  </a:lnTo>
                  <a:lnTo>
                    <a:pt x="332544" y="175052"/>
                  </a:lnTo>
                  <a:lnTo>
                    <a:pt x="326620" y="165551"/>
                  </a:lnTo>
                  <a:lnTo>
                    <a:pt x="318643" y="157505"/>
                  </a:lnTo>
                  <a:close/>
                </a:path>
                <a:path w="337820" h="281305">
                  <a:moveTo>
                    <a:pt x="318643" y="95631"/>
                  </a:moveTo>
                  <a:lnTo>
                    <a:pt x="286880" y="95631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1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1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3" y="95631"/>
                  </a:lnTo>
                  <a:close/>
                </a:path>
                <a:path w="337820" h="281305">
                  <a:moveTo>
                    <a:pt x="191249" y="95631"/>
                  </a:moveTo>
                  <a:lnTo>
                    <a:pt x="159448" y="95631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1"/>
                  </a:lnTo>
                  <a:close/>
                </a:path>
                <a:path w="337820" h="281305">
                  <a:moveTo>
                    <a:pt x="238379" y="0"/>
                  </a:moveTo>
                  <a:lnTo>
                    <a:pt x="212267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1"/>
                  </a:lnTo>
                  <a:lnTo>
                    <a:pt x="334987" y="95631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6" y="5181"/>
                  </a:lnTo>
                  <a:lnTo>
                    <a:pt x="240334" y="1206"/>
                  </a:lnTo>
                  <a:lnTo>
                    <a:pt x="238379" y="0"/>
                  </a:lnTo>
                  <a:close/>
                </a:path>
                <a:path w="337820" h="281305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20" h="281305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6" y="15341"/>
                  </a:lnTo>
                  <a:lnTo>
                    <a:pt x="259664" y="11252"/>
                  </a:lnTo>
                  <a:close/>
                </a:path>
                <a:path w="337820" h="281305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20" h="281305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6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25372" y="327888"/>
              <a:ext cx="99627" cy="110863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8327962" y="265366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4" h="212725">
                  <a:moveTo>
                    <a:pt x="16268" y="206463"/>
                  </a:moveTo>
                  <a:lnTo>
                    <a:pt x="11239" y="196405"/>
                  </a:lnTo>
                  <a:lnTo>
                    <a:pt x="0" y="202031"/>
                  </a:lnTo>
                  <a:lnTo>
                    <a:pt x="5029" y="212090"/>
                  </a:lnTo>
                  <a:lnTo>
                    <a:pt x="16268" y="206463"/>
                  </a:lnTo>
                  <a:close/>
                </a:path>
                <a:path w="135254" h="212725">
                  <a:moveTo>
                    <a:pt x="16306" y="20916"/>
                  </a:moveTo>
                  <a:lnTo>
                    <a:pt x="11277" y="10858"/>
                  </a:lnTo>
                  <a:lnTo>
                    <a:pt x="38" y="16484"/>
                  </a:lnTo>
                  <a:lnTo>
                    <a:pt x="5067" y="26543"/>
                  </a:lnTo>
                  <a:lnTo>
                    <a:pt x="16306" y="20916"/>
                  </a:lnTo>
                  <a:close/>
                </a:path>
                <a:path w="135254" h="212725">
                  <a:moveTo>
                    <a:pt x="56451" y="196926"/>
                  </a:moveTo>
                  <a:lnTo>
                    <a:pt x="39585" y="185674"/>
                  </a:lnTo>
                  <a:lnTo>
                    <a:pt x="33337" y="195033"/>
                  </a:lnTo>
                  <a:lnTo>
                    <a:pt x="50215" y="206286"/>
                  </a:lnTo>
                  <a:lnTo>
                    <a:pt x="56451" y="196926"/>
                  </a:lnTo>
                  <a:close/>
                </a:path>
                <a:path w="135254" h="212725">
                  <a:moveTo>
                    <a:pt x="56451" y="135039"/>
                  </a:moveTo>
                  <a:lnTo>
                    <a:pt x="39585" y="123786"/>
                  </a:lnTo>
                  <a:lnTo>
                    <a:pt x="33337" y="133146"/>
                  </a:lnTo>
                  <a:lnTo>
                    <a:pt x="50215" y="144399"/>
                  </a:lnTo>
                  <a:lnTo>
                    <a:pt x="56451" y="135039"/>
                  </a:lnTo>
                  <a:close/>
                </a:path>
                <a:path w="135254" h="212725">
                  <a:moveTo>
                    <a:pt x="56464" y="73139"/>
                  </a:moveTo>
                  <a:lnTo>
                    <a:pt x="39598" y="61887"/>
                  </a:lnTo>
                  <a:lnTo>
                    <a:pt x="33350" y="71247"/>
                  </a:lnTo>
                  <a:lnTo>
                    <a:pt x="50228" y="82499"/>
                  </a:lnTo>
                  <a:lnTo>
                    <a:pt x="56464" y="73139"/>
                  </a:lnTo>
                  <a:close/>
                </a:path>
                <a:path w="135254" h="212725">
                  <a:moveTo>
                    <a:pt x="56464" y="11252"/>
                  </a:moveTo>
                  <a:lnTo>
                    <a:pt x="39598" y="0"/>
                  </a:lnTo>
                  <a:lnTo>
                    <a:pt x="33350" y="9359"/>
                  </a:lnTo>
                  <a:lnTo>
                    <a:pt x="50228" y="20612"/>
                  </a:lnTo>
                  <a:lnTo>
                    <a:pt x="56464" y="11252"/>
                  </a:lnTo>
                  <a:close/>
                </a:path>
                <a:path w="135254" h="212725">
                  <a:moveTo>
                    <a:pt x="100609" y="206476"/>
                  </a:moveTo>
                  <a:lnTo>
                    <a:pt x="95580" y="196418"/>
                  </a:lnTo>
                  <a:lnTo>
                    <a:pt x="84340" y="202044"/>
                  </a:lnTo>
                  <a:lnTo>
                    <a:pt x="89369" y="212102"/>
                  </a:lnTo>
                  <a:lnTo>
                    <a:pt x="100609" y="206476"/>
                  </a:lnTo>
                  <a:close/>
                </a:path>
                <a:path w="135254" h="212725">
                  <a:moveTo>
                    <a:pt x="100622" y="144627"/>
                  </a:moveTo>
                  <a:lnTo>
                    <a:pt x="95592" y="134569"/>
                  </a:lnTo>
                  <a:lnTo>
                    <a:pt x="84353" y="140195"/>
                  </a:lnTo>
                  <a:lnTo>
                    <a:pt x="89382" y="150253"/>
                  </a:lnTo>
                  <a:lnTo>
                    <a:pt x="100622" y="144627"/>
                  </a:lnTo>
                  <a:close/>
                </a:path>
                <a:path w="135254" h="212725">
                  <a:moveTo>
                    <a:pt x="100634" y="82778"/>
                  </a:moveTo>
                  <a:lnTo>
                    <a:pt x="95605" y="72720"/>
                  </a:lnTo>
                  <a:lnTo>
                    <a:pt x="84366" y="78346"/>
                  </a:lnTo>
                  <a:lnTo>
                    <a:pt x="89395" y="88404"/>
                  </a:lnTo>
                  <a:lnTo>
                    <a:pt x="100634" y="82778"/>
                  </a:lnTo>
                  <a:close/>
                </a:path>
                <a:path w="135254" h="212725">
                  <a:moveTo>
                    <a:pt x="100647" y="20929"/>
                  </a:moveTo>
                  <a:lnTo>
                    <a:pt x="95618" y="10871"/>
                  </a:lnTo>
                  <a:lnTo>
                    <a:pt x="84378" y="16497"/>
                  </a:lnTo>
                  <a:lnTo>
                    <a:pt x="89408" y="26555"/>
                  </a:lnTo>
                  <a:lnTo>
                    <a:pt x="100647" y="20929"/>
                  </a:lnTo>
                  <a:close/>
                </a:path>
                <a:path w="135254" h="212725">
                  <a:moveTo>
                    <a:pt x="135229" y="196938"/>
                  </a:moveTo>
                  <a:lnTo>
                    <a:pt x="118364" y="185686"/>
                  </a:lnTo>
                  <a:lnTo>
                    <a:pt x="112115" y="195046"/>
                  </a:lnTo>
                  <a:lnTo>
                    <a:pt x="128993" y="206298"/>
                  </a:lnTo>
                  <a:lnTo>
                    <a:pt x="135229" y="196938"/>
                  </a:lnTo>
                  <a:close/>
                </a:path>
                <a:path w="135254" h="212725">
                  <a:moveTo>
                    <a:pt x="135229" y="135039"/>
                  </a:moveTo>
                  <a:lnTo>
                    <a:pt x="118364" y="123786"/>
                  </a:lnTo>
                  <a:lnTo>
                    <a:pt x="112115" y="133146"/>
                  </a:lnTo>
                  <a:lnTo>
                    <a:pt x="128993" y="144399"/>
                  </a:lnTo>
                  <a:lnTo>
                    <a:pt x="135229" y="135039"/>
                  </a:lnTo>
                  <a:close/>
                </a:path>
                <a:path w="135254" h="212725">
                  <a:moveTo>
                    <a:pt x="135229" y="73152"/>
                  </a:moveTo>
                  <a:lnTo>
                    <a:pt x="118364" y="61899"/>
                  </a:lnTo>
                  <a:lnTo>
                    <a:pt x="112115" y="71259"/>
                  </a:lnTo>
                  <a:lnTo>
                    <a:pt x="128993" y="82511"/>
                  </a:lnTo>
                  <a:lnTo>
                    <a:pt x="135229" y="73152"/>
                  </a:lnTo>
                  <a:close/>
                </a:path>
                <a:path w="135254" h="212725">
                  <a:moveTo>
                    <a:pt x="135242" y="11252"/>
                  </a:moveTo>
                  <a:lnTo>
                    <a:pt x="118376" y="0"/>
                  </a:lnTo>
                  <a:lnTo>
                    <a:pt x="112128" y="9359"/>
                  </a:lnTo>
                  <a:lnTo>
                    <a:pt x="129006" y="20612"/>
                  </a:lnTo>
                  <a:lnTo>
                    <a:pt x="135242" y="112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8756116" y="90378"/>
            <a:ext cx="123825" cy="88265"/>
            <a:chOff x="8756116" y="90378"/>
            <a:chExt cx="123825" cy="88265"/>
          </a:xfrm>
        </p:grpSpPr>
        <p:sp>
          <p:nvSpPr>
            <p:cNvPr id="57" name="object 57"/>
            <p:cNvSpPr/>
            <p:nvPr/>
          </p:nvSpPr>
          <p:spPr>
            <a:xfrm>
              <a:off x="8756124" y="90378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4">
                  <a:moveTo>
                    <a:pt x="94399" y="0"/>
                  </a:moveTo>
                  <a:lnTo>
                    <a:pt x="29082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2"/>
                  </a:lnTo>
                  <a:lnTo>
                    <a:pt x="0" y="87756"/>
                  </a:lnTo>
                  <a:lnTo>
                    <a:pt x="123482" y="87756"/>
                  </a:lnTo>
                  <a:lnTo>
                    <a:pt x="123482" y="29082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8756117" y="128650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30">
                  <a:moveTo>
                    <a:pt x="123469" y="0"/>
                  </a:moveTo>
                  <a:lnTo>
                    <a:pt x="0" y="0"/>
                  </a:lnTo>
                  <a:lnTo>
                    <a:pt x="0" y="26479"/>
                  </a:lnTo>
                  <a:lnTo>
                    <a:pt x="0" y="30721"/>
                  </a:lnTo>
                  <a:lnTo>
                    <a:pt x="120878" y="30721"/>
                  </a:lnTo>
                  <a:lnTo>
                    <a:pt x="120878" y="49491"/>
                  </a:lnTo>
                  <a:lnTo>
                    <a:pt x="123469" y="49491"/>
                  </a:lnTo>
                  <a:lnTo>
                    <a:pt x="123469" y="30721"/>
                  </a:lnTo>
                  <a:lnTo>
                    <a:pt x="123469" y="26479"/>
                  </a:lnTo>
                  <a:lnTo>
                    <a:pt x="123469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8649513" y="82729"/>
            <a:ext cx="337185" cy="520700"/>
            <a:chOff x="8649513" y="82729"/>
            <a:chExt cx="337185" cy="520700"/>
          </a:xfrm>
        </p:grpSpPr>
        <p:sp>
          <p:nvSpPr>
            <p:cNvPr id="60" name="object 60"/>
            <p:cNvSpPr/>
            <p:nvPr/>
          </p:nvSpPr>
          <p:spPr>
            <a:xfrm>
              <a:off x="8758733" y="150481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5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48"/>
                  </a:lnTo>
                  <a:lnTo>
                    <a:pt x="0" y="8890"/>
                  </a:lnTo>
                  <a:lnTo>
                    <a:pt x="118262" y="8890"/>
                  </a:lnTo>
                  <a:lnTo>
                    <a:pt x="118262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48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8657158" y="150050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5" h="445770">
                  <a:moveTo>
                    <a:pt x="219837" y="356298"/>
                  </a:moveTo>
                  <a:lnTo>
                    <a:pt x="0" y="356298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298"/>
                  </a:lnTo>
                  <a:close/>
                </a:path>
                <a:path w="220345" h="445770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8657146" y="150050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70">
                  <a:moveTo>
                    <a:pt x="40944" y="356298"/>
                  </a:moveTo>
                  <a:lnTo>
                    <a:pt x="0" y="356298"/>
                  </a:lnTo>
                  <a:lnTo>
                    <a:pt x="0" y="445211"/>
                  </a:lnTo>
                  <a:lnTo>
                    <a:pt x="40944" y="445211"/>
                  </a:lnTo>
                  <a:lnTo>
                    <a:pt x="40944" y="356298"/>
                  </a:lnTo>
                  <a:close/>
                </a:path>
                <a:path w="41275" h="445770">
                  <a:moveTo>
                    <a:pt x="40944" y="0"/>
                  </a:moveTo>
                  <a:lnTo>
                    <a:pt x="0" y="0"/>
                  </a:lnTo>
                  <a:lnTo>
                    <a:pt x="0" y="88900"/>
                  </a:lnTo>
                  <a:lnTo>
                    <a:pt x="40944" y="88900"/>
                  </a:lnTo>
                  <a:lnTo>
                    <a:pt x="40944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63"/>
            <p:cNvSpPr/>
            <p:nvPr/>
          </p:nvSpPr>
          <p:spPr>
            <a:xfrm>
              <a:off x="8657171" y="238950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5" h="267970">
                  <a:moveTo>
                    <a:pt x="219836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6" y="267398"/>
                  </a:lnTo>
                  <a:lnTo>
                    <a:pt x="219836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8657158" y="238950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8657158" y="238950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6" name="object 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81597" y="289116"/>
              <a:ext cx="171500" cy="171500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8649513" y="82729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4" h="520700">
                  <a:moveTo>
                    <a:pt x="11887" y="477151"/>
                  </a:moveTo>
                  <a:lnTo>
                    <a:pt x="3428" y="477151"/>
                  </a:lnTo>
                  <a:lnTo>
                    <a:pt x="0" y="480580"/>
                  </a:lnTo>
                  <a:lnTo>
                    <a:pt x="12" y="512572"/>
                  </a:lnTo>
                  <a:lnTo>
                    <a:pt x="7619" y="520192"/>
                  </a:lnTo>
                  <a:lnTo>
                    <a:pt x="329095" y="520192"/>
                  </a:lnTo>
                  <a:lnTo>
                    <a:pt x="336715" y="512572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4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4" h="520700">
                  <a:moveTo>
                    <a:pt x="235256" y="431279"/>
                  </a:moveTo>
                  <a:lnTo>
                    <a:pt x="219836" y="431279"/>
                  </a:lnTo>
                  <a:lnTo>
                    <a:pt x="219836" y="500316"/>
                  </a:lnTo>
                  <a:lnTo>
                    <a:pt x="215264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4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4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19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8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4" h="520700">
                  <a:moveTo>
                    <a:pt x="243952" y="74968"/>
                  </a:moveTo>
                  <a:lnTo>
                    <a:pt x="215264" y="74968"/>
                  </a:lnTo>
                  <a:lnTo>
                    <a:pt x="219836" y="79527"/>
                  </a:lnTo>
                  <a:lnTo>
                    <a:pt x="219836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6" y="163880"/>
                  </a:lnTo>
                  <a:lnTo>
                    <a:pt x="219836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5"/>
                  </a:lnTo>
                  <a:lnTo>
                    <a:pt x="255161" y="88265"/>
                  </a:lnTo>
                  <a:lnTo>
                    <a:pt x="243952" y="74968"/>
                  </a:lnTo>
                  <a:close/>
                </a:path>
                <a:path w="337184" h="520700">
                  <a:moveTo>
                    <a:pt x="255161" y="88265"/>
                  </a:moveTo>
                  <a:lnTo>
                    <a:pt x="235140" y="88265"/>
                  </a:lnTo>
                  <a:lnTo>
                    <a:pt x="270357" y="130048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8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5"/>
                  </a:lnTo>
                  <a:close/>
                </a:path>
                <a:path w="337184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4" h="520700">
                  <a:moveTo>
                    <a:pt x="134315" y="33667"/>
                  </a:moveTo>
                  <a:lnTo>
                    <a:pt x="125856" y="33667"/>
                  </a:lnTo>
                  <a:lnTo>
                    <a:pt x="122427" y="37096"/>
                  </a:lnTo>
                  <a:lnTo>
                    <a:pt x="122427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4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4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4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4" h="520700">
                  <a:moveTo>
                    <a:pt x="234314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3" y="59651"/>
                  </a:lnTo>
                  <a:lnTo>
                    <a:pt x="237743" y="39573"/>
                  </a:lnTo>
                  <a:lnTo>
                    <a:pt x="234314" y="36144"/>
                  </a:lnTo>
                  <a:close/>
                </a:path>
                <a:path w="337184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9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7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8" name="object 6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673946" y="281458"/>
              <a:ext cx="186817" cy="186817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9164246" y="219369"/>
            <a:ext cx="337820" cy="281305"/>
            <a:chOff x="9164246" y="219369"/>
            <a:chExt cx="337820" cy="281305"/>
          </a:xfrm>
        </p:grpSpPr>
        <p:pic>
          <p:nvPicPr>
            <p:cNvPr id="70" name="object 7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169869" y="224994"/>
              <a:ext cx="326256" cy="270005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9164246" y="219369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20" h="281305">
                  <a:moveTo>
                    <a:pt x="95631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1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2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7" y="218458"/>
                  </a:lnTo>
                  <a:lnTo>
                    <a:pt x="11255" y="185621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1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1" y="90004"/>
                  </a:lnTo>
                  <a:close/>
                </a:path>
                <a:path w="337820" h="281305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2"/>
                  </a:lnTo>
                  <a:lnTo>
                    <a:pt x="151879" y="270002"/>
                  </a:lnTo>
                  <a:close/>
                </a:path>
                <a:path w="337820" h="281305">
                  <a:moveTo>
                    <a:pt x="140165" y="101257"/>
                  </a:moveTo>
                  <a:lnTo>
                    <a:pt x="95631" y="101257"/>
                  </a:lnTo>
                  <a:lnTo>
                    <a:pt x="128473" y="107886"/>
                  </a:lnTo>
                  <a:lnTo>
                    <a:pt x="155294" y="125968"/>
                  </a:lnTo>
                  <a:lnTo>
                    <a:pt x="173378" y="152788"/>
                  </a:lnTo>
                  <a:lnTo>
                    <a:pt x="180009" y="185635"/>
                  </a:lnTo>
                  <a:lnTo>
                    <a:pt x="173378" y="218475"/>
                  </a:lnTo>
                  <a:lnTo>
                    <a:pt x="155294" y="245292"/>
                  </a:lnTo>
                  <a:lnTo>
                    <a:pt x="128473" y="263372"/>
                  </a:lnTo>
                  <a:lnTo>
                    <a:pt x="95631" y="270002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9"/>
                  </a:lnTo>
                  <a:lnTo>
                    <a:pt x="171480" y="243790"/>
                  </a:lnTo>
                  <a:lnTo>
                    <a:pt x="179027" y="232363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4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20" h="281305">
                  <a:moveTo>
                    <a:pt x="318643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2"/>
                  </a:lnTo>
                  <a:lnTo>
                    <a:pt x="337502" y="270002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3" y="219379"/>
                  </a:lnTo>
                  <a:close/>
                </a:path>
                <a:path w="337820" h="281305">
                  <a:moveTo>
                    <a:pt x="318643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1"/>
                  </a:lnTo>
                  <a:lnTo>
                    <a:pt x="332544" y="175052"/>
                  </a:lnTo>
                  <a:lnTo>
                    <a:pt x="326620" y="165551"/>
                  </a:lnTo>
                  <a:lnTo>
                    <a:pt x="318643" y="157505"/>
                  </a:lnTo>
                  <a:close/>
                </a:path>
                <a:path w="337820" h="281305">
                  <a:moveTo>
                    <a:pt x="318643" y="95631"/>
                  </a:moveTo>
                  <a:lnTo>
                    <a:pt x="286880" y="95631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1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1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3" y="95631"/>
                  </a:lnTo>
                  <a:close/>
                </a:path>
                <a:path w="337820" h="281305">
                  <a:moveTo>
                    <a:pt x="191249" y="95631"/>
                  </a:moveTo>
                  <a:lnTo>
                    <a:pt x="159448" y="95631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1"/>
                  </a:lnTo>
                  <a:close/>
                </a:path>
                <a:path w="337820" h="281305">
                  <a:moveTo>
                    <a:pt x="238379" y="0"/>
                  </a:moveTo>
                  <a:lnTo>
                    <a:pt x="212267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1"/>
                  </a:lnTo>
                  <a:lnTo>
                    <a:pt x="334987" y="95631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6" y="5181"/>
                  </a:lnTo>
                  <a:lnTo>
                    <a:pt x="240334" y="1206"/>
                  </a:lnTo>
                  <a:lnTo>
                    <a:pt x="238379" y="0"/>
                  </a:lnTo>
                  <a:close/>
                </a:path>
                <a:path w="337820" h="281305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20" h="281305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6" y="15341"/>
                  </a:lnTo>
                  <a:lnTo>
                    <a:pt x="259664" y="11252"/>
                  </a:lnTo>
                  <a:close/>
                </a:path>
                <a:path w="337820" h="281305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20" h="281305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6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2" name="object 7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33370" y="327888"/>
              <a:ext cx="99627" cy="110863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9335960" y="265366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4" h="212725">
                  <a:moveTo>
                    <a:pt x="16268" y="206463"/>
                  </a:moveTo>
                  <a:lnTo>
                    <a:pt x="11239" y="196405"/>
                  </a:lnTo>
                  <a:lnTo>
                    <a:pt x="0" y="202031"/>
                  </a:lnTo>
                  <a:lnTo>
                    <a:pt x="5029" y="212090"/>
                  </a:lnTo>
                  <a:lnTo>
                    <a:pt x="16268" y="206463"/>
                  </a:lnTo>
                  <a:close/>
                </a:path>
                <a:path w="135254" h="212725">
                  <a:moveTo>
                    <a:pt x="16306" y="20916"/>
                  </a:moveTo>
                  <a:lnTo>
                    <a:pt x="11277" y="10858"/>
                  </a:lnTo>
                  <a:lnTo>
                    <a:pt x="38" y="16484"/>
                  </a:lnTo>
                  <a:lnTo>
                    <a:pt x="5067" y="26543"/>
                  </a:lnTo>
                  <a:lnTo>
                    <a:pt x="16306" y="20916"/>
                  </a:lnTo>
                  <a:close/>
                </a:path>
                <a:path w="135254" h="212725">
                  <a:moveTo>
                    <a:pt x="56451" y="196926"/>
                  </a:moveTo>
                  <a:lnTo>
                    <a:pt x="39585" y="185674"/>
                  </a:lnTo>
                  <a:lnTo>
                    <a:pt x="33337" y="195033"/>
                  </a:lnTo>
                  <a:lnTo>
                    <a:pt x="50215" y="206286"/>
                  </a:lnTo>
                  <a:lnTo>
                    <a:pt x="56451" y="196926"/>
                  </a:lnTo>
                  <a:close/>
                </a:path>
                <a:path w="135254" h="212725">
                  <a:moveTo>
                    <a:pt x="56464" y="135039"/>
                  </a:moveTo>
                  <a:lnTo>
                    <a:pt x="39598" y="123786"/>
                  </a:lnTo>
                  <a:lnTo>
                    <a:pt x="33350" y="133146"/>
                  </a:lnTo>
                  <a:lnTo>
                    <a:pt x="50228" y="144399"/>
                  </a:lnTo>
                  <a:lnTo>
                    <a:pt x="56464" y="135039"/>
                  </a:lnTo>
                  <a:close/>
                </a:path>
                <a:path w="135254" h="212725">
                  <a:moveTo>
                    <a:pt x="56464" y="73139"/>
                  </a:moveTo>
                  <a:lnTo>
                    <a:pt x="39598" y="61887"/>
                  </a:lnTo>
                  <a:lnTo>
                    <a:pt x="33350" y="71247"/>
                  </a:lnTo>
                  <a:lnTo>
                    <a:pt x="50228" y="82499"/>
                  </a:lnTo>
                  <a:lnTo>
                    <a:pt x="56464" y="73139"/>
                  </a:lnTo>
                  <a:close/>
                </a:path>
                <a:path w="135254" h="212725">
                  <a:moveTo>
                    <a:pt x="56464" y="11252"/>
                  </a:moveTo>
                  <a:lnTo>
                    <a:pt x="39598" y="0"/>
                  </a:lnTo>
                  <a:lnTo>
                    <a:pt x="33350" y="9359"/>
                  </a:lnTo>
                  <a:lnTo>
                    <a:pt x="50228" y="20612"/>
                  </a:lnTo>
                  <a:lnTo>
                    <a:pt x="56464" y="11252"/>
                  </a:lnTo>
                  <a:close/>
                </a:path>
                <a:path w="135254" h="212725">
                  <a:moveTo>
                    <a:pt x="100609" y="206476"/>
                  </a:moveTo>
                  <a:lnTo>
                    <a:pt x="95580" y="196418"/>
                  </a:lnTo>
                  <a:lnTo>
                    <a:pt x="84340" y="202044"/>
                  </a:lnTo>
                  <a:lnTo>
                    <a:pt x="89369" y="212102"/>
                  </a:lnTo>
                  <a:lnTo>
                    <a:pt x="100609" y="206476"/>
                  </a:lnTo>
                  <a:close/>
                </a:path>
                <a:path w="135254" h="212725">
                  <a:moveTo>
                    <a:pt x="100622" y="144627"/>
                  </a:moveTo>
                  <a:lnTo>
                    <a:pt x="95592" y="134569"/>
                  </a:lnTo>
                  <a:lnTo>
                    <a:pt x="84353" y="140195"/>
                  </a:lnTo>
                  <a:lnTo>
                    <a:pt x="89382" y="150253"/>
                  </a:lnTo>
                  <a:lnTo>
                    <a:pt x="100622" y="144627"/>
                  </a:lnTo>
                  <a:close/>
                </a:path>
                <a:path w="135254" h="212725">
                  <a:moveTo>
                    <a:pt x="100634" y="82778"/>
                  </a:moveTo>
                  <a:lnTo>
                    <a:pt x="95605" y="72720"/>
                  </a:lnTo>
                  <a:lnTo>
                    <a:pt x="84366" y="78346"/>
                  </a:lnTo>
                  <a:lnTo>
                    <a:pt x="89395" y="88404"/>
                  </a:lnTo>
                  <a:lnTo>
                    <a:pt x="100634" y="82778"/>
                  </a:lnTo>
                  <a:close/>
                </a:path>
                <a:path w="135254" h="212725">
                  <a:moveTo>
                    <a:pt x="100647" y="20929"/>
                  </a:moveTo>
                  <a:lnTo>
                    <a:pt x="95618" y="10871"/>
                  </a:lnTo>
                  <a:lnTo>
                    <a:pt x="84378" y="16497"/>
                  </a:lnTo>
                  <a:lnTo>
                    <a:pt x="89408" y="26555"/>
                  </a:lnTo>
                  <a:lnTo>
                    <a:pt x="100647" y="20929"/>
                  </a:lnTo>
                  <a:close/>
                </a:path>
                <a:path w="135254" h="212725">
                  <a:moveTo>
                    <a:pt x="135229" y="196938"/>
                  </a:moveTo>
                  <a:lnTo>
                    <a:pt x="118364" y="185686"/>
                  </a:lnTo>
                  <a:lnTo>
                    <a:pt x="112115" y="195046"/>
                  </a:lnTo>
                  <a:lnTo>
                    <a:pt x="128993" y="206298"/>
                  </a:lnTo>
                  <a:lnTo>
                    <a:pt x="135229" y="196938"/>
                  </a:lnTo>
                  <a:close/>
                </a:path>
                <a:path w="135254" h="212725">
                  <a:moveTo>
                    <a:pt x="135229" y="135039"/>
                  </a:moveTo>
                  <a:lnTo>
                    <a:pt x="118364" y="123786"/>
                  </a:lnTo>
                  <a:lnTo>
                    <a:pt x="112115" y="133146"/>
                  </a:lnTo>
                  <a:lnTo>
                    <a:pt x="128993" y="144399"/>
                  </a:lnTo>
                  <a:lnTo>
                    <a:pt x="135229" y="135039"/>
                  </a:lnTo>
                  <a:close/>
                </a:path>
                <a:path w="135254" h="212725">
                  <a:moveTo>
                    <a:pt x="135229" y="73152"/>
                  </a:moveTo>
                  <a:lnTo>
                    <a:pt x="118364" y="61899"/>
                  </a:lnTo>
                  <a:lnTo>
                    <a:pt x="112115" y="71259"/>
                  </a:lnTo>
                  <a:lnTo>
                    <a:pt x="128993" y="82511"/>
                  </a:lnTo>
                  <a:lnTo>
                    <a:pt x="135229" y="73152"/>
                  </a:lnTo>
                  <a:close/>
                </a:path>
                <a:path w="135254" h="212725">
                  <a:moveTo>
                    <a:pt x="135242" y="11252"/>
                  </a:moveTo>
                  <a:lnTo>
                    <a:pt x="118376" y="0"/>
                  </a:lnTo>
                  <a:lnTo>
                    <a:pt x="112128" y="9359"/>
                  </a:lnTo>
                  <a:lnTo>
                    <a:pt x="129006" y="20612"/>
                  </a:lnTo>
                  <a:lnTo>
                    <a:pt x="135242" y="112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74" name="object 7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657474" y="180588"/>
            <a:ext cx="360108" cy="359409"/>
          </a:xfrm>
          <a:prstGeom prst="rect">
            <a:avLst/>
          </a:prstGeom>
        </p:spPr>
      </p:pic>
      <p:grpSp>
        <p:nvGrpSpPr>
          <p:cNvPr id="75" name="object 75"/>
          <p:cNvGrpSpPr/>
          <p:nvPr/>
        </p:nvGrpSpPr>
        <p:grpSpPr>
          <a:xfrm>
            <a:off x="188123" y="738379"/>
            <a:ext cx="123825" cy="88265"/>
            <a:chOff x="188123" y="738379"/>
            <a:chExt cx="123825" cy="88265"/>
          </a:xfrm>
        </p:grpSpPr>
        <p:sp>
          <p:nvSpPr>
            <p:cNvPr id="76" name="object 76"/>
            <p:cNvSpPr/>
            <p:nvPr/>
          </p:nvSpPr>
          <p:spPr>
            <a:xfrm>
              <a:off x="188123" y="738379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5">
                  <a:moveTo>
                    <a:pt x="94399" y="0"/>
                  </a:moveTo>
                  <a:lnTo>
                    <a:pt x="29083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2"/>
                  </a:lnTo>
                  <a:lnTo>
                    <a:pt x="0" y="87756"/>
                  </a:lnTo>
                  <a:lnTo>
                    <a:pt x="123482" y="87756"/>
                  </a:lnTo>
                  <a:lnTo>
                    <a:pt x="123482" y="29082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7" name="object 77"/>
            <p:cNvSpPr/>
            <p:nvPr/>
          </p:nvSpPr>
          <p:spPr>
            <a:xfrm>
              <a:off x="188125" y="776642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30">
                  <a:moveTo>
                    <a:pt x="123482" y="0"/>
                  </a:moveTo>
                  <a:lnTo>
                    <a:pt x="0" y="0"/>
                  </a:lnTo>
                  <a:lnTo>
                    <a:pt x="0" y="26492"/>
                  </a:lnTo>
                  <a:lnTo>
                    <a:pt x="0" y="30734"/>
                  </a:lnTo>
                  <a:lnTo>
                    <a:pt x="120865" y="30734"/>
                  </a:lnTo>
                  <a:lnTo>
                    <a:pt x="120865" y="49504"/>
                  </a:lnTo>
                  <a:lnTo>
                    <a:pt x="123482" y="49504"/>
                  </a:lnTo>
                  <a:lnTo>
                    <a:pt x="123482" y="30734"/>
                  </a:lnTo>
                  <a:lnTo>
                    <a:pt x="123482" y="26492"/>
                  </a:lnTo>
                  <a:lnTo>
                    <a:pt x="123482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81513" y="730730"/>
            <a:ext cx="337185" cy="520700"/>
            <a:chOff x="81513" y="730730"/>
            <a:chExt cx="337185" cy="520700"/>
          </a:xfrm>
        </p:grpSpPr>
        <p:sp>
          <p:nvSpPr>
            <p:cNvPr id="79" name="object 79"/>
            <p:cNvSpPr/>
            <p:nvPr/>
          </p:nvSpPr>
          <p:spPr>
            <a:xfrm>
              <a:off x="190728" y="798486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5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48"/>
                  </a:lnTo>
                  <a:lnTo>
                    <a:pt x="0" y="8890"/>
                  </a:lnTo>
                  <a:lnTo>
                    <a:pt x="118262" y="8890"/>
                  </a:lnTo>
                  <a:lnTo>
                    <a:pt x="118262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48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0" name="object 80"/>
            <p:cNvSpPr/>
            <p:nvPr/>
          </p:nvSpPr>
          <p:spPr>
            <a:xfrm>
              <a:off x="89154" y="798054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5" h="445769">
                  <a:moveTo>
                    <a:pt x="219837" y="356298"/>
                  </a:moveTo>
                  <a:lnTo>
                    <a:pt x="0" y="356298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298"/>
                  </a:lnTo>
                  <a:close/>
                </a:path>
                <a:path w="220345" h="445769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1" name="object 81"/>
            <p:cNvSpPr/>
            <p:nvPr/>
          </p:nvSpPr>
          <p:spPr>
            <a:xfrm>
              <a:off x="89154" y="798054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69">
                  <a:moveTo>
                    <a:pt x="40932" y="356298"/>
                  </a:moveTo>
                  <a:lnTo>
                    <a:pt x="0" y="356298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298"/>
                  </a:lnTo>
                  <a:close/>
                </a:path>
                <a:path w="41275" h="445769">
                  <a:moveTo>
                    <a:pt x="40932" y="0"/>
                  </a:moveTo>
                  <a:lnTo>
                    <a:pt x="0" y="0"/>
                  </a:lnTo>
                  <a:lnTo>
                    <a:pt x="0" y="88900"/>
                  </a:lnTo>
                  <a:lnTo>
                    <a:pt x="40932" y="88900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2" name="object 82"/>
            <p:cNvSpPr/>
            <p:nvPr/>
          </p:nvSpPr>
          <p:spPr>
            <a:xfrm>
              <a:off x="89166" y="886955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5" h="267969">
                  <a:moveTo>
                    <a:pt x="219836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6" y="267398"/>
                  </a:lnTo>
                  <a:lnTo>
                    <a:pt x="219836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3" name="object 83"/>
            <p:cNvSpPr/>
            <p:nvPr/>
          </p:nvSpPr>
          <p:spPr>
            <a:xfrm>
              <a:off x="89153" y="886955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69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4" name="object 84"/>
            <p:cNvSpPr/>
            <p:nvPr/>
          </p:nvSpPr>
          <p:spPr>
            <a:xfrm>
              <a:off x="89153" y="886955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69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5" name="object 8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3597" y="937117"/>
              <a:ext cx="171500" cy="171500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81513" y="730730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4" h="520700">
                  <a:moveTo>
                    <a:pt x="11887" y="477151"/>
                  </a:moveTo>
                  <a:lnTo>
                    <a:pt x="3428" y="477151"/>
                  </a:lnTo>
                  <a:lnTo>
                    <a:pt x="0" y="480580"/>
                  </a:lnTo>
                  <a:lnTo>
                    <a:pt x="12" y="512572"/>
                  </a:lnTo>
                  <a:lnTo>
                    <a:pt x="7620" y="520192"/>
                  </a:lnTo>
                  <a:lnTo>
                    <a:pt x="329095" y="520192"/>
                  </a:lnTo>
                  <a:lnTo>
                    <a:pt x="336715" y="512572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4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4" h="520700">
                  <a:moveTo>
                    <a:pt x="235256" y="431279"/>
                  </a:moveTo>
                  <a:lnTo>
                    <a:pt x="219837" y="431279"/>
                  </a:lnTo>
                  <a:lnTo>
                    <a:pt x="219837" y="500316"/>
                  </a:lnTo>
                  <a:lnTo>
                    <a:pt x="215265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4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4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20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8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4" h="520700">
                  <a:moveTo>
                    <a:pt x="243952" y="74968"/>
                  </a:moveTo>
                  <a:lnTo>
                    <a:pt x="215265" y="74968"/>
                  </a:lnTo>
                  <a:lnTo>
                    <a:pt x="219837" y="79527"/>
                  </a:lnTo>
                  <a:lnTo>
                    <a:pt x="219837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7" y="163880"/>
                  </a:lnTo>
                  <a:lnTo>
                    <a:pt x="219837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5"/>
                  </a:lnTo>
                  <a:lnTo>
                    <a:pt x="255161" y="88265"/>
                  </a:lnTo>
                  <a:lnTo>
                    <a:pt x="243952" y="74968"/>
                  </a:lnTo>
                  <a:close/>
                </a:path>
                <a:path w="337184" h="520700">
                  <a:moveTo>
                    <a:pt x="255161" y="88265"/>
                  </a:moveTo>
                  <a:lnTo>
                    <a:pt x="235140" y="88265"/>
                  </a:lnTo>
                  <a:lnTo>
                    <a:pt x="270357" y="130048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8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5"/>
                  </a:lnTo>
                  <a:close/>
                </a:path>
                <a:path w="337184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4" h="520700">
                  <a:moveTo>
                    <a:pt x="134315" y="33667"/>
                  </a:moveTo>
                  <a:lnTo>
                    <a:pt x="125857" y="33667"/>
                  </a:lnTo>
                  <a:lnTo>
                    <a:pt x="122428" y="37096"/>
                  </a:lnTo>
                  <a:lnTo>
                    <a:pt x="122428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4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4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4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4" h="520700">
                  <a:moveTo>
                    <a:pt x="234315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4" y="59651"/>
                  </a:lnTo>
                  <a:lnTo>
                    <a:pt x="237744" y="39573"/>
                  </a:lnTo>
                  <a:lnTo>
                    <a:pt x="234315" y="36144"/>
                  </a:lnTo>
                  <a:close/>
                </a:path>
                <a:path w="337184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9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7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7" name="object 8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5945" y="929459"/>
              <a:ext cx="186817" cy="186817"/>
            </a:xfrm>
            <a:prstGeom prst="rect">
              <a:avLst/>
            </a:prstGeom>
          </p:spPr>
        </p:pic>
      </p:grpSp>
      <p:pic>
        <p:nvPicPr>
          <p:cNvPr id="88" name="object 8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87998" y="828004"/>
            <a:ext cx="354006" cy="359994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73768" y="834204"/>
            <a:ext cx="390462" cy="347985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94219" y="829042"/>
            <a:ext cx="357555" cy="357560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097473" y="828588"/>
            <a:ext cx="360108" cy="359409"/>
          </a:xfrm>
          <a:prstGeom prst="rect">
            <a:avLst/>
          </a:prstGeom>
        </p:spPr>
      </p:pic>
      <p:grpSp>
        <p:nvGrpSpPr>
          <p:cNvPr id="92" name="object 92"/>
          <p:cNvGrpSpPr/>
          <p:nvPr/>
        </p:nvGrpSpPr>
        <p:grpSpPr>
          <a:xfrm>
            <a:off x="2612246" y="867369"/>
            <a:ext cx="337820" cy="281305"/>
            <a:chOff x="2612246" y="867369"/>
            <a:chExt cx="337820" cy="281305"/>
          </a:xfrm>
        </p:grpSpPr>
        <p:pic>
          <p:nvPicPr>
            <p:cNvPr id="93" name="object 9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17870" y="872994"/>
              <a:ext cx="326256" cy="270005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2612246" y="867369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19" h="281305">
                  <a:moveTo>
                    <a:pt x="95630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0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2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6" y="218458"/>
                  </a:lnTo>
                  <a:lnTo>
                    <a:pt x="11255" y="185621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0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0" y="90004"/>
                  </a:lnTo>
                  <a:close/>
                </a:path>
                <a:path w="337819" h="281305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2"/>
                  </a:lnTo>
                  <a:lnTo>
                    <a:pt x="151879" y="270002"/>
                  </a:lnTo>
                  <a:close/>
                </a:path>
                <a:path w="337819" h="281305">
                  <a:moveTo>
                    <a:pt x="140165" y="101257"/>
                  </a:moveTo>
                  <a:lnTo>
                    <a:pt x="95630" y="101257"/>
                  </a:lnTo>
                  <a:lnTo>
                    <a:pt x="128471" y="107886"/>
                  </a:lnTo>
                  <a:lnTo>
                    <a:pt x="155287" y="125968"/>
                  </a:lnTo>
                  <a:lnTo>
                    <a:pt x="173367" y="152788"/>
                  </a:lnTo>
                  <a:lnTo>
                    <a:pt x="179997" y="185635"/>
                  </a:lnTo>
                  <a:lnTo>
                    <a:pt x="173367" y="218475"/>
                  </a:lnTo>
                  <a:lnTo>
                    <a:pt x="155287" y="245292"/>
                  </a:lnTo>
                  <a:lnTo>
                    <a:pt x="128471" y="263372"/>
                  </a:lnTo>
                  <a:lnTo>
                    <a:pt x="95630" y="270002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9"/>
                  </a:lnTo>
                  <a:lnTo>
                    <a:pt x="171480" y="243790"/>
                  </a:lnTo>
                  <a:lnTo>
                    <a:pt x="179027" y="232363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4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19" h="281305">
                  <a:moveTo>
                    <a:pt x="318642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2"/>
                  </a:lnTo>
                  <a:lnTo>
                    <a:pt x="337502" y="270002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2" y="219379"/>
                  </a:lnTo>
                  <a:close/>
                </a:path>
                <a:path w="337819" h="281305">
                  <a:moveTo>
                    <a:pt x="318642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1"/>
                  </a:lnTo>
                  <a:lnTo>
                    <a:pt x="332544" y="175052"/>
                  </a:lnTo>
                  <a:lnTo>
                    <a:pt x="326620" y="165551"/>
                  </a:lnTo>
                  <a:lnTo>
                    <a:pt x="318642" y="157505"/>
                  </a:lnTo>
                  <a:close/>
                </a:path>
                <a:path w="337819" h="281305">
                  <a:moveTo>
                    <a:pt x="318642" y="95631"/>
                  </a:moveTo>
                  <a:lnTo>
                    <a:pt x="286880" y="95631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1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1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2" y="95631"/>
                  </a:lnTo>
                  <a:close/>
                </a:path>
                <a:path w="337819" h="281305">
                  <a:moveTo>
                    <a:pt x="191249" y="95631"/>
                  </a:moveTo>
                  <a:lnTo>
                    <a:pt x="159448" y="95631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1"/>
                  </a:lnTo>
                  <a:close/>
                </a:path>
                <a:path w="337819" h="281305">
                  <a:moveTo>
                    <a:pt x="238378" y="0"/>
                  </a:moveTo>
                  <a:lnTo>
                    <a:pt x="212255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1"/>
                  </a:lnTo>
                  <a:lnTo>
                    <a:pt x="334987" y="95631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5" y="5181"/>
                  </a:lnTo>
                  <a:lnTo>
                    <a:pt x="240334" y="1206"/>
                  </a:lnTo>
                  <a:lnTo>
                    <a:pt x="238378" y="0"/>
                  </a:lnTo>
                  <a:close/>
                </a:path>
                <a:path w="337819" h="281305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19" h="281305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5" y="15341"/>
                  </a:lnTo>
                  <a:lnTo>
                    <a:pt x="259664" y="11252"/>
                  </a:lnTo>
                  <a:close/>
                </a:path>
                <a:path w="337819" h="281305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19" h="281305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5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5" name="object 9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681371" y="975889"/>
              <a:ext cx="99627" cy="110862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2783967" y="913358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5" h="212725">
                  <a:moveTo>
                    <a:pt x="16268" y="206463"/>
                  </a:moveTo>
                  <a:lnTo>
                    <a:pt x="11239" y="196405"/>
                  </a:lnTo>
                  <a:lnTo>
                    <a:pt x="0" y="202031"/>
                  </a:lnTo>
                  <a:lnTo>
                    <a:pt x="5029" y="212090"/>
                  </a:lnTo>
                  <a:lnTo>
                    <a:pt x="16268" y="206463"/>
                  </a:lnTo>
                  <a:close/>
                </a:path>
                <a:path w="135255" h="212725">
                  <a:moveTo>
                    <a:pt x="16306" y="20916"/>
                  </a:moveTo>
                  <a:lnTo>
                    <a:pt x="11277" y="10858"/>
                  </a:lnTo>
                  <a:lnTo>
                    <a:pt x="38" y="16484"/>
                  </a:lnTo>
                  <a:lnTo>
                    <a:pt x="5067" y="26543"/>
                  </a:lnTo>
                  <a:lnTo>
                    <a:pt x="16306" y="20916"/>
                  </a:lnTo>
                  <a:close/>
                </a:path>
                <a:path w="135255" h="212725">
                  <a:moveTo>
                    <a:pt x="56451" y="196938"/>
                  </a:moveTo>
                  <a:lnTo>
                    <a:pt x="39585" y="185686"/>
                  </a:lnTo>
                  <a:lnTo>
                    <a:pt x="33337" y="195046"/>
                  </a:lnTo>
                  <a:lnTo>
                    <a:pt x="50215" y="206298"/>
                  </a:lnTo>
                  <a:lnTo>
                    <a:pt x="56451" y="196938"/>
                  </a:lnTo>
                  <a:close/>
                </a:path>
                <a:path w="135255" h="212725">
                  <a:moveTo>
                    <a:pt x="56451" y="135039"/>
                  </a:moveTo>
                  <a:lnTo>
                    <a:pt x="39585" y="123786"/>
                  </a:lnTo>
                  <a:lnTo>
                    <a:pt x="33337" y="133146"/>
                  </a:lnTo>
                  <a:lnTo>
                    <a:pt x="50215" y="144399"/>
                  </a:lnTo>
                  <a:lnTo>
                    <a:pt x="56451" y="135039"/>
                  </a:lnTo>
                  <a:close/>
                </a:path>
                <a:path w="135255" h="212725">
                  <a:moveTo>
                    <a:pt x="56451" y="73152"/>
                  </a:moveTo>
                  <a:lnTo>
                    <a:pt x="39585" y="61899"/>
                  </a:lnTo>
                  <a:lnTo>
                    <a:pt x="33337" y="71259"/>
                  </a:lnTo>
                  <a:lnTo>
                    <a:pt x="50215" y="82511"/>
                  </a:lnTo>
                  <a:lnTo>
                    <a:pt x="56451" y="73152"/>
                  </a:lnTo>
                  <a:close/>
                </a:path>
                <a:path w="135255" h="212725">
                  <a:moveTo>
                    <a:pt x="56451" y="11252"/>
                  </a:moveTo>
                  <a:lnTo>
                    <a:pt x="39585" y="0"/>
                  </a:lnTo>
                  <a:lnTo>
                    <a:pt x="33337" y="9359"/>
                  </a:lnTo>
                  <a:lnTo>
                    <a:pt x="50215" y="20612"/>
                  </a:lnTo>
                  <a:lnTo>
                    <a:pt x="56451" y="11252"/>
                  </a:lnTo>
                  <a:close/>
                </a:path>
                <a:path w="135255" h="212725">
                  <a:moveTo>
                    <a:pt x="100609" y="206489"/>
                  </a:moveTo>
                  <a:lnTo>
                    <a:pt x="95580" y="196430"/>
                  </a:lnTo>
                  <a:lnTo>
                    <a:pt x="84340" y="202057"/>
                  </a:lnTo>
                  <a:lnTo>
                    <a:pt x="89369" y="212115"/>
                  </a:lnTo>
                  <a:lnTo>
                    <a:pt x="100609" y="206489"/>
                  </a:lnTo>
                  <a:close/>
                </a:path>
                <a:path w="135255" h="212725">
                  <a:moveTo>
                    <a:pt x="100622" y="144640"/>
                  </a:moveTo>
                  <a:lnTo>
                    <a:pt x="95592" y="134581"/>
                  </a:lnTo>
                  <a:lnTo>
                    <a:pt x="84353" y="140208"/>
                  </a:lnTo>
                  <a:lnTo>
                    <a:pt x="89382" y="150266"/>
                  </a:lnTo>
                  <a:lnTo>
                    <a:pt x="100622" y="144640"/>
                  </a:lnTo>
                  <a:close/>
                </a:path>
                <a:path w="135255" h="212725">
                  <a:moveTo>
                    <a:pt x="100634" y="82791"/>
                  </a:moveTo>
                  <a:lnTo>
                    <a:pt x="95605" y="72732"/>
                  </a:lnTo>
                  <a:lnTo>
                    <a:pt x="84366" y="78359"/>
                  </a:lnTo>
                  <a:lnTo>
                    <a:pt x="89395" y="88417"/>
                  </a:lnTo>
                  <a:lnTo>
                    <a:pt x="100634" y="82791"/>
                  </a:lnTo>
                  <a:close/>
                </a:path>
                <a:path w="135255" h="212725">
                  <a:moveTo>
                    <a:pt x="100647" y="20942"/>
                  </a:moveTo>
                  <a:lnTo>
                    <a:pt x="95618" y="10883"/>
                  </a:lnTo>
                  <a:lnTo>
                    <a:pt x="84378" y="16510"/>
                  </a:lnTo>
                  <a:lnTo>
                    <a:pt x="89408" y="26568"/>
                  </a:lnTo>
                  <a:lnTo>
                    <a:pt x="100647" y="20942"/>
                  </a:lnTo>
                  <a:close/>
                </a:path>
                <a:path w="135255" h="212725">
                  <a:moveTo>
                    <a:pt x="135216" y="196938"/>
                  </a:moveTo>
                  <a:lnTo>
                    <a:pt x="118351" y="185686"/>
                  </a:lnTo>
                  <a:lnTo>
                    <a:pt x="112102" y="195046"/>
                  </a:lnTo>
                  <a:lnTo>
                    <a:pt x="128981" y="206298"/>
                  </a:lnTo>
                  <a:lnTo>
                    <a:pt x="135216" y="196938"/>
                  </a:lnTo>
                  <a:close/>
                </a:path>
                <a:path w="135255" h="212725">
                  <a:moveTo>
                    <a:pt x="135229" y="135051"/>
                  </a:moveTo>
                  <a:lnTo>
                    <a:pt x="118364" y="123799"/>
                  </a:lnTo>
                  <a:lnTo>
                    <a:pt x="112115" y="133159"/>
                  </a:lnTo>
                  <a:lnTo>
                    <a:pt x="128993" y="144411"/>
                  </a:lnTo>
                  <a:lnTo>
                    <a:pt x="135229" y="135051"/>
                  </a:lnTo>
                  <a:close/>
                </a:path>
                <a:path w="135255" h="212725">
                  <a:moveTo>
                    <a:pt x="135229" y="73152"/>
                  </a:moveTo>
                  <a:lnTo>
                    <a:pt x="118364" y="61899"/>
                  </a:lnTo>
                  <a:lnTo>
                    <a:pt x="112115" y="71259"/>
                  </a:lnTo>
                  <a:lnTo>
                    <a:pt x="128993" y="82511"/>
                  </a:lnTo>
                  <a:lnTo>
                    <a:pt x="135229" y="73152"/>
                  </a:lnTo>
                  <a:close/>
                </a:path>
                <a:path w="135255" h="212725">
                  <a:moveTo>
                    <a:pt x="135229" y="11264"/>
                  </a:moveTo>
                  <a:lnTo>
                    <a:pt x="118364" y="12"/>
                  </a:lnTo>
                  <a:lnTo>
                    <a:pt x="112115" y="9372"/>
                  </a:lnTo>
                  <a:lnTo>
                    <a:pt x="128993" y="20624"/>
                  </a:lnTo>
                  <a:lnTo>
                    <a:pt x="135229" y="112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97" name="object 9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105473" y="828588"/>
            <a:ext cx="360108" cy="359409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610218" y="829042"/>
            <a:ext cx="357555" cy="357560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4097768" y="834204"/>
            <a:ext cx="390462" cy="347985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619998" y="828004"/>
            <a:ext cx="354006" cy="359994"/>
          </a:xfrm>
          <a:prstGeom prst="rect">
            <a:avLst/>
          </a:prstGeom>
        </p:spPr>
      </p:pic>
      <p:grpSp>
        <p:nvGrpSpPr>
          <p:cNvPr id="101" name="object 101"/>
          <p:cNvGrpSpPr/>
          <p:nvPr/>
        </p:nvGrpSpPr>
        <p:grpSpPr>
          <a:xfrm>
            <a:off x="5228120" y="738379"/>
            <a:ext cx="123825" cy="88265"/>
            <a:chOff x="5228120" y="738379"/>
            <a:chExt cx="123825" cy="88265"/>
          </a:xfrm>
        </p:grpSpPr>
        <p:sp>
          <p:nvSpPr>
            <p:cNvPr id="102" name="object 102"/>
            <p:cNvSpPr/>
            <p:nvPr/>
          </p:nvSpPr>
          <p:spPr>
            <a:xfrm>
              <a:off x="5228123" y="738379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5">
                  <a:moveTo>
                    <a:pt x="94399" y="0"/>
                  </a:moveTo>
                  <a:lnTo>
                    <a:pt x="29083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2"/>
                  </a:lnTo>
                  <a:lnTo>
                    <a:pt x="0" y="87756"/>
                  </a:lnTo>
                  <a:lnTo>
                    <a:pt x="123482" y="87756"/>
                  </a:lnTo>
                  <a:lnTo>
                    <a:pt x="123482" y="29082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228120" y="776642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30">
                  <a:moveTo>
                    <a:pt x="123482" y="0"/>
                  </a:moveTo>
                  <a:lnTo>
                    <a:pt x="0" y="0"/>
                  </a:lnTo>
                  <a:lnTo>
                    <a:pt x="0" y="26492"/>
                  </a:lnTo>
                  <a:lnTo>
                    <a:pt x="0" y="30734"/>
                  </a:lnTo>
                  <a:lnTo>
                    <a:pt x="120878" y="30734"/>
                  </a:lnTo>
                  <a:lnTo>
                    <a:pt x="120878" y="49504"/>
                  </a:lnTo>
                  <a:lnTo>
                    <a:pt x="123482" y="49504"/>
                  </a:lnTo>
                  <a:lnTo>
                    <a:pt x="123482" y="30734"/>
                  </a:lnTo>
                  <a:lnTo>
                    <a:pt x="123482" y="26492"/>
                  </a:lnTo>
                  <a:lnTo>
                    <a:pt x="123482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04" name="object 104"/>
          <p:cNvGrpSpPr/>
          <p:nvPr/>
        </p:nvGrpSpPr>
        <p:grpSpPr>
          <a:xfrm>
            <a:off x="5121512" y="730730"/>
            <a:ext cx="337185" cy="520700"/>
            <a:chOff x="5121512" y="730730"/>
            <a:chExt cx="337185" cy="520700"/>
          </a:xfrm>
        </p:grpSpPr>
        <p:sp>
          <p:nvSpPr>
            <p:cNvPr id="105" name="object 105"/>
            <p:cNvSpPr/>
            <p:nvPr/>
          </p:nvSpPr>
          <p:spPr>
            <a:xfrm>
              <a:off x="5230723" y="798486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5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48"/>
                  </a:lnTo>
                  <a:lnTo>
                    <a:pt x="0" y="8890"/>
                  </a:lnTo>
                  <a:lnTo>
                    <a:pt x="118275" y="8890"/>
                  </a:lnTo>
                  <a:lnTo>
                    <a:pt x="118275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48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129162" y="798054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5" h="445769">
                  <a:moveTo>
                    <a:pt x="219837" y="356298"/>
                  </a:moveTo>
                  <a:lnTo>
                    <a:pt x="0" y="356298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298"/>
                  </a:lnTo>
                  <a:close/>
                </a:path>
                <a:path w="220345" h="445769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129149" y="798054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69">
                  <a:moveTo>
                    <a:pt x="40932" y="356298"/>
                  </a:moveTo>
                  <a:lnTo>
                    <a:pt x="0" y="356298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298"/>
                  </a:lnTo>
                  <a:close/>
                </a:path>
                <a:path w="41275" h="445769">
                  <a:moveTo>
                    <a:pt x="40932" y="0"/>
                  </a:moveTo>
                  <a:lnTo>
                    <a:pt x="0" y="0"/>
                  </a:lnTo>
                  <a:lnTo>
                    <a:pt x="0" y="88900"/>
                  </a:lnTo>
                  <a:lnTo>
                    <a:pt x="40932" y="88900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129161" y="886955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5" h="267969">
                  <a:moveTo>
                    <a:pt x="219837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7" y="267398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129161" y="886955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69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129161" y="886955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69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1" name="object 11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53597" y="937117"/>
              <a:ext cx="171500" cy="171500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5121512" y="730730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5" h="520700">
                  <a:moveTo>
                    <a:pt x="11887" y="477151"/>
                  </a:moveTo>
                  <a:lnTo>
                    <a:pt x="3429" y="477151"/>
                  </a:lnTo>
                  <a:lnTo>
                    <a:pt x="0" y="480580"/>
                  </a:lnTo>
                  <a:lnTo>
                    <a:pt x="12" y="512572"/>
                  </a:lnTo>
                  <a:lnTo>
                    <a:pt x="7620" y="520192"/>
                  </a:lnTo>
                  <a:lnTo>
                    <a:pt x="329095" y="520192"/>
                  </a:lnTo>
                  <a:lnTo>
                    <a:pt x="336715" y="512572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5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5" h="520700">
                  <a:moveTo>
                    <a:pt x="235256" y="431279"/>
                  </a:moveTo>
                  <a:lnTo>
                    <a:pt x="219837" y="431279"/>
                  </a:lnTo>
                  <a:lnTo>
                    <a:pt x="219837" y="500316"/>
                  </a:lnTo>
                  <a:lnTo>
                    <a:pt x="215265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5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5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20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9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5" h="520700">
                  <a:moveTo>
                    <a:pt x="243952" y="74968"/>
                  </a:moveTo>
                  <a:lnTo>
                    <a:pt x="215265" y="74968"/>
                  </a:lnTo>
                  <a:lnTo>
                    <a:pt x="219837" y="79527"/>
                  </a:lnTo>
                  <a:lnTo>
                    <a:pt x="219837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7" y="163880"/>
                  </a:lnTo>
                  <a:lnTo>
                    <a:pt x="219837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5"/>
                  </a:lnTo>
                  <a:lnTo>
                    <a:pt x="255161" y="88265"/>
                  </a:lnTo>
                  <a:lnTo>
                    <a:pt x="243952" y="74968"/>
                  </a:lnTo>
                  <a:close/>
                </a:path>
                <a:path w="337185" h="520700">
                  <a:moveTo>
                    <a:pt x="255161" y="88265"/>
                  </a:moveTo>
                  <a:lnTo>
                    <a:pt x="235140" y="88265"/>
                  </a:lnTo>
                  <a:lnTo>
                    <a:pt x="270357" y="130048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8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5"/>
                  </a:lnTo>
                  <a:close/>
                </a:path>
                <a:path w="337185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5" h="520700">
                  <a:moveTo>
                    <a:pt x="134315" y="33667"/>
                  </a:moveTo>
                  <a:lnTo>
                    <a:pt x="125857" y="33667"/>
                  </a:lnTo>
                  <a:lnTo>
                    <a:pt x="122428" y="37096"/>
                  </a:lnTo>
                  <a:lnTo>
                    <a:pt x="122428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5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5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5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5" h="520700">
                  <a:moveTo>
                    <a:pt x="234315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4" y="59651"/>
                  </a:lnTo>
                  <a:lnTo>
                    <a:pt x="237744" y="39573"/>
                  </a:lnTo>
                  <a:lnTo>
                    <a:pt x="234315" y="36144"/>
                  </a:lnTo>
                  <a:close/>
                </a:path>
                <a:path w="337185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9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7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3" name="object 11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45946" y="929459"/>
              <a:ext cx="186816" cy="186817"/>
            </a:xfrm>
            <a:prstGeom prst="rect">
              <a:avLst/>
            </a:prstGeom>
          </p:spPr>
        </p:pic>
      </p:grpSp>
      <p:grpSp>
        <p:nvGrpSpPr>
          <p:cNvPr id="114" name="object 114"/>
          <p:cNvGrpSpPr/>
          <p:nvPr/>
        </p:nvGrpSpPr>
        <p:grpSpPr>
          <a:xfrm>
            <a:off x="5636245" y="867369"/>
            <a:ext cx="337820" cy="281305"/>
            <a:chOff x="5636245" y="867369"/>
            <a:chExt cx="337820" cy="281305"/>
          </a:xfrm>
        </p:grpSpPr>
        <p:pic>
          <p:nvPicPr>
            <p:cNvPr id="115" name="object 11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41869" y="872994"/>
              <a:ext cx="326256" cy="270005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5636245" y="867369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20" h="281305">
                  <a:moveTo>
                    <a:pt x="95630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0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2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6" y="218458"/>
                  </a:lnTo>
                  <a:lnTo>
                    <a:pt x="11255" y="185621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0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0" y="90004"/>
                  </a:lnTo>
                  <a:close/>
                </a:path>
                <a:path w="337820" h="281305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2"/>
                  </a:lnTo>
                  <a:lnTo>
                    <a:pt x="151879" y="270002"/>
                  </a:lnTo>
                  <a:close/>
                </a:path>
                <a:path w="337820" h="281305">
                  <a:moveTo>
                    <a:pt x="140165" y="101257"/>
                  </a:moveTo>
                  <a:lnTo>
                    <a:pt x="95630" y="101257"/>
                  </a:lnTo>
                  <a:lnTo>
                    <a:pt x="128471" y="107886"/>
                  </a:lnTo>
                  <a:lnTo>
                    <a:pt x="155287" y="125968"/>
                  </a:lnTo>
                  <a:lnTo>
                    <a:pt x="173367" y="152788"/>
                  </a:lnTo>
                  <a:lnTo>
                    <a:pt x="179997" y="185635"/>
                  </a:lnTo>
                  <a:lnTo>
                    <a:pt x="173367" y="218475"/>
                  </a:lnTo>
                  <a:lnTo>
                    <a:pt x="155287" y="245292"/>
                  </a:lnTo>
                  <a:lnTo>
                    <a:pt x="128471" y="263372"/>
                  </a:lnTo>
                  <a:lnTo>
                    <a:pt x="95630" y="270002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9"/>
                  </a:lnTo>
                  <a:lnTo>
                    <a:pt x="171480" y="243790"/>
                  </a:lnTo>
                  <a:lnTo>
                    <a:pt x="179027" y="232363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4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20" h="281305">
                  <a:moveTo>
                    <a:pt x="318642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2"/>
                  </a:lnTo>
                  <a:lnTo>
                    <a:pt x="337502" y="270002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2" y="219379"/>
                  </a:lnTo>
                  <a:close/>
                </a:path>
                <a:path w="337820" h="281305">
                  <a:moveTo>
                    <a:pt x="318642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1"/>
                  </a:lnTo>
                  <a:lnTo>
                    <a:pt x="332544" y="175052"/>
                  </a:lnTo>
                  <a:lnTo>
                    <a:pt x="326620" y="165551"/>
                  </a:lnTo>
                  <a:lnTo>
                    <a:pt x="318642" y="157505"/>
                  </a:lnTo>
                  <a:close/>
                </a:path>
                <a:path w="337820" h="281305">
                  <a:moveTo>
                    <a:pt x="318642" y="95631"/>
                  </a:moveTo>
                  <a:lnTo>
                    <a:pt x="286880" y="95631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1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1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2" y="95631"/>
                  </a:lnTo>
                  <a:close/>
                </a:path>
                <a:path w="337820" h="281305">
                  <a:moveTo>
                    <a:pt x="191249" y="95631"/>
                  </a:moveTo>
                  <a:lnTo>
                    <a:pt x="159448" y="95631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1"/>
                  </a:lnTo>
                  <a:close/>
                </a:path>
                <a:path w="337820" h="281305">
                  <a:moveTo>
                    <a:pt x="238378" y="0"/>
                  </a:moveTo>
                  <a:lnTo>
                    <a:pt x="212255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1"/>
                  </a:lnTo>
                  <a:lnTo>
                    <a:pt x="334987" y="95631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5" y="5181"/>
                  </a:lnTo>
                  <a:lnTo>
                    <a:pt x="240334" y="1206"/>
                  </a:lnTo>
                  <a:lnTo>
                    <a:pt x="238378" y="0"/>
                  </a:lnTo>
                  <a:close/>
                </a:path>
                <a:path w="337820" h="281305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20" h="281305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5" y="15341"/>
                  </a:lnTo>
                  <a:lnTo>
                    <a:pt x="259664" y="11252"/>
                  </a:lnTo>
                  <a:close/>
                </a:path>
                <a:path w="337820" h="281305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20" h="281305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5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7" name="object 11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705371" y="975889"/>
              <a:ext cx="99626" cy="110862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5807964" y="913358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4" h="212725">
                  <a:moveTo>
                    <a:pt x="16268" y="206463"/>
                  </a:moveTo>
                  <a:lnTo>
                    <a:pt x="11239" y="196405"/>
                  </a:lnTo>
                  <a:lnTo>
                    <a:pt x="0" y="202031"/>
                  </a:lnTo>
                  <a:lnTo>
                    <a:pt x="5029" y="212090"/>
                  </a:lnTo>
                  <a:lnTo>
                    <a:pt x="16268" y="206463"/>
                  </a:lnTo>
                  <a:close/>
                </a:path>
                <a:path w="135254" h="212725">
                  <a:moveTo>
                    <a:pt x="16306" y="20916"/>
                  </a:moveTo>
                  <a:lnTo>
                    <a:pt x="11277" y="10858"/>
                  </a:lnTo>
                  <a:lnTo>
                    <a:pt x="38" y="16484"/>
                  </a:lnTo>
                  <a:lnTo>
                    <a:pt x="5067" y="26543"/>
                  </a:lnTo>
                  <a:lnTo>
                    <a:pt x="16306" y="20916"/>
                  </a:lnTo>
                  <a:close/>
                </a:path>
                <a:path w="135254" h="212725">
                  <a:moveTo>
                    <a:pt x="56451" y="196938"/>
                  </a:moveTo>
                  <a:lnTo>
                    <a:pt x="39585" y="185686"/>
                  </a:lnTo>
                  <a:lnTo>
                    <a:pt x="33337" y="195046"/>
                  </a:lnTo>
                  <a:lnTo>
                    <a:pt x="50215" y="206298"/>
                  </a:lnTo>
                  <a:lnTo>
                    <a:pt x="56451" y="196938"/>
                  </a:lnTo>
                  <a:close/>
                </a:path>
                <a:path w="135254" h="212725">
                  <a:moveTo>
                    <a:pt x="56451" y="135039"/>
                  </a:moveTo>
                  <a:lnTo>
                    <a:pt x="39585" y="123786"/>
                  </a:lnTo>
                  <a:lnTo>
                    <a:pt x="33337" y="133146"/>
                  </a:lnTo>
                  <a:lnTo>
                    <a:pt x="50215" y="144399"/>
                  </a:lnTo>
                  <a:lnTo>
                    <a:pt x="56451" y="135039"/>
                  </a:lnTo>
                  <a:close/>
                </a:path>
                <a:path w="135254" h="212725">
                  <a:moveTo>
                    <a:pt x="56464" y="73152"/>
                  </a:moveTo>
                  <a:lnTo>
                    <a:pt x="39598" y="61899"/>
                  </a:lnTo>
                  <a:lnTo>
                    <a:pt x="33350" y="71259"/>
                  </a:lnTo>
                  <a:lnTo>
                    <a:pt x="50228" y="82511"/>
                  </a:lnTo>
                  <a:lnTo>
                    <a:pt x="56464" y="73152"/>
                  </a:lnTo>
                  <a:close/>
                </a:path>
                <a:path w="135254" h="212725">
                  <a:moveTo>
                    <a:pt x="56464" y="11252"/>
                  </a:moveTo>
                  <a:lnTo>
                    <a:pt x="39598" y="0"/>
                  </a:lnTo>
                  <a:lnTo>
                    <a:pt x="33350" y="9359"/>
                  </a:lnTo>
                  <a:lnTo>
                    <a:pt x="50228" y="20612"/>
                  </a:lnTo>
                  <a:lnTo>
                    <a:pt x="56464" y="11252"/>
                  </a:lnTo>
                  <a:close/>
                </a:path>
                <a:path w="135254" h="212725">
                  <a:moveTo>
                    <a:pt x="100609" y="206489"/>
                  </a:moveTo>
                  <a:lnTo>
                    <a:pt x="95580" y="196430"/>
                  </a:lnTo>
                  <a:lnTo>
                    <a:pt x="84340" y="202057"/>
                  </a:lnTo>
                  <a:lnTo>
                    <a:pt x="89369" y="212115"/>
                  </a:lnTo>
                  <a:lnTo>
                    <a:pt x="100609" y="206489"/>
                  </a:lnTo>
                  <a:close/>
                </a:path>
                <a:path w="135254" h="212725">
                  <a:moveTo>
                    <a:pt x="100622" y="144640"/>
                  </a:moveTo>
                  <a:lnTo>
                    <a:pt x="95592" y="134581"/>
                  </a:lnTo>
                  <a:lnTo>
                    <a:pt x="84353" y="140208"/>
                  </a:lnTo>
                  <a:lnTo>
                    <a:pt x="89382" y="150266"/>
                  </a:lnTo>
                  <a:lnTo>
                    <a:pt x="100622" y="144640"/>
                  </a:lnTo>
                  <a:close/>
                </a:path>
                <a:path w="135254" h="212725">
                  <a:moveTo>
                    <a:pt x="100634" y="82791"/>
                  </a:moveTo>
                  <a:lnTo>
                    <a:pt x="95605" y="72732"/>
                  </a:lnTo>
                  <a:lnTo>
                    <a:pt x="84366" y="78359"/>
                  </a:lnTo>
                  <a:lnTo>
                    <a:pt x="89395" y="88417"/>
                  </a:lnTo>
                  <a:lnTo>
                    <a:pt x="100634" y="82791"/>
                  </a:lnTo>
                  <a:close/>
                </a:path>
                <a:path w="135254" h="212725">
                  <a:moveTo>
                    <a:pt x="100647" y="20942"/>
                  </a:moveTo>
                  <a:lnTo>
                    <a:pt x="95618" y="10883"/>
                  </a:lnTo>
                  <a:lnTo>
                    <a:pt x="84378" y="16510"/>
                  </a:lnTo>
                  <a:lnTo>
                    <a:pt x="89408" y="26568"/>
                  </a:lnTo>
                  <a:lnTo>
                    <a:pt x="100647" y="20942"/>
                  </a:lnTo>
                  <a:close/>
                </a:path>
                <a:path w="135254" h="212725">
                  <a:moveTo>
                    <a:pt x="135229" y="196938"/>
                  </a:moveTo>
                  <a:lnTo>
                    <a:pt x="118364" y="185686"/>
                  </a:lnTo>
                  <a:lnTo>
                    <a:pt x="112115" y="195046"/>
                  </a:lnTo>
                  <a:lnTo>
                    <a:pt x="128993" y="206298"/>
                  </a:lnTo>
                  <a:lnTo>
                    <a:pt x="135229" y="196938"/>
                  </a:lnTo>
                  <a:close/>
                </a:path>
                <a:path w="135254" h="212725">
                  <a:moveTo>
                    <a:pt x="135229" y="135051"/>
                  </a:moveTo>
                  <a:lnTo>
                    <a:pt x="118364" y="123799"/>
                  </a:lnTo>
                  <a:lnTo>
                    <a:pt x="112115" y="133159"/>
                  </a:lnTo>
                  <a:lnTo>
                    <a:pt x="128993" y="144411"/>
                  </a:lnTo>
                  <a:lnTo>
                    <a:pt x="135229" y="135051"/>
                  </a:lnTo>
                  <a:close/>
                </a:path>
                <a:path w="135254" h="212725">
                  <a:moveTo>
                    <a:pt x="135229" y="73152"/>
                  </a:moveTo>
                  <a:lnTo>
                    <a:pt x="118364" y="61899"/>
                  </a:lnTo>
                  <a:lnTo>
                    <a:pt x="112115" y="71259"/>
                  </a:lnTo>
                  <a:lnTo>
                    <a:pt x="128993" y="82511"/>
                  </a:lnTo>
                  <a:lnTo>
                    <a:pt x="135229" y="73152"/>
                  </a:lnTo>
                  <a:close/>
                </a:path>
                <a:path w="135254" h="212725">
                  <a:moveTo>
                    <a:pt x="135229" y="11264"/>
                  </a:moveTo>
                  <a:lnTo>
                    <a:pt x="118364" y="12"/>
                  </a:lnTo>
                  <a:lnTo>
                    <a:pt x="112115" y="9372"/>
                  </a:lnTo>
                  <a:lnTo>
                    <a:pt x="128993" y="20624"/>
                  </a:lnTo>
                  <a:lnTo>
                    <a:pt x="135229" y="112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6236118" y="738379"/>
            <a:ext cx="123825" cy="88265"/>
            <a:chOff x="6236118" y="738379"/>
            <a:chExt cx="123825" cy="88265"/>
          </a:xfrm>
        </p:grpSpPr>
        <p:sp>
          <p:nvSpPr>
            <p:cNvPr id="120" name="object 120"/>
            <p:cNvSpPr/>
            <p:nvPr/>
          </p:nvSpPr>
          <p:spPr>
            <a:xfrm>
              <a:off x="6236124" y="738379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5">
                  <a:moveTo>
                    <a:pt x="94399" y="0"/>
                  </a:moveTo>
                  <a:lnTo>
                    <a:pt x="29083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2"/>
                  </a:lnTo>
                  <a:lnTo>
                    <a:pt x="0" y="87756"/>
                  </a:lnTo>
                  <a:lnTo>
                    <a:pt x="123482" y="87756"/>
                  </a:lnTo>
                  <a:lnTo>
                    <a:pt x="123482" y="29082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236119" y="776642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30">
                  <a:moveTo>
                    <a:pt x="123482" y="0"/>
                  </a:moveTo>
                  <a:lnTo>
                    <a:pt x="0" y="0"/>
                  </a:lnTo>
                  <a:lnTo>
                    <a:pt x="0" y="26492"/>
                  </a:lnTo>
                  <a:lnTo>
                    <a:pt x="0" y="30734"/>
                  </a:lnTo>
                  <a:lnTo>
                    <a:pt x="120878" y="30734"/>
                  </a:lnTo>
                  <a:lnTo>
                    <a:pt x="120878" y="49504"/>
                  </a:lnTo>
                  <a:lnTo>
                    <a:pt x="123482" y="49504"/>
                  </a:lnTo>
                  <a:lnTo>
                    <a:pt x="123482" y="30734"/>
                  </a:lnTo>
                  <a:lnTo>
                    <a:pt x="123482" y="26492"/>
                  </a:lnTo>
                  <a:lnTo>
                    <a:pt x="123482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22" name="object 122"/>
          <p:cNvGrpSpPr/>
          <p:nvPr/>
        </p:nvGrpSpPr>
        <p:grpSpPr>
          <a:xfrm>
            <a:off x="6129512" y="730730"/>
            <a:ext cx="337185" cy="520700"/>
            <a:chOff x="6129512" y="730730"/>
            <a:chExt cx="337185" cy="520700"/>
          </a:xfrm>
        </p:grpSpPr>
        <p:sp>
          <p:nvSpPr>
            <p:cNvPr id="123" name="object 123"/>
            <p:cNvSpPr/>
            <p:nvPr/>
          </p:nvSpPr>
          <p:spPr>
            <a:xfrm>
              <a:off x="6238735" y="798486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5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48"/>
                  </a:lnTo>
                  <a:lnTo>
                    <a:pt x="0" y="8890"/>
                  </a:lnTo>
                  <a:lnTo>
                    <a:pt x="118262" y="8890"/>
                  </a:lnTo>
                  <a:lnTo>
                    <a:pt x="118262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48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137160" y="798054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5" h="445769">
                  <a:moveTo>
                    <a:pt x="219837" y="356298"/>
                  </a:moveTo>
                  <a:lnTo>
                    <a:pt x="0" y="356298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298"/>
                  </a:lnTo>
                  <a:close/>
                </a:path>
                <a:path w="220345" h="445769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137148" y="798054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69">
                  <a:moveTo>
                    <a:pt x="40932" y="356298"/>
                  </a:moveTo>
                  <a:lnTo>
                    <a:pt x="0" y="356298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298"/>
                  </a:lnTo>
                  <a:close/>
                </a:path>
                <a:path w="41275" h="445769">
                  <a:moveTo>
                    <a:pt x="40932" y="0"/>
                  </a:moveTo>
                  <a:lnTo>
                    <a:pt x="0" y="0"/>
                  </a:lnTo>
                  <a:lnTo>
                    <a:pt x="0" y="88900"/>
                  </a:lnTo>
                  <a:lnTo>
                    <a:pt x="40932" y="88900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137160" y="886955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5" h="267969">
                  <a:moveTo>
                    <a:pt x="219837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7" y="267398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137160" y="886955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69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137160" y="886955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69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9" name="object 1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61597" y="937117"/>
              <a:ext cx="171500" cy="171500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6129512" y="730730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5" h="520700">
                  <a:moveTo>
                    <a:pt x="11887" y="477151"/>
                  </a:moveTo>
                  <a:lnTo>
                    <a:pt x="3429" y="477151"/>
                  </a:lnTo>
                  <a:lnTo>
                    <a:pt x="0" y="480580"/>
                  </a:lnTo>
                  <a:lnTo>
                    <a:pt x="12" y="512572"/>
                  </a:lnTo>
                  <a:lnTo>
                    <a:pt x="7620" y="520192"/>
                  </a:lnTo>
                  <a:lnTo>
                    <a:pt x="329095" y="520192"/>
                  </a:lnTo>
                  <a:lnTo>
                    <a:pt x="336715" y="512572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5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5" h="520700">
                  <a:moveTo>
                    <a:pt x="235256" y="431279"/>
                  </a:moveTo>
                  <a:lnTo>
                    <a:pt x="219837" y="431279"/>
                  </a:lnTo>
                  <a:lnTo>
                    <a:pt x="219837" y="500316"/>
                  </a:lnTo>
                  <a:lnTo>
                    <a:pt x="215265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5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5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20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9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5" h="520700">
                  <a:moveTo>
                    <a:pt x="243952" y="74968"/>
                  </a:moveTo>
                  <a:lnTo>
                    <a:pt x="215265" y="74968"/>
                  </a:lnTo>
                  <a:lnTo>
                    <a:pt x="219837" y="79527"/>
                  </a:lnTo>
                  <a:lnTo>
                    <a:pt x="219837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7" y="163880"/>
                  </a:lnTo>
                  <a:lnTo>
                    <a:pt x="219837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5"/>
                  </a:lnTo>
                  <a:lnTo>
                    <a:pt x="255161" y="88265"/>
                  </a:lnTo>
                  <a:lnTo>
                    <a:pt x="243952" y="74968"/>
                  </a:lnTo>
                  <a:close/>
                </a:path>
                <a:path w="337185" h="520700">
                  <a:moveTo>
                    <a:pt x="255161" y="88265"/>
                  </a:moveTo>
                  <a:lnTo>
                    <a:pt x="235140" y="88265"/>
                  </a:lnTo>
                  <a:lnTo>
                    <a:pt x="270357" y="130048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8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5"/>
                  </a:lnTo>
                  <a:close/>
                </a:path>
                <a:path w="337185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5" h="520700">
                  <a:moveTo>
                    <a:pt x="134315" y="33667"/>
                  </a:moveTo>
                  <a:lnTo>
                    <a:pt x="125857" y="33667"/>
                  </a:lnTo>
                  <a:lnTo>
                    <a:pt x="122428" y="37096"/>
                  </a:lnTo>
                  <a:lnTo>
                    <a:pt x="122428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5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5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5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5" h="520700">
                  <a:moveTo>
                    <a:pt x="234315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4" y="59651"/>
                  </a:lnTo>
                  <a:lnTo>
                    <a:pt x="237744" y="39573"/>
                  </a:lnTo>
                  <a:lnTo>
                    <a:pt x="234315" y="36144"/>
                  </a:lnTo>
                  <a:close/>
                </a:path>
                <a:path w="337185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9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7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1" name="object 1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53946" y="929459"/>
              <a:ext cx="186816" cy="186817"/>
            </a:xfrm>
            <a:prstGeom prst="rect">
              <a:avLst/>
            </a:prstGeom>
          </p:spPr>
        </p:pic>
      </p:grpSp>
      <p:pic>
        <p:nvPicPr>
          <p:cNvPr id="132" name="object 132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6635997" y="828004"/>
            <a:ext cx="354006" cy="359994"/>
          </a:xfrm>
          <a:prstGeom prst="rect">
            <a:avLst/>
          </a:prstGeom>
        </p:spPr>
      </p:pic>
      <p:pic>
        <p:nvPicPr>
          <p:cNvPr id="133" name="object 133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7121767" y="834204"/>
            <a:ext cx="390462" cy="347985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642219" y="829042"/>
            <a:ext cx="357555" cy="357560"/>
          </a:xfrm>
          <a:prstGeom prst="rect">
            <a:avLst/>
          </a:prstGeom>
        </p:spPr>
      </p:pic>
      <p:pic>
        <p:nvPicPr>
          <p:cNvPr id="135" name="object 13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8145471" y="828588"/>
            <a:ext cx="360108" cy="359409"/>
          </a:xfrm>
          <a:prstGeom prst="rect">
            <a:avLst/>
          </a:prstGeom>
        </p:spPr>
      </p:pic>
      <p:grpSp>
        <p:nvGrpSpPr>
          <p:cNvPr id="136" name="object 136"/>
          <p:cNvGrpSpPr/>
          <p:nvPr/>
        </p:nvGrpSpPr>
        <p:grpSpPr>
          <a:xfrm>
            <a:off x="8660244" y="867369"/>
            <a:ext cx="337820" cy="281305"/>
            <a:chOff x="8660244" y="867369"/>
            <a:chExt cx="337820" cy="281305"/>
          </a:xfrm>
        </p:grpSpPr>
        <p:pic>
          <p:nvPicPr>
            <p:cNvPr id="137" name="object 13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665867" y="872994"/>
              <a:ext cx="326256" cy="270005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8660244" y="867369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20" h="281305">
                  <a:moveTo>
                    <a:pt x="95631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1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2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7" y="218458"/>
                  </a:lnTo>
                  <a:lnTo>
                    <a:pt x="11255" y="185621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1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1" y="90004"/>
                  </a:lnTo>
                  <a:close/>
                </a:path>
                <a:path w="337820" h="281305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2"/>
                  </a:lnTo>
                  <a:lnTo>
                    <a:pt x="151879" y="270002"/>
                  </a:lnTo>
                  <a:close/>
                </a:path>
                <a:path w="337820" h="281305">
                  <a:moveTo>
                    <a:pt x="140165" y="101257"/>
                  </a:moveTo>
                  <a:lnTo>
                    <a:pt x="95631" y="101257"/>
                  </a:lnTo>
                  <a:lnTo>
                    <a:pt x="128473" y="107886"/>
                  </a:lnTo>
                  <a:lnTo>
                    <a:pt x="155294" y="125968"/>
                  </a:lnTo>
                  <a:lnTo>
                    <a:pt x="173378" y="152788"/>
                  </a:lnTo>
                  <a:lnTo>
                    <a:pt x="180009" y="185635"/>
                  </a:lnTo>
                  <a:lnTo>
                    <a:pt x="173378" y="218475"/>
                  </a:lnTo>
                  <a:lnTo>
                    <a:pt x="155294" y="245292"/>
                  </a:lnTo>
                  <a:lnTo>
                    <a:pt x="128473" y="263372"/>
                  </a:lnTo>
                  <a:lnTo>
                    <a:pt x="95631" y="270002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9"/>
                  </a:lnTo>
                  <a:lnTo>
                    <a:pt x="171480" y="243790"/>
                  </a:lnTo>
                  <a:lnTo>
                    <a:pt x="179027" y="232363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4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20" h="281305">
                  <a:moveTo>
                    <a:pt x="318643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2"/>
                  </a:lnTo>
                  <a:lnTo>
                    <a:pt x="337502" y="270002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3" y="219379"/>
                  </a:lnTo>
                  <a:close/>
                </a:path>
                <a:path w="337820" h="281305">
                  <a:moveTo>
                    <a:pt x="318643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1"/>
                  </a:lnTo>
                  <a:lnTo>
                    <a:pt x="332544" y="175052"/>
                  </a:lnTo>
                  <a:lnTo>
                    <a:pt x="326620" y="165551"/>
                  </a:lnTo>
                  <a:lnTo>
                    <a:pt x="318643" y="157505"/>
                  </a:lnTo>
                  <a:close/>
                </a:path>
                <a:path w="337820" h="281305">
                  <a:moveTo>
                    <a:pt x="318643" y="95631"/>
                  </a:moveTo>
                  <a:lnTo>
                    <a:pt x="286880" y="95631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1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1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3" y="95631"/>
                  </a:lnTo>
                  <a:close/>
                </a:path>
                <a:path w="337820" h="281305">
                  <a:moveTo>
                    <a:pt x="191249" y="95631"/>
                  </a:moveTo>
                  <a:lnTo>
                    <a:pt x="159448" y="95631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1"/>
                  </a:lnTo>
                  <a:close/>
                </a:path>
                <a:path w="337820" h="281305">
                  <a:moveTo>
                    <a:pt x="238379" y="0"/>
                  </a:moveTo>
                  <a:lnTo>
                    <a:pt x="212267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1"/>
                  </a:lnTo>
                  <a:lnTo>
                    <a:pt x="334987" y="95631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6" y="5181"/>
                  </a:lnTo>
                  <a:lnTo>
                    <a:pt x="240334" y="1206"/>
                  </a:lnTo>
                  <a:lnTo>
                    <a:pt x="238379" y="0"/>
                  </a:lnTo>
                  <a:close/>
                </a:path>
                <a:path w="337820" h="281305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20" h="281305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6" y="15341"/>
                  </a:lnTo>
                  <a:lnTo>
                    <a:pt x="259664" y="11252"/>
                  </a:lnTo>
                  <a:close/>
                </a:path>
                <a:path w="337820" h="281305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20" h="281305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6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9" name="object 13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729369" y="975889"/>
              <a:ext cx="99628" cy="110862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8831961" y="913358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4" h="212725">
                  <a:moveTo>
                    <a:pt x="16268" y="206463"/>
                  </a:moveTo>
                  <a:lnTo>
                    <a:pt x="11239" y="196405"/>
                  </a:lnTo>
                  <a:lnTo>
                    <a:pt x="0" y="202031"/>
                  </a:lnTo>
                  <a:lnTo>
                    <a:pt x="5029" y="212090"/>
                  </a:lnTo>
                  <a:lnTo>
                    <a:pt x="16268" y="206463"/>
                  </a:lnTo>
                  <a:close/>
                </a:path>
                <a:path w="135254" h="212725">
                  <a:moveTo>
                    <a:pt x="16306" y="20916"/>
                  </a:moveTo>
                  <a:lnTo>
                    <a:pt x="11277" y="10858"/>
                  </a:lnTo>
                  <a:lnTo>
                    <a:pt x="38" y="16484"/>
                  </a:lnTo>
                  <a:lnTo>
                    <a:pt x="5067" y="26543"/>
                  </a:lnTo>
                  <a:lnTo>
                    <a:pt x="16306" y="20916"/>
                  </a:lnTo>
                  <a:close/>
                </a:path>
                <a:path w="135254" h="212725">
                  <a:moveTo>
                    <a:pt x="56451" y="196938"/>
                  </a:moveTo>
                  <a:lnTo>
                    <a:pt x="39585" y="185686"/>
                  </a:lnTo>
                  <a:lnTo>
                    <a:pt x="33337" y="195046"/>
                  </a:lnTo>
                  <a:lnTo>
                    <a:pt x="50215" y="206298"/>
                  </a:lnTo>
                  <a:lnTo>
                    <a:pt x="56451" y="196938"/>
                  </a:lnTo>
                  <a:close/>
                </a:path>
                <a:path w="135254" h="212725">
                  <a:moveTo>
                    <a:pt x="56451" y="135039"/>
                  </a:moveTo>
                  <a:lnTo>
                    <a:pt x="39585" y="123786"/>
                  </a:lnTo>
                  <a:lnTo>
                    <a:pt x="33337" y="133146"/>
                  </a:lnTo>
                  <a:lnTo>
                    <a:pt x="50215" y="144399"/>
                  </a:lnTo>
                  <a:lnTo>
                    <a:pt x="56451" y="135039"/>
                  </a:lnTo>
                  <a:close/>
                </a:path>
                <a:path w="135254" h="212725">
                  <a:moveTo>
                    <a:pt x="56464" y="73152"/>
                  </a:moveTo>
                  <a:lnTo>
                    <a:pt x="39598" y="61899"/>
                  </a:lnTo>
                  <a:lnTo>
                    <a:pt x="33350" y="71259"/>
                  </a:lnTo>
                  <a:lnTo>
                    <a:pt x="50228" y="82511"/>
                  </a:lnTo>
                  <a:lnTo>
                    <a:pt x="56464" y="73152"/>
                  </a:lnTo>
                  <a:close/>
                </a:path>
                <a:path w="135254" h="212725">
                  <a:moveTo>
                    <a:pt x="56464" y="11252"/>
                  </a:moveTo>
                  <a:lnTo>
                    <a:pt x="39598" y="0"/>
                  </a:lnTo>
                  <a:lnTo>
                    <a:pt x="33350" y="9359"/>
                  </a:lnTo>
                  <a:lnTo>
                    <a:pt x="50228" y="20612"/>
                  </a:lnTo>
                  <a:lnTo>
                    <a:pt x="56464" y="11252"/>
                  </a:lnTo>
                  <a:close/>
                </a:path>
                <a:path w="135254" h="212725">
                  <a:moveTo>
                    <a:pt x="100609" y="206489"/>
                  </a:moveTo>
                  <a:lnTo>
                    <a:pt x="95580" y="196430"/>
                  </a:lnTo>
                  <a:lnTo>
                    <a:pt x="84340" y="202057"/>
                  </a:lnTo>
                  <a:lnTo>
                    <a:pt x="89369" y="212115"/>
                  </a:lnTo>
                  <a:lnTo>
                    <a:pt x="100609" y="206489"/>
                  </a:lnTo>
                  <a:close/>
                </a:path>
                <a:path w="135254" h="212725">
                  <a:moveTo>
                    <a:pt x="100622" y="144640"/>
                  </a:moveTo>
                  <a:lnTo>
                    <a:pt x="95592" y="134581"/>
                  </a:lnTo>
                  <a:lnTo>
                    <a:pt x="84353" y="140208"/>
                  </a:lnTo>
                  <a:lnTo>
                    <a:pt x="89382" y="150266"/>
                  </a:lnTo>
                  <a:lnTo>
                    <a:pt x="100622" y="144640"/>
                  </a:lnTo>
                  <a:close/>
                </a:path>
                <a:path w="135254" h="212725">
                  <a:moveTo>
                    <a:pt x="100634" y="82791"/>
                  </a:moveTo>
                  <a:lnTo>
                    <a:pt x="95605" y="72732"/>
                  </a:lnTo>
                  <a:lnTo>
                    <a:pt x="84366" y="78359"/>
                  </a:lnTo>
                  <a:lnTo>
                    <a:pt x="89395" y="88417"/>
                  </a:lnTo>
                  <a:lnTo>
                    <a:pt x="100634" y="82791"/>
                  </a:lnTo>
                  <a:close/>
                </a:path>
                <a:path w="135254" h="212725">
                  <a:moveTo>
                    <a:pt x="100647" y="20942"/>
                  </a:moveTo>
                  <a:lnTo>
                    <a:pt x="95618" y="10883"/>
                  </a:lnTo>
                  <a:lnTo>
                    <a:pt x="84378" y="16510"/>
                  </a:lnTo>
                  <a:lnTo>
                    <a:pt x="89408" y="26568"/>
                  </a:lnTo>
                  <a:lnTo>
                    <a:pt x="100647" y="20942"/>
                  </a:lnTo>
                  <a:close/>
                </a:path>
                <a:path w="135254" h="212725">
                  <a:moveTo>
                    <a:pt x="135229" y="196938"/>
                  </a:moveTo>
                  <a:lnTo>
                    <a:pt x="118364" y="185686"/>
                  </a:lnTo>
                  <a:lnTo>
                    <a:pt x="112115" y="195046"/>
                  </a:lnTo>
                  <a:lnTo>
                    <a:pt x="128993" y="206298"/>
                  </a:lnTo>
                  <a:lnTo>
                    <a:pt x="135229" y="196938"/>
                  </a:lnTo>
                  <a:close/>
                </a:path>
                <a:path w="135254" h="212725">
                  <a:moveTo>
                    <a:pt x="135229" y="135051"/>
                  </a:moveTo>
                  <a:lnTo>
                    <a:pt x="118364" y="123799"/>
                  </a:lnTo>
                  <a:lnTo>
                    <a:pt x="112115" y="133159"/>
                  </a:lnTo>
                  <a:lnTo>
                    <a:pt x="128993" y="144411"/>
                  </a:lnTo>
                  <a:lnTo>
                    <a:pt x="135229" y="135051"/>
                  </a:lnTo>
                  <a:close/>
                </a:path>
                <a:path w="135254" h="212725">
                  <a:moveTo>
                    <a:pt x="135229" y="73152"/>
                  </a:moveTo>
                  <a:lnTo>
                    <a:pt x="118364" y="61899"/>
                  </a:lnTo>
                  <a:lnTo>
                    <a:pt x="112115" y="71259"/>
                  </a:lnTo>
                  <a:lnTo>
                    <a:pt x="128993" y="82511"/>
                  </a:lnTo>
                  <a:lnTo>
                    <a:pt x="135229" y="73152"/>
                  </a:lnTo>
                  <a:close/>
                </a:path>
                <a:path w="135254" h="212725">
                  <a:moveTo>
                    <a:pt x="135242" y="11264"/>
                  </a:moveTo>
                  <a:lnTo>
                    <a:pt x="118376" y="12"/>
                  </a:lnTo>
                  <a:lnTo>
                    <a:pt x="112128" y="9372"/>
                  </a:lnTo>
                  <a:lnTo>
                    <a:pt x="129006" y="20624"/>
                  </a:lnTo>
                  <a:lnTo>
                    <a:pt x="135242" y="112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41" name="object 141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9153471" y="828588"/>
            <a:ext cx="360108" cy="359409"/>
          </a:xfrm>
          <a:prstGeom prst="rect">
            <a:avLst/>
          </a:prstGeom>
        </p:spPr>
      </p:pic>
      <p:pic>
        <p:nvPicPr>
          <p:cNvPr id="142" name="object 14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9658219" y="829042"/>
            <a:ext cx="357555" cy="357560"/>
          </a:xfrm>
          <a:prstGeom prst="rect">
            <a:avLst/>
          </a:prstGeom>
        </p:spPr>
      </p:pic>
      <p:grpSp>
        <p:nvGrpSpPr>
          <p:cNvPr id="143" name="object 143"/>
          <p:cNvGrpSpPr/>
          <p:nvPr/>
        </p:nvGrpSpPr>
        <p:grpSpPr>
          <a:xfrm>
            <a:off x="92243" y="1515369"/>
            <a:ext cx="337820" cy="281305"/>
            <a:chOff x="92243" y="1515369"/>
            <a:chExt cx="337820" cy="281305"/>
          </a:xfrm>
        </p:grpSpPr>
        <p:pic>
          <p:nvPicPr>
            <p:cNvPr id="144" name="object 1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7867" y="1520995"/>
              <a:ext cx="326256" cy="270004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92243" y="1515369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20" h="281305">
                  <a:moveTo>
                    <a:pt x="95630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0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2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6" y="218458"/>
                  </a:lnTo>
                  <a:lnTo>
                    <a:pt x="11254" y="185623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0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0" y="90004"/>
                  </a:lnTo>
                  <a:close/>
                </a:path>
                <a:path w="337820" h="281305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2"/>
                  </a:lnTo>
                  <a:lnTo>
                    <a:pt x="151879" y="270002"/>
                  </a:lnTo>
                  <a:close/>
                </a:path>
                <a:path w="337820" h="281305">
                  <a:moveTo>
                    <a:pt x="140165" y="101257"/>
                  </a:moveTo>
                  <a:lnTo>
                    <a:pt x="95630" y="101257"/>
                  </a:lnTo>
                  <a:lnTo>
                    <a:pt x="128471" y="107886"/>
                  </a:lnTo>
                  <a:lnTo>
                    <a:pt x="155287" y="125968"/>
                  </a:lnTo>
                  <a:lnTo>
                    <a:pt x="173367" y="152788"/>
                  </a:lnTo>
                  <a:lnTo>
                    <a:pt x="179997" y="185635"/>
                  </a:lnTo>
                  <a:lnTo>
                    <a:pt x="173367" y="218475"/>
                  </a:lnTo>
                  <a:lnTo>
                    <a:pt x="155287" y="245292"/>
                  </a:lnTo>
                  <a:lnTo>
                    <a:pt x="128471" y="263372"/>
                  </a:lnTo>
                  <a:lnTo>
                    <a:pt x="95630" y="270002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9"/>
                  </a:lnTo>
                  <a:lnTo>
                    <a:pt x="171480" y="243790"/>
                  </a:lnTo>
                  <a:lnTo>
                    <a:pt x="179027" y="232363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4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20" h="281305">
                  <a:moveTo>
                    <a:pt x="318643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2"/>
                  </a:lnTo>
                  <a:lnTo>
                    <a:pt x="337502" y="270002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3" y="219379"/>
                  </a:lnTo>
                  <a:close/>
                </a:path>
                <a:path w="337820" h="281305">
                  <a:moveTo>
                    <a:pt x="318643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3"/>
                  </a:lnTo>
                  <a:lnTo>
                    <a:pt x="332544" y="175056"/>
                  </a:lnTo>
                  <a:lnTo>
                    <a:pt x="326620" y="165557"/>
                  </a:lnTo>
                  <a:lnTo>
                    <a:pt x="318643" y="157505"/>
                  </a:lnTo>
                  <a:close/>
                </a:path>
                <a:path w="337820" h="281305">
                  <a:moveTo>
                    <a:pt x="318643" y="95631"/>
                  </a:moveTo>
                  <a:lnTo>
                    <a:pt x="286880" y="95631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1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1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3" y="95631"/>
                  </a:lnTo>
                  <a:close/>
                </a:path>
                <a:path w="337820" h="281305">
                  <a:moveTo>
                    <a:pt x="191249" y="95631"/>
                  </a:moveTo>
                  <a:lnTo>
                    <a:pt x="159448" y="95631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1"/>
                  </a:lnTo>
                  <a:close/>
                </a:path>
                <a:path w="337820" h="281305">
                  <a:moveTo>
                    <a:pt x="238379" y="0"/>
                  </a:moveTo>
                  <a:lnTo>
                    <a:pt x="212267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1"/>
                  </a:lnTo>
                  <a:lnTo>
                    <a:pt x="334987" y="95631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5" y="5181"/>
                  </a:lnTo>
                  <a:lnTo>
                    <a:pt x="240334" y="1206"/>
                  </a:lnTo>
                  <a:lnTo>
                    <a:pt x="238379" y="0"/>
                  </a:lnTo>
                  <a:close/>
                </a:path>
                <a:path w="337820" h="281305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20" h="281305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5" y="15341"/>
                  </a:lnTo>
                  <a:lnTo>
                    <a:pt x="259664" y="11252"/>
                  </a:lnTo>
                  <a:close/>
                </a:path>
                <a:path w="337820" h="281305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20" h="281305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5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6" name="object 14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61368" y="1623889"/>
              <a:ext cx="99627" cy="110862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263956" y="1561363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4" h="212725">
                  <a:moveTo>
                    <a:pt x="16268" y="206463"/>
                  </a:moveTo>
                  <a:lnTo>
                    <a:pt x="11239" y="196405"/>
                  </a:lnTo>
                  <a:lnTo>
                    <a:pt x="0" y="202031"/>
                  </a:lnTo>
                  <a:lnTo>
                    <a:pt x="5029" y="212090"/>
                  </a:lnTo>
                  <a:lnTo>
                    <a:pt x="16268" y="206463"/>
                  </a:lnTo>
                  <a:close/>
                </a:path>
                <a:path w="135254" h="212725">
                  <a:moveTo>
                    <a:pt x="16306" y="20916"/>
                  </a:moveTo>
                  <a:lnTo>
                    <a:pt x="11277" y="10858"/>
                  </a:lnTo>
                  <a:lnTo>
                    <a:pt x="38" y="16484"/>
                  </a:lnTo>
                  <a:lnTo>
                    <a:pt x="5067" y="26543"/>
                  </a:lnTo>
                  <a:lnTo>
                    <a:pt x="16306" y="20916"/>
                  </a:lnTo>
                  <a:close/>
                </a:path>
                <a:path w="135254" h="212725">
                  <a:moveTo>
                    <a:pt x="56451" y="196938"/>
                  </a:moveTo>
                  <a:lnTo>
                    <a:pt x="39585" y="185686"/>
                  </a:lnTo>
                  <a:lnTo>
                    <a:pt x="33337" y="195046"/>
                  </a:lnTo>
                  <a:lnTo>
                    <a:pt x="50215" y="206298"/>
                  </a:lnTo>
                  <a:lnTo>
                    <a:pt x="56451" y="196938"/>
                  </a:lnTo>
                  <a:close/>
                </a:path>
                <a:path w="135254" h="212725">
                  <a:moveTo>
                    <a:pt x="56464" y="135039"/>
                  </a:moveTo>
                  <a:lnTo>
                    <a:pt x="39598" y="123786"/>
                  </a:lnTo>
                  <a:lnTo>
                    <a:pt x="33350" y="133146"/>
                  </a:lnTo>
                  <a:lnTo>
                    <a:pt x="50228" y="144399"/>
                  </a:lnTo>
                  <a:lnTo>
                    <a:pt x="56464" y="135039"/>
                  </a:lnTo>
                  <a:close/>
                </a:path>
                <a:path w="135254" h="212725">
                  <a:moveTo>
                    <a:pt x="56464" y="73139"/>
                  </a:moveTo>
                  <a:lnTo>
                    <a:pt x="39598" y="61887"/>
                  </a:lnTo>
                  <a:lnTo>
                    <a:pt x="33350" y="71247"/>
                  </a:lnTo>
                  <a:lnTo>
                    <a:pt x="50228" y="82499"/>
                  </a:lnTo>
                  <a:lnTo>
                    <a:pt x="56464" y="73139"/>
                  </a:lnTo>
                  <a:close/>
                </a:path>
                <a:path w="135254" h="212725">
                  <a:moveTo>
                    <a:pt x="56464" y="11252"/>
                  </a:moveTo>
                  <a:lnTo>
                    <a:pt x="39598" y="0"/>
                  </a:lnTo>
                  <a:lnTo>
                    <a:pt x="33350" y="9359"/>
                  </a:lnTo>
                  <a:lnTo>
                    <a:pt x="50228" y="20612"/>
                  </a:lnTo>
                  <a:lnTo>
                    <a:pt x="56464" y="11252"/>
                  </a:lnTo>
                  <a:close/>
                </a:path>
                <a:path w="135254" h="212725">
                  <a:moveTo>
                    <a:pt x="100609" y="206476"/>
                  </a:moveTo>
                  <a:lnTo>
                    <a:pt x="95580" y="196418"/>
                  </a:lnTo>
                  <a:lnTo>
                    <a:pt x="84340" y="202044"/>
                  </a:lnTo>
                  <a:lnTo>
                    <a:pt x="89369" y="212102"/>
                  </a:lnTo>
                  <a:lnTo>
                    <a:pt x="100609" y="206476"/>
                  </a:lnTo>
                  <a:close/>
                </a:path>
                <a:path w="135254" h="212725">
                  <a:moveTo>
                    <a:pt x="100622" y="144627"/>
                  </a:moveTo>
                  <a:lnTo>
                    <a:pt x="95592" y="134569"/>
                  </a:lnTo>
                  <a:lnTo>
                    <a:pt x="84353" y="140195"/>
                  </a:lnTo>
                  <a:lnTo>
                    <a:pt x="89382" y="150253"/>
                  </a:lnTo>
                  <a:lnTo>
                    <a:pt x="100622" y="144627"/>
                  </a:lnTo>
                  <a:close/>
                </a:path>
                <a:path w="135254" h="212725">
                  <a:moveTo>
                    <a:pt x="100634" y="82778"/>
                  </a:moveTo>
                  <a:lnTo>
                    <a:pt x="95605" y="72720"/>
                  </a:lnTo>
                  <a:lnTo>
                    <a:pt x="84366" y="78346"/>
                  </a:lnTo>
                  <a:lnTo>
                    <a:pt x="89395" y="88404"/>
                  </a:lnTo>
                  <a:lnTo>
                    <a:pt x="100634" y="82778"/>
                  </a:lnTo>
                  <a:close/>
                </a:path>
                <a:path w="135254" h="212725">
                  <a:moveTo>
                    <a:pt x="100647" y="20929"/>
                  </a:moveTo>
                  <a:lnTo>
                    <a:pt x="95618" y="10871"/>
                  </a:lnTo>
                  <a:lnTo>
                    <a:pt x="84378" y="16497"/>
                  </a:lnTo>
                  <a:lnTo>
                    <a:pt x="89408" y="26555"/>
                  </a:lnTo>
                  <a:lnTo>
                    <a:pt x="100647" y="20929"/>
                  </a:lnTo>
                  <a:close/>
                </a:path>
                <a:path w="135254" h="212725">
                  <a:moveTo>
                    <a:pt x="135229" y="196938"/>
                  </a:moveTo>
                  <a:lnTo>
                    <a:pt x="118364" y="185686"/>
                  </a:lnTo>
                  <a:lnTo>
                    <a:pt x="112115" y="195046"/>
                  </a:lnTo>
                  <a:lnTo>
                    <a:pt x="128993" y="206298"/>
                  </a:lnTo>
                  <a:lnTo>
                    <a:pt x="135229" y="196938"/>
                  </a:lnTo>
                  <a:close/>
                </a:path>
                <a:path w="135254" h="212725">
                  <a:moveTo>
                    <a:pt x="135229" y="135039"/>
                  </a:moveTo>
                  <a:lnTo>
                    <a:pt x="118364" y="123786"/>
                  </a:lnTo>
                  <a:lnTo>
                    <a:pt x="112115" y="133146"/>
                  </a:lnTo>
                  <a:lnTo>
                    <a:pt x="128993" y="144399"/>
                  </a:lnTo>
                  <a:lnTo>
                    <a:pt x="135229" y="135039"/>
                  </a:lnTo>
                  <a:close/>
                </a:path>
                <a:path w="135254" h="212725">
                  <a:moveTo>
                    <a:pt x="135229" y="73152"/>
                  </a:moveTo>
                  <a:lnTo>
                    <a:pt x="118364" y="61899"/>
                  </a:lnTo>
                  <a:lnTo>
                    <a:pt x="112115" y="71259"/>
                  </a:lnTo>
                  <a:lnTo>
                    <a:pt x="128993" y="82511"/>
                  </a:lnTo>
                  <a:lnTo>
                    <a:pt x="135229" y="73152"/>
                  </a:lnTo>
                  <a:close/>
                </a:path>
                <a:path w="135254" h="212725">
                  <a:moveTo>
                    <a:pt x="135242" y="11252"/>
                  </a:moveTo>
                  <a:lnTo>
                    <a:pt x="118376" y="0"/>
                  </a:lnTo>
                  <a:lnTo>
                    <a:pt x="112128" y="9359"/>
                  </a:lnTo>
                  <a:lnTo>
                    <a:pt x="129006" y="20612"/>
                  </a:lnTo>
                  <a:lnTo>
                    <a:pt x="135242" y="112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48" name="object 148"/>
          <p:cNvGrpSpPr/>
          <p:nvPr/>
        </p:nvGrpSpPr>
        <p:grpSpPr>
          <a:xfrm>
            <a:off x="692122" y="1386377"/>
            <a:ext cx="123825" cy="88265"/>
            <a:chOff x="692122" y="1386377"/>
            <a:chExt cx="123825" cy="88265"/>
          </a:xfrm>
        </p:grpSpPr>
        <p:sp>
          <p:nvSpPr>
            <p:cNvPr id="149" name="object 149"/>
            <p:cNvSpPr/>
            <p:nvPr/>
          </p:nvSpPr>
          <p:spPr>
            <a:xfrm>
              <a:off x="692122" y="1386377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5">
                  <a:moveTo>
                    <a:pt x="94399" y="0"/>
                  </a:moveTo>
                  <a:lnTo>
                    <a:pt x="29082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3"/>
                  </a:lnTo>
                  <a:lnTo>
                    <a:pt x="0" y="87757"/>
                  </a:lnTo>
                  <a:lnTo>
                    <a:pt x="123482" y="87757"/>
                  </a:lnTo>
                  <a:lnTo>
                    <a:pt x="123482" y="29083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92124" y="1424647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30">
                  <a:moveTo>
                    <a:pt x="123482" y="0"/>
                  </a:moveTo>
                  <a:lnTo>
                    <a:pt x="0" y="0"/>
                  </a:lnTo>
                  <a:lnTo>
                    <a:pt x="0" y="26479"/>
                  </a:lnTo>
                  <a:lnTo>
                    <a:pt x="0" y="30734"/>
                  </a:lnTo>
                  <a:lnTo>
                    <a:pt x="120865" y="30734"/>
                  </a:lnTo>
                  <a:lnTo>
                    <a:pt x="120865" y="49491"/>
                  </a:lnTo>
                  <a:lnTo>
                    <a:pt x="123482" y="49491"/>
                  </a:lnTo>
                  <a:lnTo>
                    <a:pt x="123482" y="30734"/>
                  </a:lnTo>
                  <a:lnTo>
                    <a:pt x="123482" y="26479"/>
                  </a:lnTo>
                  <a:lnTo>
                    <a:pt x="123482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51" name="object 151"/>
          <p:cNvGrpSpPr/>
          <p:nvPr/>
        </p:nvGrpSpPr>
        <p:grpSpPr>
          <a:xfrm>
            <a:off x="585510" y="1378729"/>
            <a:ext cx="337185" cy="520700"/>
            <a:chOff x="585510" y="1378729"/>
            <a:chExt cx="337185" cy="520700"/>
          </a:xfrm>
        </p:grpSpPr>
        <p:sp>
          <p:nvSpPr>
            <p:cNvPr id="152" name="object 152"/>
            <p:cNvSpPr/>
            <p:nvPr/>
          </p:nvSpPr>
          <p:spPr>
            <a:xfrm>
              <a:off x="694728" y="1446491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4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35"/>
                  </a:lnTo>
                  <a:lnTo>
                    <a:pt x="0" y="8890"/>
                  </a:lnTo>
                  <a:lnTo>
                    <a:pt x="118262" y="8890"/>
                  </a:lnTo>
                  <a:lnTo>
                    <a:pt x="118262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35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93153" y="1446047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4" h="445769">
                  <a:moveTo>
                    <a:pt x="219837" y="356311"/>
                  </a:moveTo>
                  <a:lnTo>
                    <a:pt x="0" y="356311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311"/>
                  </a:lnTo>
                  <a:close/>
                </a:path>
                <a:path w="220344" h="445769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93153" y="1446059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69">
                  <a:moveTo>
                    <a:pt x="40932" y="356298"/>
                  </a:moveTo>
                  <a:lnTo>
                    <a:pt x="0" y="356298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298"/>
                  </a:lnTo>
                  <a:close/>
                </a:path>
                <a:path w="41275" h="445769">
                  <a:moveTo>
                    <a:pt x="40932" y="0"/>
                  </a:moveTo>
                  <a:lnTo>
                    <a:pt x="0" y="0"/>
                  </a:lnTo>
                  <a:lnTo>
                    <a:pt x="0" y="88887"/>
                  </a:lnTo>
                  <a:lnTo>
                    <a:pt x="40932" y="88887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93166" y="1534947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4" h="267969">
                  <a:moveTo>
                    <a:pt x="219837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7" y="267398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93153" y="1534947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69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93153" y="1534947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69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58" name="object 15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7595" y="1585116"/>
              <a:ext cx="171500" cy="171500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585510" y="1378729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4" h="520700">
                  <a:moveTo>
                    <a:pt x="11887" y="477151"/>
                  </a:moveTo>
                  <a:lnTo>
                    <a:pt x="3428" y="477151"/>
                  </a:lnTo>
                  <a:lnTo>
                    <a:pt x="0" y="480580"/>
                  </a:lnTo>
                  <a:lnTo>
                    <a:pt x="12" y="512572"/>
                  </a:lnTo>
                  <a:lnTo>
                    <a:pt x="7619" y="520192"/>
                  </a:lnTo>
                  <a:lnTo>
                    <a:pt x="329095" y="520192"/>
                  </a:lnTo>
                  <a:lnTo>
                    <a:pt x="336715" y="512572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4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4" h="520700">
                  <a:moveTo>
                    <a:pt x="235256" y="431279"/>
                  </a:moveTo>
                  <a:lnTo>
                    <a:pt x="219836" y="431279"/>
                  </a:lnTo>
                  <a:lnTo>
                    <a:pt x="219836" y="500316"/>
                  </a:lnTo>
                  <a:lnTo>
                    <a:pt x="215264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4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4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19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8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4" h="520700">
                  <a:moveTo>
                    <a:pt x="243952" y="74968"/>
                  </a:moveTo>
                  <a:lnTo>
                    <a:pt x="215264" y="74968"/>
                  </a:lnTo>
                  <a:lnTo>
                    <a:pt x="219836" y="79527"/>
                  </a:lnTo>
                  <a:lnTo>
                    <a:pt x="219836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6" y="163880"/>
                  </a:lnTo>
                  <a:lnTo>
                    <a:pt x="219836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5"/>
                  </a:lnTo>
                  <a:lnTo>
                    <a:pt x="255161" y="88265"/>
                  </a:lnTo>
                  <a:lnTo>
                    <a:pt x="243952" y="74968"/>
                  </a:lnTo>
                  <a:close/>
                </a:path>
                <a:path w="337184" h="520700">
                  <a:moveTo>
                    <a:pt x="255161" y="88265"/>
                  </a:moveTo>
                  <a:lnTo>
                    <a:pt x="235140" y="88265"/>
                  </a:lnTo>
                  <a:lnTo>
                    <a:pt x="270357" y="130048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8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5"/>
                  </a:lnTo>
                  <a:close/>
                </a:path>
                <a:path w="337184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4" h="520700">
                  <a:moveTo>
                    <a:pt x="134315" y="33667"/>
                  </a:moveTo>
                  <a:lnTo>
                    <a:pt x="125856" y="33667"/>
                  </a:lnTo>
                  <a:lnTo>
                    <a:pt x="122427" y="37096"/>
                  </a:lnTo>
                  <a:lnTo>
                    <a:pt x="122427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4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4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4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4" h="520700">
                  <a:moveTo>
                    <a:pt x="234314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4" y="59651"/>
                  </a:lnTo>
                  <a:lnTo>
                    <a:pt x="237744" y="39573"/>
                  </a:lnTo>
                  <a:lnTo>
                    <a:pt x="234314" y="36144"/>
                  </a:lnTo>
                  <a:close/>
                </a:path>
                <a:path w="337184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9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7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60" name="object 16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09944" y="1577459"/>
              <a:ext cx="186817" cy="186817"/>
            </a:xfrm>
            <a:prstGeom prst="rect">
              <a:avLst/>
            </a:prstGeom>
          </p:spPr>
        </p:pic>
      </p:grpSp>
      <p:pic>
        <p:nvPicPr>
          <p:cNvPr id="161" name="object 161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091996" y="1476002"/>
            <a:ext cx="354006" cy="359995"/>
          </a:xfrm>
          <a:prstGeom prst="rect">
            <a:avLst/>
          </a:prstGeom>
        </p:spPr>
      </p:pic>
      <p:pic>
        <p:nvPicPr>
          <p:cNvPr id="162" name="object 162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577765" y="1482205"/>
            <a:ext cx="390464" cy="347983"/>
          </a:xfrm>
          <a:prstGeom prst="rect">
            <a:avLst/>
          </a:prstGeom>
        </p:spPr>
      </p:pic>
      <p:pic>
        <p:nvPicPr>
          <p:cNvPr id="163" name="object 163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2098216" y="1477041"/>
            <a:ext cx="357555" cy="357560"/>
          </a:xfrm>
          <a:prstGeom prst="rect">
            <a:avLst/>
          </a:prstGeom>
        </p:spPr>
      </p:pic>
      <p:pic>
        <p:nvPicPr>
          <p:cNvPr id="164" name="object 164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2601470" y="1476588"/>
            <a:ext cx="360108" cy="359410"/>
          </a:xfrm>
          <a:prstGeom prst="rect">
            <a:avLst/>
          </a:prstGeom>
        </p:spPr>
      </p:pic>
      <p:pic>
        <p:nvPicPr>
          <p:cNvPr id="165" name="object 165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3106216" y="1477041"/>
            <a:ext cx="357555" cy="357560"/>
          </a:xfrm>
          <a:prstGeom prst="rect">
            <a:avLst/>
          </a:prstGeom>
        </p:spPr>
      </p:pic>
      <p:pic>
        <p:nvPicPr>
          <p:cNvPr id="166" name="object 166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3593765" y="1482205"/>
            <a:ext cx="390462" cy="347983"/>
          </a:xfrm>
          <a:prstGeom prst="rect">
            <a:avLst/>
          </a:prstGeom>
        </p:spPr>
      </p:pic>
      <p:pic>
        <p:nvPicPr>
          <p:cNvPr id="167" name="object 167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115997" y="1476002"/>
            <a:ext cx="354004" cy="359995"/>
          </a:xfrm>
          <a:prstGeom prst="rect">
            <a:avLst/>
          </a:prstGeom>
        </p:spPr>
      </p:pic>
      <p:grpSp>
        <p:nvGrpSpPr>
          <p:cNvPr id="168" name="object 168"/>
          <p:cNvGrpSpPr/>
          <p:nvPr/>
        </p:nvGrpSpPr>
        <p:grpSpPr>
          <a:xfrm>
            <a:off x="4724120" y="1386377"/>
            <a:ext cx="123825" cy="88265"/>
            <a:chOff x="4724120" y="1386377"/>
            <a:chExt cx="123825" cy="88265"/>
          </a:xfrm>
        </p:grpSpPr>
        <p:sp>
          <p:nvSpPr>
            <p:cNvPr id="169" name="object 169"/>
            <p:cNvSpPr/>
            <p:nvPr/>
          </p:nvSpPr>
          <p:spPr>
            <a:xfrm>
              <a:off x="4724121" y="1386377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5">
                  <a:moveTo>
                    <a:pt x="94399" y="0"/>
                  </a:moveTo>
                  <a:lnTo>
                    <a:pt x="29083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3"/>
                  </a:lnTo>
                  <a:lnTo>
                    <a:pt x="0" y="87757"/>
                  </a:lnTo>
                  <a:lnTo>
                    <a:pt x="123482" y="87757"/>
                  </a:lnTo>
                  <a:lnTo>
                    <a:pt x="123482" y="29083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724120" y="1424647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30">
                  <a:moveTo>
                    <a:pt x="123482" y="0"/>
                  </a:moveTo>
                  <a:lnTo>
                    <a:pt x="0" y="0"/>
                  </a:lnTo>
                  <a:lnTo>
                    <a:pt x="0" y="26479"/>
                  </a:lnTo>
                  <a:lnTo>
                    <a:pt x="0" y="30734"/>
                  </a:lnTo>
                  <a:lnTo>
                    <a:pt x="120878" y="30734"/>
                  </a:lnTo>
                  <a:lnTo>
                    <a:pt x="120878" y="49491"/>
                  </a:lnTo>
                  <a:lnTo>
                    <a:pt x="123482" y="49491"/>
                  </a:lnTo>
                  <a:lnTo>
                    <a:pt x="123482" y="30734"/>
                  </a:lnTo>
                  <a:lnTo>
                    <a:pt x="123482" y="26479"/>
                  </a:lnTo>
                  <a:lnTo>
                    <a:pt x="123482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71" name="object 171"/>
          <p:cNvGrpSpPr/>
          <p:nvPr/>
        </p:nvGrpSpPr>
        <p:grpSpPr>
          <a:xfrm>
            <a:off x="4617510" y="1378729"/>
            <a:ext cx="337185" cy="520700"/>
            <a:chOff x="4617510" y="1378729"/>
            <a:chExt cx="337185" cy="520700"/>
          </a:xfrm>
        </p:grpSpPr>
        <p:sp>
          <p:nvSpPr>
            <p:cNvPr id="172" name="object 172"/>
            <p:cNvSpPr/>
            <p:nvPr/>
          </p:nvSpPr>
          <p:spPr>
            <a:xfrm>
              <a:off x="4726724" y="1446491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5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35"/>
                  </a:lnTo>
                  <a:lnTo>
                    <a:pt x="0" y="8890"/>
                  </a:lnTo>
                  <a:lnTo>
                    <a:pt x="118275" y="8890"/>
                  </a:lnTo>
                  <a:lnTo>
                    <a:pt x="118275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35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625162" y="1446047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5" h="445769">
                  <a:moveTo>
                    <a:pt x="219837" y="356311"/>
                  </a:moveTo>
                  <a:lnTo>
                    <a:pt x="0" y="356311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311"/>
                  </a:lnTo>
                  <a:close/>
                </a:path>
                <a:path w="220345" h="445769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625149" y="1446059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69">
                  <a:moveTo>
                    <a:pt x="40932" y="356298"/>
                  </a:moveTo>
                  <a:lnTo>
                    <a:pt x="0" y="356298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298"/>
                  </a:lnTo>
                  <a:close/>
                </a:path>
                <a:path w="41275" h="445769">
                  <a:moveTo>
                    <a:pt x="40932" y="0"/>
                  </a:moveTo>
                  <a:lnTo>
                    <a:pt x="0" y="0"/>
                  </a:lnTo>
                  <a:lnTo>
                    <a:pt x="0" y="88887"/>
                  </a:lnTo>
                  <a:lnTo>
                    <a:pt x="40932" y="88887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625162" y="1534947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5" h="267969">
                  <a:moveTo>
                    <a:pt x="219837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7" y="267398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4625149" y="1534947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69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625149" y="1534947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69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78" name="object 17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49595" y="1585116"/>
              <a:ext cx="171500" cy="171500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4617510" y="1378729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5" h="520700">
                  <a:moveTo>
                    <a:pt x="11887" y="477151"/>
                  </a:moveTo>
                  <a:lnTo>
                    <a:pt x="3429" y="477151"/>
                  </a:lnTo>
                  <a:lnTo>
                    <a:pt x="0" y="480580"/>
                  </a:lnTo>
                  <a:lnTo>
                    <a:pt x="12" y="512572"/>
                  </a:lnTo>
                  <a:lnTo>
                    <a:pt x="7620" y="520192"/>
                  </a:lnTo>
                  <a:lnTo>
                    <a:pt x="329095" y="520192"/>
                  </a:lnTo>
                  <a:lnTo>
                    <a:pt x="336715" y="512572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5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5" h="520700">
                  <a:moveTo>
                    <a:pt x="235256" y="431279"/>
                  </a:moveTo>
                  <a:lnTo>
                    <a:pt x="219837" y="431279"/>
                  </a:lnTo>
                  <a:lnTo>
                    <a:pt x="219837" y="500316"/>
                  </a:lnTo>
                  <a:lnTo>
                    <a:pt x="215265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5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5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20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9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5" h="520700">
                  <a:moveTo>
                    <a:pt x="243952" y="74968"/>
                  </a:moveTo>
                  <a:lnTo>
                    <a:pt x="215265" y="74968"/>
                  </a:lnTo>
                  <a:lnTo>
                    <a:pt x="219837" y="79527"/>
                  </a:lnTo>
                  <a:lnTo>
                    <a:pt x="219837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7" y="163880"/>
                  </a:lnTo>
                  <a:lnTo>
                    <a:pt x="219837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5"/>
                  </a:lnTo>
                  <a:lnTo>
                    <a:pt x="255161" y="88265"/>
                  </a:lnTo>
                  <a:lnTo>
                    <a:pt x="243952" y="74968"/>
                  </a:lnTo>
                  <a:close/>
                </a:path>
                <a:path w="337185" h="520700">
                  <a:moveTo>
                    <a:pt x="255161" y="88265"/>
                  </a:moveTo>
                  <a:lnTo>
                    <a:pt x="235140" y="88265"/>
                  </a:lnTo>
                  <a:lnTo>
                    <a:pt x="270357" y="130048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8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5"/>
                  </a:lnTo>
                  <a:close/>
                </a:path>
                <a:path w="337185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5" h="520700">
                  <a:moveTo>
                    <a:pt x="134315" y="33667"/>
                  </a:moveTo>
                  <a:lnTo>
                    <a:pt x="125857" y="33667"/>
                  </a:lnTo>
                  <a:lnTo>
                    <a:pt x="122428" y="37096"/>
                  </a:lnTo>
                  <a:lnTo>
                    <a:pt x="122428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5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5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5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5" h="520700">
                  <a:moveTo>
                    <a:pt x="234315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4" y="59651"/>
                  </a:lnTo>
                  <a:lnTo>
                    <a:pt x="237744" y="39573"/>
                  </a:lnTo>
                  <a:lnTo>
                    <a:pt x="234315" y="36144"/>
                  </a:lnTo>
                  <a:close/>
                </a:path>
                <a:path w="337185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9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7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80" name="object 18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641943" y="1577459"/>
              <a:ext cx="186816" cy="186817"/>
            </a:xfrm>
            <a:prstGeom prst="rect">
              <a:avLst/>
            </a:prstGeom>
          </p:spPr>
        </p:pic>
      </p:grpSp>
      <p:grpSp>
        <p:nvGrpSpPr>
          <p:cNvPr id="181" name="object 181"/>
          <p:cNvGrpSpPr/>
          <p:nvPr/>
        </p:nvGrpSpPr>
        <p:grpSpPr>
          <a:xfrm>
            <a:off x="5132244" y="1515369"/>
            <a:ext cx="337820" cy="281305"/>
            <a:chOff x="5132244" y="1515369"/>
            <a:chExt cx="337820" cy="281305"/>
          </a:xfrm>
        </p:grpSpPr>
        <p:pic>
          <p:nvPicPr>
            <p:cNvPr id="182" name="object 18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137867" y="1520995"/>
              <a:ext cx="326256" cy="270004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5132244" y="1515369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20" h="281305">
                  <a:moveTo>
                    <a:pt x="95630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0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2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6" y="218458"/>
                  </a:lnTo>
                  <a:lnTo>
                    <a:pt x="11254" y="185623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0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0" y="90004"/>
                  </a:lnTo>
                  <a:close/>
                </a:path>
                <a:path w="337820" h="281305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2"/>
                  </a:lnTo>
                  <a:lnTo>
                    <a:pt x="151879" y="270002"/>
                  </a:lnTo>
                  <a:close/>
                </a:path>
                <a:path w="337820" h="281305">
                  <a:moveTo>
                    <a:pt x="140165" y="101257"/>
                  </a:moveTo>
                  <a:lnTo>
                    <a:pt x="95630" y="101257"/>
                  </a:lnTo>
                  <a:lnTo>
                    <a:pt x="128471" y="107886"/>
                  </a:lnTo>
                  <a:lnTo>
                    <a:pt x="155287" y="125968"/>
                  </a:lnTo>
                  <a:lnTo>
                    <a:pt x="173367" y="152788"/>
                  </a:lnTo>
                  <a:lnTo>
                    <a:pt x="179997" y="185635"/>
                  </a:lnTo>
                  <a:lnTo>
                    <a:pt x="173367" y="218475"/>
                  </a:lnTo>
                  <a:lnTo>
                    <a:pt x="155287" y="245292"/>
                  </a:lnTo>
                  <a:lnTo>
                    <a:pt x="128471" y="263372"/>
                  </a:lnTo>
                  <a:lnTo>
                    <a:pt x="95630" y="270002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9"/>
                  </a:lnTo>
                  <a:lnTo>
                    <a:pt x="171480" y="243790"/>
                  </a:lnTo>
                  <a:lnTo>
                    <a:pt x="179027" y="232363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4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20" h="281305">
                  <a:moveTo>
                    <a:pt x="318642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2"/>
                  </a:lnTo>
                  <a:lnTo>
                    <a:pt x="337502" y="270002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2" y="219379"/>
                  </a:lnTo>
                  <a:close/>
                </a:path>
                <a:path w="337820" h="281305">
                  <a:moveTo>
                    <a:pt x="318642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3"/>
                  </a:lnTo>
                  <a:lnTo>
                    <a:pt x="332544" y="175056"/>
                  </a:lnTo>
                  <a:lnTo>
                    <a:pt x="326620" y="165557"/>
                  </a:lnTo>
                  <a:lnTo>
                    <a:pt x="318642" y="157505"/>
                  </a:lnTo>
                  <a:close/>
                </a:path>
                <a:path w="337820" h="281305">
                  <a:moveTo>
                    <a:pt x="318642" y="95631"/>
                  </a:moveTo>
                  <a:lnTo>
                    <a:pt x="286880" y="95631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1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1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2" y="95631"/>
                  </a:lnTo>
                  <a:close/>
                </a:path>
                <a:path w="337820" h="281305">
                  <a:moveTo>
                    <a:pt x="191249" y="95631"/>
                  </a:moveTo>
                  <a:lnTo>
                    <a:pt x="159448" y="95631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1"/>
                  </a:lnTo>
                  <a:close/>
                </a:path>
                <a:path w="337820" h="281305">
                  <a:moveTo>
                    <a:pt x="238378" y="0"/>
                  </a:moveTo>
                  <a:lnTo>
                    <a:pt x="212255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1"/>
                  </a:lnTo>
                  <a:lnTo>
                    <a:pt x="334987" y="95631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5" y="5181"/>
                  </a:lnTo>
                  <a:lnTo>
                    <a:pt x="240334" y="1206"/>
                  </a:lnTo>
                  <a:lnTo>
                    <a:pt x="238378" y="0"/>
                  </a:lnTo>
                  <a:close/>
                </a:path>
                <a:path w="337820" h="281305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20" h="281305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5" y="15341"/>
                  </a:lnTo>
                  <a:lnTo>
                    <a:pt x="259664" y="11252"/>
                  </a:lnTo>
                  <a:close/>
                </a:path>
                <a:path w="337820" h="281305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20" h="281305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5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84" name="object 18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201370" y="1623889"/>
              <a:ext cx="99627" cy="110862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5303964" y="1561363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4" h="212725">
                  <a:moveTo>
                    <a:pt x="16268" y="206463"/>
                  </a:moveTo>
                  <a:lnTo>
                    <a:pt x="11239" y="196405"/>
                  </a:lnTo>
                  <a:lnTo>
                    <a:pt x="0" y="202031"/>
                  </a:lnTo>
                  <a:lnTo>
                    <a:pt x="5029" y="212090"/>
                  </a:lnTo>
                  <a:lnTo>
                    <a:pt x="16268" y="206463"/>
                  </a:lnTo>
                  <a:close/>
                </a:path>
                <a:path w="135254" h="212725">
                  <a:moveTo>
                    <a:pt x="16306" y="20916"/>
                  </a:moveTo>
                  <a:lnTo>
                    <a:pt x="11277" y="10858"/>
                  </a:lnTo>
                  <a:lnTo>
                    <a:pt x="38" y="16484"/>
                  </a:lnTo>
                  <a:lnTo>
                    <a:pt x="5067" y="26543"/>
                  </a:lnTo>
                  <a:lnTo>
                    <a:pt x="16306" y="20916"/>
                  </a:lnTo>
                  <a:close/>
                </a:path>
                <a:path w="135254" h="212725">
                  <a:moveTo>
                    <a:pt x="56451" y="196938"/>
                  </a:moveTo>
                  <a:lnTo>
                    <a:pt x="39585" y="185686"/>
                  </a:lnTo>
                  <a:lnTo>
                    <a:pt x="33337" y="195046"/>
                  </a:lnTo>
                  <a:lnTo>
                    <a:pt x="50215" y="206298"/>
                  </a:lnTo>
                  <a:lnTo>
                    <a:pt x="56451" y="196938"/>
                  </a:lnTo>
                  <a:close/>
                </a:path>
                <a:path w="135254" h="212725">
                  <a:moveTo>
                    <a:pt x="56451" y="135039"/>
                  </a:moveTo>
                  <a:lnTo>
                    <a:pt x="39585" y="123786"/>
                  </a:lnTo>
                  <a:lnTo>
                    <a:pt x="33337" y="133146"/>
                  </a:lnTo>
                  <a:lnTo>
                    <a:pt x="50215" y="144399"/>
                  </a:lnTo>
                  <a:lnTo>
                    <a:pt x="56451" y="135039"/>
                  </a:lnTo>
                  <a:close/>
                </a:path>
                <a:path w="135254" h="212725">
                  <a:moveTo>
                    <a:pt x="56451" y="73139"/>
                  </a:moveTo>
                  <a:lnTo>
                    <a:pt x="39585" y="61887"/>
                  </a:lnTo>
                  <a:lnTo>
                    <a:pt x="33337" y="71247"/>
                  </a:lnTo>
                  <a:lnTo>
                    <a:pt x="50215" y="82499"/>
                  </a:lnTo>
                  <a:lnTo>
                    <a:pt x="56451" y="73139"/>
                  </a:lnTo>
                  <a:close/>
                </a:path>
                <a:path w="135254" h="212725">
                  <a:moveTo>
                    <a:pt x="56464" y="11252"/>
                  </a:moveTo>
                  <a:lnTo>
                    <a:pt x="39598" y="0"/>
                  </a:lnTo>
                  <a:lnTo>
                    <a:pt x="33350" y="9359"/>
                  </a:lnTo>
                  <a:lnTo>
                    <a:pt x="50228" y="20612"/>
                  </a:lnTo>
                  <a:lnTo>
                    <a:pt x="56464" y="11252"/>
                  </a:lnTo>
                  <a:close/>
                </a:path>
                <a:path w="135254" h="212725">
                  <a:moveTo>
                    <a:pt x="100609" y="206476"/>
                  </a:moveTo>
                  <a:lnTo>
                    <a:pt x="95580" y="196418"/>
                  </a:lnTo>
                  <a:lnTo>
                    <a:pt x="84340" y="202044"/>
                  </a:lnTo>
                  <a:lnTo>
                    <a:pt x="89369" y="212102"/>
                  </a:lnTo>
                  <a:lnTo>
                    <a:pt x="100609" y="206476"/>
                  </a:lnTo>
                  <a:close/>
                </a:path>
                <a:path w="135254" h="212725">
                  <a:moveTo>
                    <a:pt x="100622" y="144627"/>
                  </a:moveTo>
                  <a:lnTo>
                    <a:pt x="95592" y="134569"/>
                  </a:lnTo>
                  <a:lnTo>
                    <a:pt x="84353" y="140195"/>
                  </a:lnTo>
                  <a:lnTo>
                    <a:pt x="89382" y="150253"/>
                  </a:lnTo>
                  <a:lnTo>
                    <a:pt x="100622" y="144627"/>
                  </a:lnTo>
                  <a:close/>
                </a:path>
                <a:path w="135254" h="212725">
                  <a:moveTo>
                    <a:pt x="100634" y="82778"/>
                  </a:moveTo>
                  <a:lnTo>
                    <a:pt x="95605" y="72720"/>
                  </a:lnTo>
                  <a:lnTo>
                    <a:pt x="84366" y="78346"/>
                  </a:lnTo>
                  <a:lnTo>
                    <a:pt x="89395" y="88404"/>
                  </a:lnTo>
                  <a:lnTo>
                    <a:pt x="100634" y="82778"/>
                  </a:lnTo>
                  <a:close/>
                </a:path>
                <a:path w="135254" h="212725">
                  <a:moveTo>
                    <a:pt x="100647" y="20929"/>
                  </a:moveTo>
                  <a:lnTo>
                    <a:pt x="95618" y="10871"/>
                  </a:lnTo>
                  <a:lnTo>
                    <a:pt x="84378" y="16497"/>
                  </a:lnTo>
                  <a:lnTo>
                    <a:pt x="89408" y="26555"/>
                  </a:lnTo>
                  <a:lnTo>
                    <a:pt x="100647" y="20929"/>
                  </a:lnTo>
                  <a:close/>
                </a:path>
                <a:path w="135254" h="212725">
                  <a:moveTo>
                    <a:pt x="135216" y="196938"/>
                  </a:moveTo>
                  <a:lnTo>
                    <a:pt x="118351" y="185686"/>
                  </a:lnTo>
                  <a:lnTo>
                    <a:pt x="112102" y="195046"/>
                  </a:lnTo>
                  <a:lnTo>
                    <a:pt x="128981" y="206298"/>
                  </a:lnTo>
                  <a:lnTo>
                    <a:pt x="135216" y="196938"/>
                  </a:lnTo>
                  <a:close/>
                </a:path>
                <a:path w="135254" h="212725">
                  <a:moveTo>
                    <a:pt x="135229" y="135039"/>
                  </a:moveTo>
                  <a:lnTo>
                    <a:pt x="118364" y="123786"/>
                  </a:lnTo>
                  <a:lnTo>
                    <a:pt x="112115" y="133146"/>
                  </a:lnTo>
                  <a:lnTo>
                    <a:pt x="128993" y="144399"/>
                  </a:lnTo>
                  <a:lnTo>
                    <a:pt x="135229" y="135039"/>
                  </a:lnTo>
                  <a:close/>
                </a:path>
                <a:path w="135254" h="212725">
                  <a:moveTo>
                    <a:pt x="135229" y="73152"/>
                  </a:moveTo>
                  <a:lnTo>
                    <a:pt x="118364" y="61899"/>
                  </a:lnTo>
                  <a:lnTo>
                    <a:pt x="112115" y="71259"/>
                  </a:lnTo>
                  <a:lnTo>
                    <a:pt x="128993" y="82511"/>
                  </a:lnTo>
                  <a:lnTo>
                    <a:pt x="135229" y="73152"/>
                  </a:lnTo>
                  <a:close/>
                </a:path>
                <a:path w="135254" h="212725">
                  <a:moveTo>
                    <a:pt x="135229" y="11252"/>
                  </a:moveTo>
                  <a:lnTo>
                    <a:pt x="118364" y="0"/>
                  </a:lnTo>
                  <a:lnTo>
                    <a:pt x="112115" y="9359"/>
                  </a:lnTo>
                  <a:lnTo>
                    <a:pt x="128993" y="20612"/>
                  </a:lnTo>
                  <a:lnTo>
                    <a:pt x="135229" y="112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86" name="object 186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5625471" y="1476588"/>
            <a:ext cx="360108" cy="359410"/>
          </a:xfrm>
          <a:prstGeom prst="rect">
            <a:avLst/>
          </a:prstGeom>
        </p:spPr>
      </p:pic>
      <p:grpSp>
        <p:nvGrpSpPr>
          <p:cNvPr id="187" name="object 187"/>
          <p:cNvGrpSpPr/>
          <p:nvPr/>
        </p:nvGrpSpPr>
        <p:grpSpPr>
          <a:xfrm>
            <a:off x="6140244" y="1515369"/>
            <a:ext cx="337820" cy="281305"/>
            <a:chOff x="6140244" y="1515369"/>
            <a:chExt cx="337820" cy="281305"/>
          </a:xfrm>
        </p:grpSpPr>
        <p:pic>
          <p:nvPicPr>
            <p:cNvPr id="188" name="object 18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145866" y="1520995"/>
              <a:ext cx="326257" cy="270004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6140244" y="1515369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20" h="281305">
                  <a:moveTo>
                    <a:pt x="95630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0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2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6" y="218458"/>
                  </a:lnTo>
                  <a:lnTo>
                    <a:pt x="11254" y="185623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0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0" y="90004"/>
                  </a:lnTo>
                  <a:close/>
                </a:path>
                <a:path w="337820" h="281305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2"/>
                  </a:lnTo>
                  <a:lnTo>
                    <a:pt x="151879" y="270002"/>
                  </a:lnTo>
                  <a:close/>
                </a:path>
                <a:path w="337820" h="281305">
                  <a:moveTo>
                    <a:pt x="140165" y="101257"/>
                  </a:moveTo>
                  <a:lnTo>
                    <a:pt x="95630" y="101257"/>
                  </a:lnTo>
                  <a:lnTo>
                    <a:pt x="128471" y="107886"/>
                  </a:lnTo>
                  <a:lnTo>
                    <a:pt x="155287" y="125968"/>
                  </a:lnTo>
                  <a:lnTo>
                    <a:pt x="173367" y="152788"/>
                  </a:lnTo>
                  <a:lnTo>
                    <a:pt x="179997" y="185635"/>
                  </a:lnTo>
                  <a:lnTo>
                    <a:pt x="173367" y="218475"/>
                  </a:lnTo>
                  <a:lnTo>
                    <a:pt x="155287" y="245292"/>
                  </a:lnTo>
                  <a:lnTo>
                    <a:pt x="128471" y="263372"/>
                  </a:lnTo>
                  <a:lnTo>
                    <a:pt x="95630" y="270002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9"/>
                  </a:lnTo>
                  <a:lnTo>
                    <a:pt x="171480" y="243790"/>
                  </a:lnTo>
                  <a:lnTo>
                    <a:pt x="179027" y="232363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4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20" h="281305">
                  <a:moveTo>
                    <a:pt x="318642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2"/>
                  </a:lnTo>
                  <a:lnTo>
                    <a:pt x="337502" y="270002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2" y="219379"/>
                  </a:lnTo>
                  <a:close/>
                </a:path>
                <a:path w="337820" h="281305">
                  <a:moveTo>
                    <a:pt x="318642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3"/>
                  </a:lnTo>
                  <a:lnTo>
                    <a:pt x="332544" y="175056"/>
                  </a:lnTo>
                  <a:lnTo>
                    <a:pt x="326620" y="165557"/>
                  </a:lnTo>
                  <a:lnTo>
                    <a:pt x="318642" y="157505"/>
                  </a:lnTo>
                  <a:close/>
                </a:path>
                <a:path w="337820" h="281305">
                  <a:moveTo>
                    <a:pt x="318642" y="95631"/>
                  </a:moveTo>
                  <a:lnTo>
                    <a:pt x="286880" y="95631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1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1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2" y="95631"/>
                  </a:lnTo>
                  <a:close/>
                </a:path>
                <a:path w="337820" h="281305">
                  <a:moveTo>
                    <a:pt x="191249" y="95631"/>
                  </a:moveTo>
                  <a:lnTo>
                    <a:pt x="159448" y="95631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1"/>
                  </a:lnTo>
                  <a:close/>
                </a:path>
                <a:path w="337820" h="281305">
                  <a:moveTo>
                    <a:pt x="238378" y="0"/>
                  </a:moveTo>
                  <a:lnTo>
                    <a:pt x="212255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1"/>
                  </a:lnTo>
                  <a:lnTo>
                    <a:pt x="334987" y="95631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5" y="5181"/>
                  </a:lnTo>
                  <a:lnTo>
                    <a:pt x="240334" y="1206"/>
                  </a:lnTo>
                  <a:lnTo>
                    <a:pt x="238378" y="0"/>
                  </a:lnTo>
                  <a:close/>
                </a:path>
                <a:path w="337820" h="281305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20" h="281305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5" y="15341"/>
                  </a:lnTo>
                  <a:lnTo>
                    <a:pt x="259664" y="11252"/>
                  </a:lnTo>
                  <a:close/>
                </a:path>
                <a:path w="337820" h="281305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20" h="281305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5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90" name="object 19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209369" y="1623889"/>
              <a:ext cx="99627" cy="110862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6311963" y="1561363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4" h="212725">
                  <a:moveTo>
                    <a:pt x="16268" y="206463"/>
                  </a:moveTo>
                  <a:lnTo>
                    <a:pt x="11239" y="196405"/>
                  </a:lnTo>
                  <a:lnTo>
                    <a:pt x="0" y="202031"/>
                  </a:lnTo>
                  <a:lnTo>
                    <a:pt x="5029" y="212090"/>
                  </a:lnTo>
                  <a:lnTo>
                    <a:pt x="16268" y="206463"/>
                  </a:lnTo>
                  <a:close/>
                </a:path>
                <a:path w="135254" h="212725">
                  <a:moveTo>
                    <a:pt x="16306" y="20916"/>
                  </a:moveTo>
                  <a:lnTo>
                    <a:pt x="11277" y="10858"/>
                  </a:lnTo>
                  <a:lnTo>
                    <a:pt x="38" y="16484"/>
                  </a:lnTo>
                  <a:lnTo>
                    <a:pt x="5067" y="26543"/>
                  </a:lnTo>
                  <a:lnTo>
                    <a:pt x="16306" y="20916"/>
                  </a:lnTo>
                  <a:close/>
                </a:path>
                <a:path w="135254" h="212725">
                  <a:moveTo>
                    <a:pt x="56451" y="196938"/>
                  </a:moveTo>
                  <a:lnTo>
                    <a:pt x="39585" y="185686"/>
                  </a:lnTo>
                  <a:lnTo>
                    <a:pt x="33337" y="195046"/>
                  </a:lnTo>
                  <a:lnTo>
                    <a:pt x="50215" y="206298"/>
                  </a:lnTo>
                  <a:lnTo>
                    <a:pt x="56451" y="196938"/>
                  </a:lnTo>
                  <a:close/>
                </a:path>
                <a:path w="135254" h="212725">
                  <a:moveTo>
                    <a:pt x="56451" y="135039"/>
                  </a:moveTo>
                  <a:lnTo>
                    <a:pt x="39585" y="123786"/>
                  </a:lnTo>
                  <a:lnTo>
                    <a:pt x="33337" y="133146"/>
                  </a:lnTo>
                  <a:lnTo>
                    <a:pt x="50215" y="144399"/>
                  </a:lnTo>
                  <a:lnTo>
                    <a:pt x="56451" y="135039"/>
                  </a:lnTo>
                  <a:close/>
                </a:path>
                <a:path w="135254" h="212725">
                  <a:moveTo>
                    <a:pt x="56451" y="73139"/>
                  </a:moveTo>
                  <a:lnTo>
                    <a:pt x="39585" y="61887"/>
                  </a:lnTo>
                  <a:lnTo>
                    <a:pt x="33337" y="71247"/>
                  </a:lnTo>
                  <a:lnTo>
                    <a:pt x="50215" y="82499"/>
                  </a:lnTo>
                  <a:lnTo>
                    <a:pt x="56451" y="73139"/>
                  </a:lnTo>
                  <a:close/>
                </a:path>
                <a:path w="135254" h="212725">
                  <a:moveTo>
                    <a:pt x="56464" y="11252"/>
                  </a:moveTo>
                  <a:lnTo>
                    <a:pt x="39598" y="0"/>
                  </a:lnTo>
                  <a:lnTo>
                    <a:pt x="33350" y="9359"/>
                  </a:lnTo>
                  <a:lnTo>
                    <a:pt x="50228" y="20612"/>
                  </a:lnTo>
                  <a:lnTo>
                    <a:pt x="56464" y="11252"/>
                  </a:lnTo>
                  <a:close/>
                </a:path>
                <a:path w="135254" h="212725">
                  <a:moveTo>
                    <a:pt x="100609" y="206476"/>
                  </a:moveTo>
                  <a:lnTo>
                    <a:pt x="95580" y="196418"/>
                  </a:lnTo>
                  <a:lnTo>
                    <a:pt x="84340" y="202044"/>
                  </a:lnTo>
                  <a:lnTo>
                    <a:pt x="89369" y="212102"/>
                  </a:lnTo>
                  <a:lnTo>
                    <a:pt x="100609" y="206476"/>
                  </a:lnTo>
                  <a:close/>
                </a:path>
                <a:path w="135254" h="212725">
                  <a:moveTo>
                    <a:pt x="100622" y="144627"/>
                  </a:moveTo>
                  <a:lnTo>
                    <a:pt x="95592" y="134569"/>
                  </a:lnTo>
                  <a:lnTo>
                    <a:pt x="84353" y="140195"/>
                  </a:lnTo>
                  <a:lnTo>
                    <a:pt x="89382" y="150253"/>
                  </a:lnTo>
                  <a:lnTo>
                    <a:pt x="100622" y="144627"/>
                  </a:lnTo>
                  <a:close/>
                </a:path>
                <a:path w="135254" h="212725">
                  <a:moveTo>
                    <a:pt x="100634" y="82778"/>
                  </a:moveTo>
                  <a:lnTo>
                    <a:pt x="95605" y="72720"/>
                  </a:lnTo>
                  <a:lnTo>
                    <a:pt x="84366" y="78346"/>
                  </a:lnTo>
                  <a:lnTo>
                    <a:pt x="89395" y="88404"/>
                  </a:lnTo>
                  <a:lnTo>
                    <a:pt x="100634" y="82778"/>
                  </a:lnTo>
                  <a:close/>
                </a:path>
                <a:path w="135254" h="212725">
                  <a:moveTo>
                    <a:pt x="100647" y="20929"/>
                  </a:moveTo>
                  <a:lnTo>
                    <a:pt x="95618" y="10871"/>
                  </a:lnTo>
                  <a:lnTo>
                    <a:pt x="84378" y="16497"/>
                  </a:lnTo>
                  <a:lnTo>
                    <a:pt x="89408" y="26555"/>
                  </a:lnTo>
                  <a:lnTo>
                    <a:pt x="100647" y="20929"/>
                  </a:lnTo>
                  <a:close/>
                </a:path>
                <a:path w="135254" h="212725">
                  <a:moveTo>
                    <a:pt x="135229" y="196938"/>
                  </a:moveTo>
                  <a:lnTo>
                    <a:pt x="118364" y="185686"/>
                  </a:lnTo>
                  <a:lnTo>
                    <a:pt x="112115" y="195046"/>
                  </a:lnTo>
                  <a:lnTo>
                    <a:pt x="128993" y="206298"/>
                  </a:lnTo>
                  <a:lnTo>
                    <a:pt x="135229" y="196938"/>
                  </a:lnTo>
                  <a:close/>
                </a:path>
                <a:path w="135254" h="212725">
                  <a:moveTo>
                    <a:pt x="135229" y="135039"/>
                  </a:moveTo>
                  <a:lnTo>
                    <a:pt x="118364" y="123786"/>
                  </a:lnTo>
                  <a:lnTo>
                    <a:pt x="112115" y="133146"/>
                  </a:lnTo>
                  <a:lnTo>
                    <a:pt x="128993" y="144399"/>
                  </a:lnTo>
                  <a:lnTo>
                    <a:pt x="135229" y="135039"/>
                  </a:lnTo>
                  <a:close/>
                </a:path>
                <a:path w="135254" h="212725">
                  <a:moveTo>
                    <a:pt x="135229" y="73152"/>
                  </a:moveTo>
                  <a:lnTo>
                    <a:pt x="118364" y="61899"/>
                  </a:lnTo>
                  <a:lnTo>
                    <a:pt x="112115" y="71259"/>
                  </a:lnTo>
                  <a:lnTo>
                    <a:pt x="128993" y="82511"/>
                  </a:lnTo>
                  <a:lnTo>
                    <a:pt x="135229" y="73152"/>
                  </a:lnTo>
                  <a:close/>
                </a:path>
                <a:path w="135254" h="212725">
                  <a:moveTo>
                    <a:pt x="135229" y="11252"/>
                  </a:moveTo>
                  <a:lnTo>
                    <a:pt x="118364" y="0"/>
                  </a:lnTo>
                  <a:lnTo>
                    <a:pt x="112115" y="9359"/>
                  </a:lnTo>
                  <a:lnTo>
                    <a:pt x="128993" y="20612"/>
                  </a:lnTo>
                  <a:lnTo>
                    <a:pt x="135229" y="112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92" name="object 192"/>
          <p:cNvGrpSpPr/>
          <p:nvPr/>
        </p:nvGrpSpPr>
        <p:grpSpPr>
          <a:xfrm>
            <a:off x="6740118" y="1386377"/>
            <a:ext cx="123825" cy="88265"/>
            <a:chOff x="6740118" y="1386377"/>
            <a:chExt cx="123825" cy="88265"/>
          </a:xfrm>
        </p:grpSpPr>
        <p:sp>
          <p:nvSpPr>
            <p:cNvPr id="193" name="object 193"/>
            <p:cNvSpPr/>
            <p:nvPr/>
          </p:nvSpPr>
          <p:spPr>
            <a:xfrm>
              <a:off x="6740122" y="1386377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5">
                  <a:moveTo>
                    <a:pt x="94399" y="0"/>
                  </a:moveTo>
                  <a:lnTo>
                    <a:pt x="29082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3"/>
                  </a:lnTo>
                  <a:lnTo>
                    <a:pt x="0" y="87757"/>
                  </a:lnTo>
                  <a:lnTo>
                    <a:pt x="123482" y="87757"/>
                  </a:lnTo>
                  <a:lnTo>
                    <a:pt x="123482" y="29083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740119" y="1424647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30">
                  <a:moveTo>
                    <a:pt x="123469" y="0"/>
                  </a:moveTo>
                  <a:lnTo>
                    <a:pt x="0" y="0"/>
                  </a:lnTo>
                  <a:lnTo>
                    <a:pt x="0" y="26479"/>
                  </a:lnTo>
                  <a:lnTo>
                    <a:pt x="0" y="30734"/>
                  </a:lnTo>
                  <a:lnTo>
                    <a:pt x="120878" y="30734"/>
                  </a:lnTo>
                  <a:lnTo>
                    <a:pt x="120878" y="49491"/>
                  </a:lnTo>
                  <a:lnTo>
                    <a:pt x="123469" y="49491"/>
                  </a:lnTo>
                  <a:lnTo>
                    <a:pt x="123469" y="30734"/>
                  </a:lnTo>
                  <a:lnTo>
                    <a:pt x="123469" y="26479"/>
                  </a:lnTo>
                  <a:lnTo>
                    <a:pt x="123469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95" name="object 195"/>
          <p:cNvGrpSpPr/>
          <p:nvPr/>
        </p:nvGrpSpPr>
        <p:grpSpPr>
          <a:xfrm>
            <a:off x="6633511" y="1378729"/>
            <a:ext cx="337185" cy="520700"/>
            <a:chOff x="6633511" y="1378729"/>
            <a:chExt cx="337185" cy="520700"/>
          </a:xfrm>
        </p:grpSpPr>
        <p:sp>
          <p:nvSpPr>
            <p:cNvPr id="196" name="object 196"/>
            <p:cNvSpPr/>
            <p:nvPr/>
          </p:nvSpPr>
          <p:spPr>
            <a:xfrm>
              <a:off x="6742722" y="1446491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5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35"/>
                  </a:lnTo>
                  <a:lnTo>
                    <a:pt x="0" y="8890"/>
                  </a:lnTo>
                  <a:lnTo>
                    <a:pt x="118275" y="8890"/>
                  </a:lnTo>
                  <a:lnTo>
                    <a:pt x="118275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35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641160" y="1446047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5" h="445769">
                  <a:moveTo>
                    <a:pt x="219837" y="356311"/>
                  </a:moveTo>
                  <a:lnTo>
                    <a:pt x="0" y="356311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311"/>
                  </a:lnTo>
                  <a:close/>
                </a:path>
                <a:path w="220345" h="445769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641148" y="1446059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69">
                  <a:moveTo>
                    <a:pt x="40932" y="356298"/>
                  </a:moveTo>
                  <a:lnTo>
                    <a:pt x="0" y="356298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298"/>
                  </a:lnTo>
                  <a:close/>
                </a:path>
                <a:path w="41275" h="445769">
                  <a:moveTo>
                    <a:pt x="40932" y="0"/>
                  </a:moveTo>
                  <a:lnTo>
                    <a:pt x="0" y="0"/>
                  </a:lnTo>
                  <a:lnTo>
                    <a:pt x="0" y="88887"/>
                  </a:lnTo>
                  <a:lnTo>
                    <a:pt x="40932" y="88887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6641160" y="1534947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5" h="267969">
                  <a:moveTo>
                    <a:pt x="219836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6" y="267398"/>
                  </a:lnTo>
                  <a:lnTo>
                    <a:pt x="219836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0" name="object 200"/>
            <p:cNvSpPr/>
            <p:nvPr/>
          </p:nvSpPr>
          <p:spPr>
            <a:xfrm>
              <a:off x="6641160" y="1534947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69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641160" y="1534947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69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2" name="object 20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65596" y="1585116"/>
              <a:ext cx="171500" cy="171500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6633511" y="1378729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4" h="520700">
                  <a:moveTo>
                    <a:pt x="11887" y="477151"/>
                  </a:moveTo>
                  <a:lnTo>
                    <a:pt x="3428" y="477151"/>
                  </a:lnTo>
                  <a:lnTo>
                    <a:pt x="0" y="480580"/>
                  </a:lnTo>
                  <a:lnTo>
                    <a:pt x="12" y="512572"/>
                  </a:lnTo>
                  <a:lnTo>
                    <a:pt x="7619" y="520192"/>
                  </a:lnTo>
                  <a:lnTo>
                    <a:pt x="329095" y="520192"/>
                  </a:lnTo>
                  <a:lnTo>
                    <a:pt x="336715" y="512572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4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4" h="520700">
                  <a:moveTo>
                    <a:pt x="235256" y="431279"/>
                  </a:moveTo>
                  <a:lnTo>
                    <a:pt x="219836" y="431279"/>
                  </a:lnTo>
                  <a:lnTo>
                    <a:pt x="219836" y="500316"/>
                  </a:lnTo>
                  <a:lnTo>
                    <a:pt x="215264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4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4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19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8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4" h="520700">
                  <a:moveTo>
                    <a:pt x="243952" y="74968"/>
                  </a:moveTo>
                  <a:lnTo>
                    <a:pt x="215264" y="74968"/>
                  </a:lnTo>
                  <a:lnTo>
                    <a:pt x="219836" y="79527"/>
                  </a:lnTo>
                  <a:lnTo>
                    <a:pt x="219836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6" y="163880"/>
                  </a:lnTo>
                  <a:lnTo>
                    <a:pt x="219836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5"/>
                  </a:lnTo>
                  <a:lnTo>
                    <a:pt x="255161" y="88265"/>
                  </a:lnTo>
                  <a:lnTo>
                    <a:pt x="243952" y="74968"/>
                  </a:lnTo>
                  <a:close/>
                </a:path>
                <a:path w="337184" h="520700">
                  <a:moveTo>
                    <a:pt x="255161" y="88265"/>
                  </a:moveTo>
                  <a:lnTo>
                    <a:pt x="235140" y="88265"/>
                  </a:lnTo>
                  <a:lnTo>
                    <a:pt x="270357" y="130048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8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5"/>
                  </a:lnTo>
                  <a:close/>
                </a:path>
                <a:path w="337184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4" h="520700">
                  <a:moveTo>
                    <a:pt x="134315" y="33667"/>
                  </a:moveTo>
                  <a:lnTo>
                    <a:pt x="125856" y="33667"/>
                  </a:lnTo>
                  <a:lnTo>
                    <a:pt x="122427" y="37096"/>
                  </a:lnTo>
                  <a:lnTo>
                    <a:pt x="122427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4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4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4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4" h="520700">
                  <a:moveTo>
                    <a:pt x="234314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3" y="59651"/>
                  </a:lnTo>
                  <a:lnTo>
                    <a:pt x="237743" y="39573"/>
                  </a:lnTo>
                  <a:lnTo>
                    <a:pt x="234314" y="36144"/>
                  </a:lnTo>
                  <a:close/>
                </a:path>
                <a:path w="337184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9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7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4" name="object 20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657944" y="1577459"/>
              <a:ext cx="186817" cy="186817"/>
            </a:xfrm>
            <a:prstGeom prst="rect">
              <a:avLst/>
            </a:prstGeom>
          </p:spPr>
        </p:pic>
      </p:grpSp>
      <p:pic>
        <p:nvPicPr>
          <p:cNvPr id="205" name="object 205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7139995" y="1476002"/>
            <a:ext cx="354006" cy="359995"/>
          </a:xfrm>
          <a:prstGeom prst="rect">
            <a:avLst/>
          </a:prstGeom>
        </p:spPr>
      </p:pic>
      <p:pic>
        <p:nvPicPr>
          <p:cNvPr id="206" name="object 206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7625765" y="1482205"/>
            <a:ext cx="390462" cy="347983"/>
          </a:xfrm>
          <a:prstGeom prst="rect">
            <a:avLst/>
          </a:prstGeom>
        </p:spPr>
      </p:pic>
      <p:pic>
        <p:nvPicPr>
          <p:cNvPr id="207" name="object 207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8146218" y="1477041"/>
            <a:ext cx="357555" cy="357560"/>
          </a:xfrm>
          <a:prstGeom prst="rect">
            <a:avLst/>
          </a:prstGeom>
        </p:spPr>
      </p:pic>
      <p:pic>
        <p:nvPicPr>
          <p:cNvPr id="208" name="object 20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8649469" y="1476588"/>
            <a:ext cx="360108" cy="359410"/>
          </a:xfrm>
          <a:prstGeom prst="rect">
            <a:avLst/>
          </a:prstGeom>
        </p:spPr>
      </p:pic>
      <p:pic>
        <p:nvPicPr>
          <p:cNvPr id="209" name="object 20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9154217" y="1477041"/>
            <a:ext cx="357555" cy="357560"/>
          </a:xfrm>
          <a:prstGeom prst="rect">
            <a:avLst/>
          </a:prstGeom>
        </p:spPr>
      </p:pic>
      <p:pic>
        <p:nvPicPr>
          <p:cNvPr id="210" name="object 210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9641764" y="1482205"/>
            <a:ext cx="390464" cy="347983"/>
          </a:xfrm>
          <a:prstGeom prst="rect">
            <a:avLst/>
          </a:prstGeom>
        </p:spPr>
      </p:pic>
      <p:pic>
        <p:nvPicPr>
          <p:cNvPr id="211" name="object 211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81469" y="2124588"/>
            <a:ext cx="360108" cy="359410"/>
          </a:xfrm>
          <a:prstGeom prst="rect">
            <a:avLst/>
          </a:prstGeom>
        </p:spPr>
      </p:pic>
      <p:grpSp>
        <p:nvGrpSpPr>
          <p:cNvPr id="212" name="object 212"/>
          <p:cNvGrpSpPr/>
          <p:nvPr/>
        </p:nvGrpSpPr>
        <p:grpSpPr>
          <a:xfrm>
            <a:off x="596242" y="2163368"/>
            <a:ext cx="337820" cy="281305"/>
            <a:chOff x="596242" y="2163368"/>
            <a:chExt cx="337820" cy="281305"/>
          </a:xfrm>
        </p:grpSpPr>
        <p:pic>
          <p:nvPicPr>
            <p:cNvPr id="213" name="object 21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01865" y="2168994"/>
              <a:ext cx="326256" cy="270004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596242" y="2163368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19" h="281305">
                  <a:moveTo>
                    <a:pt x="95630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0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2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6" y="218458"/>
                  </a:lnTo>
                  <a:lnTo>
                    <a:pt x="11254" y="185623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0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0" y="90004"/>
                  </a:lnTo>
                  <a:close/>
                </a:path>
                <a:path w="337819" h="281305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2"/>
                  </a:lnTo>
                  <a:lnTo>
                    <a:pt x="151879" y="270002"/>
                  </a:lnTo>
                  <a:close/>
                </a:path>
                <a:path w="337819" h="281305">
                  <a:moveTo>
                    <a:pt x="140165" y="101257"/>
                  </a:moveTo>
                  <a:lnTo>
                    <a:pt x="95630" y="101257"/>
                  </a:lnTo>
                  <a:lnTo>
                    <a:pt x="128471" y="107886"/>
                  </a:lnTo>
                  <a:lnTo>
                    <a:pt x="155287" y="125968"/>
                  </a:lnTo>
                  <a:lnTo>
                    <a:pt x="173367" y="152788"/>
                  </a:lnTo>
                  <a:lnTo>
                    <a:pt x="179997" y="185635"/>
                  </a:lnTo>
                  <a:lnTo>
                    <a:pt x="173367" y="218475"/>
                  </a:lnTo>
                  <a:lnTo>
                    <a:pt x="155287" y="245292"/>
                  </a:lnTo>
                  <a:lnTo>
                    <a:pt x="128471" y="263372"/>
                  </a:lnTo>
                  <a:lnTo>
                    <a:pt x="95630" y="270002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9"/>
                  </a:lnTo>
                  <a:lnTo>
                    <a:pt x="171480" y="243790"/>
                  </a:lnTo>
                  <a:lnTo>
                    <a:pt x="179027" y="232363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4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19" h="281305">
                  <a:moveTo>
                    <a:pt x="318642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2"/>
                  </a:lnTo>
                  <a:lnTo>
                    <a:pt x="337502" y="270002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2" y="219379"/>
                  </a:lnTo>
                  <a:close/>
                </a:path>
                <a:path w="337819" h="281305">
                  <a:moveTo>
                    <a:pt x="318642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3"/>
                  </a:lnTo>
                  <a:lnTo>
                    <a:pt x="332544" y="175056"/>
                  </a:lnTo>
                  <a:lnTo>
                    <a:pt x="326620" y="165557"/>
                  </a:lnTo>
                  <a:lnTo>
                    <a:pt x="318642" y="157505"/>
                  </a:lnTo>
                  <a:close/>
                </a:path>
                <a:path w="337819" h="281305">
                  <a:moveTo>
                    <a:pt x="318642" y="95631"/>
                  </a:moveTo>
                  <a:lnTo>
                    <a:pt x="286880" y="95631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1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1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2" y="95631"/>
                  </a:lnTo>
                  <a:close/>
                </a:path>
                <a:path w="337819" h="281305">
                  <a:moveTo>
                    <a:pt x="191249" y="95631"/>
                  </a:moveTo>
                  <a:lnTo>
                    <a:pt x="159448" y="95631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1"/>
                  </a:lnTo>
                  <a:close/>
                </a:path>
                <a:path w="337819" h="281305">
                  <a:moveTo>
                    <a:pt x="238378" y="0"/>
                  </a:moveTo>
                  <a:lnTo>
                    <a:pt x="212267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1"/>
                  </a:lnTo>
                  <a:lnTo>
                    <a:pt x="334987" y="95631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5" y="5181"/>
                  </a:lnTo>
                  <a:lnTo>
                    <a:pt x="240334" y="1206"/>
                  </a:lnTo>
                  <a:lnTo>
                    <a:pt x="238378" y="0"/>
                  </a:lnTo>
                  <a:close/>
                </a:path>
                <a:path w="337819" h="281305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19" h="281305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5" y="15341"/>
                  </a:lnTo>
                  <a:lnTo>
                    <a:pt x="259664" y="11252"/>
                  </a:lnTo>
                  <a:close/>
                </a:path>
                <a:path w="337819" h="281305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19" h="281305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5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5" name="object 21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65368" y="2271888"/>
              <a:ext cx="99627" cy="110862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767956" y="2209367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5" h="212725">
                  <a:moveTo>
                    <a:pt x="16268" y="206451"/>
                  </a:moveTo>
                  <a:lnTo>
                    <a:pt x="11239" y="196392"/>
                  </a:lnTo>
                  <a:lnTo>
                    <a:pt x="0" y="202018"/>
                  </a:lnTo>
                  <a:lnTo>
                    <a:pt x="5029" y="212077"/>
                  </a:lnTo>
                  <a:lnTo>
                    <a:pt x="16268" y="206451"/>
                  </a:lnTo>
                  <a:close/>
                </a:path>
                <a:path w="135255" h="212725">
                  <a:moveTo>
                    <a:pt x="16306" y="20916"/>
                  </a:moveTo>
                  <a:lnTo>
                    <a:pt x="11277" y="10858"/>
                  </a:lnTo>
                  <a:lnTo>
                    <a:pt x="38" y="16484"/>
                  </a:lnTo>
                  <a:lnTo>
                    <a:pt x="5067" y="26543"/>
                  </a:lnTo>
                  <a:lnTo>
                    <a:pt x="16306" y="20916"/>
                  </a:lnTo>
                  <a:close/>
                </a:path>
                <a:path w="135255" h="212725">
                  <a:moveTo>
                    <a:pt x="56451" y="196926"/>
                  </a:moveTo>
                  <a:lnTo>
                    <a:pt x="39585" y="185674"/>
                  </a:lnTo>
                  <a:lnTo>
                    <a:pt x="33337" y="195033"/>
                  </a:lnTo>
                  <a:lnTo>
                    <a:pt x="50215" y="206286"/>
                  </a:lnTo>
                  <a:lnTo>
                    <a:pt x="56451" y="196926"/>
                  </a:lnTo>
                  <a:close/>
                </a:path>
                <a:path w="135255" h="212725">
                  <a:moveTo>
                    <a:pt x="56464" y="135039"/>
                  </a:moveTo>
                  <a:lnTo>
                    <a:pt x="39598" y="123786"/>
                  </a:lnTo>
                  <a:lnTo>
                    <a:pt x="33350" y="133146"/>
                  </a:lnTo>
                  <a:lnTo>
                    <a:pt x="50228" y="144399"/>
                  </a:lnTo>
                  <a:lnTo>
                    <a:pt x="56464" y="135039"/>
                  </a:lnTo>
                  <a:close/>
                </a:path>
                <a:path w="135255" h="212725">
                  <a:moveTo>
                    <a:pt x="56464" y="73139"/>
                  </a:moveTo>
                  <a:lnTo>
                    <a:pt x="39598" y="61887"/>
                  </a:lnTo>
                  <a:lnTo>
                    <a:pt x="33350" y="71247"/>
                  </a:lnTo>
                  <a:lnTo>
                    <a:pt x="50228" y="82499"/>
                  </a:lnTo>
                  <a:lnTo>
                    <a:pt x="56464" y="73139"/>
                  </a:lnTo>
                  <a:close/>
                </a:path>
                <a:path w="135255" h="212725">
                  <a:moveTo>
                    <a:pt x="56464" y="11252"/>
                  </a:moveTo>
                  <a:lnTo>
                    <a:pt x="39598" y="0"/>
                  </a:lnTo>
                  <a:lnTo>
                    <a:pt x="33350" y="9359"/>
                  </a:lnTo>
                  <a:lnTo>
                    <a:pt x="50228" y="20612"/>
                  </a:lnTo>
                  <a:lnTo>
                    <a:pt x="56464" y="11252"/>
                  </a:lnTo>
                  <a:close/>
                </a:path>
                <a:path w="135255" h="212725">
                  <a:moveTo>
                    <a:pt x="100609" y="206476"/>
                  </a:moveTo>
                  <a:lnTo>
                    <a:pt x="95580" y="196418"/>
                  </a:lnTo>
                  <a:lnTo>
                    <a:pt x="84340" y="202044"/>
                  </a:lnTo>
                  <a:lnTo>
                    <a:pt x="89369" y="212102"/>
                  </a:lnTo>
                  <a:lnTo>
                    <a:pt x="100609" y="206476"/>
                  </a:lnTo>
                  <a:close/>
                </a:path>
                <a:path w="135255" h="212725">
                  <a:moveTo>
                    <a:pt x="100622" y="144627"/>
                  </a:moveTo>
                  <a:lnTo>
                    <a:pt x="95592" y="134569"/>
                  </a:lnTo>
                  <a:lnTo>
                    <a:pt x="84353" y="140195"/>
                  </a:lnTo>
                  <a:lnTo>
                    <a:pt x="89382" y="150253"/>
                  </a:lnTo>
                  <a:lnTo>
                    <a:pt x="100622" y="144627"/>
                  </a:lnTo>
                  <a:close/>
                </a:path>
                <a:path w="135255" h="212725">
                  <a:moveTo>
                    <a:pt x="100634" y="82778"/>
                  </a:moveTo>
                  <a:lnTo>
                    <a:pt x="95605" y="72720"/>
                  </a:lnTo>
                  <a:lnTo>
                    <a:pt x="84366" y="78346"/>
                  </a:lnTo>
                  <a:lnTo>
                    <a:pt x="89395" y="88404"/>
                  </a:lnTo>
                  <a:lnTo>
                    <a:pt x="100634" y="82778"/>
                  </a:lnTo>
                  <a:close/>
                </a:path>
                <a:path w="135255" h="212725">
                  <a:moveTo>
                    <a:pt x="100647" y="20929"/>
                  </a:moveTo>
                  <a:lnTo>
                    <a:pt x="95618" y="10871"/>
                  </a:lnTo>
                  <a:lnTo>
                    <a:pt x="84378" y="16497"/>
                  </a:lnTo>
                  <a:lnTo>
                    <a:pt x="89408" y="26555"/>
                  </a:lnTo>
                  <a:lnTo>
                    <a:pt x="100647" y="20929"/>
                  </a:lnTo>
                  <a:close/>
                </a:path>
                <a:path w="135255" h="212725">
                  <a:moveTo>
                    <a:pt x="135229" y="196926"/>
                  </a:moveTo>
                  <a:lnTo>
                    <a:pt x="118364" y="185674"/>
                  </a:lnTo>
                  <a:lnTo>
                    <a:pt x="112115" y="195033"/>
                  </a:lnTo>
                  <a:lnTo>
                    <a:pt x="128993" y="206286"/>
                  </a:lnTo>
                  <a:lnTo>
                    <a:pt x="135229" y="196926"/>
                  </a:lnTo>
                  <a:close/>
                </a:path>
                <a:path w="135255" h="212725">
                  <a:moveTo>
                    <a:pt x="135229" y="135039"/>
                  </a:moveTo>
                  <a:lnTo>
                    <a:pt x="118364" y="123786"/>
                  </a:lnTo>
                  <a:lnTo>
                    <a:pt x="112115" y="133146"/>
                  </a:lnTo>
                  <a:lnTo>
                    <a:pt x="128993" y="144399"/>
                  </a:lnTo>
                  <a:lnTo>
                    <a:pt x="135229" y="135039"/>
                  </a:lnTo>
                  <a:close/>
                </a:path>
                <a:path w="135255" h="212725">
                  <a:moveTo>
                    <a:pt x="135229" y="73139"/>
                  </a:moveTo>
                  <a:lnTo>
                    <a:pt x="118364" y="61887"/>
                  </a:lnTo>
                  <a:lnTo>
                    <a:pt x="112115" y="71247"/>
                  </a:lnTo>
                  <a:lnTo>
                    <a:pt x="128993" y="82499"/>
                  </a:lnTo>
                  <a:lnTo>
                    <a:pt x="135229" y="73139"/>
                  </a:lnTo>
                  <a:close/>
                </a:path>
                <a:path w="135255" h="212725">
                  <a:moveTo>
                    <a:pt x="135242" y="11252"/>
                  </a:moveTo>
                  <a:lnTo>
                    <a:pt x="118376" y="0"/>
                  </a:lnTo>
                  <a:lnTo>
                    <a:pt x="112128" y="9359"/>
                  </a:lnTo>
                  <a:lnTo>
                    <a:pt x="129006" y="20612"/>
                  </a:lnTo>
                  <a:lnTo>
                    <a:pt x="135242" y="112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17" name="object 217"/>
          <p:cNvGrpSpPr/>
          <p:nvPr/>
        </p:nvGrpSpPr>
        <p:grpSpPr>
          <a:xfrm>
            <a:off x="1196120" y="2034378"/>
            <a:ext cx="123825" cy="88265"/>
            <a:chOff x="1196120" y="2034378"/>
            <a:chExt cx="123825" cy="88265"/>
          </a:xfrm>
        </p:grpSpPr>
        <p:sp>
          <p:nvSpPr>
            <p:cNvPr id="218" name="object 218"/>
            <p:cNvSpPr/>
            <p:nvPr/>
          </p:nvSpPr>
          <p:spPr>
            <a:xfrm>
              <a:off x="1196120" y="2034378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4">
                  <a:moveTo>
                    <a:pt x="94399" y="0"/>
                  </a:moveTo>
                  <a:lnTo>
                    <a:pt x="29082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3"/>
                  </a:lnTo>
                  <a:lnTo>
                    <a:pt x="0" y="87757"/>
                  </a:lnTo>
                  <a:lnTo>
                    <a:pt x="123482" y="87757"/>
                  </a:lnTo>
                  <a:lnTo>
                    <a:pt x="123482" y="29083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196124" y="2072639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30">
                  <a:moveTo>
                    <a:pt x="123482" y="0"/>
                  </a:moveTo>
                  <a:lnTo>
                    <a:pt x="0" y="0"/>
                  </a:lnTo>
                  <a:lnTo>
                    <a:pt x="0" y="26492"/>
                  </a:lnTo>
                  <a:lnTo>
                    <a:pt x="0" y="30734"/>
                  </a:lnTo>
                  <a:lnTo>
                    <a:pt x="120865" y="30734"/>
                  </a:lnTo>
                  <a:lnTo>
                    <a:pt x="120865" y="49491"/>
                  </a:lnTo>
                  <a:lnTo>
                    <a:pt x="123482" y="49491"/>
                  </a:lnTo>
                  <a:lnTo>
                    <a:pt x="123482" y="30734"/>
                  </a:lnTo>
                  <a:lnTo>
                    <a:pt x="123482" y="26492"/>
                  </a:lnTo>
                  <a:lnTo>
                    <a:pt x="123482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20" name="object 220"/>
          <p:cNvGrpSpPr/>
          <p:nvPr/>
        </p:nvGrpSpPr>
        <p:grpSpPr>
          <a:xfrm>
            <a:off x="1089508" y="2026729"/>
            <a:ext cx="337185" cy="520700"/>
            <a:chOff x="1089508" y="2026729"/>
            <a:chExt cx="337185" cy="520700"/>
          </a:xfrm>
        </p:grpSpPr>
        <p:sp>
          <p:nvSpPr>
            <p:cNvPr id="221" name="object 221"/>
            <p:cNvSpPr/>
            <p:nvPr/>
          </p:nvSpPr>
          <p:spPr>
            <a:xfrm>
              <a:off x="1198727" y="2094483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4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48"/>
                  </a:lnTo>
                  <a:lnTo>
                    <a:pt x="0" y="8890"/>
                  </a:lnTo>
                  <a:lnTo>
                    <a:pt x="118262" y="8890"/>
                  </a:lnTo>
                  <a:lnTo>
                    <a:pt x="118262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48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097153" y="2094052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4" h="445769">
                  <a:moveTo>
                    <a:pt x="219837" y="356311"/>
                  </a:moveTo>
                  <a:lnTo>
                    <a:pt x="0" y="356311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311"/>
                  </a:lnTo>
                  <a:close/>
                </a:path>
                <a:path w="220344" h="445769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097153" y="2094052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69">
                  <a:moveTo>
                    <a:pt x="40932" y="356311"/>
                  </a:moveTo>
                  <a:lnTo>
                    <a:pt x="0" y="356311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311"/>
                  </a:lnTo>
                  <a:close/>
                </a:path>
                <a:path w="41275" h="445769">
                  <a:moveTo>
                    <a:pt x="40932" y="0"/>
                  </a:moveTo>
                  <a:lnTo>
                    <a:pt x="0" y="0"/>
                  </a:lnTo>
                  <a:lnTo>
                    <a:pt x="0" y="88900"/>
                  </a:lnTo>
                  <a:lnTo>
                    <a:pt x="40932" y="88900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097165" y="2182952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4" h="267969">
                  <a:moveTo>
                    <a:pt x="219837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7" y="267398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097153" y="2182952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69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097153" y="2182952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69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27" name="object 2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21594" y="2233117"/>
              <a:ext cx="171500" cy="171500"/>
            </a:xfrm>
            <a:prstGeom prst="rect">
              <a:avLst/>
            </a:prstGeom>
          </p:spPr>
        </p:pic>
        <p:sp>
          <p:nvSpPr>
            <p:cNvPr id="228" name="object 228"/>
            <p:cNvSpPr/>
            <p:nvPr/>
          </p:nvSpPr>
          <p:spPr>
            <a:xfrm>
              <a:off x="1089508" y="2026729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4" h="520700">
                  <a:moveTo>
                    <a:pt x="11887" y="477151"/>
                  </a:moveTo>
                  <a:lnTo>
                    <a:pt x="3428" y="477151"/>
                  </a:lnTo>
                  <a:lnTo>
                    <a:pt x="0" y="480580"/>
                  </a:lnTo>
                  <a:lnTo>
                    <a:pt x="12" y="512572"/>
                  </a:lnTo>
                  <a:lnTo>
                    <a:pt x="7619" y="520192"/>
                  </a:lnTo>
                  <a:lnTo>
                    <a:pt x="329095" y="520192"/>
                  </a:lnTo>
                  <a:lnTo>
                    <a:pt x="336715" y="512572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4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4" h="520700">
                  <a:moveTo>
                    <a:pt x="235256" y="431279"/>
                  </a:moveTo>
                  <a:lnTo>
                    <a:pt x="219836" y="431279"/>
                  </a:lnTo>
                  <a:lnTo>
                    <a:pt x="219836" y="500316"/>
                  </a:lnTo>
                  <a:lnTo>
                    <a:pt x="215264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4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4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19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8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4" h="520700">
                  <a:moveTo>
                    <a:pt x="243952" y="74968"/>
                  </a:moveTo>
                  <a:lnTo>
                    <a:pt x="215264" y="74968"/>
                  </a:lnTo>
                  <a:lnTo>
                    <a:pt x="219836" y="79527"/>
                  </a:lnTo>
                  <a:lnTo>
                    <a:pt x="219836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6" y="163880"/>
                  </a:lnTo>
                  <a:lnTo>
                    <a:pt x="219836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5"/>
                  </a:lnTo>
                  <a:lnTo>
                    <a:pt x="255161" y="88265"/>
                  </a:lnTo>
                  <a:lnTo>
                    <a:pt x="243952" y="74968"/>
                  </a:lnTo>
                  <a:close/>
                </a:path>
                <a:path w="337184" h="520700">
                  <a:moveTo>
                    <a:pt x="255161" y="88265"/>
                  </a:moveTo>
                  <a:lnTo>
                    <a:pt x="235140" y="88265"/>
                  </a:lnTo>
                  <a:lnTo>
                    <a:pt x="270357" y="130048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8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5"/>
                  </a:lnTo>
                  <a:close/>
                </a:path>
                <a:path w="337184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4" h="520700">
                  <a:moveTo>
                    <a:pt x="134315" y="33667"/>
                  </a:moveTo>
                  <a:lnTo>
                    <a:pt x="125856" y="33667"/>
                  </a:lnTo>
                  <a:lnTo>
                    <a:pt x="122427" y="37096"/>
                  </a:lnTo>
                  <a:lnTo>
                    <a:pt x="122427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4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4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4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4" h="520700">
                  <a:moveTo>
                    <a:pt x="234314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4" y="59651"/>
                  </a:lnTo>
                  <a:lnTo>
                    <a:pt x="237744" y="39573"/>
                  </a:lnTo>
                  <a:lnTo>
                    <a:pt x="234314" y="36144"/>
                  </a:lnTo>
                  <a:close/>
                </a:path>
                <a:path w="337184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9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7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29" name="object 22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113942" y="2225459"/>
              <a:ext cx="186816" cy="186817"/>
            </a:xfrm>
            <a:prstGeom prst="rect">
              <a:avLst/>
            </a:prstGeom>
          </p:spPr>
        </p:pic>
      </p:grpSp>
      <p:pic>
        <p:nvPicPr>
          <p:cNvPr id="230" name="object 230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1595995" y="2124003"/>
            <a:ext cx="354006" cy="359994"/>
          </a:xfrm>
          <a:prstGeom prst="rect">
            <a:avLst/>
          </a:prstGeom>
        </p:spPr>
      </p:pic>
      <p:pic>
        <p:nvPicPr>
          <p:cNvPr id="231" name="object 231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2081763" y="2130205"/>
            <a:ext cx="390464" cy="347985"/>
          </a:xfrm>
          <a:prstGeom prst="rect">
            <a:avLst/>
          </a:prstGeom>
        </p:spPr>
      </p:pic>
      <p:pic>
        <p:nvPicPr>
          <p:cNvPr id="232" name="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2602215" y="2125041"/>
            <a:ext cx="357555" cy="357560"/>
          </a:xfrm>
          <a:prstGeom prst="rect">
            <a:avLst/>
          </a:prstGeom>
        </p:spPr>
      </p:pic>
      <p:pic>
        <p:nvPicPr>
          <p:cNvPr id="233" name="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3089763" y="2130205"/>
            <a:ext cx="390464" cy="347985"/>
          </a:xfrm>
          <a:prstGeom prst="rect">
            <a:avLst/>
          </a:prstGeom>
        </p:spPr>
      </p:pic>
      <p:pic>
        <p:nvPicPr>
          <p:cNvPr id="234" name="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3611995" y="2124003"/>
            <a:ext cx="354004" cy="359994"/>
          </a:xfrm>
          <a:prstGeom prst="rect">
            <a:avLst/>
          </a:prstGeom>
        </p:spPr>
      </p:pic>
      <p:grpSp>
        <p:nvGrpSpPr>
          <p:cNvPr id="235" name="object 235"/>
          <p:cNvGrpSpPr/>
          <p:nvPr/>
        </p:nvGrpSpPr>
        <p:grpSpPr>
          <a:xfrm>
            <a:off x="4220119" y="2034378"/>
            <a:ext cx="123825" cy="88265"/>
            <a:chOff x="4220119" y="2034378"/>
            <a:chExt cx="123825" cy="88265"/>
          </a:xfrm>
        </p:grpSpPr>
        <p:sp>
          <p:nvSpPr>
            <p:cNvPr id="236" name="object 236"/>
            <p:cNvSpPr/>
            <p:nvPr/>
          </p:nvSpPr>
          <p:spPr>
            <a:xfrm>
              <a:off x="4220119" y="2034378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4">
                  <a:moveTo>
                    <a:pt x="94399" y="0"/>
                  </a:moveTo>
                  <a:lnTo>
                    <a:pt x="29083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3"/>
                  </a:lnTo>
                  <a:lnTo>
                    <a:pt x="0" y="87757"/>
                  </a:lnTo>
                  <a:lnTo>
                    <a:pt x="123482" y="87757"/>
                  </a:lnTo>
                  <a:lnTo>
                    <a:pt x="123482" y="29083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220121" y="2072639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30">
                  <a:moveTo>
                    <a:pt x="123482" y="0"/>
                  </a:moveTo>
                  <a:lnTo>
                    <a:pt x="0" y="0"/>
                  </a:lnTo>
                  <a:lnTo>
                    <a:pt x="0" y="26492"/>
                  </a:lnTo>
                  <a:lnTo>
                    <a:pt x="0" y="30734"/>
                  </a:lnTo>
                  <a:lnTo>
                    <a:pt x="120865" y="30734"/>
                  </a:lnTo>
                  <a:lnTo>
                    <a:pt x="120865" y="49491"/>
                  </a:lnTo>
                  <a:lnTo>
                    <a:pt x="123482" y="49491"/>
                  </a:lnTo>
                  <a:lnTo>
                    <a:pt x="123482" y="30734"/>
                  </a:lnTo>
                  <a:lnTo>
                    <a:pt x="123482" y="26492"/>
                  </a:lnTo>
                  <a:lnTo>
                    <a:pt x="123482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38" name="object 238"/>
          <p:cNvGrpSpPr/>
          <p:nvPr/>
        </p:nvGrpSpPr>
        <p:grpSpPr>
          <a:xfrm>
            <a:off x="4113509" y="2026729"/>
            <a:ext cx="337185" cy="520700"/>
            <a:chOff x="4113509" y="2026729"/>
            <a:chExt cx="337185" cy="520700"/>
          </a:xfrm>
        </p:grpSpPr>
        <p:sp>
          <p:nvSpPr>
            <p:cNvPr id="239" name="object 239"/>
            <p:cNvSpPr/>
            <p:nvPr/>
          </p:nvSpPr>
          <p:spPr>
            <a:xfrm>
              <a:off x="4222724" y="2094483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5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48"/>
                  </a:lnTo>
                  <a:lnTo>
                    <a:pt x="0" y="8890"/>
                  </a:lnTo>
                  <a:lnTo>
                    <a:pt x="118262" y="8890"/>
                  </a:lnTo>
                  <a:lnTo>
                    <a:pt x="118262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48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121150" y="2094052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5" h="445769">
                  <a:moveTo>
                    <a:pt x="219837" y="356311"/>
                  </a:moveTo>
                  <a:lnTo>
                    <a:pt x="0" y="356311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311"/>
                  </a:lnTo>
                  <a:close/>
                </a:path>
                <a:path w="220345" h="445769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1" name="object 241"/>
            <p:cNvSpPr/>
            <p:nvPr/>
          </p:nvSpPr>
          <p:spPr>
            <a:xfrm>
              <a:off x="4121150" y="2094052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69">
                  <a:moveTo>
                    <a:pt x="40932" y="356311"/>
                  </a:moveTo>
                  <a:lnTo>
                    <a:pt x="0" y="356311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311"/>
                  </a:lnTo>
                  <a:close/>
                </a:path>
                <a:path w="41275" h="445769">
                  <a:moveTo>
                    <a:pt x="40932" y="0"/>
                  </a:moveTo>
                  <a:lnTo>
                    <a:pt x="0" y="0"/>
                  </a:lnTo>
                  <a:lnTo>
                    <a:pt x="0" y="88900"/>
                  </a:lnTo>
                  <a:lnTo>
                    <a:pt x="40932" y="88900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2" name="object 242"/>
            <p:cNvSpPr/>
            <p:nvPr/>
          </p:nvSpPr>
          <p:spPr>
            <a:xfrm>
              <a:off x="4121162" y="2182952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5" h="267969">
                  <a:moveTo>
                    <a:pt x="219837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7" y="267398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3" name="object 243"/>
            <p:cNvSpPr/>
            <p:nvPr/>
          </p:nvSpPr>
          <p:spPr>
            <a:xfrm>
              <a:off x="4121150" y="2182952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69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4" name="object 244"/>
            <p:cNvSpPr/>
            <p:nvPr/>
          </p:nvSpPr>
          <p:spPr>
            <a:xfrm>
              <a:off x="4121150" y="2182952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69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45" name="object 2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45593" y="2233117"/>
              <a:ext cx="171500" cy="171500"/>
            </a:xfrm>
            <a:prstGeom prst="rect">
              <a:avLst/>
            </a:prstGeom>
          </p:spPr>
        </p:pic>
        <p:sp>
          <p:nvSpPr>
            <p:cNvPr id="246" name="object 246"/>
            <p:cNvSpPr/>
            <p:nvPr/>
          </p:nvSpPr>
          <p:spPr>
            <a:xfrm>
              <a:off x="4113509" y="2026729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5" h="520700">
                  <a:moveTo>
                    <a:pt x="11887" y="477151"/>
                  </a:moveTo>
                  <a:lnTo>
                    <a:pt x="3429" y="477151"/>
                  </a:lnTo>
                  <a:lnTo>
                    <a:pt x="0" y="480580"/>
                  </a:lnTo>
                  <a:lnTo>
                    <a:pt x="12" y="512572"/>
                  </a:lnTo>
                  <a:lnTo>
                    <a:pt x="7620" y="520192"/>
                  </a:lnTo>
                  <a:lnTo>
                    <a:pt x="329095" y="520192"/>
                  </a:lnTo>
                  <a:lnTo>
                    <a:pt x="336715" y="512572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5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5" h="520700">
                  <a:moveTo>
                    <a:pt x="235256" y="431279"/>
                  </a:moveTo>
                  <a:lnTo>
                    <a:pt x="219837" y="431279"/>
                  </a:lnTo>
                  <a:lnTo>
                    <a:pt x="219837" y="500316"/>
                  </a:lnTo>
                  <a:lnTo>
                    <a:pt x="215265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5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5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20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9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5" h="520700">
                  <a:moveTo>
                    <a:pt x="243952" y="74968"/>
                  </a:moveTo>
                  <a:lnTo>
                    <a:pt x="215265" y="74968"/>
                  </a:lnTo>
                  <a:lnTo>
                    <a:pt x="219837" y="79527"/>
                  </a:lnTo>
                  <a:lnTo>
                    <a:pt x="219837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7" y="163880"/>
                  </a:lnTo>
                  <a:lnTo>
                    <a:pt x="219837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5"/>
                  </a:lnTo>
                  <a:lnTo>
                    <a:pt x="255161" y="88265"/>
                  </a:lnTo>
                  <a:lnTo>
                    <a:pt x="243952" y="74968"/>
                  </a:lnTo>
                  <a:close/>
                </a:path>
                <a:path w="337185" h="520700">
                  <a:moveTo>
                    <a:pt x="255161" y="88265"/>
                  </a:moveTo>
                  <a:lnTo>
                    <a:pt x="235140" y="88265"/>
                  </a:lnTo>
                  <a:lnTo>
                    <a:pt x="270357" y="130048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8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5"/>
                  </a:lnTo>
                  <a:close/>
                </a:path>
                <a:path w="337185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5" h="520700">
                  <a:moveTo>
                    <a:pt x="134315" y="33667"/>
                  </a:moveTo>
                  <a:lnTo>
                    <a:pt x="125857" y="33667"/>
                  </a:lnTo>
                  <a:lnTo>
                    <a:pt x="122428" y="37096"/>
                  </a:lnTo>
                  <a:lnTo>
                    <a:pt x="122428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5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5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5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5" h="520700">
                  <a:moveTo>
                    <a:pt x="234315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4" y="59651"/>
                  </a:lnTo>
                  <a:lnTo>
                    <a:pt x="237744" y="39573"/>
                  </a:lnTo>
                  <a:lnTo>
                    <a:pt x="234315" y="36144"/>
                  </a:lnTo>
                  <a:close/>
                </a:path>
                <a:path w="337185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9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7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47" name="object 24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137942" y="2225459"/>
              <a:ext cx="186816" cy="186817"/>
            </a:xfrm>
            <a:prstGeom prst="rect">
              <a:avLst/>
            </a:prstGeom>
          </p:spPr>
        </p:pic>
      </p:grpSp>
      <p:grpSp>
        <p:nvGrpSpPr>
          <p:cNvPr id="248" name="object 248"/>
          <p:cNvGrpSpPr/>
          <p:nvPr/>
        </p:nvGrpSpPr>
        <p:grpSpPr>
          <a:xfrm>
            <a:off x="4628241" y="2163368"/>
            <a:ext cx="337820" cy="281305"/>
            <a:chOff x="4628241" y="2163368"/>
            <a:chExt cx="337820" cy="281305"/>
          </a:xfrm>
        </p:grpSpPr>
        <p:pic>
          <p:nvPicPr>
            <p:cNvPr id="249" name="object 24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633865" y="2168994"/>
              <a:ext cx="326257" cy="270004"/>
            </a:xfrm>
            <a:prstGeom prst="rect">
              <a:avLst/>
            </a:prstGeom>
          </p:spPr>
        </p:pic>
        <p:sp>
          <p:nvSpPr>
            <p:cNvPr id="250" name="object 250"/>
            <p:cNvSpPr/>
            <p:nvPr/>
          </p:nvSpPr>
          <p:spPr>
            <a:xfrm>
              <a:off x="4628241" y="2163368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20" h="281305">
                  <a:moveTo>
                    <a:pt x="95630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0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2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6" y="218458"/>
                  </a:lnTo>
                  <a:lnTo>
                    <a:pt x="11254" y="185623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0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0" y="90004"/>
                  </a:lnTo>
                  <a:close/>
                </a:path>
                <a:path w="337820" h="281305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2"/>
                  </a:lnTo>
                  <a:lnTo>
                    <a:pt x="151879" y="270002"/>
                  </a:lnTo>
                  <a:close/>
                </a:path>
                <a:path w="337820" h="281305">
                  <a:moveTo>
                    <a:pt x="140165" y="101257"/>
                  </a:moveTo>
                  <a:lnTo>
                    <a:pt x="95630" y="101257"/>
                  </a:lnTo>
                  <a:lnTo>
                    <a:pt x="128471" y="107886"/>
                  </a:lnTo>
                  <a:lnTo>
                    <a:pt x="155287" y="125968"/>
                  </a:lnTo>
                  <a:lnTo>
                    <a:pt x="173367" y="152788"/>
                  </a:lnTo>
                  <a:lnTo>
                    <a:pt x="179997" y="185635"/>
                  </a:lnTo>
                  <a:lnTo>
                    <a:pt x="173367" y="218475"/>
                  </a:lnTo>
                  <a:lnTo>
                    <a:pt x="155287" y="245292"/>
                  </a:lnTo>
                  <a:lnTo>
                    <a:pt x="128471" y="263372"/>
                  </a:lnTo>
                  <a:lnTo>
                    <a:pt x="95630" y="270002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9"/>
                  </a:lnTo>
                  <a:lnTo>
                    <a:pt x="171480" y="243790"/>
                  </a:lnTo>
                  <a:lnTo>
                    <a:pt x="179027" y="232363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4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20" h="281305">
                  <a:moveTo>
                    <a:pt x="318642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2"/>
                  </a:lnTo>
                  <a:lnTo>
                    <a:pt x="337502" y="270002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2" y="219379"/>
                  </a:lnTo>
                  <a:close/>
                </a:path>
                <a:path w="337820" h="281305">
                  <a:moveTo>
                    <a:pt x="318642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3"/>
                  </a:lnTo>
                  <a:lnTo>
                    <a:pt x="332544" y="175056"/>
                  </a:lnTo>
                  <a:lnTo>
                    <a:pt x="326620" y="165557"/>
                  </a:lnTo>
                  <a:lnTo>
                    <a:pt x="318642" y="157505"/>
                  </a:lnTo>
                  <a:close/>
                </a:path>
                <a:path w="337820" h="281305">
                  <a:moveTo>
                    <a:pt x="318642" y="95631"/>
                  </a:moveTo>
                  <a:lnTo>
                    <a:pt x="286880" y="95631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1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1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2" y="95631"/>
                  </a:lnTo>
                  <a:close/>
                </a:path>
                <a:path w="337820" h="281305">
                  <a:moveTo>
                    <a:pt x="191249" y="95631"/>
                  </a:moveTo>
                  <a:lnTo>
                    <a:pt x="159448" y="95631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1"/>
                  </a:lnTo>
                  <a:close/>
                </a:path>
                <a:path w="337820" h="281305">
                  <a:moveTo>
                    <a:pt x="238378" y="0"/>
                  </a:moveTo>
                  <a:lnTo>
                    <a:pt x="212255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1"/>
                  </a:lnTo>
                  <a:lnTo>
                    <a:pt x="334987" y="95631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5" y="5181"/>
                  </a:lnTo>
                  <a:lnTo>
                    <a:pt x="240334" y="1206"/>
                  </a:lnTo>
                  <a:lnTo>
                    <a:pt x="238378" y="0"/>
                  </a:lnTo>
                  <a:close/>
                </a:path>
                <a:path w="337820" h="281305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20" h="281305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5" y="15341"/>
                  </a:lnTo>
                  <a:lnTo>
                    <a:pt x="259664" y="11252"/>
                  </a:lnTo>
                  <a:close/>
                </a:path>
                <a:path w="337820" h="281305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20" h="281305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5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51" name="object 25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697368" y="2271888"/>
              <a:ext cx="99627" cy="110862"/>
            </a:xfrm>
            <a:prstGeom prst="rect">
              <a:avLst/>
            </a:prstGeom>
          </p:spPr>
        </p:pic>
        <p:sp>
          <p:nvSpPr>
            <p:cNvPr id="252" name="object 252"/>
            <p:cNvSpPr/>
            <p:nvPr/>
          </p:nvSpPr>
          <p:spPr>
            <a:xfrm>
              <a:off x="4799965" y="2209367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4" h="212725">
                  <a:moveTo>
                    <a:pt x="16268" y="206451"/>
                  </a:moveTo>
                  <a:lnTo>
                    <a:pt x="11239" y="196392"/>
                  </a:lnTo>
                  <a:lnTo>
                    <a:pt x="0" y="202018"/>
                  </a:lnTo>
                  <a:lnTo>
                    <a:pt x="5029" y="212077"/>
                  </a:lnTo>
                  <a:lnTo>
                    <a:pt x="16268" y="206451"/>
                  </a:lnTo>
                  <a:close/>
                </a:path>
                <a:path w="135254" h="212725">
                  <a:moveTo>
                    <a:pt x="16306" y="20916"/>
                  </a:moveTo>
                  <a:lnTo>
                    <a:pt x="11277" y="10858"/>
                  </a:lnTo>
                  <a:lnTo>
                    <a:pt x="38" y="16484"/>
                  </a:lnTo>
                  <a:lnTo>
                    <a:pt x="5067" y="26543"/>
                  </a:lnTo>
                  <a:lnTo>
                    <a:pt x="16306" y="20916"/>
                  </a:lnTo>
                  <a:close/>
                </a:path>
                <a:path w="135254" h="212725">
                  <a:moveTo>
                    <a:pt x="56451" y="196926"/>
                  </a:moveTo>
                  <a:lnTo>
                    <a:pt x="39585" y="185674"/>
                  </a:lnTo>
                  <a:lnTo>
                    <a:pt x="33337" y="195033"/>
                  </a:lnTo>
                  <a:lnTo>
                    <a:pt x="50215" y="206286"/>
                  </a:lnTo>
                  <a:lnTo>
                    <a:pt x="56451" y="196926"/>
                  </a:lnTo>
                  <a:close/>
                </a:path>
                <a:path w="135254" h="212725">
                  <a:moveTo>
                    <a:pt x="56451" y="135039"/>
                  </a:moveTo>
                  <a:lnTo>
                    <a:pt x="39585" y="123786"/>
                  </a:lnTo>
                  <a:lnTo>
                    <a:pt x="33337" y="133146"/>
                  </a:lnTo>
                  <a:lnTo>
                    <a:pt x="50215" y="144399"/>
                  </a:lnTo>
                  <a:lnTo>
                    <a:pt x="56451" y="135039"/>
                  </a:lnTo>
                  <a:close/>
                </a:path>
                <a:path w="135254" h="212725">
                  <a:moveTo>
                    <a:pt x="56451" y="73139"/>
                  </a:moveTo>
                  <a:lnTo>
                    <a:pt x="39585" y="61887"/>
                  </a:lnTo>
                  <a:lnTo>
                    <a:pt x="33337" y="71247"/>
                  </a:lnTo>
                  <a:lnTo>
                    <a:pt x="50215" y="82499"/>
                  </a:lnTo>
                  <a:lnTo>
                    <a:pt x="56451" y="73139"/>
                  </a:lnTo>
                  <a:close/>
                </a:path>
                <a:path w="135254" h="212725">
                  <a:moveTo>
                    <a:pt x="56451" y="11252"/>
                  </a:moveTo>
                  <a:lnTo>
                    <a:pt x="39585" y="0"/>
                  </a:lnTo>
                  <a:lnTo>
                    <a:pt x="33337" y="9359"/>
                  </a:lnTo>
                  <a:lnTo>
                    <a:pt x="50215" y="20612"/>
                  </a:lnTo>
                  <a:lnTo>
                    <a:pt x="56451" y="11252"/>
                  </a:lnTo>
                  <a:close/>
                </a:path>
                <a:path w="135254" h="212725">
                  <a:moveTo>
                    <a:pt x="100596" y="206476"/>
                  </a:moveTo>
                  <a:lnTo>
                    <a:pt x="95567" y="196418"/>
                  </a:lnTo>
                  <a:lnTo>
                    <a:pt x="84328" y="202044"/>
                  </a:lnTo>
                  <a:lnTo>
                    <a:pt x="89357" y="212102"/>
                  </a:lnTo>
                  <a:lnTo>
                    <a:pt x="100596" y="206476"/>
                  </a:lnTo>
                  <a:close/>
                </a:path>
                <a:path w="135254" h="212725">
                  <a:moveTo>
                    <a:pt x="100609" y="144627"/>
                  </a:moveTo>
                  <a:lnTo>
                    <a:pt x="95580" y="134569"/>
                  </a:lnTo>
                  <a:lnTo>
                    <a:pt x="84340" y="140195"/>
                  </a:lnTo>
                  <a:lnTo>
                    <a:pt x="89369" y="150253"/>
                  </a:lnTo>
                  <a:lnTo>
                    <a:pt x="100609" y="144627"/>
                  </a:lnTo>
                  <a:close/>
                </a:path>
                <a:path w="135254" h="212725">
                  <a:moveTo>
                    <a:pt x="100634" y="82778"/>
                  </a:moveTo>
                  <a:lnTo>
                    <a:pt x="95605" y="72720"/>
                  </a:lnTo>
                  <a:lnTo>
                    <a:pt x="84366" y="78346"/>
                  </a:lnTo>
                  <a:lnTo>
                    <a:pt x="89395" y="88404"/>
                  </a:lnTo>
                  <a:lnTo>
                    <a:pt x="100634" y="82778"/>
                  </a:lnTo>
                  <a:close/>
                </a:path>
                <a:path w="135254" h="212725">
                  <a:moveTo>
                    <a:pt x="100647" y="20929"/>
                  </a:moveTo>
                  <a:lnTo>
                    <a:pt x="95618" y="10871"/>
                  </a:lnTo>
                  <a:lnTo>
                    <a:pt x="84378" y="16497"/>
                  </a:lnTo>
                  <a:lnTo>
                    <a:pt x="89408" y="26555"/>
                  </a:lnTo>
                  <a:lnTo>
                    <a:pt x="100647" y="20929"/>
                  </a:lnTo>
                  <a:close/>
                </a:path>
                <a:path w="135254" h="212725">
                  <a:moveTo>
                    <a:pt x="135216" y="196926"/>
                  </a:moveTo>
                  <a:lnTo>
                    <a:pt x="118351" y="185674"/>
                  </a:lnTo>
                  <a:lnTo>
                    <a:pt x="112102" y="195033"/>
                  </a:lnTo>
                  <a:lnTo>
                    <a:pt x="128981" y="206286"/>
                  </a:lnTo>
                  <a:lnTo>
                    <a:pt x="135216" y="196926"/>
                  </a:lnTo>
                  <a:close/>
                </a:path>
                <a:path w="135254" h="212725">
                  <a:moveTo>
                    <a:pt x="135229" y="135039"/>
                  </a:moveTo>
                  <a:lnTo>
                    <a:pt x="118364" y="123786"/>
                  </a:lnTo>
                  <a:lnTo>
                    <a:pt x="112115" y="133146"/>
                  </a:lnTo>
                  <a:lnTo>
                    <a:pt x="128993" y="144399"/>
                  </a:lnTo>
                  <a:lnTo>
                    <a:pt x="135229" y="135039"/>
                  </a:lnTo>
                  <a:close/>
                </a:path>
                <a:path w="135254" h="212725">
                  <a:moveTo>
                    <a:pt x="135229" y="73139"/>
                  </a:moveTo>
                  <a:lnTo>
                    <a:pt x="118364" y="61887"/>
                  </a:lnTo>
                  <a:lnTo>
                    <a:pt x="112115" y="71247"/>
                  </a:lnTo>
                  <a:lnTo>
                    <a:pt x="128993" y="82499"/>
                  </a:lnTo>
                  <a:lnTo>
                    <a:pt x="135229" y="73139"/>
                  </a:lnTo>
                  <a:close/>
                </a:path>
                <a:path w="135254" h="212725">
                  <a:moveTo>
                    <a:pt x="135229" y="11252"/>
                  </a:moveTo>
                  <a:lnTo>
                    <a:pt x="118364" y="0"/>
                  </a:lnTo>
                  <a:lnTo>
                    <a:pt x="112115" y="9359"/>
                  </a:lnTo>
                  <a:lnTo>
                    <a:pt x="128993" y="20612"/>
                  </a:lnTo>
                  <a:lnTo>
                    <a:pt x="135229" y="112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253" name="object 253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5121469" y="2124588"/>
            <a:ext cx="360108" cy="359410"/>
          </a:xfrm>
          <a:prstGeom prst="rect">
            <a:avLst/>
          </a:prstGeom>
        </p:spPr>
      </p:pic>
      <p:pic>
        <p:nvPicPr>
          <p:cNvPr id="254" name="object 254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5626215" y="2125041"/>
            <a:ext cx="357555" cy="357560"/>
          </a:xfrm>
          <a:prstGeom prst="rect">
            <a:avLst/>
          </a:prstGeom>
        </p:spPr>
      </p:pic>
      <p:pic>
        <p:nvPicPr>
          <p:cNvPr id="255" name="object 255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6129469" y="2124588"/>
            <a:ext cx="360108" cy="359410"/>
          </a:xfrm>
          <a:prstGeom prst="rect">
            <a:avLst/>
          </a:prstGeom>
        </p:spPr>
      </p:pic>
      <p:grpSp>
        <p:nvGrpSpPr>
          <p:cNvPr id="256" name="object 256"/>
          <p:cNvGrpSpPr/>
          <p:nvPr/>
        </p:nvGrpSpPr>
        <p:grpSpPr>
          <a:xfrm>
            <a:off x="6644242" y="2163368"/>
            <a:ext cx="337820" cy="281305"/>
            <a:chOff x="6644242" y="2163368"/>
            <a:chExt cx="337820" cy="281305"/>
          </a:xfrm>
        </p:grpSpPr>
        <p:pic>
          <p:nvPicPr>
            <p:cNvPr id="257" name="object 25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649866" y="2168994"/>
              <a:ext cx="326256" cy="270004"/>
            </a:xfrm>
            <a:prstGeom prst="rect">
              <a:avLst/>
            </a:prstGeom>
          </p:spPr>
        </p:pic>
        <p:sp>
          <p:nvSpPr>
            <p:cNvPr id="258" name="object 258"/>
            <p:cNvSpPr/>
            <p:nvPr/>
          </p:nvSpPr>
          <p:spPr>
            <a:xfrm>
              <a:off x="6644242" y="2163368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20" h="281305">
                  <a:moveTo>
                    <a:pt x="95631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1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2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7" y="218458"/>
                  </a:lnTo>
                  <a:lnTo>
                    <a:pt x="11254" y="185623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1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1" y="90004"/>
                  </a:lnTo>
                  <a:close/>
                </a:path>
                <a:path w="337820" h="281305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2"/>
                  </a:lnTo>
                  <a:lnTo>
                    <a:pt x="151879" y="270002"/>
                  </a:lnTo>
                  <a:close/>
                </a:path>
                <a:path w="337820" h="281305">
                  <a:moveTo>
                    <a:pt x="140165" y="101257"/>
                  </a:moveTo>
                  <a:lnTo>
                    <a:pt x="95631" y="101257"/>
                  </a:lnTo>
                  <a:lnTo>
                    <a:pt x="128473" y="107886"/>
                  </a:lnTo>
                  <a:lnTo>
                    <a:pt x="155294" y="125968"/>
                  </a:lnTo>
                  <a:lnTo>
                    <a:pt x="173378" y="152788"/>
                  </a:lnTo>
                  <a:lnTo>
                    <a:pt x="180009" y="185635"/>
                  </a:lnTo>
                  <a:lnTo>
                    <a:pt x="173378" y="218475"/>
                  </a:lnTo>
                  <a:lnTo>
                    <a:pt x="155294" y="245292"/>
                  </a:lnTo>
                  <a:lnTo>
                    <a:pt x="128473" y="263372"/>
                  </a:lnTo>
                  <a:lnTo>
                    <a:pt x="95631" y="270002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9"/>
                  </a:lnTo>
                  <a:lnTo>
                    <a:pt x="171480" y="243790"/>
                  </a:lnTo>
                  <a:lnTo>
                    <a:pt x="179027" y="232363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4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20" h="281305">
                  <a:moveTo>
                    <a:pt x="318643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2"/>
                  </a:lnTo>
                  <a:lnTo>
                    <a:pt x="337502" y="270002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3" y="219379"/>
                  </a:lnTo>
                  <a:close/>
                </a:path>
                <a:path w="337820" h="281305">
                  <a:moveTo>
                    <a:pt x="318643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3"/>
                  </a:lnTo>
                  <a:lnTo>
                    <a:pt x="332544" y="175056"/>
                  </a:lnTo>
                  <a:lnTo>
                    <a:pt x="326620" y="165557"/>
                  </a:lnTo>
                  <a:lnTo>
                    <a:pt x="318643" y="157505"/>
                  </a:lnTo>
                  <a:close/>
                </a:path>
                <a:path w="337820" h="281305">
                  <a:moveTo>
                    <a:pt x="318643" y="95631"/>
                  </a:moveTo>
                  <a:lnTo>
                    <a:pt x="286880" y="95631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1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1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3" y="95631"/>
                  </a:lnTo>
                  <a:close/>
                </a:path>
                <a:path w="337820" h="281305">
                  <a:moveTo>
                    <a:pt x="191249" y="95631"/>
                  </a:moveTo>
                  <a:lnTo>
                    <a:pt x="159448" y="95631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1"/>
                  </a:lnTo>
                  <a:close/>
                </a:path>
                <a:path w="337820" h="281305">
                  <a:moveTo>
                    <a:pt x="238379" y="0"/>
                  </a:moveTo>
                  <a:lnTo>
                    <a:pt x="212267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1"/>
                  </a:lnTo>
                  <a:lnTo>
                    <a:pt x="334987" y="95631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6" y="5181"/>
                  </a:lnTo>
                  <a:lnTo>
                    <a:pt x="240334" y="1206"/>
                  </a:lnTo>
                  <a:lnTo>
                    <a:pt x="238379" y="0"/>
                  </a:lnTo>
                  <a:close/>
                </a:path>
                <a:path w="337820" h="281305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20" h="281305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6" y="15341"/>
                  </a:lnTo>
                  <a:lnTo>
                    <a:pt x="259664" y="11252"/>
                  </a:lnTo>
                  <a:close/>
                </a:path>
                <a:path w="337820" h="281305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20" h="281305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6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59" name="object 25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713367" y="2271888"/>
              <a:ext cx="99628" cy="110862"/>
            </a:xfrm>
            <a:prstGeom prst="rect">
              <a:avLst/>
            </a:prstGeom>
          </p:spPr>
        </p:pic>
        <p:sp>
          <p:nvSpPr>
            <p:cNvPr id="260" name="object 260"/>
            <p:cNvSpPr/>
            <p:nvPr/>
          </p:nvSpPr>
          <p:spPr>
            <a:xfrm>
              <a:off x="6815963" y="2209367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4" h="212725">
                  <a:moveTo>
                    <a:pt x="16268" y="206451"/>
                  </a:moveTo>
                  <a:lnTo>
                    <a:pt x="11239" y="196392"/>
                  </a:lnTo>
                  <a:lnTo>
                    <a:pt x="0" y="202018"/>
                  </a:lnTo>
                  <a:lnTo>
                    <a:pt x="5029" y="212077"/>
                  </a:lnTo>
                  <a:lnTo>
                    <a:pt x="16268" y="206451"/>
                  </a:lnTo>
                  <a:close/>
                </a:path>
                <a:path w="135254" h="212725">
                  <a:moveTo>
                    <a:pt x="16306" y="20916"/>
                  </a:moveTo>
                  <a:lnTo>
                    <a:pt x="11277" y="10858"/>
                  </a:lnTo>
                  <a:lnTo>
                    <a:pt x="38" y="16484"/>
                  </a:lnTo>
                  <a:lnTo>
                    <a:pt x="5067" y="26543"/>
                  </a:lnTo>
                  <a:lnTo>
                    <a:pt x="16306" y="20916"/>
                  </a:lnTo>
                  <a:close/>
                </a:path>
                <a:path w="135254" h="212725">
                  <a:moveTo>
                    <a:pt x="56451" y="196926"/>
                  </a:moveTo>
                  <a:lnTo>
                    <a:pt x="39585" y="185674"/>
                  </a:lnTo>
                  <a:lnTo>
                    <a:pt x="33337" y="195033"/>
                  </a:lnTo>
                  <a:lnTo>
                    <a:pt x="50215" y="206286"/>
                  </a:lnTo>
                  <a:lnTo>
                    <a:pt x="56451" y="196926"/>
                  </a:lnTo>
                  <a:close/>
                </a:path>
                <a:path w="135254" h="212725">
                  <a:moveTo>
                    <a:pt x="56451" y="135039"/>
                  </a:moveTo>
                  <a:lnTo>
                    <a:pt x="39585" y="123786"/>
                  </a:lnTo>
                  <a:lnTo>
                    <a:pt x="33337" y="133146"/>
                  </a:lnTo>
                  <a:lnTo>
                    <a:pt x="50215" y="144399"/>
                  </a:lnTo>
                  <a:lnTo>
                    <a:pt x="56451" y="135039"/>
                  </a:lnTo>
                  <a:close/>
                </a:path>
                <a:path w="135254" h="212725">
                  <a:moveTo>
                    <a:pt x="56451" y="73139"/>
                  </a:moveTo>
                  <a:lnTo>
                    <a:pt x="39585" y="61887"/>
                  </a:lnTo>
                  <a:lnTo>
                    <a:pt x="33337" y="71247"/>
                  </a:lnTo>
                  <a:lnTo>
                    <a:pt x="50215" y="82499"/>
                  </a:lnTo>
                  <a:lnTo>
                    <a:pt x="56451" y="73139"/>
                  </a:lnTo>
                  <a:close/>
                </a:path>
                <a:path w="135254" h="212725">
                  <a:moveTo>
                    <a:pt x="56464" y="11252"/>
                  </a:moveTo>
                  <a:lnTo>
                    <a:pt x="39598" y="0"/>
                  </a:lnTo>
                  <a:lnTo>
                    <a:pt x="33350" y="9359"/>
                  </a:lnTo>
                  <a:lnTo>
                    <a:pt x="50228" y="20612"/>
                  </a:lnTo>
                  <a:lnTo>
                    <a:pt x="56464" y="11252"/>
                  </a:lnTo>
                  <a:close/>
                </a:path>
                <a:path w="135254" h="212725">
                  <a:moveTo>
                    <a:pt x="100609" y="206476"/>
                  </a:moveTo>
                  <a:lnTo>
                    <a:pt x="95580" y="196418"/>
                  </a:lnTo>
                  <a:lnTo>
                    <a:pt x="84340" y="202044"/>
                  </a:lnTo>
                  <a:lnTo>
                    <a:pt x="89369" y="212102"/>
                  </a:lnTo>
                  <a:lnTo>
                    <a:pt x="100609" y="206476"/>
                  </a:lnTo>
                  <a:close/>
                </a:path>
                <a:path w="135254" h="212725">
                  <a:moveTo>
                    <a:pt x="100622" y="144627"/>
                  </a:moveTo>
                  <a:lnTo>
                    <a:pt x="95592" y="134569"/>
                  </a:lnTo>
                  <a:lnTo>
                    <a:pt x="84353" y="140195"/>
                  </a:lnTo>
                  <a:lnTo>
                    <a:pt x="89382" y="150253"/>
                  </a:lnTo>
                  <a:lnTo>
                    <a:pt x="100622" y="144627"/>
                  </a:lnTo>
                  <a:close/>
                </a:path>
                <a:path w="135254" h="212725">
                  <a:moveTo>
                    <a:pt x="100634" y="82778"/>
                  </a:moveTo>
                  <a:lnTo>
                    <a:pt x="95605" y="72720"/>
                  </a:lnTo>
                  <a:lnTo>
                    <a:pt x="84366" y="78346"/>
                  </a:lnTo>
                  <a:lnTo>
                    <a:pt x="89395" y="88404"/>
                  </a:lnTo>
                  <a:lnTo>
                    <a:pt x="100634" y="82778"/>
                  </a:lnTo>
                  <a:close/>
                </a:path>
                <a:path w="135254" h="212725">
                  <a:moveTo>
                    <a:pt x="100647" y="20929"/>
                  </a:moveTo>
                  <a:lnTo>
                    <a:pt x="95618" y="10871"/>
                  </a:lnTo>
                  <a:lnTo>
                    <a:pt x="84378" y="16497"/>
                  </a:lnTo>
                  <a:lnTo>
                    <a:pt x="89408" y="26555"/>
                  </a:lnTo>
                  <a:lnTo>
                    <a:pt x="100647" y="20929"/>
                  </a:lnTo>
                  <a:close/>
                </a:path>
                <a:path w="135254" h="212725">
                  <a:moveTo>
                    <a:pt x="135216" y="196926"/>
                  </a:moveTo>
                  <a:lnTo>
                    <a:pt x="118351" y="185674"/>
                  </a:lnTo>
                  <a:lnTo>
                    <a:pt x="112102" y="195033"/>
                  </a:lnTo>
                  <a:lnTo>
                    <a:pt x="128981" y="206286"/>
                  </a:lnTo>
                  <a:lnTo>
                    <a:pt x="135216" y="196926"/>
                  </a:lnTo>
                  <a:close/>
                </a:path>
                <a:path w="135254" h="212725">
                  <a:moveTo>
                    <a:pt x="135229" y="135039"/>
                  </a:moveTo>
                  <a:lnTo>
                    <a:pt x="118364" y="123786"/>
                  </a:lnTo>
                  <a:lnTo>
                    <a:pt x="112115" y="133146"/>
                  </a:lnTo>
                  <a:lnTo>
                    <a:pt x="128993" y="144399"/>
                  </a:lnTo>
                  <a:lnTo>
                    <a:pt x="135229" y="135039"/>
                  </a:lnTo>
                  <a:close/>
                </a:path>
                <a:path w="135254" h="212725">
                  <a:moveTo>
                    <a:pt x="135229" y="73139"/>
                  </a:moveTo>
                  <a:lnTo>
                    <a:pt x="118364" y="61887"/>
                  </a:lnTo>
                  <a:lnTo>
                    <a:pt x="112115" y="71247"/>
                  </a:lnTo>
                  <a:lnTo>
                    <a:pt x="128993" y="82499"/>
                  </a:lnTo>
                  <a:lnTo>
                    <a:pt x="135229" y="73139"/>
                  </a:lnTo>
                  <a:close/>
                </a:path>
                <a:path w="135254" h="212725">
                  <a:moveTo>
                    <a:pt x="135229" y="11252"/>
                  </a:moveTo>
                  <a:lnTo>
                    <a:pt x="118364" y="0"/>
                  </a:lnTo>
                  <a:lnTo>
                    <a:pt x="112115" y="9359"/>
                  </a:lnTo>
                  <a:lnTo>
                    <a:pt x="128993" y="20612"/>
                  </a:lnTo>
                  <a:lnTo>
                    <a:pt x="135229" y="112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61" name="object 261"/>
          <p:cNvGrpSpPr/>
          <p:nvPr/>
        </p:nvGrpSpPr>
        <p:grpSpPr>
          <a:xfrm>
            <a:off x="7244118" y="2034378"/>
            <a:ext cx="123825" cy="88265"/>
            <a:chOff x="7244118" y="2034378"/>
            <a:chExt cx="123825" cy="88265"/>
          </a:xfrm>
        </p:grpSpPr>
        <p:sp>
          <p:nvSpPr>
            <p:cNvPr id="262" name="object 262"/>
            <p:cNvSpPr/>
            <p:nvPr/>
          </p:nvSpPr>
          <p:spPr>
            <a:xfrm>
              <a:off x="7244120" y="2034378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4">
                  <a:moveTo>
                    <a:pt x="94399" y="0"/>
                  </a:moveTo>
                  <a:lnTo>
                    <a:pt x="29082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3"/>
                  </a:lnTo>
                  <a:lnTo>
                    <a:pt x="0" y="87757"/>
                  </a:lnTo>
                  <a:lnTo>
                    <a:pt x="123482" y="87757"/>
                  </a:lnTo>
                  <a:lnTo>
                    <a:pt x="123482" y="29083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244118" y="2072639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30">
                  <a:moveTo>
                    <a:pt x="123482" y="0"/>
                  </a:moveTo>
                  <a:lnTo>
                    <a:pt x="0" y="0"/>
                  </a:lnTo>
                  <a:lnTo>
                    <a:pt x="0" y="26492"/>
                  </a:lnTo>
                  <a:lnTo>
                    <a:pt x="0" y="30734"/>
                  </a:lnTo>
                  <a:lnTo>
                    <a:pt x="120878" y="30734"/>
                  </a:lnTo>
                  <a:lnTo>
                    <a:pt x="120878" y="49491"/>
                  </a:lnTo>
                  <a:lnTo>
                    <a:pt x="123482" y="49491"/>
                  </a:lnTo>
                  <a:lnTo>
                    <a:pt x="123482" y="30734"/>
                  </a:lnTo>
                  <a:lnTo>
                    <a:pt x="123482" y="26492"/>
                  </a:lnTo>
                  <a:lnTo>
                    <a:pt x="123482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64" name="object 264"/>
          <p:cNvGrpSpPr/>
          <p:nvPr/>
        </p:nvGrpSpPr>
        <p:grpSpPr>
          <a:xfrm>
            <a:off x="7137509" y="2026729"/>
            <a:ext cx="337185" cy="520700"/>
            <a:chOff x="7137509" y="2026729"/>
            <a:chExt cx="337185" cy="520700"/>
          </a:xfrm>
        </p:grpSpPr>
        <p:sp>
          <p:nvSpPr>
            <p:cNvPr id="265" name="object 265"/>
            <p:cNvSpPr/>
            <p:nvPr/>
          </p:nvSpPr>
          <p:spPr>
            <a:xfrm>
              <a:off x="7246722" y="2094483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5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48"/>
                  </a:lnTo>
                  <a:lnTo>
                    <a:pt x="0" y="8890"/>
                  </a:lnTo>
                  <a:lnTo>
                    <a:pt x="118275" y="8890"/>
                  </a:lnTo>
                  <a:lnTo>
                    <a:pt x="118275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48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6" name="object 266"/>
            <p:cNvSpPr/>
            <p:nvPr/>
          </p:nvSpPr>
          <p:spPr>
            <a:xfrm>
              <a:off x="7145160" y="2094052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5" h="445769">
                  <a:moveTo>
                    <a:pt x="219837" y="356311"/>
                  </a:moveTo>
                  <a:lnTo>
                    <a:pt x="0" y="356311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311"/>
                  </a:lnTo>
                  <a:close/>
                </a:path>
                <a:path w="220345" h="445769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145147" y="2094052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69">
                  <a:moveTo>
                    <a:pt x="40932" y="356311"/>
                  </a:moveTo>
                  <a:lnTo>
                    <a:pt x="0" y="356311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311"/>
                  </a:lnTo>
                  <a:close/>
                </a:path>
                <a:path w="41275" h="445769">
                  <a:moveTo>
                    <a:pt x="40932" y="0"/>
                  </a:moveTo>
                  <a:lnTo>
                    <a:pt x="0" y="0"/>
                  </a:lnTo>
                  <a:lnTo>
                    <a:pt x="0" y="88900"/>
                  </a:lnTo>
                  <a:lnTo>
                    <a:pt x="40932" y="88900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145159" y="2182952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5" h="267969">
                  <a:moveTo>
                    <a:pt x="219836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6" y="267398"/>
                  </a:lnTo>
                  <a:lnTo>
                    <a:pt x="219836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145147" y="2182952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69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145147" y="2182952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69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71" name="object 27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69593" y="2233117"/>
              <a:ext cx="171500" cy="171500"/>
            </a:xfrm>
            <a:prstGeom prst="rect">
              <a:avLst/>
            </a:prstGeom>
          </p:spPr>
        </p:pic>
        <p:sp>
          <p:nvSpPr>
            <p:cNvPr id="272" name="object 272"/>
            <p:cNvSpPr/>
            <p:nvPr/>
          </p:nvSpPr>
          <p:spPr>
            <a:xfrm>
              <a:off x="7137509" y="2026729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4" h="520700">
                  <a:moveTo>
                    <a:pt x="11887" y="477151"/>
                  </a:moveTo>
                  <a:lnTo>
                    <a:pt x="3428" y="477151"/>
                  </a:lnTo>
                  <a:lnTo>
                    <a:pt x="0" y="480580"/>
                  </a:lnTo>
                  <a:lnTo>
                    <a:pt x="12" y="512572"/>
                  </a:lnTo>
                  <a:lnTo>
                    <a:pt x="7619" y="520192"/>
                  </a:lnTo>
                  <a:lnTo>
                    <a:pt x="329095" y="520192"/>
                  </a:lnTo>
                  <a:lnTo>
                    <a:pt x="336715" y="512572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4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4" h="520700">
                  <a:moveTo>
                    <a:pt x="235256" y="431279"/>
                  </a:moveTo>
                  <a:lnTo>
                    <a:pt x="219836" y="431279"/>
                  </a:lnTo>
                  <a:lnTo>
                    <a:pt x="219836" y="500316"/>
                  </a:lnTo>
                  <a:lnTo>
                    <a:pt x="215264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4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4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19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8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4" h="520700">
                  <a:moveTo>
                    <a:pt x="243952" y="74968"/>
                  </a:moveTo>
                  <a:lnTo>
                    <a:pt x="215264" y="74968"/>
                  </a:lnTo>
                  <a:lnTo>
                    <a:pt x="219836" y="79527"/>
                  </a:lnTo>
                  <a:lnTo>
                    <a:pt x="219836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6" y="163880"/>
                  </a:lnTo>
                  <a:lnTo>
                    <a:pt x="219836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5"/>
                  </a:lnTo>
                  <a:lnTo>
                    <a:pt x="255161" y="88265"/>
                  </a:lnTo>
                  <a:lnTo>
                    <a:pt x="243952" y="74968"/>
                  </a:lnTo>
                  <a:close/>
                </a:path>
                <a:path w="337184" h="520700">
                  <a:moveTo>
                    <a:pt x="255161" y="88265"/>
                  </a:moveTo>
                  <a:lnTo>
                    <a:pt x="235140" y="88265"/>
                  </a:lnTo>
                  <a:lnTo>
                    <a:pt x="270357" y="130048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8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5"/>
                  </a:lnTo>
                  <a:close/>
                </a:path>
                <a:path w="337184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4" h="520700">
                  <a:moveTo>
                    <a:pt x="134315" y="33667"/>
                  </a:moveTo>
                  <a:lnTo>
                    <a:pt x="125856" y="33667"/>
                  </a:lnTo>
                  <a:lnTo>
                    <a:pt x="122427" y="37096"/>
                  </a:lnTo>
                  <a:lnTo>
                    <a:pt x="122427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4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4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4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4" h="520700">
                  <a:moveTo>
                    <a:pt x="234314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3" y="59651"/>
                  </a:lnTo>
                  <a:lnTo>
                    <a:pt x="237743" y="39573"/>
                  </a:lnTo>
                  <a:lnTo>
                    <a:pt x="234314" y="36144"/>
                  </a:lnTo>
                  <a:close/>
                </a:path>
                <a:path w="337184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9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7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73" name="object 27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161942" y="2225459"/>
              <a:ext cx="186817" cy="186817"/>
            </a:xfrm>
            <a:prstGeom prst="rect">
              <a:avLst/>
            </a:prstGeom>
          </p:spPr>
        </p:pic>
      </p:grpSp>
      <p:pic>
        <p:nvPicPr>
          <p:cNvPr id="274" name="object 274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7643995" y="2124003"/>
            <a:ext cx="354006" cy="359994"/>
          </a:xfrm>
          <a:prstGeom prst="rect">
            <a:avLst/>
          </a:prstGeom>
        </p:spPr>
      </p:pic>
      <p:pic>
        <p:nvPicPr>
          <p:cNvPr id="275" name="object 275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8129764" y="2130205"/>
            <a:ext cx="390464" cy="347985"/>
          </a:xfrm>
          <a:prstGeom prst="rect">
            <a:avLst/>
          </a:prstGeom>
        </p:spPr>
      </p:pic>
      <p:pic>
        <p:nvPicPr>
          <p:cNvPr id="276" name="object 276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8650215" y="2125041"/>
            <a:ext cx="357555" cy="357560"/>
          </a:xfrm>
          <a:prstGeom prst="rect">
            <a:avLst/>
          </a:prstGeom>
        </p:spPr>
      </p:pic>
      <p:pic>
        <p:nvPicPr>
          <p:cNvPr id="277" name="object 277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9137763" y="2130205"/>
            <a:ext cx="390464" cy="347985"/>
          </a:xfrm>
          <a:prstGeom prst="rect">
            <a:avLst/>
          </a:prstGeom>
        </p:spPr>
      </p:pic>
      <p:pic>
        <p:nvPicPr>
          <p:cNvPr id="278" name="object 278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9659994" y="2124003"/>
            <a:ext cx="354006" cy="359994"/>
          </a:xfrm>
          <a:prstGeom prst="rect">
            <a:avLst/>
          </a:prstGeom>
        </p:spPr>
      </p:pic>
      <p:pic>
        <p:nvPicPr>
          <p:cNvPr id="279" name="object 279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82215" y="2773041"/>
            <a:ext cx="357555" cy="357560"/>
          </a:xfrm>
          <a:prstGeom prst="rect">
            <a:avLst/>
          </a:prstGeom>
        </p:spPr>
      </p:pic>
      <p:pic>
        <p:nvPicPr>
          <p:cNvPr id="280" name="object 280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585469" y="2772589"/>
            <a:ext cx="360108" cy="359410"/>
          </a:xfrm>
          <a:prstGeom prst="rect">
            <a:avLst/>
          </a:prstGeom>
        </p:spPr>
      </p:pic>
      <p:grpSp>
        <p:nvGrpSpPr>
          <p:cNvPr id="281" name="object 281"/>
          <p:cNvGrpSpPr/>
          <p:nvPr/>
        </p:nvGrpSpPr>
        <p:grpSpPr>
          <a:xfrm>
            <a:off x="1100242" y="2811369"/>
            <a:ext cx="337820" cy="281305"/>
            <a:chOff x="1100242" y="2811369"/>
            <a:chExt cx="337820" cy="281305"/>
          </a:xfrm>
        </p:grpSpPr>
        <p:pic>
          <p:nvPicPr>
            <p:cNvPr id="282" name="object 28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105865" y="2816994"/>
              <a:ext cx="326257" cy="270005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1100242" y="2811369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19" h="281305">
                  <a:moveTo>
                    <a:pt x="95630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0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2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6" y="218458"/>
                  </a:lnTo>
                  <a:lnTo>
                    <a:pt x="11254" y="185623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0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0" y="90004"/>
                  </a:lnTo>
                  <a:close/>
                </a:path>
                <a:path w="337819" h="281305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2"/>
                  </a:lnTo>
                  <a:lnTo>
                    <a:pt x="151879" y="270002"/>
                  </a:lnTo>
                  <a:close/>
                </a:path>
                <a:path w="337819" h="281305">
                  <a:moveTo>
                    <a:pt x="140165" y="101257"/>
                  </a:moveTo>
                  <a:lnTo>
                    <a:pt x="95630" y="101257"/>
                  </a:lnTo>
                  <a:lnTo>
                    <a:pt x="128471" y="107886"/>
                  </a:lnTo>
                  <a:lnTo>
                    <a:pt x="155287" y="125968"/>
                  </a:lnTo>
                  <a:lnTo>
                    <a:pt x="173367" y="152788"/>
                  </a:lnTo>
                  <a:lnTo>
                    <a:pt x="179997" y="185635"/>
                  </a:lnTo>
                  <a:lnTo>
                    <a:pt x="173367" y="218475"/>
                  </a:lnTo>
                  <a:lnTo>
                    <a:pt x="155287" y="245292"/>
                  </a:lnTo>
                  <a:lnTo>
                    <a:pt x="128471" y="263372"/>
                  </a:lnTo>
                  <a:lnTo>
                    <a:pt x="95630" y="270002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9"/>
                  </a:lnTo>
                  <a:lnTo>
                    <a:pt x="171480" y="243790"/>
                  </a:lnTo>
                  <a:lnTo>
                    <a:pt x="179027" y="232363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4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19" h="281305">
                  <a:moveTo>
                    <a:pt x="318642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2"/>
                  </a:lnTo>
                  <a:lnTo>
                    <a:pt x="337502" y="270002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2" y="219379"/>
                  </a:lnTo>
                  <a:close/>
                </a:path>
                <a:path w="337819" h="281305">
                  <a:moveTo>
                    <a:pt x="318642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3"/>
                  </a:lnTo>
                  <a:lnTo>
                    <a:pt x="332544" y="175056"/>
                  </a:lnTo>
                  <a:lnTo>
                    <a:pt x="326620" y="165557"/>
                  </a:lnTo>
                  <a:lnTo>
                    <a:pt x="318642" y="157505"/>
                  </a:lnTo>
                  <a:close/>
                </a:path>
                <a:path w="337819" h="281305">
                  <a:moveTo>
                    <a:pt x="318642" y="95631"/>
                  </a:moveTo>
                  <a:lnTo>
                    <a:pt x="286880" y="95631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1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1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2" y="95631"/>
                  </a:lnTo>
                  <a:close/>
                </a:path>
                <a:path w="337819" h="281305">
                  <a:moveTo>
                    <a:pt x="191249" y="95631"/>
                  </a:moveTo>
                  <a:lnTo>
                    <a:pt x="159448" y="95631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1"/>
                  </a:lnTo>
                  <a:close/>
                </a:path>
                <a:path w="337819" h="281305">
                  <a:moveTo>
                    <a:pt x="238378" y="0"/>
                  </a:moveTo>
                  <a:lnTo>
                    <a:pt x="212267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1"/>
                  </a:lnTo>
                  <a:lnTo>
                    <a:pt x="334987" y="95631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5" y="5181"/>
                  </a:lnTo>
                  <a:lnTo>
                    <a:pt x="240334" y="1206"/>
                  </a:lnTo>
                  <a:lnTo>
                    <a:pt x="238378" y="0"/>
                  </a:lnTo>
                  <a:close/>
                </a:path>
                <a:path w="337819" h="281305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19" h="281305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5" y="15341"/>
                  </a:lnTo>
                  <a:lnTo>
                    <a:pt x="259664" y="11252"/>
                  </a:lnTo>
                  <a:close/>
                </a:path>
                <a:path w="337819" h="281305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19" h="281305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5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84" name="object 284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169367" y="2919888"/>
              <a:ext cx="99627" cy="110863"/>
            </a:xfrm>
            <a:prstGeom prst="rect">
              <a:avLst/>
            </a:prstGeom>
          </p:spPr>
        </p:pic>
        <p:sp>
          <p:nvSpPr>
            <p:cNvPr id="285" name="object 285"/>
            <p:cNvSpPr/>
            <p:nvPr/>
          </p:nvSpPr>
          <p:spPr>
            <a:xfrm>
              <a:off x="1271955" y="2857360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5" h="212725">
                  <a:moveTo>
                    <a:pt x="16268" y="206463"/>
                  </a:moveTo>
                  <a:lnTo>
                    <a:pt x="11239" y="196405"/>
                  </a:lnTo>
                  <a:lnTo>
                    <a:pt x="0" y="202031"/>
                  </a:lnTo>
                  <a:lnTo>
                    <a:pt x="5029" y="212090"/>
                  </a:lnTo>
                  <a:lnTo>
                    <a:pt x="16268" y="206463"/>
                  </a:lnTo>
                  <a:close/>
                </a:path>
                <a:path w="135255" h="212725">
                  <a:moveTo>
                    <a:pt x="16306" y="20916"/>
                  </a:moveTo>
                  <a:lnTo>
                    <a:pt x="11277" y="10858"/>
                  </a:lnTo>
                  <a:lnTo>
                    <a:pt x="38" y="16484"/>
                  </a:lnTo>
                  <a:lnTo>
                    <a:pt x="5067" y="26543"/>
                  </a:lnTo>
                  <a:lnTo>
                    <a:pt x="16306" y="20916"/>
                  </a:lnTo>
                  <a:close/>
                </a:path>
                <a:path w="135255" h="212725">
                  <a:moveTo>
                    <a:pt x="56451" y="196938"/>
                  </a:moveTo>
                  <a:lnTo>
                    <a:pt x="39585" y="185686"/>
                  </a:lnTo>
                  <a:lnTo>
                    <a:pt x="33337" y="195046"/>
                  </a:lnTo>
                  <a:lnTo>
                    <a:pt x="50215" y="206298"/>
                  </a:lnTo>
                  <a:lnTo>
                    <a:pt x="56451" y="196938"/>
                  </a:lnTo>
                  <a:close/>
                </a:path>
                <a:path w="135255" h="212725">
                  <a:moveTo>
                    <a:pt x="56464" y="135039"/>
                  </a:moveTo>
                  <a:lnTo>
                    <a:pt x="39598" y="123786"/>
                  </a:lnTo>
                  <a:lnTo>
                    <a:pt x="33350" y="133146"/>
                  </a:lnTo>
                  <a:lnTo>
                    <a:pt x="50228" y="144399"/>
                  </a:lnTo>
                  <a:lnTo>
                    <a:pt x="56464" y="135039"/>
                  </a:lnTo>
                  <a:close/>
                </a:path>
                <a:path w="135255" h="212725">
                  <a:moveTo>
                    <a:pt x="56464" y="73152"/>
                  </a:moveTo>
                  <a:lnTo>
                    <a:pt x="39598" y="61899"/>
                  </a:lnTo>
                  <a:lnTo>
                    <a:pt x="33350" y="71259"/>
                  </a:lnTo>
                  <a:lnTo>
                    <a:pt x="50228" y="82511"/>
                  </a:lnTo>
                  <a:lnTo>
                    <a:pt x="56464" y="73152"/>
                  </a:lnTo>
                  <a:close/>
                </a:path>
                <a:path w="135255" h="212725">
                  <a:moveTo>
                    <a:pt x="56464" y="11252"/>
                  </a:moveTo>
                  <a:lnTo>
                    <a:pt x="39598" y="0"/>
                  </a:lnTo>
                  <a:lnTo>
                    <a:pt x="33350" y="9359"/>
                  </a:lnTo>
                  <a:lnTo>
                    <a:pt x="50228" y="20612"/>
                  </a:lnTo>
                  <a:lnTo>
                    <a:pt x="56464" y="11252"/>
                  </a:lnTo>
                  <a:close/>
                </a:path>
                <a:path w="135255" h="212725">
                  <a:moveTo>
                    <a:pt x="100609" y="206489"/>
                  </a:moveTo>
                  <a:lnTo>
                    <a:pt x="95580" y="196430"/>
                  </a:lnTo>
                  <a:lnTo>
                    <a:pt x="84340" y="202057"/>
                  </a:lnTo>
                  <a:lnTo>
                    <a:pt x="89369" y="212115"/>
                  </a:lnTo>
                  <a:lnTo>
                    <a:pt x="100609" y="206489"/>
                  </a:lnTo>
                  <a:close/>
                </a:path>
                <a:path w="135255" h="212725">
                  <a:moveTo>
                    <a:pt x="100622" y="144640"/>
                  </a:moveTo>
                  <a:lnTo>
                    <a:pt x="95592" y="134581"/>
                  </a:lnTo>
                  <a:lnTo>
                    <a:pt x="84353" y="140208"/>
                  </a:lnTo>
                  <a:lnTo>
                    <a:pt x="89382" y="150266"/>
                  </a:lnTo>
                  <a:lnTo>
                    <a:pt x="100622" y="144640"/>
                  </a:lnTo>
                  <a:close/>
                </a:path>
                <a:path w="135255" h="212725">
                  <a:moveTo>
                    <a:pt x="100634" y="82791"/>
                  </a:moveTo>
                  <a:lnTo>
                    <a:pt x="95605" y="72732"/>
                  </a:lnTo>
                  <a:lnTo>
                    <a:pt x="84366" y="78359"/>
                  </a:lnTo>
                  <a:lnTo>
                    <a:pt x="89395" y="88417"/>
                  </a:lnTo>
                  <a:lnTo>
                    <a:pt x="100634" y="82791"/>
                  </a:lnTo>
                  <a:close/>
                </a:path>
                <a:path w="135255" h="212725">
                  <a:moveTo>
                    <a:pt x="100647" y="20942"/>
                  </a:moveTo>
                  <a:lnTo>
                    <a:pt x="95618" y="10883"/>
                  </a:lnTo>
                  <a:lnTo>
                    <a:pt x="84378" y="16510"/>
                  </a:lnTo>
                  <a:lnTo>
                    <a:pt x="89408" y="26568"/>
                  </a:lnTo>
                  <a:lnTo>
                    <a:pt x="100647" y="20942"/>
                  </a:lnTo>
                  <a:close/>
                </a:path>
                <a:path w="135255" h="212725">
                  <a:moveTo>
                    <a:pt x="135229" y="196938"/>
                  </a:moveTo>
                  <a:lnTo>
                    <a:pt x="118364" y="185686"/>
                  </a:lnTo>
                  <a:lnTo>
                    <a:pt x="112115" y="195046"/>
                  </a:lnTo>
                  <a:lnTo>
                    <a:pt x="128993" y="206298"/>
                  </a:lnTo>
                  <a:lnTo>
                    <a:pt x="135229" y="196938"/>
                  </a:lnTo>
                  <a:close/>
                </a:path>
                <a:path w="135255" h="212725">
                  <a:moveTo>
                    <a:pt x="135229" y="135051"/>
                  </a:moveTo>
                  <a:lnTo>
                    <a:pt x="118364" y="123799"/>
                  </a:lnTo>
                  <a:lnTo>
                    <a:pt x="112115" y="133159"/>
                  </a:lnTo>
                  <a:lnTo>
                    <a:pt x="128993" y="144411"/>
                  </a:lnTo>
                  <a:lnTo>
                    <a:pt x="135229" y="135051"/>
                  </a:lnTo>
                  <a:close/>
                </a:path>
                <a:path w="135255" h="212725">
                  <a:moveTo>
                    <a:pt x="135229" y="73152"/>
                  </a:moveTo>
                  <a:lnTo>
                    <a:pt x="118364" y="61899"/>
                  </a:lnTo>
                  <a:lnTo>
                    <a:pt x="112115" y="71259"/>
                  </a:lnTo>
                  <a:lnTo>
                    <a:pt x="128993" y="82511"/>
                  </a:lnTo>
                  <a:lnTo>
                    <a:pt x="135229" y="73152"/>
                  </a:lnTo>
                  <a:close/>
                </a:path>
                <a:path w="135255" h="212725">
                  <a:moveTo>
                    <a:pt x="135242" y="11264"/>
                  </a:moveTo>
                  <a:lnTo>
                    <a:pt x="118376" y="12"/>
                  </a:lnTo>
                  <a:lnTo>
                    <a:pt x="112128" y="9372"/>
                  </a:lnTo>
                  <a:lnTo>
                    <a:pt x="129006" y="20624"/>
                  </a:lnTo>
                  <a:lnTo>
                    <a:pt x="135242" y="112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86" name="object 286"/>
          <p:cNvGrpSpPr/>
          <p:nvPr/>
        </p:nvGrpSpPr>
        <p:grpSpPr>
          <a:xfrm>
            <a:off x="1700119" y="2682378"/>
            <a:ext cx="123825" cy="88265"/>
            <a:chOff x="1700119" y="2682378"/>
            <a:chExt cx="123825" cy="88265"/>
          </a:xfrm>
        </p:grpSpPr>
        <p:sp>
          <p:nvSpPr>
            <p:cNvPr id="287" name="object 287"/>
            <p:cNvSpPr/>
            <p:nvPr/>
          </p:nvSpPr>
          <p:spPr>
            <a:xfrm>
              <a:off x="1700119" y="2682378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4">
                  <a:moveTo>
                    <a:pt x="94399" y="0"/>
                  </a:moveTo>
                  <a:lnTo>
                    <a:pt x="29083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3"/>
                  </a:lnTo>
                  <a:lnTo>
                    <a:pt x="0" y="87757"/>
                  </a:lnTo>
                  <a:lnTo>
                    <a:pt x="123482" y="87757"/>
                  </a:lnTo>
                  <a:lnTo>
                    <a:pt x="123482" y="29083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700123" y="2720644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30">
                  <a:moveTo>
                    <a:pt x="123482" y="0"/>
                  </a:moveTo>
                  <a:lnTo>
                    <a:pt x="0" y="0"/>
                  </a:lnTo>
                  <a:lnTo>
                    <a:pt x="0" y="26479"/>
                  </a:lnTo>
                  <a:lnTo>
                    <a:pt x="0" y="30734"/>
                  </a:lnTo>
                  <a:lnTo>
                    <a:pt x="120865" y="30734"/>
                  </a:lnTo>
                  <a:lnTo>
                    <a:pt x="120865" y="49491"/>
                  </a:lnTo>
                  <a:lnTo>
                    <a:pt x="123482" y="49491"/>
                  </a:lnTo>
                  <a:lnTo>
                    <a:pt x="123482" y="30734"/>
                  </a:lnTo>
                  <a:lnTo>
                    <a:pt x="123482" y="26479"/>
                  </a:lnTo>
                  <a:lnTo>
                    <a:pt x="123482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89" name="object 289"/>
          <p:cNvGrpSpPr/>
          <p:nvPr/>
        </p:nvGrpSpPr>
        <p:grpSpPr>
          <a:xfrm>
            <a:off x="1593509" y="2674729"/>
            <a:ext cx="337185" cy="520700"/>
            <a:chOff x="1593509" y="2674729"/>
            <a:chExt cx="337185" cy="520700"/>
          </a:xfrm>
        </p:grpSpPr>
        <p:sp>
          <p:nvSpPr>
            <p:cNvPr id="290" name="object 290"/>
            <p:cNvSpPr/>
            <p:nvPr/>
          </p:nvSpPr>
          <p:spPr>
            <a:xfrm>
              <a:off x="1702727" y="2742488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4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35"/>
                  </a:lnTo>
                  <a:lnTo>
                    <a:pt x="0" y="8890"/>
                  </a:lnTo>
                  <a:lnTo>
                    <a:pt x="118262" y="8890"/>
                  </a:lnTo>
                  <a:lnTo>
                    <a:pt x="118262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35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601152" y="2742044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4" h="445769">
                  <a:moveTo>
                    <a:pt x="219837" y="356298"/>
                  </a:moveTo>
                  <a:lnTo>
                    <a:pt x="0" y="356298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298"/>
                  </a:lnTo>
                  <a:close/>
                </a:path>
                <a:path w="220344" h="445769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2" name="object 292"/>
            <p:cNvSpPr/>
            <p:nvPr/>
          </p:nvSpPr>
          <p:spPr>
            <a:xfrm>
              <a:off x="1601152" y="2742056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69">
                  <a:moveTo>
                    <a:pt x="40932" y="356285"/>
                  </a:moveTo>
                  <a:lnTo>
                    <a:pt x="0" y="356285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285"/>
                  </a:lnTo>
                  <a:close/>
                </a:path>
                <a:path w="41275" h="445769">
                  <a:moveTo>
                    <a:pt x="40932" y="0"/>
                  </a:moveTo>
                  <a:lnTo>
                    <a:pt x="0" y="0"/>
                  </a:lnTo>
                  <a:lnTo>
                    <a:pt x="0" y="88887"/>
                  </a:lnTo>
                  <a:lnTo>
                    <a:pt x="40932" y="88887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3" name="object 293"/>
            <p:cNvSpPr/>
            <p:nvPr/>
          </p:nvSpPr>
          <p:spPr>
            <a:xfrm>
              <a:off x="1601165" y="2830944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4" h="267969">
                  <a:moveTo>
                    <a:pt x="219837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7" y="267398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4" name="object 294"/>
            <p:cNvSpPr/>
            <p:nvPr/>
          </p:nvSpPr>
          <p:spPr>
            <a:xfrm>
              <a:off x="1601152" y="2830944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69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5" name="object 295"/>
            <p:cNvSpPr/>
            <p:nvPr/>
          </p:nvSpPr>
          <p:spPr>
            <a:xfrm>
              <a:off x="1601152" y="2830944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69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6" name="object 29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25593" y="2881116"/>
              <a:ext cx="171500" cy="171500"/>
            </a:xfrm>
            <a:prstGeom prst="rect">
              <a:avLst/>
            </a:prstGeom>
          </p:spPr>
        </p:pic>
        <p:sp>
          <p:nvSpPr>
            <p:cNvPr id="297" name="object 297"/>
            <p:cNvSpPr/>
            <p:nvPr/>
          </p:nvSpPr>
          <p:spPr>
            <a:xfrm>
              <a:off x="1593509" y="2674729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5" h="520700">
                  <a:moveTo>
                    <a:pt x="11887" y="477151"/>
                  </a:moveTo>
                  <a:lnTo>
                    <a:pt x="3428" y="477151"/>
                  </a:lnTo>
                  <a:lnTo>
                    <a:pt x="0" y="480580"/>
                  </a:lnTo>
                  <a:lnTo>
                    <a:pt x="12" y="512572"/>
                  </a:lnTo>
                  <a:lnTo>
                    <a:pt x="7619" y="520192"/>
                  </a:lnTo>
                  <a:lnTo>
                    <a:pt x="329095" y="520192"/>
                  </a:lnTo>
                  <a:lnTo>
                    <a:pt x="336715" y="512572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5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5" h="520700">
                  <a:moveTo>
                    <a:pt x="235256" y="431279"/>
                  </a:moveTo>
                  <a:lnTo>
                    <a:pt x="219836" y="431279"/>
                  </a:lnTo>
                  <a:lnTo>
                    <a:pt x="219836" y="500316"/>
                  </a:lnTo>
                  <a:lnTo>
                    <a:pt x="215264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5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5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19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8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5" h="520700">
                  <a:moveTo>
                    <a:pt x="243952" y="74968"/>
                  </a:moveTo>
                  <a:lnTo>
                    <a:pt x="215264" y="74968"/>
                  </a:lnTo>
                  <a:lnTo>
                    <a:pt x="219836" y="79527"/>
                  </a:lnTo>
                  <a:lnTo>
                    <a:pt x="219836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6" y="163880"/>
                  </a:lnTo>
                  <a:lnTo>
                    <a:pt x="219836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5"/>
                  </a:lnTo>
                  <a:lnTo>
                    <a:pt x="255161" y="88265"/>
                  </a:lnTo>
                  <a:lnTo>
                    <a:pt x="243952" y="74968"/>
                  </a:lnTo>
                  <a:close/>
                </a:path>
                <a:path w="337185" h="520700">
                  <a:moveTo>
                    <a:pt x="255161" y="88265"/>
                  </a:moveTo>
                  <a:lnTo>
                    <a:pt x="235140" y="88265"/>
                  </a:lnTo>
                  <a:lnTo>
                    <a:pt x="270357" y="130048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8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5"/>
                  </a:lnTo>
                  <a:close/>
                </a:path>
                <a:path w="337185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5" h="520700">
                  <a:moveTo>
                    <a:pt x="134315" y="33667"/>
                  </a:moveTo>
                  <a:lnTo>
                    <a:pt x="125856" y="33667"/>
                  </a:lnTo>
                  <a:lnTo>
                    <a:pt x="122427" y="37096"/>
                  </a:lnTo>
                  <a:lnTo>
                    <a:pt x="122427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5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5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5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5" h="520700">
                  <a:moveTo>
                    <a:pt x="234314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4" y="59651"/>
                  </a:lnTo>
                  <a:lnTo>
                    <a:pt x="237744" y="39573"/>
                  </a:lnTo>
                  <a:lnTo>
                    <a:pt x="234314" y="36144"/>
                  </a:lnTo>
                  <a:close/>
                </a:path>
                <a:path w="337185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9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7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8" name="object 298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617943" y="2873458"/>
              <a:ext cx="186817" cy="186817"/>
            </a:xfrm>
            <a:prstGeom prst="rect">
              <a:avLst/>
            </a:prstGeom>
          </p:spPr>
        </p:pic>
      </p:grpSp>
      <p:pic>
        <p:nvPicPr>
          <p:cNvPr id="299" name="object 299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2099994" y="2772003"/>
            <a:ext cx="354006" cy="359994"/>
          </a:xfrm>
          <a:prstGeom prst="rect">
            <a:avLst/>
          </a:prstGeom>
        </p:spPr>
      </p:pic>
      <p:pic>
        <p:nvPicPr>
          <p:cNvPr id="300" name="object 300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2585764" y="2778205"/>
            <a:ext cx="390462" cy="347985"/>
          </a:xfrm>
          <a:prstGeom prst="rect">
            <a:avLst/>
          </a:prstGeom>
        </p:spPr>
      </p:pic>
      <p:pic>
        <p:nvPicPr>
          <p:cNvPr id="301" name="object 301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3107994" y="2772003"/>
            <a:ext cx="354006" cy="359994"/>
          </a:xfrm>
          <a:prstGeom prst="rect">
            <a:avLst/>
          </a:prstGeom>
        </p:spPr>
      </p:pic>
      <p:grpSp>
        <p:nvGrpSpPr>
          <p:cNvPr id="302" name="object 302"/>
          <p:cNvGrpSpPr/>
          <p:nvPr/>
        </p:nvGrpSpPr>
        <p:grpSpPr>
          <a:xfrm>
            <a:off x="3716120" y="2682378"/>
            <a:ext cx="123825" cy="88265"/>
            <a:chOff x="3716120" y="2682378"/>
            <a:chExt cx="123825" cy="88265"/>
          </a:xfrm>
        </p:grpSpPr>
        <p:sp>
          <p:nvSpPr>
            <p:cNvPr id="303" name="object 303"/>
            <p:cNvSpPr/>
            <p:nvPr/>
          </p:nvSpPr>
          <p:spPr>
            <a:xfrm>
              <a:off x="3716120" y="2682378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4">
                  <a:moveTo>
                    <a:pt x="94399" y="0"/>
                  </a:moveTo>
                  <a:lnTo>
                    <a:pt x="29083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3"/>
                  </a:lnTo>
                  <a:lnTo>
                    <a:pt x="0" y="87757"/>
                  </a:lnTo>
                  <a:lnTo>
                    <a:pt x="123482" y="87757"/>
                  </a:lnTo>
                  <a:lnTo>
                    <a:pt x="123482" y="29083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716121" y="2720644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30">
                  <a:moveTo>
                    <a:pt x="123482" y="0"/>
                  </a:moveTo>
                  <a:lnTo>
                    <a:pt x="0" y="0"/>
                  </a:lnTo>
                  <a:lnTo>
                    <a:pt x="0" y="26479"/>
                  </a:lnTo>
                  <a:lnTo>
                    <a:pt x="0" y="30734"/>
                  </a:lnTo>
                  <a:lnTo>
                    <a:pt x="120865" y="30734"/>
                  </a:lnTo>
                  <a:lnTo>
                    <a:pt x="120865" y="49491"/>
                  </a:lnTo>
                  <a:lnTo>
                    <a:pt x="123482" y="49491"/>
                  </a:lnTo>
                  <a:lnTo>
                    <a:pt x="123482" y="30734"/>
                  </a:lnTo>
                  <a:lnTo>
                    <a:pt x="123482" y="26479"/>
                  </a:lnTo>
                  <a:lnTo>
                    <a:pt x="123482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05" name="object 305"/>
          <p:cNvGrpSpPr/>
          <p:nvPr/>
        </p:nvGrpSpPr>
        <p:grpSpPr>
          <a:xfrm>
            <a:off x="3609508" y="2674729"/>
            <a:ext cx="337185" cy="520700"/>
            <a:chOff x="3609508" y="2674729"/>
            <a:chExt cx="337185" cy="520700"/>
          </a:xfrm>
        </p:grpSpPr>
        <p:sp>
          <p:nvSpPr>
            <p:cNvPr id="306" name="object 306"/>
            <p:cNvSpPr/>
            <p:nvPr/>
          </p:nvSpPr>
          <p:spPr>
            <a:xfrm>
              <a:off x="3718725" y="2742488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5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35"/>
                  </a:lnTo>
                  <a:lnTo>
                    <a:pt x="0" y="8890"/>
                  </a:lnTo>
                  <a:lnTo>
                    <a:pt x="118262" y="8890"/>
                  </a:lnTo>
                  <a:lnTo>
                    <a:pt x="118262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35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617150" y="2742044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5" h="445769">
                  <a:moveTo>
                    <a:pt x="219837" y="356298"/>
                  </a:moveTo>
                  <a:lnTo>
                    <a:pt x="0" y="356298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298"/>
                  </a:lnTo>
                  <a:close/>
                </a:path>
                <a:path w="220345" h="445769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617150" y="2742056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69">
                  <a:moveTo>
                    <a:pt x="40932" y="356285"/>
                  </a:moveTo>
                  <a:lnTo>
                    <a:pt x="0" y="356285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285"/>
                  </a:lnTo>
                  <a:close/>
                </a:path>
                <a:path w="41275" h="445769">
                  <a:moveTo>
                    <a:pt x="40932" y="0"/>
                  </a:moveTo>
                  <a:lnTo>
                    <a:pt x="0" y="0"/>
                  </a:lnTo>
                  <a:lnTo>
                    <a:pt x="0" y="88887"/>
                  </a:lnTo>
                  <a:lnTo>
                    <a:pt x="40932" y="88887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617163" y="2830944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5" h="267969">
                  <a:moveTo>
                    <a:pt x="219837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7" y="267398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617150" y="2830944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69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617150" y="2830944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69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12" name="object 31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41594" y="2881116"/>
              <a:ext cx="171500" cy="171500"/>
            </a:xfrm>
            <a:prstGeom prst="rect">
              <a:avLst/>
            </a:prstGeom>
          </p:spPr>
        </p:pic>
        <p:sp>
          <p:nvSpPr>
            <p:cNvPr id="313" name="object 313"/>
            <p:cNvSpPr/>
            <p:nvPr/>
          </p:nvSpPr>
          <p:spPr>
            <a:xfrm>
              <a:off x="3609508" y="2674729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5" h="520700">
                  <a:moveTo>
                    <a:pt x="11887" y="477151"/>
                  </a:moveTo>
                  <a:lnTo>
                    <a:pt x="3429" y="477151"/>
                  </a:lnTo>
                  <a:lnTo>
                    <a:pt x="0" y="480580"/>
                  </a:lnTo>
                  <a:lnTo>
                    <a:pt x="12" y="512572"/>
                  </a:lnTo>
                  <a:lnTo>
                    <a:pt x="7620" y="520192"/>
                  </a:lnTo>
                  <a:lnTo>
                    <a:pt x="329095" y="520192"/>
                  </a:lnTo>
                  <a:lnTo>
                    <a:pt x="336715" y="512572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5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5" h="520700">
                  <a:moveTo>
                    <a:pt x="235256" y="431279"/>
                  </a:moveTo>
                  <a:lnTo>
                    <a:pt x="219837" y="431279"/>
                  </a:lnTo>
                  <a:lnTo>
                    <a:pt x="219837" y="500316"/>
                  </a:lnTo>
                  <a:lnTo>
                    <a:pt x="215265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5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5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20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9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5" h="520700">
                  <a:moveTo>
                    <a:pt x="243952" y="74968"/>
                  </a:moveTo>
                  <a:lnTo>
                    <a:pt x="215265" y="74968"/>
                  </a:lnTo>
                  <a:lnTo>
                    <a:pt x="219837" y="79527"/>
                  </a:lnTo>
                  <a:lnTo>
                    <a:pt x="219837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7" y="163880"/>
                  </a:lnTo>
                  <a:lnTo>
                    <a:pt x="219837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5"/>
                  </a:lnTo>
                  <a:lnTo>
                    <a:pt x="255161" y="88265"/>
                  </a:lnTo>
                  <a:lnTo>
                    <a:pt x="243952" y="74968"/>
                  </a:lnTo>
                  <a:close/>
                </a:path>
                <a:path w="337185" h="520700">
                  <a:moveTo>
                    <a:pt x="255161" y="88265"/>
                  </a:moveTo>
                  <a:lnTo>
                    <a:pt x="235140" y="88265"/>
                  </a:lnTo>
                  <a:lnTo>
                    <a:pt x="270357" y="130048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8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5"/>
                  </a:lnTo>
                  <a:close/>
                </a:path>
                <a:path w="337185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5" h="520700">
                  <a:moveTo>
                    <a:pt x="134315" y="33667"/>
                  </a:moveTo>
                  <a:lnTo>
                    <a:pt x="125857" y="33667"/>
                  </a:lnTo>
                  <a:lnTo>
                    <a:pt x="122428" y="37096"/>
                  </a:lnTo>
                  <a:lnTo>
                    <a:pt x="122428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5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5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5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5" h="520700">
                  <a:moveTo>
                    <a:pt x="234315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4" y="59651"/>
                  </a:lnTo>
                  <a:lnTo>
                    <a:pt x="237744" y="39573"/>
                  </a:lnTo>
                  <a:lnTo>
                    <a:pt x="234315" y="36144"/>
                  </a:lnTo>
                  <a:close/>
                </a:path>
                <a:path w="337185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9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7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14" name="object 314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633942" y="2873458"/>
              <a:ext cx="186816" cy="186817"/>
            </a:xfrm>
            <a:prstGeom prst="rect">
              <a:avLst/>
            </a:prstGeom>
          </p:spPr>
        </p:pic>
      </p:grpSp>
      <p:grpSp>
        <p:nvGrpSpPr>
          <p:cNvPr id="315" name="object 315"/>
          <p:cNvGrpSpPr/>
          <p:nvPr/>
        </p:nvGrpSpPr>
        <p:grpSpPr>
          <a:xfrm>
            <a:off x="4124242" y="2811369"/>
            <a:ext cx="337820" cy="281305"/>
            <a:chOff x="4124242" y="2811369"/>
            <a:chExt cx="337820" cy="281305"/>
          </a:xfrm>
        </p:grpSpPr>
        <p:pic>
          <p:nvPicPr>
            <p:cNvPr id="316" name="object 316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4129866" y="2816994"/>
              <a:ext cx="326256" cy="270005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4124242" y="2811369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20" h="281305">
                  <a:moveTo>
                    <a:pt x="95630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0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2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6" y="218458"/>
                  </a:lnTo>
                  <a:lnTo>
                    <a:pt x="11254" y="185623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0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0" y="90004"/>
                  </a:lnTo>
                  <a:close/>
                </a:path>
                <a:path w="337820" h="281305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2"/>
                  </a:lnTo>
                  <a:lnTo>
                    <a:pt x="151879" y="270002"/>
                  </a:lnTo>
                  <a:close/>
                </a:path>
                <a:path w="337820" h="281305">
                  <a:moveTo>
                    <a:pt x="140165" y="101257"/>
                  </a:moveTo>
                  <a:lnTo>
                    <a:pt x="95630" y="101257"/>
                  </a:lnTo>
                  <a:lnTo>
                    <a:pt x="128471" y="107886"/>
                  </a:lnTo>
                  <a:lnTo>
                    <a:pt x="155287" y="125968"/>
                  </a:lnTo>
                  <a:lnTo>
                    <a:pt x="173367" y="152788"/>
                  </a:lnTo>
                  <a:lnTo>
                    <a:pt x="179997" y="185635"/>
                  </a:lnTo>
                  <a:lnTo>
                    <a:pt x="173367" y="218475"/>
                  </a:lnTo>
                  <a:lnTo>
                    <a:pt x="155287" y="245292"/>
                  </a:lnTo>
                  <a:lnTo>
                    <a:pt x="128471" y="263372"/>
                  </a:lnTo>
                  <a:lnTo>
                    <a:pt x="95630" y="270002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9"/>
                  </a:lnTo>
                  <a:lnTo>
                    <a:pt x="171480" y="243790"/>
                  </a:lnTo>
                  <a:lnTo>
                    <a:pt x="179027" y="232363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4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20" h="281305">
                  <a:moveTo>
                    <a:pt x="318642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2"/>
                  </a:lnTo>
                  <a:lnTo>
                    <a:pt x="337502" y="270002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2" y="219379"/>
                  </a:lnTo>
                  <a:close/>
                </a:path>
                <a:path w="337820" h="281305">
                  <a:moveTo>
                    <a:pt x="318642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3"/>
                  </a:lnTo>
                  <a:lnTo>
                    <a:pt x="332544" y="175056"/>
                  </a:lnTo>
                  <a:lnTo>
                    <a:pt x="326620" y="165557"/>
                  </a:lnTo>
                  <a:lnTo>
                    <a:pt x="318642" y="157505"/>
                  </a:lnTo>
                  <a:close/>
                </a:path>
                <a:path w="337820" h="281305">
                  <a:moveTo>
                    <a:pt x="318642" y="95631"/>
                  </a:moveTo>
                  <a:lnTo>
                    <a:pt x="286880" y="95631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1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1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2" y="95631"/>
                  </a:lnTo>
                  <a:close/>
                </a:path>
                <a:path w="337820" h="281305">
                  <a:moveTo>
                    <a:pt x="191249" y="95631"/>
                  </a:moveTo>
                  <a:lnTo>
                    <a:pt x="159448" y="95631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1"/>
                  </a:lnTo>
                  <a:close/>
                </a:path>
                <a:path w="337820" h="281305">
                  <a:moveTo>
                    <a:pt x="238378" y="0"/>
                  </a:moveTo>
                  <a:lnTo>
                    <a:pt x="212255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1"/>
                  </a:lnTo>
                  <a:lnTo>
                    <a:pt x="334987" y="95631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5" y="5181"/>
                  </a:lnTo>
                  <a:lnTo>
                    <a:pt x="240334" y="1206"/>
                  </a:lnTo>
                  <a:lnTo>
                    <a:pt x="238378" y="0"/>
                  </a:lnTo>
                  <a:close/>
                </a:path>
                <a:path w="337820" h="281305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20" h="281305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5" y="15341"/>
                  </a:lnTo>
                  <a:lnTo>
                    <a:pt x="259664" y="11252"/>
                  </a:lnTo>
                  <a:close/>
                </a:path>
                <a:path w="337820" h="281305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20" h="281305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5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18" name="object 31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193367" y="2919888"/>
              <a:ext cx="99627" cy="110863"/>
            </a:xfrm>
            <a:prstGeom prst="rect">
              <a:avLst/>
            </a:prstGeom>
          </p:spPr>
        </p:pic>
        <p:sp>
          <p:nvSpPr>
            <p:cNvPr id="319" name="object 319"/>
            <p:cNvSpPr/>
            <p:nvPr/>
          </p:nvSpPr>
          <p:spPr>
            <a:xfrm>
              <a:off x="4295965" y="2857360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4" h="212725">
                  <a:moveTo>
                    <a:pt x="16268" y="206463"/>
                  </a:moveTo>
                  <a:lnTo>
                    <a:pt x="11239" y="196405"/>
                  </a:lnTo>
                  <a:lnTo>
                    <a:pt x="0" y="202031"/>
                  </a:lnTo>
                  <a:lnTo>
                    <a:pt x="5029" y="212090"/>
                  </a:lnTo>
                  <a:lnTo>
                    <a:pt x="16268" y="206463"/>
                  </a:lnTo>
                  <a:close/>
                </a:path>
                <a:path w="135254" h="212725">
                  <a:moveTo>
                    <a:pt x="16306" y="20916"/>
                  </a:moveTo>
                  <a:lnTo>
                    <a:pt x="11277" y="10858"/>
                  </a:lnTo>
                  <a:lnTo>
                    <a:pt x="38" y="16484"/>
                  </a:lnTo>
                  <a:lnTo>
                    <a:pt x="5067" y="26543"/>
                  </a:lnTo>
                  <a:lnTo>
                    <a:pt x="16306" y="20916"/>
                  </a:lnTo>
                  <a:close/>
                </a:path>
                <a:path w="135254" h="212725">
                  <a:moveTo>
                    <a:pt x="56451" y="196938"/>
                  </a:moveTo>
                  <a:lnTo>
                    <a:pt x="39585" y="185686"/>
                  </a:lnTo>
                  <a:lnTo>
                    <a:pt x="33337" y="195046"/>
                  </a:lnTo>
                  <a:lnTo>
                    <a:pt x="50215" y="206298"/>
                  </a:lnTo>
                  <a:lnTo>
                    <a:pt x="56451" y="196938"/>
                  </a:lnTo>
                  <a:close/>
                </a:path>
                <a:path w="135254" h="212725">
                  <a:moveTo>
                    <a:pt x="56451" y="135039"/>
                  </a:moveTo>
                  <a:lnTo>
                    <a:pt x="39585" y="123786"/>
                  </a:lnTo>
                  <a:lnTo>
                    <a:pt x="33337" y="133146"/>
                  </a:lnTo>
                  <a:lnTo>
                    <a:pt x="50215" y="144399"/>
                  </a:lnTo>
                  <a:lnTo>
                    <a:pt x="56451" y="135039"/>
                  </a:lnTo>
                  <a:close/>
                </a:path>
                <a:path w="135254" h="212725">
                  <a:moveTo>
                    <a:pt x="56451" y="73152"/>
                  </a:moveTo>
                  <a:lnTo>
                    <a:pt x="39585" y="61899"/>
                  </a:lnTo>
                  <a:lnTo>
                    <a:pt x="33337" y="71259"/>
                  </a:lnTo>
                  <a:lnTo>
                    <a:pt x="50215" y="82511"/>
                  </a:lnTo>
                  <a:lnTo>
                    <a:pt x="56451" y="73152"/>
                  </a:lnTo>
                  <a:close/>
                </a:path>
                <a:path w="135254" h="212725">
                  <a:moveTo>
                    <a:pt x="56451" y="11252"/>
                  </a:moveTo>
                  <a:lnTo>
                    <a:pt x="39585" y="0"/>
                  </a:lnTo>
                  <a:lnTo>
                    <a:pt x="33337" y="9359"/>
                  </a:lnTo>
                  <a:lnTo>
                    <a:pt x="50215" y="20612"/>
                  </a:lnTo>
                  <a:lnTo>
                    <a:pt x="56451" y="11252"/>
                  </a:lnTo>
                  <a:close/>
                </a:path>
                <a:path w="135254" h="212725">
                  <a:moveTo>
                    <a:pt x="100596" y="206489"/>
                  </a:moveTo>
                  <a:lnTo>
                    <a:pt x="95567" y="196430"/>
                  </a:lnTo>
                  <a:lnTo>
                    <a:pt x="84328" y="202057"/>
                  </a:lnTo>
                  <a:lnTo>
                    <a:pt x="89357" y="212115"/>
                  </a:lnTo>
                  <a:lnTo>
                    <a:pt x="100596" y="206489"/>
                  </a:lnTo>
                  <a:close/>
                </a:path>
                <a:path w="135254" h="212725">
                  <a:moveTo>
                    <a:pt x="100609" y="144640"/>
                  </a:moveTo>
                  <a:lnTo>
                    <a:pt x="95580" y="134581"/>
                  </a:lnTo>
                  <a:lnTo>
                    <a:pt x="84340" y="140208"/>
                  </a:lnTo>
                  <a:lnTo>
                    <a:pt x="89369" y="150266"/>
                  </a:lnTo>
                  <a:lnTo>
                    <a:pt x="100609" y="144640"/>
                  </a:lnTo>
                  <a:close/>
                </a:path>
                <a:path w="135254" h="212725">
                  <a:moveTo>
                    <a:pt x="100622" y="82791"/>
                  </a:moveTo>
                  <a:lnTo>
                    <a:pt x="95592" y="72732"/>
                  </a:lnTo>
                  <a:lnTo>
                    <a:pt x="84353" y="78359"/>
                  </a:lnTo>
                  <a:lnTo>
                    <a:pt x="89382" y="88417"/>
                  </a:lnTo>
                  <a:lnTo>
                    <a:pt x="100622" y="82791"/>
                  </a:lnTo>
                  <a:close/>
                </a:path>
                <a:path w="135254" h="212725">
                  <a:moveTo>
                    <a:pt x="100647" y="20942"/>
                  </a:moveTo>
                  <a:lnTo>
                    <a:pt x="95618" y="10883"/>
                  </a:lnTo>
                  <a:lnTo>
                    <a:pt x="84378" y="16510"/>
                  </a:lnTo>
                  <a:lnTo>
                    <a:pt x="89408" y="26568"/>
                  </a:lnTo>
                  <a:lnTo>
                    <a:pt x="100647" y="20942"/>
                  </a:lnTo>
                  <a:close/>
                </a:path>
                <a:path w="135254" h="212725">
                  <a:moveTo>
                    <a:pt x="135216" y="196938"/>
                  </a:moveTo>
                  <a:lnTo>
                    <a:pt x="118351" y="185686"/>
                  </a:lnTo>
                  <a:lnTo>
                    <a:pt x="112102" y="195046"/>
                  </a:lnTo>
                  <a:lnTo>
                    <a:pt x="128981" y="206298"/>
                  </a:lnTo>
                  <a:lnTo>
                    <a:pt x="135216" y="196938"/>
                  </a:lnTo>
                  <a:close/>
                </a:path>
                <a:path w="135254" h="212725">
                  <a:moveTo>
                    <a:pt x="135216" y="135051"/>
                  </a:moveTo>
                  <a:lnTo>
                    <a:pt x="118351" y="123799"/>
                  </a:lnTo>
                  <a:lnTo>
                    <a:pt x="112102" y="133159"/>
                  </a:lnTo>
                  <a:lnTo>
                    <a:pt x="128981" y="144411"/>
                  </a:lnTo>
                  <a:lnTo>
                    <a:pt x="135216" y="135051"/>
                  </a:lnTo>
                  <a:close/>
                </a:path>
                <a:path w="135254" h="212725">
                  <a:moveTo>
                    <a:pt x="135229" y="73152"/>
                  </a:moveTo>
                  <a:lnTo>
                    <a:pt x="118364" y="61899"/>
                  </a:lnTo>
                  <a:lnTo>
                    <a:pt x="112115" y="71259"/>
                  </a:lnTo>
                  <a:lnTo>
                    <a:pt x="128993" y="82511"/>
                  </a:lnTo>
                  <a:lnTo>
                    <a:pt x="135229" y="73152"/>
                  </a:lnTo>
                  <a:close/>
                </a:path>
                <a:path w="135254" h="212725">
                  <a:moveTo>
                    <a:pt x="135229" y="11264"/>
                  </a:moveTo>
                  <a:lnTo>
                    <a:pt x="118364" y="12"/>
                  </a:lnTo>
                  <a:lnTo>
                    <a:pt x="112115" y="9372"/>
                  </a:lnTo>
                  <a:lnTo>
                    <a:pt x="128993" y="20624"/>
                  </a:lnTo>
                  <a:lnTo>
                    <a:pt x="135229" y="112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320" name="object 320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4617469" y="2772589"/>
            <a:ext cx="360108" cy="359410"/>
          </a:xfrm>
          <a:prstGeom prst="rect">
            <a:avLst/>
          </a:prstGeom>
        </p:spPr>
      </p:pic>
      <p:pic>
        <p:nvPicPr>
          <p:cNvPr id="321" name="object 321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5122214" y="2773041"/>
            <a:ext cx="357555" cy="357560"/>
          </a:xfrm>
          <a:prstGeom prst="rect">
            <a:avLst/>
          </a:prstGeom>
        </p:spPr>
      </p:pic>
      <p:pic>
        <p:nvPicPr>
          <p:cNvPr id="322" name="object 322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5609764" y="2778205"/>
            <a:ext cx="390464" cy="347985"/>
          </a:xfrm>
          <a:prstGeom prst="rect">
            <a:avLst/>
          </a:prstGeom>
        </p:spPr>
      </p:pic>
      <p:pic>
        <p:nvPicPr>
          <p:cNvPr id="323" name="object 323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6130214" y="2773041"/>
            <a:ext cx="357555" cy="357560"/>
          </a:xfrm>
          <a:prstGeom prst="rect">
            <a:avLst/>
          </a:prstGeom>
        </p:spPr>
      </p:pic>
      <p:pic>
        <p:nvPicPr>
          <p:cNvPr id="324" name="object 324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6633468" y="2772589"/>
            <a:ext cx="360108" cy="359410"/>
          </a:xfrm>
          <a:prstGeom prst="rect">
            <a:avLst/>
          </a:prstGeom>
        </p:spPr>
      </p:pic>
      <p:grpSp>
        <p:nvGrpSpPr>
          <p:cNvPr id="325" name="object 325"/>
          <p:cNvGrpSpPr/>
          <p:nvPr/>
        </p:nvGrpSpPr>
        <p:grpSpPr>
          <a:xfrm>
            <a:off x="7148241" y="2811369"/>
            <a:ext cx="337820" cy="281305"/>
            <a:chOff x="7148241" y="2811369"/>
            <a:chExt cx="337820" cy="281305"/>
          </a:xfrm>
        </p:grpSpPr>
        <p:pic>
          <p:nvPicPr>
            <p:cNvPr id="326" name="object 326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153865" y="2816994"/>
              <a:ext cx="326256" cy="270005"/>
            </a:xfrm>
            <a:prstGeom prst="rect">
              <a:avLst/>
            </a:prstGeom>
          </p:spPr>
        </p:pic>
        <p:sp>
          <p:nvSpPr>
            <p:cNvPr id="327" name="object 327"/>
            <p:cNvSpPr/>
            <p:nvPr/>
          </p:nvSpPr>
          <p:spPr>
            <a:xfrm>
              <a:off x="7148241" y="2811369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20" h="281305">
                  <a:moveTo>
                    <a:pt x="95631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1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2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7" y="218458"/>
                  </a:lnTo>
                  <a:lnTo>
                    <a:pt x="11254" y="185623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1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1" y="90004"/>
                  </a:lnTo>
                  <a:close/>
                </a:path>
                <a:path w="337820" h="281305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2"/>
                  </a:lnTo>
                  <a:lnTo>
                    <a:pt x="151879" y="270002"/>
                  </a:lnTo>
                  <a:close/>
                </a:path>
                <a:path w="337820" h="281305">
                  <a:moveTo>
                    <a:pt x="140165" y="101257"/>
                  </a:moveTo>
                  <a:lnTo>
                    <a:pt x="95631" y="101257"/>
                  </a:lnTo>
                  <a:lnTo>
                    <a:pt x="128473" y="107886"/>
                  </a:lnTo>
                  <a:lnTo>
                    <a:pt x="155294" y="125968"/>
                  </a:lnTo>
                  <a:lnTo>
                    <a:pt x="173378" y="152788"/>
                  </a:lnTo>
                  <a:lnTo>
                    <a:pt x="180009" y="185635"/>
                  </a:lnTo>
                  <a:lnTo>
                    <a:pt x="173378" y="218475"/>
                  </a:lnTo>
                  <a:lnTo>
                    <a:pt x="155294" y="245292"/>
                  </a:lnTo>
                  <a:lnTo>
                    <a:pt x="128473" y="263372"/>
                  </a:lnTo>
                  <a:lnTo>
                    <a:pt x="95631" y="270002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9"/>
                  </a:lnTo>
                  <a:lnTo>
                    <a:pt x="171480" y="243790"/>
                  </a:lnTo>
                  <a:lnTo>
                    <a:pt x="179027" y="232363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4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20" h="281305">
                  <a:moveTo>
                    <a:pt x="318643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2"/>
                  </a:lnTo>
                  <a:lnTo>
                    <a:pt x="337502" y="270002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3" y="219379"/>
                  </a:lnTo>
                  <a:close/>
                </a:path>
                <a:path w="337820" h="281305">
                  <a:moveTo>
                    <a:pt x="318643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3"/>
                  </a:lnTo>
                  <a:lnTo>
                    <a:pt x="332544" y="175056"/>
                  </a:lnTo>
                  <a:lnTo>
                    <a:pt x="326620" y="165557"/>
                  </a:lnTo>
                  <a:lnTo>
                    <a:pt x="318643" y="157505"/>
                  </a:lnTo>
                  <a:close/>
                </a:path>
                <a:path w="337820" h="281305">
                  <a:moveTo>
                    <a:pt x="318643" y="95631"/>
                  </a:moveTo>
                  <a:lnTo>
                    <a:pt x="286880" y="95631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1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1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3" y="95631"/>
                  </a:lnTo>
                  <a:close/>
                </a:path>
                <a:path w="337820" h="281305">
                  <a:moveTo>
                    <a:pt x="191249" y="95631"/>
                  </a:moveTo>
                  <a:lnTo>
                    <a:pt x="159448" y="95631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1"/>
                  </a:lnTo>
                  <a:close/>
                </a:path>
                <a:path w="337820" h="281305">
                  <a:moveTo>
                    <a:pt x="238379" y="0"/>
                  </a:moveTo>
                  <a:lnTo>
                    <a:pt x="212267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1"/>
                  </a:lnTo>
                  <a:lnTo>
                    <a:pt x="334987" y="95631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6" y="5181"/>
                  </a:lnTo>
                  <a:lnTo>
                    <a:pt x="240334" y="1206"/>
                  </a:lnTo>
                  <a:lnTo>
                    <a:pt x="238379" y="0"/>
                  </a:lnTo>
                  <a:close/>
                </a:path>
                <a:path w="337820" h="281305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20" h="281305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6" y="15341"/>
                  </a:lnTo>
                  <a:lnTo>
                    <a:pt x="259664" y="11252"/>
                  </a:lnTo>
                  <a:close/>
                </a:path>
                <a:path w="337820" h="281305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20" h="281305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6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28" name="object 328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7217366" y="2919888"/>
              <a:ext cx="99628" cy="110863"/>
            </a:xfrm>
            <a:prstGeom prst="rect">
              <a:avLst/>
            </a:prstGeom>
          </p:spPr>
        </p:pic>
        <p:sp>
          <p:nvSpPr>
            <p:cNvPr id="329" name="object 329"/>
            <p:cNvSpPr/>
            <p:nvPr/>
          </p:nvSpPr>
          <p:spPr>
            <a:xfrm>
              <a:off x="7319962" y="2857360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4" h="212725">
                  <a:moveTo>
                    <a:pt x="16268" y="206463"/>
                  </a:moveTo>
                  <a:lnTo>
                    <a:pt x="11239" y="196405"/>
                  </a:lnTo>
                  <a:lnTo>
                    <a:pt x="0" y="202031"/>
                  </a:lnTo>
                  <a:lnTo>
                    <a:pt x="5029" y="212090"/>
                  </a:lnTo>
                  <a:lnTo>
                    <a:pt x="16268" y="206463"/>
                  </a:lnTo>
                  <a:close/>
                </a:path>
                <a:path w="135254" h="212725">
                  <a:moveTo>
                    <a:pt x="16306" y="20916"/>
                  </a:moveTo>
                  <a:lnTo>
                    <a:pt x="11277" y="10858"/>
                  </a:lnTo>
                  <a:lnTo>
                    <a:pt x="38" y="16484"/>
                  </a:lnTo>
                  <a:lnTo>
                    <a:pt x="5067" y="26543"/>
                  </a:lnTo>
                  <a:lnTo>
                    <a:pt x="16306" y="20916"/>
                  </a:lnTo>
                  <a:close/>
                </a:path>
                <a:path w="135254" h="212725">
                  <a:moveTo>
                    <a:pt x="56451" y="196938"/>
                  </a:moveTo>
                  <a:lnTo>
                    <a:pt x="39585" y="185686"/>
                  </a:lnTo>
                  <a:lnTo>
                    <a:pt x="33337" y="195046"/>
                  </a:lnTo>
                  <a:lnTo>
                    <a:pt x="50215" y="206298"/>
                  </a:lnTo>
                  <a:lnTo>
                    <a:pt x="56451" y="196938"/>
                  </a:lnTo>
                  <a:close/>
                </a:path>
                <a:path w="135254" h="212725">
                  <a:moveTo>
                    <a:pt x="56451" y="135039"/>
                  </a:moveTo>
                  <a:lnTo>
                    <a:pt x="39585" y="123786"/>
                  </a:lnTo>
                  <a:lnTo>
                    <a:pt x="33337" y="133146"/>
                  </a:lnTo>
                  <a:lnTo>
                    <a:pt x="50215" y="144399"/>
                  </a:lnTo>
                  <a:lnTo>
                    <a:pt x="56451" y="135039"/>
                  </a:lnTo>
                  <a:close/>
                </a:path>
                <a:path w="135254" h="212725">
                  <a:moveTo>
                    <a:pt x="56451" y="73152"/>
                  </a:moveTo>
                  <a:lnTo>
                    <a:pt x="39585" y="61899"/>
                  </a:lnTo>
                  <a:lnTo>
                    <a:pt x="33337" y="71259"/>
                  </a:lnTo>
                  <a:lnTo>
                    <a:pt x="50215" y="82511"/>
                  </a:lnTo>
                  <a:lnTo>
                    <a:pt x="56451" y="73152"/>
                  </a:lnTo>
                  <a:close/>
                </a:path>
                <a:path w="135254" h="212725">
                  <a:moveTo>
                    <a:pt x="56464" y="11252"/>
                  </a:moveTo>
                  <a:lnTo>
                    <a:pt x="39598" y="0"/>
                  </a:lnTo>
                  <a:lnTo>
                    <a:pt x="33350" y="9359"/>
                  </a:lnTo>
                  <a:lnTo>
                    <a:pt x="50228" y="20612"/>
                  </a:lnTo>
                  <a:lnTo>
                    <a:pt x="56464" y="11252"/>
                  </a:lnTo>
                  <a:close/>
                </a:path>
                <a:path w="135254" h="212725">
                  <a:moveTo>
                    <a:pt x="100609" y="206489"/>
                  </a:moveTo>
                  <a:lnTo>
                    <a:pt x="95580" y="196430"/>
                  </a:lnTo>
                  <a:lnTo>
                    <a:pt x="84340" y="202057"/>
                  </a:lnTo>
                  <a:lnTo>
                    <a:pt x="89369" y="212115"/>
                  </a:lnTo>
                  <a:lnTo>
                    <a:pt x="100609" y="206489"/>
                  </a:lnTo>
                  <a:close/>
                </a:path>
                <a:path w="135254" h="212725">
                  <a:moveTo>
                    <a:pt x="100622" y="144640"/>
                  </a:moveTo>
                  <a:lnTo>
                    <a:pt x="95592" y="134581"/>
                  </a:lnTo>
                  <a:lnTo>
                    <a:pt x="84353" y="140208"/>
                  </a:lnTo>
                  <a:lnTo>
                    <a:pt x="89382" y="150266"/>
                  </a:lnTo>
                  <a:lnTo>
                    <a:pt x="100622" y="144640"/>
                  </a:lnTo>
                  <a:close/>
                </a:path>
                <a:path w="135254" h="212725">
                  <a:moveTo>
                    <a:pt x="100634" y="82791"/>
                  </a:moveTo>
                  <a:lnTo>
                    <a:pt x="95605" y="72732"/>
                  </a:lnTo>
                  <a:lnTo>
                    <a:pt x="84366" y="78359"/>
                  </a:lnTo>
                  <a:lnTo>
                    <a:pt x="89395" y="88417"/>
                  </a:lnTo>
                  <a:lnTo>
                    <a:pt x="100634" y="82791"/>
                  </a:lnTo>
                  <a:close/>
                </a:path>
                <a:path w="135254" h="212725">
                  <a:moveTo>
                    <a:pt x="100647" y="20942"/>
                  </a:moveTo>
                  <a:lnTo>
                    <a:pt x="95618" y="10883"/>
                  </a:lnTo>
                  <a:lnTo>
                    <a:pt x="84378" y="16510"/>
                  </a:lnTo>
                  <a:lnTo>
                    <a:pt x="89408" y="26568"/>
                  </a:lnTo>
                  <a:lnTo>
                    <a:pt x="100647" y="20942"/>
                  </a:lnTo>
                  <a:close/>
                </a:path>
                <a:path w="135254" h="212725">
                  <a:moveTo>
                    <a:pt x="135216" y="196938"/>
                  </a:moveTo>
                  <a:lnTo>
                    <a:pt x="118351" y="185686"/>
                  </a:lnTo>
                  <a:lnTo>
                    <a:pt x="112102" y="195046"/>
                  </a:lnTo>
                  <a:lnTo>
                    <a:pt x="128981" y="206298"/>
                  </a:lnTo>
                  <a:lnTo>
                    <a:pt x="135216" y="196938"/>
                  </a:lnTo>
                  <a:close/>
                </a:path>
                <a:path w="135254" h="212725">
                  <a:moveTo>
                    <a:pt x="135229" y="135051"/>
                  </a:moveTo>
                  <a:lnTo>
                    <a:pt x="118364" y="123799"/>
                  </a:lnTo>
                  <a:lnTo>
                    <a:pt x="112115" y="133159"/>
                  </a:lnTo>
                  <a:lnTo>
                    <a:pt x="128993" y="144411"/>
                  </a:lnTo>
                  <a:lnTo>
                    <a:pt x="135229" y="135051"/>
                  </a:lnTo>
                  <a:close/>
                </a:path>
                <a:path w="135254" h="212725">
                  <a:moveTo>
                    <a:pt x="135229" y="73152"/>
                  </a:moveTo>
                  <a:lnTo>
                    <a:pt x="118364" y="61899"/>
                  </a:lnTo>
                  <a:lnTo>
                    <a:pt x="112115" y="71259"/>
                  </a:lnTo>
                  <a:lnTo>
                    <a:pt x="128993" y="82511"/>
                  </a:lnTo>
                  <a:lnTo>
                    <a:pt x="135229" y="73152"/>
                  </a:lnTo>
                  <a:close/>
                </a:path>
                <a:path w="135254" h="212725">
                  <a:moveTo>
                    <a:pt x="135229" y="11264"/>
                  </a:moveTo>
                  <a:lnTo>
                    <a:pt x="118364" y="12"/>
                  </a:lnTo>
                  <a:lnTo>
                    <a:pt x="112115" y="9372"/>
                  </a:lnTo>
                  <a:lnTo>
                    <a:pt x="128993" y="20624"/>
                  </a:lnTo>
                  <a:lnTo>
                    <a:pt x="135229" y="112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30" name="object 330"/>
          <p:cNvGrpSpPr/>
          <p:nvPr/>
        </p:nvGrpSpPr>
        <p:grpSpPr>
          <a:xfrm>
            <a:off x="7748117" y="2682378"/>
            <a:ext cx="123825" cy="88265"/>
            <a:chOff x="7748117" y="2682378"/>
            <a:chExt cx="123825" cy="88265"/>
          </a:xfrm>
        </p:grpSpPr>
        <p:sp>
          <p:nvSpPr>
            <p:cNvPr id="331" name="object 331"/>
            <p:cNvSpPr/>
            <p:nvPr/>
          </p:nvSpPr>
          <p:spPr>
            <a:xfrm>
              <a:off x="7748120" y="2682378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4">
                  <a:moveTo>
                    <a:pt x="94399" y="0"/>
                  </a:moveTo>
                  <a:lnTo>
                    <a:pt x="29082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3"/>
                  </a:lnTo>
                  <a:lnTo>
                    <a:pt x="0" y="87757"/>
                  </a:lnTo>
                  <a:lnTo>
                    <a:pt x="123482" y="87757"/>
                  </a:lnTo>
                  <a:lnTo>
                    <a:pt x="123482" y="29083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2" name="object 332"/>
            <p:cNvSpPr/>
            <p:nvPr/>
          </p:nvSpPr>
          <p:spPr>
            <a:xfrm>
              <a:off x="7748118" y="2720644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30">
                  <a:moveTo>
                    <a:pt x="123469" y="0"/>
                  </a:moveTo>
                  <a:lnTo>
                    <a:pt x="0" y="0"/>
                  </a:lnTo>
                  <a:lnTo>
                    <a:pt x="0" y="26479"/>
                  </a:lnTo>
                  <a:lnTo>
                    <a:pt x="0" y="30734"/>
                  </a:lnTo>
                  <a:lnTo>
                    <a:pt x="120878" y="30734"/>
                  </a:lnTo>
                  <a:lnTo>
                    <a:pt x="120878" y="49491"/>
                  </a:lnTo>
                  <a:lnTo>
                    <a:pt x="123469" y="49491"/>
                  </a:lnTo>
                  <a:lnTo>
                    <a:pt x="123469" y="30734"/>
                  </a:lnTo>
                  <a:lnTo>
                    <a:pt x="123469" y="26479"/>
                  </a:lnTo>
                  <a:lnTo>
                    <a:pt x="123469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33" name="object 333"/>
          <p:cNvGrpSpPr/>
          <p:nvPr/>
        </p:nvGrpSpPr>
        <p:grpSpPr>
          <a:xfrm>
            <a:off x="7641510" y="2674729"/>
            <a:ext cx="337185" cy="520700"/>
            <a:chOff x="7641510" y="2674729"/>
            <a:chExt cx="337185" cy="520700"/>
          </a:xfrm>
        </p:grpSpPr>
        <p:sp>
          <p:nvSpPr>
            <p:cNvPr id="334" name="object 334"/>
            <p:cNvSpPr/>
            <p:nvPr/>
          </p:nvSpPr>
          <p:spPr>
            <a:xfrm>
              <a:off x="7750721" y="2742488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5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35"/>
                  </a:lnTo>
                  <a:lnTo>
                    <a:pt x="0" y="8890"/>
                  </a:lnTo>
                  <a:lnTo>
                    <a:pt x="118275" y="8890"/>
                  </a:lnTo>
                  <a:lnTo>
                    <a:pt x="118275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35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5" name="object 335"/>
            <p:cNvSpPr/>
            <p:nvPr/>
          </p:nvSpPr>
          <p:spPr>
            <a:xfrm>
              <a:off x="7649159" y="2742044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5" h="445769">
                  <a:moveTo>
                    <a:pt x="219837" y="356298"/>
                  </a:moveTo>
                  <a:lnTo>
                    <a:pt x="0" y="356298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298"/>
                  </a:lnTo>
                  <a:close/>
                </a:path>
                <a:path w="220345" h="445769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6" name="object 336"/>
            <p:cNvSpPr/>
            <p:nvPr/>
          </p:nvSpPr>
          <p:spPr>
            <a:xfrm>
              <a:off x="7649147" y="2742056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69">
                  <a:moveTo>
                    <a:pt x="40932" y="356285"/>
                  </a:moveTo>
                  <a:lnTo>
                    <a:pt x="0" y="356285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285"/>
                  </a:lnTo>
                  <a:close/>
                </a:path>
                <a:path w="41275" h="445769">
                  <a:moveTo>
                    <a:pt x="40932" y="0"/>
                  </a:moveTo>
                  <a:lnTo>
                    <a:pt x="0" y="0"/>
                  </a:lnTo>
                  <a:lnTo>
                    <a:pt x="0" y="88887"/>
                  </a:lnTo>
                  <a:lnTo>
                    <a:pt x="40932" y="88887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7" name="object 337"/>
            <p:cNvSpPr/>
            <p:nvPr/>
          </p:nvSpPr>
          <p:spPr>
            <a:xfrm>
              <a:off x="7649159" y="2830944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5" h="267969">
                  <a:moveTo>
                    <a:pt x="219836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6" y="267398"/>
                  </a:lnTo>
                  <a:lnTo>
                    <a:pt x="219836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8" name="object 338"/>
            <p:cNvSpPr/>
            <p:nvPr/>
          </p:nvSpPr>
          <p:spPr>
            <a:xfrm>
              <a:off x="7649146" y="2830944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69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9" name="object 339"/>
            <p:cNvSpPr/>
            <p:nvPr/>
          </p:nvSpPr>
          <p:spPr>
            <a:xfrm>
              <a:off x="7649146" y="2830944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69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40" name="object 3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73594" y="2881116"/>
              <a:ext cx="171500" cy="171500"/>
            </a:xfrm>
            <a:prstGeom prst="rect">
              <a:avLst/>
            </a:prstGeom>
          </p:spPr>
        </p:pic>
        <p:sp>
          <p:nvSpPr>
            <p:cNvPr id="341" name="object 341"/>
            <p:cNvSpPr/>
            <p:nvPr/>
          </p:nvSpPr>
          <p:spPr>
            <a:xfrm>
              <a:off x="7641510" y="2674729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4" h="520700">
                  <a:moveTo>
                    <a:pt x="11887" y="477151"/>
                  </a:moveTo>
                  <a:lnTo>
                    <a:pt x="3428" y="477151"/>
                  </a:lnTo>
                  <a:lnTo>
                    <a:pt x="0" y="480580"/>
                  </a:lnTo>
                  <a:lnTo>
                    <a:pt x="12" y="512572"/>
                  </a:lnTo>
                  <a:lnTo>
                    <a:pt x="7619" y="520192"/>
                  </a:lnTo>
                  <a:lnTo>
                    <a:pt x="329095" y="520192"/>
                  </a:lnTo>
                  <a:lnTo>
                    <a:pt x="336715" y="512572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4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4" h="520700">
                  <a:moveTo>
                    <a:pt x="235256" y="431279"/>
                  </a:moveTo>
                  <a:lnTo>
                    <a:pt x="219836" y="431279"/>
                  </a:lnTo>
                  <a:lnTo>
                    <a:pt x="219836" y="500316"/>
                  </a:lnTo>
                  <a:lnTo>
                    <a:pt x="215264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4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4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19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8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4" h="520700">
                  <a:moveTo>
                    <a:pt x="243952" y="74968"/>
                  </a:moveTo>
                  <a:lnTo>
                    <a:pt x="215264" y="74968"/>
                  </a:lnTo>
                  <a:lnTo>
                    <a:pt x="219836" y="79527"/>
                  </a:lnTo>
                  <a:lnTo>
                    <a:pt x="219836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6" y="163880"/>
                  </a:lnTo>
                  <a:lnTo>
                    <a:pt x="219836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5"/>
                  </a:lnTo>
                  <a:lnTo>
                    <a:pt x="255161" y="88265"/>
                  </a:lnTo>
                  <a:lnTo>
                    <a:pt x="243952" y="74968"/>
                  </a:lnTo>
                  <a:close/>
                </a:path>
                <a:path w="337184" h="520700">
                  <a:moveTo>
                    <a:pt x="255161" y="88265"/>
                  </a:moveTo>
                  <a:lnTo>
                    <a:pt x="235140" y="88265"/>
                  </a:lnTo>
                  <a:lnTo>
                    <a:pt x="270357" y="130048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8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5"/>
                  </a:lnTo>
                  <a:close/>
                </a:path>
                <a:path w="337184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4" h="520700">
                  <a:moveTo>
                    <a:pt x="134315" y="33667"/>
                  </a:moveTo>
                  <a:lnTo>
                    <a:pt x="125856" y="33667"/>
                  </a:lnTo>
                  <a:lnTo>
                    <a:pt x="122427" y="37096"/>
                  </a:lnTo>
                  <a:lnTo>
                    <a:pt x="122427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4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4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4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4" h="520700">
                  <a:moveTo>
                    <a:pt x="234314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3" y="59651"/>
                  </a:lnTo>
                  <a:lnTo>
                    <a:pt x="237743" y="39573"/>
                  </a:lnTo>
                  <a:lnTo>
                    <a:pt x="234314" y="36144"/>
                  </a:lnTo>
                  <a:close/>
                </a:path>
                <a:path w="337184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9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7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42" name="object 342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7665943" y="2873458"/>
              <a:ext cx="186817" cy="186817"/>
            </a:xfrm>
            <a:prstGeom prst="rect">
              <a:avLst/>
            </a:prstGeom>
          </p:spPr>
        </p:pic>
      </p:grpSp>
      <p:pic>
        <p:nvPicPr>
          <p:cNvPr id="343" name="object 343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8147994" y="2772003"/>
            <a:ext cx="354006" cy="359994"/>
          </a:xfrm>
          <a:prstGeom prst="rect">
            <a:avLst/>
          </a:prstGeom>
        </p:spPr>
      </p:pic>
      <p:pic>
        <p:nvPicPr>
          <p:cNvPr id="344" name="object 344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8633763" y="2778205"/>
            <a:ext cx="390464" cy="347985"/>
          </a:xfrm>
          <a:prstGeom prst="rect">
            <a:avLst/>
          </a:prstGeom>
        </p:spPr>
      </p:pic>
      <p:pic>
        <p:nvPicPr>
          <p:cNvPr id="345" name="object 345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9155995" y="2772003"/>
            <a:ext cx="354006" cy="359994"/>
          </a:xfrm>
          <a:prstGeom prst="rect">
            <a:avLst/>
          </a:prstGeom>
        </p:spPr>
      </p:pic>
      <p:grpSp>
        <p:nvGrpSpPr>
          <p:cNvPr id="346" name="object 346"/>
          <p:cNvGrpSpPr/>
          <p:nvPr/>
        </p:nvGrpSpPr>
        <p:grpSpPr>
          <a:xfrm>
            <a:off x="9764115" y="2682378"/>
            <a:ext cx="123825" cy="88265"/>
            <a:chOff x="9764115" y="2682378"/>
            <a:chExt cx="123825" cy="88265"/>
          </a:xfrm>
        </p:grpSpPr>
        <p:sp>
          <p:nvSpPr>
            <p:cNvPr id="347" name="object 347"/>
            <p:cNvSpPr/>
            <p:nvPr/>
          </p:nvSpPr>
          <p:spPr>
            <a:xfrm>
              <a:off x="9764120" y="2682378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4">
                  <a:moveTo>
                    <a:pt x="94399" y="0"/>
                  </a:moveTo>
                  <a:lnTo>
                    <a:pt x="29082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3"/>
                  </a:lnTo>
                  <a:lnTo>
                    <a:pt x="0" y="87757"/>
                  </a:lnTo>
                  <a:lnTo>
                    <a:pt x="123482" y="87757"/>
                  </a:lnTo>
                  <a:lnTo>
                    <a:pt x="123482" y="29083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8" name="object 348"/>
            <p:cNvSpPr/>
            <p:nvPr/>
          </p:nvSpPr>
          <p:spPr>
            <a:xfrm>
              <a:off x="9764116" y="2720644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30">
                  <a:moveTo>
                    <a:pt x="123469" y="0"/>
                  </a:moveTo>
                  <a:lnTo>
                    <a:pt x="0" y="0"/>
                  </a:lnTo>
                  <a:lnTo>
                    <a:pt x="0" y="26479"/>
                  </a:lnTo>
                  <a:lnTo>
                    <a:pt x="0" y="30734"/>
                  </a:lnTo>
                  <a:lnTo>
                    <a:pt x="120878" y="30734"/>
                  </a:lnTo>
                  <a:lnTo>
                    <a:pt x="120878" y="49491"/>
                  </a:lnTo>
                  <a:lnTo>
                    <a:pt x="123469" y="49491"/>
                  </a:lnTo>
                  <a:lnTo>
                    <a:pt x="123469" y="30734"/>
                  </a:lnTo>
                  <a:lnTo>
                    <a:pt x="123469" y="26479"/>
                  </a:lnTo>
                  <a:lnTo>
                    <a:pt x="123469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49" name="object 349"/>
          <p:cNvGrpSpPr/>
          <p:nvPr/>
        </p:nvGrpSpPr>
        <p:grpSpPr>
          <a:xfrm>
            <a:off x="9657508" y="2674729"/>
            <a:ext cx="337185" cy="520700"/>
            <a:chOff x="9657508" y="2674729"/>
            <a:chExt cx="337185" cy="520700"/>
          </a:xfrm>
        </p:grpSpPr>
        <p:sp>
          <p:nvSpPr>
            <p:cNvPr id="350" name="object 350"/>
            <p:cNvSpPr/>
            <p:nvPr/>
          </p:nvSpPr>
          <p:spPr>
            <a:xfrm>
              <a:off x="9766731" y="2742488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5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35"/>
                  </a:lnTo>
                  <a:lnTo>
                    <a:pt x="0" y="8890"/>
                  </a:lnTo>
                  <a:lnTo>
                    <a:pt x="118262" y="8890"/>
                  </a:lnTo>
                  <a:lnTo>
                    <a:pt x="118262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35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1" name="object 351"/>
            <p:cNvSpPr/>
            <p:nvPr/>
          </p:nvSpPr>
          <p:spPr>
            <a:xfrm>
              <a:off x="9665157" y="2742044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5" h="445769">
                  <a:moveTo>
                    <a:pt x="219837" y="356298"/>
                  </a:moveTo>
                  <a:lnTo>
                    <a:pt x="0" y="356298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298"/>
                  </a:lnTo>
                  <a:close/>
                </a:path>
                <a:path w="220345" h="445769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2" name="object 352"/>
            <p:cNvSpPr/>
            <p:nvPr/>
          </p:nvSpPr>
          <p:spPr>
            <a:xfrm>
              <a:off x="9665144" y="2742056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69">
                  <a:moveTo>
                    <a:pt x="40932" y="356285"/>
                  </a:moveTo>
                  <a:lnTo>
                    <a:pt x="0" y="356285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285"/>
                  </a:lnTo>
                  <a:close/>
                </a:path>
                <a:path w="41275" h="445769">
                  <a:moveTo>
                    <a:pt x="40932" y="0"/>
                  </a:moveTo>
                  <a:lnTo>
                    <a:pt x="0" y="0"/>
                  </a:lnTo>
                  <a:lnTo>
                    <a:pt x="0" y="88887"/>
                  </a:lnTo>
                  <a:lnTo>
                    <a:pt x="40932" y="88887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3" name="object 353"/>
            <p:cNvSpPr/>
            <p:nvPr/>
          </p:nvSpPr>
          <p:spPr>
            <a:xfrm>
              <a:off x="9665156" y="2830944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5" h="267969">
                  <a:moveTo>
                    <a:pt x="219836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6" y="267398"/>
                  </a:lnTo>
                  <a:lnTo>
                    <a:pt x="219836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4" name="object 354"/>
            <p:cNvSpPr/>
            <p:nvPr/>
          </p:nvSpPr>
          <p:spPr>
            <a:xfrm>
              <a:off x="9665156" y="2830944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69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5" name="object 355"/>
            <p:cNvSpPr/>
            <p:nvPr/>
          </p:nvSpPr>
          <p:spPr>
            <a:xfrm>
              <a:off x="9665156" y="2830944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69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56" name="object 35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89594" y="2881116"/>
              <a:ext cx="171500" cy="171500"/>
            </a:xfrm>
            <a:prstGeom prst="rect">
              <a:avLst/>
            </a:prstGeom>
          </p:spPr>
        </p:pic>
        <p:sp>
          <p:nvSpPr>
            <p:cNvPr id="357" name="object 357"/>
            <p:cNvSpPr/>
            <p:nvPr/>
          </p:nvSpPr>
          <p:spPr>
            <a:xfrm>
              <a:off x="9657508" y="2674729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4" h="520700">
                  <a:moveTo>
                    <a:pt x="11887" y="477151"/>
                  </a:moveTo>
                  <a:lnTo>
                    <a:pt x="3428" y="477151"/>
                  </a:lnTo>
                  <a:lnTo>
                    <a:pt x="0" y="480580"/>
                  </a:lnTo>
                  <a:lnTo>
                    <a:pt x="12" y="512572"/>
                  </a:lnTo>
                  <a:lnTo>
                    <a:pt x="7619" y="520192"/>
                  </a:lnTo>
                  <a:lnTo>
                    <a:pt x="329095" y="520192"/>
                  </a:lnTo>
                  <a:lnTo>
                    <a:pt x="336715" y="512572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4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4" h="520700">
                  <a:moveTo>
                    <a:pt x="235256" y="431279"/>
                  </a:moveTo>
                  <a:lnTo>
                    <a:pt x="219836" y="431279"/>
                  </a:lnTo>
                  <a:lnTo>
                    <a:pt x="219836" y="500316"/>
                  </a:lnTo>
                  <a:lnTo>
                    <a:pt x="215264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4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4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19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8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4" h="520700">
                  <a:moveTo>
                    <a:pt x="243952" y="74968"/>
                  </a:moveTo>
                  <a:lnTo>
                    <a:pt x="215264" y="74968"/>
                  </a:lnTo>
                  <a:lnTo>
                    <a:pt x="219836" y="79527"/>
                  </a:lnTo>
                  <a:lnTo>
                    <a:pt x="219836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6" y="163880"/>
                  </a:lnTo>
                  <a:lnTo>
                    <a:pt x="219836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5"/>
                  </a:lnTo>
                  <a:lnTo>
                    <a:pt x="255161" y="88265"/>
                  </a:lnTo>
                  <a:lnTo>
                    <a:pt x="243952" y="74968"/>
                  </a:lnTo>
                  <a:close/>
                </a:path>
                <a:path w="337184" h="520700">
                  <a:moveTo>
                    <a:pt x="255161" y="88265"/>
                  </a:moveTo>
                  <a:lnTo>
                    <a:pt x="235140" y="88265"/>
                  </a:lnTo>
                  <a:lnTo>
                    <a:pt x="270357" y="130048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8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5"/>
                  </a:lnTo>
                  <a:close/>
                </a:path>
                <a:path w="337184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4" h="520700">
                  <a:moveTo>
                    <a:pt x="134315" y="33667"/>
                  </a:moveTo>
                  <a:lnTo>
                    <a:pt x="125856" y="33667"/>
                  </a:lnTo>
                  <a:lnTo>
                    <a:pt x="122427" y="37096"/>
                  </a:lnTo>
                  <a:lnTo>
                    <a:pt x="122427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4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4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4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4" h="520700">
                  <a:moveTo>
                    <a:pt x="234314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3" y="59651"/>
                  </a:lnTo>
                  <a:lnTo>
                    <a:pt x="237743" y="39573"/>
                  </a:lnTo>
                  <a:lnTo>
                    <a:pt x="234314" y="36144"/>
                  </a:lnTo>
                  <a:close/>
                </a:path>
                <a:path w="337184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9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7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58" name="object 358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9681942" y="2873458"/>
              <a:ext cx="186817" cy="186817"/>
            </a:xfrm>
            <a:prstGeom prst="rect">
              <a:avLst/>
            </a:prstGeom>
          </p:spPr>
        </p:pic>
      </p:grpSp>
      <p:pic>
        <p:nvPicPr>
          <p:cNvPr id="359" name="object 359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65764" y="3426204"/>
            <a:ext cx="390464" cy="347985"/>
          </a:xfrm>
          <a:prstGeom prst="rect">
            <a:avLst/>
          </a:prstGeom>
        </p:spPr>
      </p:pic>
      <p:pic>
        <p:nvPicPr>
          <p:cNvPr id="360" name="object 360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586215" y="3421042"/>
            <a:ext cx="357555" cy="357559"/>
          </a:xfrm>
          <a:prstGeom prst="rect">
            <a:avLst/>
          </a:prstGeom>
        </p:spPr>
      </p:pic>
      <p:pic>
        <p:nvPicPr>
          <p:cNvPr id="361" name="object 361"/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1089469" y="3420588"/>
            <a:ext cx="360108" cy="359410"/>
          </a:xfrm>
          <a:prstGeom prst="rect">
            <a:avLst/>
          </a:prstGeom>
        </p:spPr>
      </p:pic>
      <p:grpSp>
        <p:nvGrpSpPr>
          <p:cNvPr id="362" name="object 362"/>
          <p:cNvGrpSpPr/>
          <p:nvPr/>
        </p:nvGrpSpPr>
        <p:grpSpPr>
          <a:xfrm>
            <a:off x="1604242" y="3459369"/>
            <a:ext cx="337820" cy="281305"/>
            <a:chOff x="1604242" y="3459369"/>
            <a:chExt cx="337820" cy="281305"/>
          </a:xfrm>
        </p:grpSpPr>
        <p:pic>
          <p:nvPicPr>
            <p:cNvPr id="363" name="object 363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609865" y="3464995"/>
              <a:ext cx="326256" cy="270004"/>
            </a:xfrm>
            <a:prstGeom prst="rect">
              <a:avLst/>
            </a:prstGeom>
          </p:spPr>
        </p:pic>
        <p:sp>
          <p:nvSpPr>
            <p:cNvPr id="364" name="object 364"/>
            <p:cNvSpPr/>
            <p:nvPr/>
          </p:nvSpPr>
          <p:spPr>
            <a:xfrm>
              <a:off x="1604242" y="3459369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19" h="281304">
                  <a:moveTo>
                    <a:pt x="95630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0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2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6" y="218458"/>
                  </a:lnTo>
                  <a:lnTo>
                    <a:pt x="11254" y="185623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0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0" y="90004"/>
                  </a:lnTo>
                  <a:close/>
                </a:path>
                <a:path w="337819" h="281304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2"/>
                  </a:lnTo>
                  <a:lnTo>
                    <a:pt x="151879" y="270002"/>
                  </a:lnTo>
                  <a:close/>
                </a:path>
                <a:path w="337819" h="281304">
                  <a:moveTo>
                    <a:pt x="140165" y="101257"/>
                  </a:moveTo>
                  <a:lnTo>
                    <a:pt x="95630" y="101257"/>
                  </a:lnTo>
                  <a:lnTo>
                    <a:pt x="128471" y="107886"/>
                  </a:lnTo>
                  <a:lnTo>
                    <a:pt x="155287" y="125968"/>
                  </a:lnTo>
                  <a:lnTo>
                    <a:pt x="173367" y="152788"/>
                  </a:lnTo>
                  <a:lnTo>
                    <a:pt x="179997" y="185635"/>
                  </a:lnTo>
                  <a:lnTo>
                    <a:pt x="173367" y="218475"/>
                  </a:lnTo>
                  <a:lnTo>
                    <a:pt x="155287" y="245292"/>
                  </a:lnTo>
                  <a:lnTo>
                    <a:pt x="128471" y="263372"/>
                  </a:lnTo>
                  <a:lnTo>
                    <a:pt x="95630" y="270002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9"/>
                  </a:lnTo>
                  <a:lnTo>
                    <a:pt x="171480" y="243790"/>
                  </a:lnTo>
                  <a:lnTo>
                    <a:pt x="179027" y="232363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4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19" h="281304">
                  <a:moveTo>
                    <a:pt x="318642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2"/>
                  </a:lnTo>
                  <a:lnTo>
                    <a:pt x="337502" y="270002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2" y="219379"/>
                  </a:lnTo>
                  <a:close/>
                </a:path>
                <a:path w="337819" h="281304">
                  <a:moveTo>
                    <a:pt x="318642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3"/>
                  </a:lnTo>
                  <a:lnTo>
                    <a:pt x="332544" y="175056"/>
                  </a:lnTo>
                  <a:lnTo>
                    <a:pt x="326620" y="165557"/>
                  </a:lnTo>
                  <a:lnTo>
                    <a:pt x="318642" y="157505"/>
                  </a:lnTo>
                  <a:close/>
                </a:path>
                <a:path w="337819" h="281304">
                  <a:moveTo>
                    <a:pt x="318642" y="95631"/>
                  </a:moveTo>
                  <a:lnTo>
                    <a:pt x="286880" y="95631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1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1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2" y="95631"/>
                  </a:lnTo>
                  <a:close/>
                </a:path>
                <a:path w="337819" h="281304">
                  <a:moveTo>
                    <a:pt x="191249" y="95631"/>
                  </a:moveTo>
                  <a:lnTo>
                    <a:pt x="159448" y="95631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1"/>
                  </a:lnTo>
                  <a:close/>
                </a:path>
                <a:path w="337819" h="281304">
                  <a:moveTo>
                    <a:pt x="238378" y="0"/>
                  </a:moveTo>
                  <a:lnTo>
                    <a:pt x="212255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1"/>
                  </a:lnTo>
                  <a:lnTo>
                    <a:pt x="334987" y="95631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5" y="5181"/>
                  </a:lnTo>
                  <a:lnTo>
                    <a:pt x="240334" y="1206"/>
                  </a:lnTo>
                  <a:lnTo>
                    <a:pt x="238378" y="0"/>
                  </a:lnTo>
                  <a:close/>
                </a:path>
                <a:path w="337819" h="281304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19" h="281304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5" y="15341"/>
                  </a:lnTo>
                  <a:lnTo>
                    <a:pt x="259664" y="11252"/>
                  </a:lnTo>
                  <a:close/>
                </a:path>
                <a:path w="337819" h="281304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19" h="281304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5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65" name="object 36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673367" y="3567888"/>
              <a:ext cx="99628" cy="110863"/>
            </a:xfrm>
            <a:prstGeom prst="rect">
              <a:avLst/>
            </a:prstGeom>
          </p:spPr>
        </p:pic>
        <p:sp>
          <p:nvSpPr>
            <p:cNvPr id="366" name="object 366"/>
            <p:cNvSpPr/>
            <p:nvPr/>
          </p:nvSpPr>
          <p:spPr>
            <a:xfrm>
              <a:off x="1775955" y="3505364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5" h="212725">
                  <a:moveTo>
                    <a:pt x="16268" y="206463"/>
                  </a:moveTo>
                  <a:lnTo>
                    <a:pt x="11239" y="196405"/>
                  </a:lnTo>
                  <a:lnTo>
                    <a:pt x="0" y="202031"/>
                  </a:lnTo>
                  <a:lnTo>
                    <a:pt x="5029" y="212090"/>
                  </a:lnTo>
                  <a:lnTo>
                    <a:pt x="16268" y="206463"/>
                  </a:lnTo>
                  <a:close/>
                </a:path>
                <a:path w="135255" h="212725">
                  <a:moveTo>
                    <a:pt x="16306" y="20916"/>
                  </a:moveTo>
                  <a:lnTo>
                    <a:pt x="11277" y="10858"/>
                  </a:lnTo>
                  <a:lnTo>
                    <a:pt x="38" y="16484"/>
                  </a:lnTo>
                  <a:lnTo>
                    <a:pt x="5067" y="26543"/>
                  </a:lnTo>
                  <a:lnTo>
                    <a:pt x="16306" y="20916"/>
                  </a:lnTo>
                  <a:close/>
                </a:path>
                <a:path w="135255" h="212725">
                  <a:moveTo>
                    <a:pt x="56451" y="196926"/>
                  </a:moveTo>
                  <a:lnTo>
                    <a:pt x="39585" y="185674"/>
                  </a:lnTo>
                  <a:lnTo>
                    <a:pt x="33337" y="195033"/>
                  </a:lnTo>
                  <a:lnTo>
                    <a:pt x="50215" y="206286"/>
                  </a:lnTo>
                  <a:lnTo>
                    <a:pt x="56451" y="196926"/>
                  </a:lnTo>
                  <a:close/>
                </a:path>
                <a:path w="135255" h="212725">
                  <a:moveTo>
                    <a:pt x="56464" y="135039"/>
                  </a:moveTo>
                  <a:lnTo>
                    <a:pt x="39598" y="123786"/>
                  </a:lnTo>
                  <a:lnTo>
                    <a:pt x="33350" y="133146"/>
                  </a:lnTo>
                  <a:lnTo>
                    <a:pt x="50228" y="144399"/>
                  </a:lnTo>
                  <a:lnTo>
                    <a:pt x="56464" y="135039"/>
                  </a:lnTo>
                  <a:close/>
                </a:path>
                <a:path w="135255" h="212725">
                  <a:moveTo>
                    <a:pt x="56464" y="73139"/>
                  </a:moveTo>
                  <a:lnTo>
                    <a:pt x="39598" y="61887"/>
                  </a:lnTo>
                  <a:lnTo>
                    <a:pt x="33350" y="71247"/>
                  </a:lnTo>
                  <a:lnTo>
                    <a:pt x="50228" y="82499"/>
                  </a:lnTo>
                  <a:lnTo>
                    <a:pt x="56464" y="73139"/>
                  </a:lnTo>
                  <a:close/>
                </a:path>
                <a:path w="135255" h="212725">
                  <a:moveTo>
                    <a:pt x="56464" y="11252"/>
                  </a:moveTo>
                  <a:lnTo>
                    <a:pt x="39598" y="0"/>
                  </a:lnTo>
                  <a:lnTo>
                    <a:pt x="33350" y="9359"/>
                  </a:lnTo>
                  <a:lnTo>
                    <a:pt x="50228" y="20612"/>
                  </a:lnTo>
                  <a:lnTo>
                    <a:pt x="56464" y="11252"/>
                  </a:lnTo>
                  <a:close/>
                </a:path>
                <a:path w="135255" h="212725">
                  <a:moveTo>
                    <a:pt x="100609" y="206476"/>
                  </a:moveTo>
                  <a:lnTo>
                    <a:pt x="95580" y="196418"/>
                  </a:lnTo>
                  <a:lnTo>
                    <a:pt x="84340" y="202044"/>
                  </a:lnTo>
                  <a:lnTo>
                    <a:pt x="89369" y="212102"/>
                  </a:lnTo>
                  <a:lnTo>
                    <a:pt x="100609" y="206476"/>
                  </a:lnTo>
                  <a:close/>
                </a:path>
                <a:path w="135255" h="212725">
                  <a:moveTo>
                    <a:pt x="100622" y="144627"/>
                  </a:moveTo>
                  <a:lnTo>
                    <a:pt x="95592" y="134569"/>
                  </a:lnTo>
                  <a:lnTo>
                    <a:pt x="84353" y="140195"/>
                  </a:lnTo>
                  <a:lnTo>
                    <a:pt x="89382" y="150253"/>
                  </a:lnTo>
                  <a:lnTo>
                    <a:pt x="100622" y="144627"/>
                  </a:lnTo>
                  <a:close/>
                </a:path>
                <a:path w="135255" h="212725">
                  <a:moveTo>
                    <a:pt x="100634" y="82778"/>
                  </a:moveTo>
                  <a:lnTo>
                    <a:pt x="95605" y="72720"/>
                  </a:lnTo>
                  <a:lnTo>
                    <a:pt x="84366" y="78346"/>
                  </a:lnTo>
                  <a:lnTo>
                    <a:pt x="89395" y="88404"/>
                  </a:lnTo>
                  <a:lnTo>
                    <a:pt x="100634" y="82778"/>
                  </a:lnTo>
                  <a:close/>
                </a:path>
                <a:path w="135255" h="212725">
                  <a:moveTo>
                    <a:pt x="100647" y="20929"/>
                  </a:moveTo>
                  <a:lnTo>
                    <a:pt x="95618" y="10871"/>
                  </a:lnTo>
                  <a:lnTo>
                    <a:pt x="84378" y="16497"/>
                  </a:lnTo>
                  <a:lnTo>
                    <a:pt x="89408" y="26555"/>
                  </a:lnTo>
                  <a:lnTo>
                    <a:pt x="100647" y="20929"/>
                  </a:lnTo>
                  <a:close/>
                </a:path>
                <a:path w="135255" h="212725">
                  <a:moveTo>
                    <a:pt x="135229" y="196938"/>
                  </a:moveTo>
                  <a:lnTo>
                    <a:pt x="118364" y="185686"/>
                  </a:lnTo>
                  <a:lnTo>
                    <a:pt x="112115" y="195046"/>
                  </a:lnTo>
                  <a:lnTo>
                    <a:pt x="128993" y="206298"/>
                  </a:lnTo>
                  <a:lnTo>
                    <a:pt x="135229" y="196938"/>
                  </a:lnTo>
                  <a:close/>
                </a:path>
                <a:path w="135255" h="212725">
                  <a:moveTo>
                    <a:pt x="135229" y="135039"/>
                  </a:moveTo>
                  <a:lnTo>
                    <a:pt x="118364" y="123786"/>
                  </a:lnTo>
                  <a:lnTo>
                    <a:pt x="112115" y="133146"/>
                  </a:lnTo>
                  <a:lnTo>
                    <a:pt x="128993" y="144399"/>
                  </a:lnTo>
                  <a:lnTo>
                    <a:pt x="135229" y="135039"/>
                  </a:lnTo>
                  <a:close/>
                </a:path>
                <a:path w="135255" h="212725">
                  <a:moveTo>
                    <a:pt x="135242" y="73152"/>
                  </a:moveTo>
                  <a:lnTo>
                    <a:pt x="118376" y="61899"/>
                  </a:lnTo>
                  <a:lnTo>
                    <a:pt x="112128" y="71259"/>
                  </a:lnTo>
                  <a:lnTo>
                    <a:pt x="129006" y="82511"/>
                  </a:lnTo>
                  <a:lnTo>
                    <a:pt x="135242" y="73152"/>
                  </a:lnTo>
                  <a:close/>
                </a:path>
                <a:path w="135255" h="212725">
                  <a:moveTo>
                    <a:pt x="135242" y="11252"/>
                  </a:moveTo>
                  <a:lnTo>
                    <a:pt x="118376" y="0"/>
                  </a:lnTo>
                  <a:lnTo>
                    <a:pt x="112128" y="9359"/>
                  </a:lnTo>
                  <a:lnTo>
                    <a:pt x="129006" y="20612"/>
                  </a:lnTo>
                  <a:lnTo>
                    <a:pt x="135242" y="112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67" name="object 367"/>
          <p:cNvGrpSpPr/>
          <p:nvPr/>
        </p:nvGrpSpPr>
        <p:grpSpPr>
          <a:xfrm>
            <a:off x="2204119" y="3330378"/>
            <a:ext cx="123825" cy="88265"/>
            <a:chOff x="2204119" y="3330378"/>
            <a:chExt cx="123825" cy="88265"/>
          </a:xfrm>
        </p:grpSpPr>
        <p:sp>
          <p:nvSpPr>
            <p:cNvPr id="368" name="object 368"/>
            <p:cNvSpPr/>
            <p:nvPr/>
          </p:nvSpPr>
          <p:spPr>
            <a:xfrm>
              <a:off x="2204119" y="3330378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4">
                  <a:moveTo>
                    <a:pt x="94399" y="0"/>
                  </a:moveTo>
                  <a:lnTo>
                    <a:pt x="29083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3"/>
                  </a:lnTo>
                  <a:lnTo>
                    <a:pt x="0" y="87757"/>
                  </a:lnTo>
                  <a:lnTo>
                    <a:pt x="123482" y="87757"/>
                  </a:lnTo>
                  <a:lnTo>
                    <a:pt x="123482" y="29083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9" name="object 369"/>
            <p:cNvSpPr/>
            <p:nvPr/>
          </p:nvSpPr>
          <p:spPr>
            <a:xfrm>
              <a:off x="2204123" y="3368649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29">
                  <a:moveTo>
                    <a:pt x="123482" y="0"/>
                  </a:moveTo>
                  <a:lnTo>
                    <a:pt x="0" y="0"/>
                  </a:lnTo>
                  <a:lnTo>
                    <a:pt x="0" y="26479"/>
                  </a:lnTo>
                  <a:lnTo>
                    <a:pt x="0" y="30734"/>
                  </a:lnTo>
                  <a:lnTo>
                    <a:pt x="120865" y="30734"/>
                  </a:lnTo>
                  <a:lnTo>
                    <a:pt x="120865" y="49491"/>
                  </a:lnTo>
                  <a:lnTo>
                    <a:pt x="123482" y="49491"/>
                  </a:lnTo>
                  <a:lnTo>
                    <a:pt x="123482" y="30734"/>
                  </a:lnTo>
                  <a:lnTo>
                    <a:pt x="123482" y="26479"/>
                  </a:lnTo>
                  <a:lnTo>
                    <a:pt x="123482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70" name="object 370"/>
          <p:cNvGrpSpPr/>
          <p:nvPr/>
        </p:nvGrpSpPr>
        <p:grpSpPr>
          <a:xfrm>
            <a:off x="2097509" y="3322728"/>
            <a:ext cx="337185" cy="520700"/>
            <a:chOff x="2097509" y="3322728"/>
            <a:chExt cx="337185" cy="520700"/>
          </a:xfrm>
        </p:grpSpPr>
        <p:sp>
          <p:nvSpPr>
            <p:cNvPr id="371" name="object 371"/>
            <p:cNvSpPr/>
            <p:nvPr/>
          </p:nvSpPr>
          <p:spPr>
            <a:xfrm>
              <a:off x="2206726" y="3390493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4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35"/>
                  </a:lnTo>
                  <a:lnTo>
                    <a:pt x="0" y="8890"/>
                  </a:lnTo>
                  <a:lnTo>
                    <a:pt x="118262" y="8890"/>
                  </a:lnTo>
                  <a:lnTo>
                    <a:pt x="118262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35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2" name="object 372"/>
            <p:cNvSpPr/>
            <p:nvPr/>
          </p:nvSpPr>
          <p:spPr>
            <a:xfrm>
              <a:off x="2105152" y="3390048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4" h="445770">
                  <a:moveTo>
                    <a:pt x="219837" y="356298"/>
                  </a:moveTo>
                  <a:lnTo>
                    <a:pt x="0" y="356298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298"/>
                  </a:lnTo>
                  <a:close/>
                </a:path>
                <a:path w="220344" h="445770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3" name="object 373"/>
            <p:cNvSpPr/>
            <p:nvPr/>
          </p:nvSpPr>
          <p:spPr>
            <a:xfrm>
              <a:off x="2105152" y="3390061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70">
                  <a:moveTo>
                    <a:pt x="40932" y="356285"/>
                  </a:moveTo>
                  <a:lnTo>
                    <a:pt x="0" y="356285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285"/>
                  </a:lnTo>
                  <a:close/>
                </a:path>
                <a:path w="41275" h="445770">
                  <a:moveTo>
                    <a:pt x="40932" y="0"/>
                  </a:moveTo>
                  <a:lnTo>
                    <a:pt x="0" y="0"/>
                  </a:lnTo>
                  <a:lnTo>
                    <a:pt x="0" y="88887"/>
                  </a:lnTo>
                  <a:lnTo>
                    <a:pt x="40932" y="88887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4" name="object 374"/>
            <p:cNvSpPr/>
            <p:nvPr/>
          </p:nvSpPr>
          <p:spPr>
            <a:xfrm>
              <a:off x="2105164" y="3478949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4" h="267970">
                  <a:moveTo>
                    <a:pt x="219837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7" y="267398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5" name="object 375"/>
            <p:cNvSpPr/>
            <p:nvPr/>
          </p:nvSpPr>
          <p:spPr>
            <a:xfrm>
              <a:off x="2105152" y="3478949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6" name="object 376"/>
            <p:cNvSpPr/>
            <p:nvPr/>
          </p:nvSpPr>
          <p:spPr>
            <a:xfrm>
              <a:off x="2105152" y="3478949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77" name="object 37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29593" y="3529116"/>
              <a:ext cx="171500" cy="171500"/>
            </a:xfrm>
            <a:prstGeom prst="rect">
              <a:avLst/>
            </a:prstGeom>
          </p:spPr>
        </p:pic>
        <p:sp>
          <p:nvSpPr>
            <p:cNvPr id="378" name="object 378"/>
            <p:cNvSpPr/>
            <p:nvPr/>
          </p:nvSpPr>
          <p:spPr>
            <a:xfrm>
              <a:off x="2097509" y="3322728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5" h="520700">
                  <a:moveTo>
                    <a:pt x="11887" y="477151"/>
                  </a:moveTo>
                  <a:lnTo>
                    <a:pt x="3429" y="477151"/>
                  </a:lnTo>
                  <a:lnTo>
                    <a:pt x="0" y="480580"/>
                  </a:lnTo>
                  <a:lnTo>
                    <a:pt x="12" y="512572"/>
                  </a:lnTo>
                  <a:lnTo>
                    <a:pt x="7620" y="520192"/>
                  </a:lnTo>
                  <a:lnTo>
                    <a:pt x="329095" y="520192"/>
                  </a:lnTo>
                  <a:lnTo>
                    <a:pt x="336715" y="512572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5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5" h="520700">
                  <a:moveTo>
                    <a:pt x="235256" y="431279"/>
                  </a:moveTo>
                  <a:lnTo>
                    <a:pt x="219837" y="431279"/>
                  </a:lnTo>
                  <a:lnTo>
                    <a:pt x="219837" y="500316"/>
                  </a:lnTo>
                  <a:lnTo>
                    <a:pt x="215265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5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5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20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9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5" h="520700">
                  <a:moveTo>
                    <a:pt x="243952" y="74968"/>
                  </a:moveTo>
                  <a:lnTo>
                    <a:pt x="215265" y="74968"/>
                  </a:lnTo>
                  <a:lnTo>
                    <a:pt x="219837" y="79527"/>
                  </a:lnTo>
                  <a:lnTo>
                    <a:pt x="219837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7" y="163880"/>
                  </a:lnTo>
                  <a:lnTo>
                    <a:pt x="219837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5"/>
                  </a:lnTo>
                  <a:lnTo>
                    <a:pt x="255161" y="88265"/>
                  </a:lnTo>
                  <a:lnTo>
                    <a:pt x="243952" y="74968"/>
                  </a:lnTo>
                  <a:close/>
                </a:path>
                <a:path w="337185" h="520700">
                  <a:moveTo>
                    <a:pt x="255161" y="88265"/>
                  </a:moveTo>
                  <a:lnTo>
                    <a:pt x="235140" y="88265"/>
                  </a:lnTo>
                  <a:lnTo>
                    <a:pt x="270357" y="130048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8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5"/>
                  </a:lnTo>
                  <a:close/>
                </a:path>
                <a:path w="337185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5" h="520700">
                  <a:moveTo>
                    <a:pt x="134315" y="33667"/>
                  </a:moveTo>
                  <a:lnTo>
                    <a:pt x="125857" y="33667"/>
                  </a:lnTo>
                  <a:lnTo>
                    <a:pt x="122428" y="37096"/>
                  </a:lnTo>
                  <a:lnTo>
                    <a:pt x="122428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5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5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5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5" h="520700">
                  <a:moveTo>
                    <a:pt x="234315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4" y="59651"/>
                  </a:lnTo>
                  <a:lnTo>
                    <a:pt x="237744" y="39573"/>
                  </a:lnTo>
                  <a:lnTo>
                    <a:pt x="234315" y="36144"/>
                  </a:lnTo>
                  <a:close/>
                </a:path>
                <a:path w="337185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9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7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79" name="object 379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2121941" y="3521458"/>
              <a:ext cx="186817" cy="186817"/>
            </a:xfrm>
            <a:prstGeom prst="rect">
              <a:avLst/>
            </a:prstGeom>
          </p:spPr>
        </p:pic>
      </p:grpSp>
      <p:pic>
        <p:nvPicPr>
          <p:cNvPr id="380" name="object 380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2603995" y="3420003"/>
            <a:ext cx="354006" cy="359994"/>
          </a:xfrm>
          <a:prstGeom prst="rect">
            <a:avLst/>
          </a:prstGeom>
        </p:spPr>
      </p:pic>
      <p:grpSp>
        <p:nvGrpSpPr>
          <p:cNvPr id="381" name="object 381"/>
          <p:cNvGrpSpPr/>
          <p:nvPr/>
        </p:nvGrpSpPr>
        <p:grpSpPr>
          <a:xfrm>
            <a:off x="3212119" y="3330378"/>
            <a:ext cx="123825" cy="88265"/>
            <a:chOff x="3212119" y="3330378"/>
            <a:chExt cx="123825" cy="88265"/>
          </a:xfrm>
        </p:grpSpPr>
        <p:sp>
          <p:nvSpPr>
            <p:cNvPr id="382" name="object 382"/>
            <p:cNvSpPr/>
            <p:nvPr/>
          </p:nvSpPr>
          <p:spPr>
            <a:xfrm>
              <a:off x="3212119" y="3330378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4">
                  <a:moveTo>
                    <a:pt x="94399" y="0"/>
                  </a:moveTo>
                  <a:lnTo>
                    <a:pt x="29083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3"/>
                  </a:lnTo>
                  <a:lnTo>
                    <a:pt x="0" y="87757"/>
                  </a:lnTo>
                  <a:lnTo>
                    <a:pt x="123482" y="87757"/>
                  </a:lnTo>
                  <a:lnTo>
                    <a:pt x="123482" y="29083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3" name="object 383"/>
            <p:cNvSpPr/>
            <p:nvPr/>
          </p:nvSpPr>
          <p:spPr>
            <a:xfrm>
              <a:off x="3212122" y="3368649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29">
                  <a:moveTo>
                    <a:pt x="123482" y="0"/>
                  </a:moveTo>
                  <a:lnTo>
                    <a:pt x="0" y="0"/>
                  </a:lnTo>
                  <a:lnTo>
                    <a:pt x="0" y="26479"/>
                  </a:lnTo>
                  <a:lnTo>
                    <a:pt x="0" y="30734"/>
                  </a:lnTo>
                  <a:lnTo>
                    <a:pt x="120865" y="30734"/>
                  </a:lnTo>
                  <a:lnTo>
                    <a:pt x="120865" y="49491"/>
                  </a:lnTo>
                  <a:lnTo>
                    <a:pt x="123482" y="49491"/>
                  </a:lnTo>
                  <a:lnTo>
                    <a:pt x="123482" y="30734"/>
                  </a:lnTo>
                  <a:lnTo>
                    <a:pt x="123482" y="26479"/>
                  </a:lnTo>
                  <a:lnTo>
                    <a:pt x="123482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84" name="object 384"/>
          <p:cNvGrpSpPr/>
          <p:nvPr/>
        </p:nvGrpSpPr>
        <p:grpSpPr>
          <a:xfrm>
            <a:off x="3105509" y="3322728"/>
            <a:ext cx="337185" cy="520700"/>
            <a:chOff x="3105509" y="3322728"/>
            <a:chExt cx="337185" cy="520700"/>
          </a:xfrm>
        </p:grpSpPr>
        <p:sp>
          <p:nvSpPr>
            <p:cNvPr id="385" name="object 385"/>
            <p:cNvSpPr/>
            <p:nvPr/>
          </p:nvSpPr>
          <p:spPr>
            <a:xfrm>
              <a:off x="3214725" y="3390493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5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35"/>
                  </a:lnTo>
                  <a:lnTo>
                    <a:pt x="0" y="8890"/>
                  </a:lnTo>
                  <a:lnTo>
                    <a:pt x="118262" y="8890"/>
                  </a:lnTo>
                  <a:lnTo>
                    <a:pt x="118262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35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113151" y="3390048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5" h="445770">
                  <a:moveTo>
                    <a:pt x="219837" y="356298"/>
                  </a:moveTo>
                  <a:lnTo>
                    <a:pt x="0" y="356298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298"/>
                  </a:lnTo>
                  <a:close/>
                </a:path>
                <a:path w="220345" h="445770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7" name="object 387"/>
            <p:cNvSpPr/>
            <p:nvPr/>
          </p:nvSpPr>
          <p:spPr>
            <a:xfrm>
              <a:off x="3113151" y="3390061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70">
                  <a:moveTo>
                    <a:pt x="40932" y="356285"/>
                  </a:moveTo>
                  <a:lnTo>
                    <a:pt x="0" y="356285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285"/>
                  </a:lnTo>
                  <a:close/>
                </a:path>
                <a:path w="41275" h="445770">
                  <a:moveTo>
                    <a:pt x="40932" y="0"/>
                  </a:moveTo>
                  <a:lnTo>
                    <a:pt x="0" y="0"/>
                  </a:lnTo>
                  <a:lnTo>
                    <a:pt x="0" y="88887"/>
                  </a:lnTo>
                  <a:lnTo>
                    <a:pt x="40932" y="88887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8" name="object 388"/>
            <p:cNvSpPr/>
            <p:nvPr/>
          </p:nvSpPr>
          <p:spPr>
            <a:xfrm>
              <a:off x="3113163" y="3478949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5" h="267970">
                  <a:moveTo>
                    <a:pt x="219836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6" y="267398"/>
                  </a:lnTo>
                  <a:lnTo>
                    <a:pt x="219836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9" name="object 389"/>
            <p:cNvSpPr/>
            <p:nvPr/>
          </p:nvSpPr>
          <p:spPr>
            <a:xfrm>
              <a:off x="3113151" y="3478949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0" name="object 390"/>
            <p:cNvSpPr/>
            <p:nvPr/>
          </p:nvSpPr>
          <p:spPr>
            <a:xfrm>
              <a:off x="3113151" y="3478949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91" name="object 39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37593" y="3529116"/>
              <a:ext cx="171500" cy="171500"/>
            </a:xfrm>
            <a:prstGeom prst="rect">
              <a:avLst/>
            </a:prstGeom>
          </p:spPr>
        </p:pic>
        <p:sp>
          <p:nvSpPr>
            <p:cNvPr id="392" name="object 392"/>
            <p:cNvSpPr/>
            <p:nvPr/>
          </p:nvSpPr>
          <p:spPr>
            <a:xfrm>
              <a:off x="3105509" y="3322728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5" h="520700">
                  <a:moveTo>
                    <a:pt x="11887" y="477151"/>
                  </a:moveTo>
                  <a:lnTo>
                    <a:pt x="3429" y="477151"/>
                  </a:lnTo>
                  <a:lnTo>
                    <a:pt x="0" y="480580"/>
                  </a:lnTo>
                  <a:lnTo>
                    <a:pt x="12" y="512572"/>
                  </a:lnTo>
                  <a:lnTo>
                    <a:pt x="7620" y="520192"/>
                  </a:lnTo>
                  <a:lnTo>
                    <a:pt x="329095" y="520192"/>
                  </a:lnTo>
                  <a:lnTo>
                    <a:pt x="336715" y="512572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5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5" h="520700">
                  <a:moveTo>
                    <a:pt x="235256" y="431279"/>
                  </a:moveTo>
                  <a:lnTo>
                    <a:pt x="219837" y="431279"/>
                  </a:lnTo>
                  <a:lnTo>
                    <a:pt x="219837" y="500316"/>
                  </a:lnTo>
                  <a:lnTo>
                    <a:pt x="215265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5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5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20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9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5" h="520700">
                  <a:moveTo>
                    <a:pt x="243952" y="74968"/>
                  </a:moveTo>
                  <a:lnTo>
                    <a:pt x="215265" y="74968"/>
                  </a:lnTo>
                  <a:lnTo>
                    <a:pt x="219837" y="79527"/>
                  </a:lnTo>
                  <a:lnTo>
                    <a:pt x="219837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7" y="163880"/>
                  </a:lnTo>
                  <a:lnTo>
                    <a:pt x="219837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5"/>
                  </a:lnTo>
                  <a:lnTo>
                    <a:pt x="255161" y="88265"/>
                  </a:lnTo>
                  <a:lnTo>
                    <a:pt x="243952" y="74968"/>
                  </a:lnTo>
                  <a:close/>
                </a:path>
                <a:path w="337185" h="520700">
                  <a:moveTo>
                    <a:pt x="255161" y="88265"/>
                  </a:moveTo>
                  <a:lnTo>
                    <a:pt x="235140" y="88265"/>
                  </a:lnTo>
                  <a:lnTo>
                    <a:pt x="270357" y="130048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8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5"/>
                  </a:lnTo>
                  <a:close/>
                </a:path>
                <a:path w="337185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5" h="520700">
                  <a:moveTo>
                    <a:pt x="134315" y="33667"/>
                  </a:moveTo>
                  <a:lnTo>
                    <a:pt x="125857" y="33667"/>
                  </a:lnTo>
                  <a:lnTo>
                    <a:pt x="122428" y="37096"/>
                  </a:lnTo>
                  <a:lnTo>
                    <a:pt x="122428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5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5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5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5" h="520700">
                  <a:moveTo>
                    <a:pt x="234315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4" y="59651"/>
                  </a:lnTo>
                  <a:lnTo>
                    <a:pt x="237744" y="39573"/>
                  </a:lnTo>
                  <a:lnTo>
                    <a:pt x="234315" y="36144"/>
                  </a:lnTo>
                  <a:close/>
                </a:path>
                <a:path w="337185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9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7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93" name="object 393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3129943" y="3521458"/>
              <a:ext cx="186816" cy="186817"/>
            </a:xfrm>
            <a:prstGeom prst="rect">
              <a:avLst/>
            </a:prstGeom>
          </p:spPr>
        </p:pic>
      </p:grpSp>
      <p:grpSp>
        <p:nvGrpSpPr>
          <p:cNvPr id="394" name="object 394"/>
          <p:cNvGrpSpPr/>
          <p:nvPr/>
        </p:nvGrpSpPr>
        <p:grpSpPr>
          <a:xfrm>
            <a:off x="3620241" y="3459369"/>
            <a:ext cx="337820" cy="281305"/>
            <a:chOff x="3620241" y="3459369"/>
            <a:chExt cx="337820" cy="281305"/>
          </a:xfrm>
        </p:grpSpPr>
        <p:pic>
          <p:nvPicPr>
            <p:cNvPr id="395" name="object 395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3625865" y="3464995"/>
              <a:ext cx="326256" cy="270004"/>
            </a:xfrm>
            <a:prstGeom prst="rect">
              <a:avLst/>
            </a:prstGeom>
          </p:spPr>
        </p:pic>
        <p:sp>
          <p:nvSpPr>
            <p:cNvPr id="396" name="object 396"/>
            <p:cNvSpPr/>
            <p:nvPr/>
          </p:nvSpPr>
          <p:spPr>
            <a:xfrm>
              <a:off x="3620241" y="3459369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20" h="281304">
                  <a:moveTo>
                    <a:pt x="95630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0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2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6" y="218458"/>
                  </a:lnTo>
                  <a:lnTo>
                    <a:pt x="11254" y="185623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0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0" y="90004"/>
                  </a:lnTo>
                  <a:close/>
                </a:path>
                <a:path w="337820" h="281304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2"/>
                  </a:lnTo>
                  <a:lnTo>
                    <a:pt x="151879" y="270002"/>
                  </a:lnTo>
                  <a:close/>
                </a:path>
                <a:path w="337820" h="281304">
                  <a:moveTo>
                    <a:pt x="140165" y="101257"/>
                  </a:moveTo>
                  <a:lnTo>
                    <a:pt x="95630" y="101257"/>
                  </a:lnTo>
                  <a:lnTo>
                    <a:pt x="128471" y="107886"/>
                  </a:lnTo>
                  <a:lnTo>
                    <a:pt x="155287" y="125968"/>
                  </a:lnTo>
                  <a:lnTo>
                    <a:pt x="173367" y="152788"/>
                  </a:lnTo>
                  <a:lnTo>
                    <a:pt x="179997" y="185635"/>
                  </a:lnTo>
                  <a:lnTo>
                    <a:pt x="173367" y="218475"/>
                  </a:lnTo>
                  <a:lnTo>
                    <a:pt x="155287" y="245292"/>
                  </a:lnTo>
                  <a:lnTo>
                    <a:pt x="128471" y="263372"/>
                  </a:lnTo>
                  <a:lnTo>
                    <a:pt x="95630" y="270002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9"/>
                  </a:lnTo>
                  <a:lnTo>
                    <a:pt x="171480" y="243790"/>
                  </a:lnTo>
                  <a:lnTo>
                    <a:pt x="179027" y="232363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4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20" h="281304">
                  <a:moveTo>
                    <a:pt x="318642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2"/>
                  </a:lnTo>
                  <a:lnTo>
                    <a:pt x="337502" y="270002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2" y="219379"/>
                  </a:lnTo>
                  <a:close/>
                </a:path>
                <a:path w="337820" h="281304">
                  <a:moveTo>
                    <a:pt x="318642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3"/>
                  </a:lnTo>
                  <a:lnTo>
                    <a:pt x="332544" y="175056"/>
                  </a:lnTo>
                  <a:lnTo>
                    <a:pt x="326620" y="165557"/>
                  </a:lnTo>
                  <a:lnTo>
                    <a:pt x="318642" y="157505"/>
                  </a:lnTo>
                  <a:close/>
                </a:path>
                <a:path w="337820" h="281304">
                  <a:moveTo>
                    <a:pt x="318642" y="95631"/>
                  </a:moveTo>
                  <a:lnTo>
                    <a:pt x="286880" y="95631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1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1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2" y="95631"/>
                  </a:lnTo>
                  <a:close/>
                </a:path>
                <a:path w="337820" h="281304">
                  <a:moveTo>
                    <a:pt x="191249" y="95631"/>
                  </a:moveTo>
                  <a:lnTo>
                    <a:pt x="159448" y="95631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1"/>
                  </a:lnTo>
                  <a:close/>
                </a:path>
                <a:path w="337820" h="281304">
                  <a:moveTo>
                    <a:pt x="238378" y="0"/>
                  </a:moveTo>
                  <a:lnTo>
                    <a:pt x="212255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1"/>
                  </a:lnTo>
                  <a:lnTo>
                    <a:pt x="334987" y="95631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5" y="5181"/>
                  </a:lnTo>
                  <a:lnTo>
                    <a:pt x="240334" y="1206"/>
                  </a:lnTo>
                  <a:lnTo>
                    <a:pt x="238378" y="0"/>
                  </a:lnTo>
                  <a:close/>
                </a:path>
                <a:path w="337820" h="281304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20" h="281304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5" y="15341"/>
                  </a:lnTo>
                  <a:lnTo>
                    <a:pt x="259664" y="11252"/>
                  </a:lnTo>
                  <a:close/>
                </a:path>
                <a:path w="337820" h="281304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20" h="281304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5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97" name="object 39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689367" y="3567888"/>
              <a:ext cx="99627" cy="110863"/>
            </a:xfrm>
            <a:prstGeom prst="rect">
              <a:avLst/>
            </a:prstGeom>
          </p:spPr>
        </p:pic>
        <p:sp>
          <p:nvSpPr>
            <p:cNvPr id="398" name="object 398"/>
            <p:cNvSpPr/>
            <p:nvPr/>
          </p:nvSpPr>
          <p:spPr>
            <a:xfrm>
              <a:off x="3791966" y="3505364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4" h="212725">
                  <a:moveTo>
                    <a:pt x="16268" y="206463"/>
                  </a:moveTo>
                  <a:lnTo>
                    <a:pt x="11239" y="196405"/>
                  </a:lnTo>
                  <a:lnTo>
                    <a:pt x="0" y="202031"/>
                  </a:lnTo>
                  <a:lnTo>
                    <a:pt x="5029" y="212090"/>
                  </a:lnTo>
                  <a:lnTo>
                    <a:pt x="16268" y="206463"/>
                  </a:lnTo>
                  <a:close/>
                </a:path>
                <a:path w="135254" h="212725">
                  <a:moveTo>
                    <a:pt x="16306" y="20916"/>
                  </a:moveTo>
                  <a:lnTo>
                    <a:pt x="11277" y="10858"/>
                  </a:lnTo>
                  <a:lnTo>
                    <a:pt x="38" y="16484"/>
                  </a:lnTo>
                  <a:lnTo>
                    <a:pt x="5067" y="26543"/>
                  </a:lnTo>
                  <a:lnTo>
                    <a:pt x="16306" y="20916"/>
                  </a:lnTo>
                  <a:close/>
                </a:path>
                <a:path w="135254" h="212725">
                  <a:moveTo>
                    <a:pt x="56451" y="196926"/>
                  </a:moveTo>
                  <a:lnTo>
                    <a:pt x="39585" y="185674"/>
                  </a:lnTo>
                  <a:lnTo>
                    <a:pt x="33337" y="195033"/>
                  </a:lnTo>
                  <a:lnTo>
                    <a:pt x="50215" y="206286"/>
                  </a:lnTo>
                  <a:lnTo>
                    <a:pt x="56451" y="196926"/>
                  </a:lnTo>
                  <a:close/>
                </a:path>
                <a:path w="135254" h="212725">
                  <a:moveTo>
                    <a:pt x="56451" y="135039"/>
                  </a:moveTo>
                  <a:lnTo>
                    <a:pt x="39585" y="123786"/>
                  </a:lnTo>
                  <a:lnTo>
                    <a:pt x="33337" y="133146"/>
                  </a:lnTo>
                  <a:lnTo>
                    <a:pt x="50215" y="144399"/>
                  </a:lnTo>
                  <a:lnTo>
                    <a:pt x="56451" y="135039"/>
                  </a:lnTo>
                  <a:close/>
                </a:path>
                <a:path w="135254" h="212725">
                  <a:moveTo>
                    <a:pt x="56451" y="73139"/>
                  </a:moveTo>
                  <a:lnTo>
                    <a:pt x="39585" y="61887"/>
                  </a:lnTo>
                  <a:lnTo>
                    <a:pt x="33337" y="71247"/>
                  </a:lnTo>
                  <a:lnTo>
                    <a:pt x="50215" y="82499"/>
                  </a:lnTo>
                  <a:lnTo>
                    <a:pt x="56451" y="73139"/>
                  </a:lnTo>
                  <a:close/>
                </a:path>
                <a:path w="135254" h="212725">
                  <a:moveTo>
                    <a:pt x="56451" y="11252"/>
                  </a:moveTo>
                  <a:lnTo>
                    <a:pt x="39585" y="0"/>
                  </a:lnTo>
                  <a:lnTo>
                    <a:pt x="33337" y="9359"/>
                  </a:lnTo>
                  <a:lnTo>
                    <a:pt x="50215" y="20612"/>
                  </a:lnTo>
                  <a:lnTo>
                    <a:pt x="56451" y="11252"/>
                  </a:lnTo>
                  <a:close/>
                </a:path>
                <a:path w="135254" h="212725">
                  <a:moveTo>
                    <a:pt x="100596" y="206476"/>
                  </a:moveTo>
                  <a:lnTo>
                    <a:pt x="95567" y="196418"/>
                  </a:lnTo>
                  <a:lnTo>
                    <a:pt x="84328" y="202044"/>
                  </a:lnTo>
                  <a:lnTo>
                    <a:pt x="89357" y="212102"/>
                  </a:lnTo>
                  <a:lnTo>
                    <a:pt x="100596" y="206476"/>
                  </a:lnTo>
                  <a:close/>
                </a:path>
                <a:path w="135254" h="212725">
                  <a:moveTo>
                    <a:pt x="100609" y="144627"/>
                  </a:moveTo>
                  <a:lnTo>
                    <a:pt x="95580" y="134569"/>
                  </a:lnTo>
                  <a:lnTo>
                    <a:pt x="84340" y="140195"/>
                  </a:lnTo>
                  <a:lnTo>
                    <a:pt x="89369" y="150253"/>
                  </a:lnTo>
                  <a:lnTo>
                    <a:pt x="100609" y="144627"/>
                  </a:lnTo>
                  <a:close/>
                </a:path>
                <a:path w="135254" h="212725">
                  <a:moveTo>
                    <a:pt x="100622" y="82778"/>
                  </a:moveTo>
                  <a:lnTo>
                    <a:pt x="95592" y="72720"/>
                  </a:lnTo>
                  <a:lnTo>
                    <a:pt x="84353" y="78346"/>
                  </a:lnTo>
                  <a:lnTo>
                    <a:pt x="89382" y="88404"/>
                  </a:lnTo>
                  <a:lnTo>
                    <a:pt x="100622" y="82778"/>
                  </a:lnTo>
                  <a:close/>
                </a:path>
                <a:path w="135254" h="212725">
                  <a:moveTo>
                    <a:pt x="100634" y="20929"/>
                  </a:moveTo>
                  <a:lnTo>
                    <a:pt x="95605" y="10871"/>
                  </a:lnTo>
                  <a:lnTo>
                    <a:pt x="84366" y="16497"/>
                  </a:lnTo>
                  <a:lnTo>
                    <a:pt x="89395" y="26555"/>
                  </a:lnTo>
                  <a:lnTo>
                    <a:pt x="100634" y="20929"/>
                  </a:lnTo>
                  <a:close/>
                </a:path>
                <a:path w="135254" h="212725">
                  <a:moveTo>
                    <a:pt x="135216" y="196938"/>
                  </a:moveTo>
                  <a:lnTo>
                    <a:pt x="118351" y="185686"/>
                  </a:lnTo>
                  <a:lnTo>
                    <a:pt x="112102" y="195046"/>
                  </a:lnTo>
                  <a:lnTo>
                    <a:pt x="128981" y="206298"/>
                  </a:lnTo>
                  <a:lnTo>
                    <a:pt x="135216" y="196938"/>
                  </a:lnTo>
                  <a:close/>
                </a:path>
                <a:path w="135254" h="212725">
                  <a:moveTo>
                    <a:pt x="135216" y="135039"/>
                  </a:moveTo>
                  <a:lnTo>
                    <a:pt x="118351" y="123786"/>
                  </a:lnTo>
                  <a:lnTo>
                    <a:pt x="112102" y="133146"/>
                  </a:lnTo>
                  <a:lnTo>
                    <a:pt x="128981" y="144399"/>
                  </a:lnTo>
                  <a:lnTo>
                    <a:pt x="135216" y="135039"/>
                  </a:lnTo>
                  <a:close/>
                </a:path>
                <a:path w="135254" h="212725">
                  <a:moveTo>
                    <a:pt x="135229" y="73152"/>
                  </a:moveTo>
                  <a:lnTo>
                    <a:pt x="118364" y="61899"/>
                  </a:lnTo>
                  <a:lnTo>
                    <a:pt x="112115" y="71259"/>
                  </a:lnTo>
                  <a:lnTo>
                    <a:pt x="128993" y="82511"/>
                  </a:lnTo>
                  <a:lnTo>
                    <a:pt x="135229" y="73152"/>
                  </a:lnTo>
                  <a:close/>
                </a:path>
                <a:path w="135254" h="212725">
                  <a:moveTo>
                    <a:pt x="135229" y="11252"/>
                  </a:moveTo>
                  <a:lnTo>
                    <a:pt x="118364" y="0"/>
                  </a:lnTo>
                  <a:lnTo>
                    <a:pt x="112115" y="9359"/>
                  </a:lnTo>
                  <a:lnTo>
                    <a:pt x="128993" y="20612"/>
                  </a:lnTo>
                  <a:lnTo>
                    <a:pt x="135229" y="112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399" name="object 399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4113469" y="3420588"/>
            <a:ext cx="360108" cy="359410"/>
          </a:xfrm>
          <a:prstGeom prst="rect">
            <a:avLst/>
          </a:prstGeom>
        </p:spPr>
      </p:pic>
      <p:pic>
        <p:nvPicPr>
          <p:cNvPr id="400" name="object 400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4618215" y="3421042"/>
            <a:ext cx="357555" cy="357559"/>
          </a:xfrm>
          <a:prstGeom prst="rect">
            <a:avLst/>
          </a:prstGeom>
        </p:spPr>
      </p:pic>
      <p:pic>
        <p:nvPicPr>
          <p:cNvPr id="401" name="object 401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5105763" y="3426204"/>
            <a:ext cx="390464" cy="347985"/>
          </a:xfrm>
          <a:prstGeom prst="rect">
            <a:avLst/>
          </a:prstGeom>
        </p:spPr>
      </p:pic>
      <p:pic>
        <p:nvPicPr>
          <p:cNvPr id="402" name="object 402"/>
          <p:cNvPicPr/>
          <p:nvPr/>
        </p:nvPicPr>
        <p:blipFill>
          <a:blip r:embed="rId103" cstate="print"/>
          <a:stretch>
            <a:fillRect/>
          </a:stretch>
        </p:blipFill>
        <p:spPr>
          <a:xfrm>
            <a:off x="5627994" y="3420003"/>
            <a:ext cx="354006" cy="359994"/>
          </a:xfrm>
          <a:prstGeom prst="rect">
            <a:avLst/>
          </a:prstGeom>
        </p:spPr>
      </p:pic>
      <p:pic>
        <p:nvPicPr>
          <p:cNvPr id="403" name="object 403"/>
          <p:cNvPicPr/>
          <p:nvPr/>
        </p:nvPicPr>
        <p:blipFill>
          <a:blip r:embed="rId104" cstate="print"/>
          <a:stretch>
            <a:fillRect/>
          </a:stretch>
        </p:blipFill>
        <p:spPr>
          <a:xfrm>
            <a:off x="6113763" y="3426204"/>
            <a:ext cx="390462" cy="347985"/>
          </a:xfrm>
          <a:prstGeom prst="rect">
            <a:avLst/>
          </a:prstGeom>
        </p:spPr>
      </p:pic>
      <p:pic>
        <p:nvPicPr>
          <p:cNvPr id="404" name="object 404"/>
          <p:cNvPicPr/>
          <p:nvPr/>
        </p:nvPicPr>
        <p:blipFill>
          <a:blip r:embed="rId105" cstate="print"/>
          <a:stretch>
            <a:fillRect/>
          </a:stretch>
        </p:blipFill>
        <p:spPr>
          <a:xfrm>
            <a:off x="6634215" y="3421042"/>
            <a:ext cx="357555" cy="357559"/>
          </a:xfrm>
          <a:prstGeom prst="rect">
            <a:avLst/>
          </a:prstGeom>
        </p:spPr>
      </p:pic>
      <p:pic>
        <p:nvPicPr>
          <p:cNvPr id="405" name="object 405"/>
          <p:cNvPicPr/>
          <p:nvPr/>
        </p:nvPicPr>
        <p:blipFill>
          <a:blip r:embed="rId106" cstate="print"/>
          <a:stretch>
            <a:fillRect/>
          </a:stretch>
        </p:blipFill>
        <p:spPr>
          <a:xfrm>
            <a:off x="7137468" y="3420588"/>
            <a:ext cx="360108" cy="359410"/>
          </a:xfrm>
          <a:prstGeom prst="rect">
            <a:avLst/>
          </a:prstGeom>
        </p:spPr>
      </p:pic>
      <p:grpSp>
        <p:nvGrpSpPr>
          <p:cNvPr id="406" name="object 406"/>
          <p:cNvGrpSpPr/>
          <p:nvPr/>
        </p:nvGrpSpPr>
        <p:grpSpPr>
          <a:xfrm>
            <a:off x="7652241" y="3459369"/>
            <a:ext cx="337820" cy="281305"/>
            <a:chOff x="7652241" y="3459369"/>
            <a:chExt cx="337820" cy="281305"/>
          </a:xfrm>
        </p:grpSpPr>
        <p:pic>
          <p:nvPicPr>
            <p:cNvPr id="407" name="object 407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7657865" y="3464995"/>
              <a:ext cx="326257" cy="270004"/>
            </a:xfrm>
            <a:prstGeom prst="rect">
              <a:avLst/>
            </a:prstGeom>
          </p:spPr>
        </p:pic>
        <p:sp>
          <p:nvSpPr>
            <p:cNvPr id="408" name="object 408"/>
            <p:cNvSpPr/>
            <p:nvPr/>
          </p:nvSpPr>
          <p:spPr>
            <a:xfrm>
              <a:off x="7652241" y="3459369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20" h="281304">
                  <a:moveTo>
                    <a:pt x="95631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1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2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7" y="218458"/>
                  </a:lnTo>
                  <a:lnTo>
                    <a:pt x="11254" y="185623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1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1" y="90004"/>
                  </a:lnTo>
                  <a:close/>
                </a:path>
                <a:path w="337820" h="281304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2"/>
                  </a:lnTo>
                  <a:lnTo>
                    <a:pt x="151879" y="270002"/>
                  </a:lnTo>
                  <a:close/>
                </a:path>
                <a:path w="337820" h="281304">
                  <a:moveTo>
                    <a:pt x="140165" y="101257"/>
                  </a:moveTo>
                  <a:lnTo>
                    <a:pt x="95631" y="101257"/>
                  </a:lnTo>
                  <a:lnTo>
                    <a:pt x="128473" y="107886"/>
                  </a:lnTo>
                  <a:lnTo>
                    <a:pt x="155294" y="125968"/>
                  </a:lnTo>
                  <a:lnTo>
                    <a:pt x="173378" y="152788"/>
                  </a:lnTo>
                  <a:lnTo>
                    <a:pt x="180009" y="185635"/>
                  </a:lnTo>
                  <a:lnTo>
                    <a:pt x="173378" y="218475"/>
                  </a:lnTo>
                  <a:lnTo>
                    <a:pt x="155294" y="245292"/>
                  </a:lnTo>
                  <a:lnTo>
                    <a:pt x="128473" y="263372"/>
                  </a:lnTo>
                  <a:lnTo>
                    <a:pt x="95631" y="270002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9"/>
                  </a:lnTo>
                  <a:lnTo>
                    <a:pt x="171480" y="243790"/>
                  </a:lnTo>
                  <a:lnTo>
                    <a:pt x="179027" y="232363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4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20" h="281304">
                  <a:moveTo>
                    <a:pt x="318643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2"/>
                  </a:lnTo>
                  <a:lnTo>
                    <a:pt x="337502" y="270002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3" y="219379"/>
                  </a:lnTo>
                  <a:close/>
                </a:path>
                <a:path w="337820" h="281304">
                  <a:moveTo>
                    <a:pt x="318643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3"/>
                  </a:lnTo>
                  <a:lnTo>
                    <a:pt x="332544" y="175056"/>
                  </a:lnTo>
                  <a:lnTo>
                    <a:pt x="326620" y="165557"/>
                  </a:lnTo>
                  <a:lnTo>
                    <a:pt x="318643" y="157505"/>
                  </a:lnTo>
                  <a:close/>
                </a:path>
                <a:path w="337820" h="281304">
                  <a:moveTo>
                    <a:pt x="318643" y="95631"/>
                  </a:moveTo>
                  <a:lnTo>
                    <a:pt x="286880" y="95631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1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1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3" y="95631"/>
                  </a:lnTo>
                  <a:close/>
                </a:path>
                <a:path w="337820" h="281304">
                  <a:moveTo>
                    <a:pt x="191249" y="95631"/>
                  </a:moveTo>
                  <a:lnTo>
                    <a:pt x="159448" y="95631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1"/>
                  </a:lnTo>
                  <a:close/>
                </a:path>
                <a:path w="337820" h="281304">
                  <a:moveTo>
                    <a:pt x="238379" y="0"/>
                  </a:moveTo>
                  <a:lnTo>
                    <a:pt x="212267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1"/>
                  </a:lnTo>
                  <a:lnTo>
                    <a:pt x="334987" y="95631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6" y="5181"/>
                  </a:lnTo>
                  <a:lnTo>
                    <a:pt x="240334" y="1206"/>
                  </a:lnTo>
                  <a:lnTo>
                    <a:pt x="238379" y="0"/>
                  </a:lnTo>
                  <a:close/>
                </a:path>
                <a:path w="337820" h="281304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20" h="281304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6" y="15341"/>
                  </a:lnTo>
                  <a:lnTo>
                    <a:pt x="259664" y="11252"/>
                  </a:lnTo>
                  <a:close/>
                </a:path>
                <a:path w="337820" h="281304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20" h="281304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6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09" name="object 40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721367" y="3567888"/>
              <a:ext cx="99627" cy="110863"/>
            </a:xfrm>
            <a:prstGeom prst="rect">
              <a:avLst/>
            </a:prstGeom>
          </p:spPr>
        </p:pic>
        <p:sp>
          <p:nvSpPr>
            <p:cNvPr id="410" name="object 410"/>
            <p:cNvSpPr/>
            <p:nvPr/>
          </p:nvSpPr>
          <p:spPr>
            <a:xfrm>
              <a:off x="7823962" y="3505364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4" h="212725">
                  <a:moveTo>
                    <a:pt x="16268" y="206463"/>
                  </a:moveTo>
                  <a:lnTo>
                    <a:pt x="11239" y="196405"/>
                  </a:lnTo>
                  <a:lnTo>
                    <a:pt x="0" y="202031"/>
                  </a:lnTo>
                  <a:lnTo>
                    <a:pt x="5029" y="212090"/>
                  </a:lnTo>
                  <a:lnTo>
                    <a:pt x="16268" y="206463"/>
                  </a:lnTo>
                  <a:close/>
                </a:path>
                <a:path w="135254" h="212725">
                  <a:moveTo>
                    <a:pt x="16306" y="20916"/>
                  </a:moveTo>
                  <a:lnTo>
                    <a:pt x="11277" y="10858"/>
                  </a:lnTo>
                  <a:lnTo>
                    <a:pt x="38" y="16484"/>
                  </a:lnTo>
                  <a:lnTo>
                    <a:pt x="5067" y="26543"/>
                  </a:lnTo>
                  <a:lnTo>
                    <a:pt x="16306" y="20916"/>
                  </a:lnTo>
                  <a:close/>
                </a:path>
                <a:path w="135254" h="212725">
                  <a:moveTo>
                    <a:pt x="56451" y="196926"/>
                  </a:moveTo>
                  <a:lnTo>
                    <a:pt x="39585" y="185674"/>
                  </a:lnTo>
                  <a:lnTo>
                    <a:pt x="33337" y="195033"/>
                  </a:lnTo>
                  <a:lnTo>
                    <a:pt x="50215" y="206286"/>
                  </a:lnTo>
                  <a:lnTo>
                    <a:pt x="56451" y="196926"/>
                  </a:lnTo>
                  <a:close/>
                </a:path>
                <a:path w="135254" h="212725">
                  <a:moveTo>
                    <a:pt x="56451" y="135039"/>
                  </a:moveTo>
                  <a:lnTo>
                    <a:pt x="39585" y="123786"/>
                  </a:lnTo>
                  <a:lnTo>
                    <a:pt x="33337" y="133146"/>
                  </a:lnTo>
                  <a:lnTo>
                    <a:pt x="50215" y="144399"/>
                  </a:lnTo>
                  <a:lnTo>
                    <a:pt x="56451" y="135039"/>
                  </a:lnTo>
                  <a:close/>
                </a:path>
                <a:path w="135254" h="212725">
                  <a:moveTo>
                    <a:pt x="56451" y="73139"/>
                  </a:moveTo>
                  <a:lnTo>
                    <a:pt x="39585" y="61887"/>
                  </a:lnTo>
                  <a:lnTo>
                    <a:pt x="33337" y="71247"/>
                  </a:lnTo>
                  <a:lnTo>
                    <a:pt x="50215" y="82499"/>
                  </a:lnTo>
                  <a:lnTo>
                    <a:pt x="56451" y="73139"/>
                  </a:lnTo>
                  <a:close/>
                </a:path>
                <a:path w="135254" h="212725">
                  <a:moveTo>
                    <a:pt x="56464" y="11252"/>
                  </a:moveTo>
                  <a:lnTo>
                    <a:pt x="39598" y="0"/>
                  </a:lnTo>
                  <a:lnTo>
                    <a:pt x="33350" y="9359"/>
                  </a:lnTo>
                  <a:lnTo>
                    <a:pt x="50228" y="20612"/>
                  </a:lnTo>
                  <a:lnTo>
                    <a:pt x="56464" y="11252"/>
                  </a:lnTo>
                  <a:close/>
                </a:path>
                <a:path w="135254" h="212725">
                  <a:moveTo>
                    <a:pt x="100609" y="206476"/>
                  </a:moveTo>
                  <a:lnTo>
                    <a:pt x="95580" y="196418"/>
                  </a:lnTo>
                  <a:lnTo>
                    <a:pt x="84340" y="202044"/>
                  </a:lnTo>
                  <a:lnTo>
                    <a:pt x="89369" y="212102"/>
                  </a:lnTo>
                  <a:lnTo>
                    <a:pt x="100609" y="206476"/>
                  </a:lnTo>
                  <a:close/>
                </a:path>
                <a:path w="135254" h="212725">
                  <a:moveTo>
                    <a:pt x="100622" y="144627"/>
                  </a:moveTo>
                  <a:lnTo>
                    <a:pt x="95592" y="134569"/>
                  </a:lnTo>
                  <a:lnTo>
                    <a:pt x="84353" y="140195"/>
                  </a:lnTo>
                  <a:lnTo>
                    <a:pt x="89382" y="150253"/>
                  </a:lnTo>
                  <a:lnTo>
                    <a:pt x="100622" y="144627"/>
                  </a:lnTo>
                  <a:close/>
                </a:path>
                <a:path w="135254" h="212725">
                  <a:moveTo>
                    <a:pt x="100634" y="82778"/>
                  </a:moveTo>
                  <a:lnTo>
                    <a:pt x="95605" y="72720"/>
                  </a:lnTo>
                  <a:lnTo>
                    <a:pt x="84366" y="78346"/>
                  </a:lnTo>
                  <a:lnTo>
                    <a:pt x="89395" y="88404"/>
                  </a:lnTo>
                  <a:lnTo>
                    <a:pt x="100634" y="82778"/>
                  </a:lnTo>
                  <a:close/>
                </a:path>
                <a:path w="135254" h="212725">
                  <a:moveTo>
                    <a:pt x="100647" y="20929"/>
                  </a:moveTo>
                  <a:lnTo>
                    <a:pt x="95618" y="10871"/>
                  </a:lnTo>
                  <a:lnTo>
                    <a:pt x="84378" y="16497"/>
                  </a:lnTo>
                  <a:lnTo>
                    <a:pt x="89408" y="26555"/>
                  </a:lnTo>
                  <a:lnTo>
                    <a:pt x="100647" y="20929"/>
                  </a:lnTo>
                  <a:close/>
                </a:path>
                <a:path w="135254" h="212725">
                  <a:moveTo>
                    <a:pt x="135229" y="196938"/>
                  </a:moveTo>
                  <a:lnTo>
                    <a:pt x="118364" y="185686"/>
                  </a:lnTo>
                  <a:lnTo>
                    <a:pt x="112115" y="195046"/>
                  </a:lnTo>
                  <a:lnTo>
                    <a:pt x="128993" y="206298"/>
                  </a:lnTo>
                  <a:lnTo>
                    <a:pt x="135229" y="196938"/>
                  </a:lnTo>
                  <a:close/>
                </a:path>
                <a:path w="135254" h="212725">
                  <a:moveTo>
                    <a:pt x="135229" y="135039"/>
                  </a:moveTo>
                  <a:lnTo>
                    <a:pt x="118364" y="123786"/>
                  </a:lnTo>
                  <a:lnTo>
                    <a:pt x="112115" y="133146"/>
                  </a:lnTo>
                  <a:lnTo>
                    <a:pt x="128993" y="144399"/>
                  </a:lnTo>
                  <a:lnTo>
                    <a:pt x="135229" y="135039"/>
                  </a:lnTo>
                  <a:close/>
                </a:path>
                <a:path w="135254" h="212725">
                  <a:moveTo>
                    <a:pt x="135229" y="73152"/>
                  </a:moveTo>
                  <a:lnTo>
                    <a:pt x="118364" y="61899"/>
                  </a:lnTo>
                  <a:lnTo>
                    <a:pt x="112115" y="71259"/>
                  </a:lnTo>
                  <a:lnTo>
                    <a:pt x="128993" y="82511"/>
                  </a:lnTo>
                  <a:lnTo>
                    <a:pt x="135229" y="73152"/>
                  </a:lnTo>
                  <a:close/>
                </a:path>
                <a:path w="135254" h="212725">
                  <a:moveTo>
                    <a:pt x="135229" y="11252"/>
                  </a:moveTo>
                  <a:lnTo>
                    <a:pt x="118364" y="0"/>
                  </a:lnTo>
                  <a:lnTo>
                    <a:pt x="112115" y="9359"/>
                  </a:lnTo>
                  <a:lnTo>
                    <a:pt x="128993" y="20612"/>
                  </a:lnTo>
                  <a:lnTo>
                    <a:pt x="135229" y="112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11" name="object 411"/>
          <p:cNvGrpSpPr/>
          <p:nvPr/>
        </p:nvGrpSpPr>
        <p:grpSpPr>
          <a:xfrm>
            <a:off x="8252117" y="3330378"/>
            <a:ext cx="123825" cy="88265"/>
            <a:chOff x="8252117" y="3330378"/>
            <a:chExt cx="123825" cy="88265"/>
          </a:xfrm>
        </p:grpSpPr>
        <p:sp>
          <p:nvSpPr>
            <p:cNvPr id="412" name="object 412"/>
            <p:cNvSpPr/>
            <p:nvPr/>
          </p:nvSpPr>
          <p:spPr>
            <a:xfrm>
              <a:off x="8252121" y="3330378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4">
                  <a:moveTo>
                    <a:pt x="94399" y="0"/>
                  </a:moveTo>
                  <a:lnTo>
                    <a:pt x="29082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3"/>
                  </a:lnTo>
                  <a:lnTo>
                    <a:pt x="0" y="87757"/>
                  </a:lnTo>
                  <a:lnTo>
                    <a:pt x="123482" y="87757"/>
                  </a:lnTo>
                  <a:lnTo>
                    <a:pt x="123482" y="29083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3" name="object 413"/>
            <p:cNvSpPr/>
            <p:nvPr/>
          </p:nvSpPr>
          <p:spPr>
            <a:xfrm>
              <a:off x="8252117" y="3368649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29">
                  <a:moveTo>
                    <a:pt x="123482" y="0"/>
                  </a:moveTo>
                  <a:lnTo>
                    <a:pt x="0" y="0"/>
                  </a:lnTo>
                  <a:lnTo>
                    <a:pt x="0" y="26479"/>
                  </a:lnTo>
                  <a:lnTo>
                    <a:pt x="0" y="30734"/>
                  </a:lnTo>
                  <a:lnTo>
                    <a:pt x="120878" y="30734"/>
                  </a:lnTo>
                  <a:lnTo>
                    <a:pt x="120878" y="49491"/>
                  </a:lnTo>
                  <a:lnTo>
                    <a:pt x="123482" y="49491"/>
                  </a:lnTo>
                  <a:lnTo>
                    <a:pt x="123482" y="30734"/>
                  </a:lnTo>
                  <a:lnTo>
                    <a:pt x="123482" y="26479"/>
                  </a:lnTo>
                  <a:lnTo>
                    <a:pt x="123482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14" name="object 414"/>
          <p:cNvGrpSpPr/>
          <p:nvPr/>
        </p:nvGrpSpPr>
        <p:grpSpPr>
          <a:xfrm>
            <a:off x="8145509" y="3322728"/>
            <a:ext cx="337185" cy="520700"/>
            <a:chOff x="8145509" y="3322728"/>
            <a:chExt cx="337185" cy="520700"/>
          </a:xfrm>
        </p:grpSpPr>
        <p:sp>
          <p:nvSpPr>
            <p:cNvPr id="415" name="object 415"/>
            <p:cNvSpPr/>
            <p:nvPr/>
          </p:nvSpPr>
          <p:spPr>
            <a:xfrm>
              <a:off x="8254721" y="3390493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5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35"/>
                  </a:lnTo>
                  <a:lnTo>
                    <a:pt x="0" y="8890"/>
                  </a:lnTo>
                  <a:lnTo>
                    <a:pt x="118275" y="8890"/>
                  </a:lnTo>
                  <a:lnTo>
                    <a:pt x="118275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35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6" name="object 416"/>
            <p:cNvSpPr/>
            <p:nvPr/>
          </p:nvSpPr>
          <p:spPr>
            <a:xfrm>
              <a:off x="8153159" y="3390048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5" h="445770">
                  <a:moveTo>
                    <a:pt x="219837" y="356298"/>
                  </a:moveTo>
                  <a:lnTo>
                    <a:pt x="0" y="356298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298"/>
                  </a:lnTo>
                  <a:close/>
                </a:path>
                <a:path w="220345" h="445770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7" name="object 417"/>
            <p:cNvSpPr/>
            <p:nvPr/>
          </p:nvSpPr>
          <p:spPr>
            <a:xfrm>
              <a:off x="8153146" y="3390061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70">
                  <a:moveTo>
                    <a:pt x="40932" y="356285"/>
                  </a:moveTo>
                  <a:lnTo>
                    <a:pt x="0" y="356285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285"/>
                  </a:lnTo>
                  <a:close/>
                </a:path>
                <a:path w="41275" h="445770">
                  <a:moveTo>
                    <a:pt x="40932" y="0"/>
                  </a:moveTo>
                  <a:lnTo>
                    <a:pt x="0" y="0"/>
                  </a:lnTo>
                  <a:lnTo>
                    <a:pt x="0" y="88887"/>
                  </a:lnTo>
                  <a:lnTo>
                    <a:pt x="40932" y="88887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8" name="object 418"/>
            <p:cNvSpPr/>
            <p:nvPr/>
          </p:nvSpPr>
          <p:spPr>
            <a:xfrm>
              <a:off x="8153158" y="3478949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5" h="267970">
                  <a:moveTo>
                    <a:pt x="219836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6" y="267398"/>
                  </a:lnTo>
                  <a:lnTo>
                    <a:pt x="219836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9" name="object 419"/>
            <p:cNvSpPr/>
            <p:nvPr/>
          </p:nvSpPr>
          <p:spPr>
            <a:xfrm>
              <a:off x="8153158" y="3478949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0" name="object 420"/>
            <p:cNvSpPr/>
            <p:nvPr/>
          </p:nvSpPr>
          <p:spPr>
            <a:xfrm>
              <a:off x="8153158" y="3478949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21" name="object 4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77593" y="3529116"/>
              <a:ext cx="171500" cy="171500"/>
            </a:xfrm>
            <a:prstGeom prst="rect">
              <a:avLst/>
            </a:prstGeom>
          </p:spPr>
        </p:pic>
        <p:sp>
          <p:nvSpPr>
            <p:cNvPr id="422" name="object 422"/>
            <p:cNvSpPr/>
            <p:nvPr/>
          </p:nvSpPr>
          <p:spPr>
            <a:xfrm>
              <a:off x="8145509" y="3322728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4" h="520700">
                  <a:moveTo>
                    <a:pt x="11887" y="477151"/>
                  </a:moveTo>
                  <a:lnTo>
                    <a:pt x="3428" y="477151"/>
                  </a:lnTo>
                  <a:lnTo>
                    <a:pt x="0" y="480580"/>
                  </a:lnTo>
                  <a:lnTo>
                    <a:pt x="12" y="512572"/>
                  </a:lnTo>
                  <a:lnTo>
                    <a:pt x="7619" y="520192"/>
                  </a:lnTo>
                  <a:lnTo>
                    <a:pt x="329095" y="520192"/>
                  </a:lnTo>
                  <a:lnTo>
                    <a:pt x="336715" y="512572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4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4" h="520700">
                  <a:moveTo>
                    <a:pt x="235256" y="431279"/>
                  </a:moveTo>
                  <a:lnTo>
                    <a:pt x="219836" y="431279"/>
                  </a:lnTo>
                  <a:lnTo>
                    <a:pt x="219836" y="500316"/>
                  </a:lnTo>
                  <a:lnTo>
                    <a:pt x="215264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4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4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19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8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4" h="520700">
                  <a:moveTo>
                    <a:pt x="243952" y="74968"/>
                  </a:moveTo>
                  <a:lnTo>
                    <a:pt x="215264" y="74968"/>
                  </a:lnTo>
                  <a:lnTo>
                    <a:pt x="219836" y="79527"/>
                  </a:lnTo>
                  <a:lnTo>
                    <a:pt x="219836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6" y="163880"/>
                  </a:lnTo>
                  <a:lnTo>
                    <a:pt x="219836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5"/>
                  </a:lnTo>
                  <a:lnTo>
                    <a:pt x="255161" y="88265"/>
                  </a:lnTo>
                  <a:lnTo>
                    <a:pt x="243952" y="74968"/>
                  </a:lnTo>
                  <a:close/>
                </a:path>
                <a:path w="337184" h="520700">
                  <a:moveTo>
                    <a:pt x="255161" y="88265"/>
                  </a:moveTo>
                  <a:lnTo>
                    <a:pt x="235140" y="88265"/>
                  </a:lnTo>
                  <a:lnTo>
                    <a:pt x="270357" y="130048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8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5"/>
                  </a:lnTo>
                  <a:close/>
                </a:path>
                <a:path w="337184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4" h="520700">
                  <a:moveTo>
                    <a:pt x="134315" y="33667"/>
                  </a:moveTo>
                  <a:lnTo>
                    <a:pt x="125856" y="33667"/>
                  </a:lnTo>
                  <a:lnTo>
                    <a:pt x="122427" y="37096"/>
                  </a:lnTo>
                  <a:lnTo>
                    <a:pt x="122427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4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4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4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4" h="520700">
                  <a:moveTo>
                    <a:pt x="234314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3" y="59651"/>
                  </a:lnTo>
                  <a:lnTo>
                    <a:pt x="237743" y="39573"/>
                  </a:lnTo>
                  <a:lnTo>
                    <a:pt x="234314" y="36144"/>
                  </a:lnTo>
                  <a:close/>
                </a:path>
                <a:path w="337184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9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7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23" name="object 423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8169943" y="3521458"/>
              <a:ext cx="186817" cy="186817"/>
            </a:xfrm>
            <a:prstGeom prst="rect">
              <a:avLst/>
            </a:prstGeom>
          </p:spPr>
        </p:pic>
      </p:grpSp>
      <p:pic>
        <p:nvPicPr>
          <p:cNvPr id="424" name="object 424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8651994" y="3420003"/>
            <a:ext cx="354006" cy="359994"/>
          </a:xfrm>
          <a:prstGeom prst="rect">
            <a:avLst/>
          </a:prstGeom>
        </p:spPr>
      </p:pic>
      <p:grpSp>
        <p:nvGrpSpPr>
          <p:cNvPr id="425" name="object 425"/>
          <p:cNvGrpSpPr/>
          <p:nvPr/>
        </p:nvGrpSpPr>
        <p:grpSpPr>
          <a:xfrm>
            <a:off x="9260116" y="3330378"/>
            <a:ext cx="123825" cy="88265"/>
            <a:chOff x="9260116" y="3330378"/>
            <a:chExt cx="123825" cy="88265"/>
          </a:xfrm>
        </p:grpSpPr>
        <p:sp>
          <p:nvSpPr>
            <p:cNvPr id="426" name="object 426"/>
            <p:cNvSpPr/>
            <p:nvPr/>
          </p:nvSpPr>
          <p:spPr>
            <a:xfrm>
              <a:off x="9260119" y="3330378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4">
                  <a:moveTo>
                    <a:pt x="94399" y="0"/>
                  </a:moveTo>
                  <a:lnTo>
                    <a:pt x="29082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3"/>
                  </a:lnTo>
                  <a:lnTo>
                    <a:pt x="0" y="87757"/>
                  </a:lnTo>
                  <a:lnTo>
                    <a:pt x="123482" y="87757"/>
                  </a:lnTo>
                  <a:lnTo>
                    <a:pt x="123482" y="29083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7" name="object 427"/>
            <p:cNvSpPr/>
            <p:nvPr/>
          </p:nvSpPr>
          <p:spPr>
            <a:xfrm>
              <a:off x="9260116" y="3368649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29">
                  <a:moveTo>
                    <a:pt x="123482" y="0"/>
                  </a:moveTo>
                  <a:lnTo>
                    <a:pt x="0" y="0"/>
                  </a:lnTo>
                  <a:lnTo>
                    <a:pt x="0" y="26479"/>
                  </a:lnTo>
                  <a:lnTo>
                    <a:pt x="0" y="30734"/>
                  </a:lnTo>
                  <a:lnTo>
                    <a:pt x="120878" y="30734"/>
                  </a:lnTo>
                  <a:lnTo>
                    <a:pt x="120878" y="49491"/>
                  </a:lnTo>
                  <a:lnTo>
                    <a:pt x="123482" y="49491"/>
                  </a:lnTo>
                  <a:lnTo>
                    <a:pt x="123482" y="30734"/>
                  </a:lnTo>
                  <a:lnTo>
                    <a:pt x="123482" y="26479"/>
                  </a:lnTo>
                  <a:lnTo>
                    <a:pt x="123482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28" name="object 428"/>
          <p:cNvGrpSpPr/>
          <p:nvPr/>
        </p:nvGrpSpPr>
        <p:grpSpPr>
          <a:xfrm>
            <a:off x="9153509" y="3322728"/>
            <a:ext cx="337185" cy="520700"/>
            <a:chOff x="9153509" y="3322728"/>
            <a:chExt cx="337185" cy="520700"/>
          </a:xfrm>
        </p:grpSpPr>
        <p:sp>
          <p:nvSpPr>
            <p:cNvPr id="429" name="object 429"/>
            <p:cNvSpPr/>
            <p:nvPr/>
          </p:nvSpPr>
          <p:spPr>
            <a:xfrm>
              <a:off x="9262719" y="3390493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5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35"/>
                  </a:lnTo>
                  <a:lnTo>
                    <a:pt x="0" y="8890"/>
                  </a:lnTo>
                  <a:lnTo>
                    <a:pt x="118275" y="8890"/>
                  </a:lnTo>
                  <a:lnTo>
                    <a:pt x="118275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35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0" name="object 430"/>
            <p:cNvSpPr/>
            <p:nvPr/>
          </p:nvSpPr>
          <p:spPr>
            <a:xfrm>
              <a:off x="9161157" y="3390048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5" h="445770">
                  <a:moveTo>
                    <a:pt x="219837" y="356298"/>
                  </a:moveTo>
                  <a:lnTo>
                    <a:pt x="0" y="356298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298"/>
                  </a:lnTo>
                  <a:close/>
                </a:path>
                <a:path w="220345" h="445770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1" name="object 431"/>
            <p:cNvSpPr/>
            <p:nvPr/>
          </p:nvSpPr>
          <p:spPr>
            <a:xfrm>
              <a:off x="9161145" y="3390061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70">
                  <a:moveTo>
                    <a:pt x="40932" y="356285"/>
                  </a:moveTo>
                  <a:lnTo>
                    <a:pt x="0" y="356285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285"/>
                  </a:lnTo>
                  <a:close/>
                </a:path>
                <a:path w="41275" h="445770">
                  <a:moveTo>
                    <a:pt x="40932" y="0"/>
                  </a:moveTo>
                  <a:lnTo>
                    <a:pt x="0" y="0"/>
                  </a:lnTo>
                  <a:lnTo>
                    <a:pt x="0" y="88887"/>
                  </a:lnTo>
                  <a:lnTo>
                    <a:pt x="40932" y="88887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2" name="object 432"/>
            <p:cNvSpPr/>
            <p:nvPr/>
          </p:nvSpPr>
          <p:spPr>
            <a:xfrm>
              <a:off x="9161157" y="3478949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5" h="267970">
                  <a:moveTo>
                    <a:pt x="219836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6" y="267398"/>
                  </a:lnTo>
                  <a:lnTo>
                    <a:pt x="219836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3" name="object 433"/>
            <p:cNvSpPr/>
            <p:nvPr/>
          </p:nvSpPr>
          <p:spPr>
            <a:xfrm>
              <a:off x="9161157" y="3478949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4" name="object 434"/>
            <p:cNvSpPr/>
            <p:nvPr/>
          </p:nvSpPr>
          <p:spPr>
            <a:xfrm>
              <a:off x="9161157" y="3478949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35" name="object 4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185593" y="3529116"/>
              <a:ext cx="171500" cy="171500"/>
            </a:xfrm>
            <a:prstGeom prst="rect">
              <a:avLst/>
            </a:prstGeom>
          </p:spPr>
        </p:pic>
        <p:sp>
          <p:nvSpPr>
            <p:cNvPr id="436" name="object 436"/>
            <p:cNvSpPr/>
            <p:nvPr/>
          </p:nvSpPr>
          <p:spPr>
            <a:xfrm>
              <a:off x="9153509" y="3322728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4" h="520700">
                  <a:moveTo>
                    <a:pt x="11887" y="477151"/>
                  </a:moveTo>
                  <a:lnTo>
                    <a:pt x="3428" y="477151"/>
                  </a:lnTo>
                  <a:lnTo>
                    <a:pt x="0" y="480580"/>
                  </a:lnTo>
                  <a:lnTo>
                    <a:pt x="12" y="512572"/>
                  </a:lnTo>
                  <a:lnTo>
                    <a:pt x="7619" y="520192"/>
                  </a:lnTo>
                  <a:lnTo>
                    <a:pt x="329095" y="520192"/>
                  </a:lnTo>
                  <a:lnTo>
                    <a:pt x="336715" y="512572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4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4" h="520700">
                  <a:moveTo>
                    <a:pt x="235256" y="431279"/>
                  </a:moveTo>
                  <a:lnTo>
                    <a:pt x="219836" y="431279"/>
                  </a:lnTo>
                  <a:lnTo>
                    <a:pt x="219836" y="500316"/>
                  </a:lnTo>
                  <a:lnTo>
                    <a:pt x="215264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4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4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19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8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4" h="520700">
                  <a:moveTo>
                    <a:pt x="243952" y="74968"/>
                  </a:moveTo>
                  <a:lnTo>
                    <a:pt x="215264" y="74968"/>
                  </a:lnTo>
                  <a:lnTo>
                    <a:pt x="219836" y="79527"/>
                  </a:lnTo>
                  <a:lnTo>
                    <a:pt x="219836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6" y="163880"/>
                  </a:lnTo>
                  <a:lnTo>
                    <a:pt x="219836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5"/>
                  </a:lnTo>
                  <a:lnTo>
                    <a:pt x="255161" y="88265"/>
                  </a:lnTo>
                  <a:lnTo>
                    <a:pt x="243952" y="74968"/>
                  </a:lnTo>
                  <a:close/>
                </a:path>
                <a:path w="337184" h="520700">
                  <a:moveTo>
                    <a:pt x="255161" y="88265"/>
                  </a:moveTo>
                  <a:lnTo>
                    <a:pt x="235140" y="88265"/>
                  </a:lnTo>
                  <a:lnTo>
                    <a:pt x="270357" y="130048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8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5"/>
                  </a:lnTo>
                  <a:close/>
                </a:path>
                <a:path w="337184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4" h="520700">
                  <a:moveTo>
                    <a:pt x="134315" y="33667"/>
                  </a:moveTo>
                  <a:lnTo>
                    <a:pt x="125856" y="33667"/>
                  </a:lnTo>
                  <a:lnTo>
                    <a:pt x="122427" y="37096"/>
                  </a:lnTo>
                  <a:lnTo>
                    <a:pt x="122427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4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4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4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4" h="520700">
                  <a:moveTo>
                    <a:pt x="234314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3" y="59651"/>
                  </a:lnTo>
                  <a:lnTo>
                    <a:pt x="237743" y="39573"/>
                  </a:lnTo>
                  <a:lnTo>
                    <a:pt x="234314" y="36144"/>
                  </a:lnTo>
                  <a:close/>
                </a:path>
                <a:path w="337184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9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7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37" name="object 437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9177943" y="3521458"/>
              <a:ext cx="186817" cy="186817"/>
            </a:xfrm>
            <a:prstGeom prst="rect">
              <a:avLst/>
            </a:prstGeom>
          </p:spPr>
        </p:pic>
      </p:grpSp>
      <p:grpSp>
        <p:nvGrpSpPr>
          <p:cNvPr id="438" name="object 438"/>
          <p:cNvGrpSpPr/>
          <p:nvPr/>
        </p:nvGrpSpPr>
        <p:grpSpPr>
          <a:xfrm>
            <a:off x="9668241" y="3459369"/>
            <a:ext cx="337820" cy="281305"/>
            <a:chOff x="9668241" y="3459369"/>
            <a:chExt cx="337820" cy="281305"/>
          </a:xfrm>
        </p:grpSpPr>
        <p:pic>
          <p:nvPicPr>
            <p:cNvPr id="439" name="object 439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673865" y="3464995"/>
              <a:ext cx="326257" cy="270004"/>
            </a:xfrm>
            <a:prstGeom prst="rect">
              <a:avLst/>
            </a:prstGeom>
          </p:spPr>
        </p:pic>
        <p:sp>
          <p:nvSpPr>
            <p:cNvPr id="440" name="object 440"/>
            <p:cNvSpPr/>
            <p:nvPr/>
          </p:nvSpPr>
          <p:spPr>
            <a:xfrm>
              <a:off x="9668241" y="3459369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20" h="281304">
                  <a:moveTo>
                    <a:pt x="95631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1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2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7" y="218458"/>
                  </a:lnTo>
                  <a:lnTo>
                    <a:pt x="11254" y="185623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1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1" y="90004"/>
                  </a:lnTo>
                  <a:close/>
                </a:path>
                <a:path w="337820" h="281304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2"/>
                  </a:lnTo>
                  <a:lnTo>
                    <a:pt x="151879" y="270002"/>
                  </a:lnTo>
                  <a:close/>
                </a:path>
                <a:path w="337820" h="281304">
                  <a:moveTo>
                    <a:pt x="140165" y="101257"/>
                  </a:moveTo>
                  <a:lnTo>
                    <a:pt x="95631" y="101257"/>
                  </a:lnTo>
                  <a:lnTo>
                    <a:pt x="128473" y="107886"/>
                  </a:lnTo>
                  <a:lnTo>
                    <a:pt x="155294" y="125968"/>
                  </a:lnTo>
                  <a:lnTo>
                    <a:pt x="173378" y="152788"/>
                  </a:lnTo>
                  <a:lnTo>
                    <a:pt x="180009" y="185635"/>
                  </a:lnTo>
                  <a:lnTo>
                    <a:pt x="173378" y="218475"/>
                  </a:lnTo>
                  <a:lnTo>
                    <a:pt x="155294" y="245292"/>
                  </a:lnTo>
                  <a:lnTo>
                    <a:pt x="128473" y="263372"/>
                  </a:lnTo>
                  <a:lnTo>
                    <a:pt x="95631" y="270002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9"/>
                  </a:lnTo>
                  <a:lnTo>
                    <a:pt x="171480" y="243790"/>
                  </a:lnTo>
                  <a:lnTo>
                    <a:pt x="179027" y="232363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4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20" h="281304">
                  <a:moveTo>
                    <a:pt x="318643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2"/>
                  </a:lnTo>
                  <a:lnTo>
                    <a:pt x="337502" y="270002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3" y="219379"/>
                  </a:lnTo>
                  <a:close/>
                </a:path>
                <a:path w="337820" h="281304">
                  <a:moveTo>
                    <a:pt x="318643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3"/>
                  </a:lnTo>
                  <a:lnTo>
                    <a:pt x="332544" y="175056"/>
                  </a:lnTo>
                  <a:lnTo>
                    <a:pt x="326620" y="165557"/>
                  </a:lnTo>
                  <a:lnTo>
                    <a:pt x="318643" y="157505"/>
                  </a:lnTo>
                  <a:close/>
                </a:path>
                <a:path w="337820" h="281304">
                  <a:moveTo>
                    <a:pt x="318643" y="95631"/>
                  </a:moveTo>
                  <a:lnTo>
                    <a:pt x="286880" y="95631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1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1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3" y="95631"/>
                  </a:lnTo>
                  <a:close/>
                </a:path>
                <a:path w="337820" h="281304">
                  <a:moveTo>
                    <a:pt x="191249" y="95631"/>
                  </a:moveTo>
                  <a:lnTo>
                    <a:pt x="159448" y="95631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1"/>
                  </a:lnTo>
                  <a:close/>
                </a:path>
                <a:path w="337820" h="281304">
                  <a:moveTo>
                    <a:pt x="238379" y="0"/>
                  </a:moveTo>
                  <a:lnTo>
                    <a:pt x="212267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1"/>
                  </a:lnTo>
                  <a:lnTo>
                    <a:pt x="334987" y="95631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6" y="5181"/>
                  </a:lnTo>
                  <a:lnTo>
                    <a:pt x="240334" y="1206"/>
                  </a:lnTo>
                  <a:lnTo>
                    <a:pt x="238379" y="0"/>
                  </a:lnTo>
                  <a:close/>
                </a:path>
                <a:path w="337820" h="281304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20" h="281304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6" y="15341"/>
                  </a:lnTo>
                  <a:lnTo>
                    <a:pt x="259664" y="11252"/>
                  </a:lnTo>
                  <a:close/>
                </a:path>
                <a:path w="337820" h="281304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20" h="281304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6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41" name="object 44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737367" y="3567888"/>
              <a:ext cx="99627" cy="110863"/>
            </a:xfrm>
            <a:prstGeom prst="rect">
              <a:avLst/>
            </a:prstGeom>
          </p:spPr>
        </p:pic>
        <p:sp>
          <p:nvSpPr>
            <p:cNvPr id="442" name="object 442"/>
            <p:cNvSpPr/>
            <p:nvPr/>
          </p:nvSpPr>
          <p:spPr>
            <a:xfrm>
              <a:off x="9839960" y="3505364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4" h="212725">
                  <a:moveTo>
                    <a:pt x="16268" y="206463"/>
                  </a:moveTo>
                  <a:lnTo>
                    <a:pt x="11239" y="196405"/>
                  </a:lnTo>
                  <a:lnTo>
                    <a:pt x="0" y="202031"/>
                  </a:lnTo>
                  <a:lnTo>
                    <a:pt x="5029" y="212090"/>
                  </a:lnTo>
                  <a:lnTo>
                    <a:pt x="16268" y="206463"/>
                  </a:lnTo>
                  <a:close/>
                </a:path>
                <a:path w="135254" h="212725">
                  <a:moveTo>
                    <a:pt x="16306" y="20916"/>
                  </a:moveTo>
                  <a:lnTo>
                    <a:pt x="11277" y="10858"/>
                  </a:lnTo>
                  <a:lnTo>
                    <a:pt x="38" y="16484"/>
                  </a:lnTo>
                  <a:lnTo>
                    <a:pt x="5067" y="26543"/>
                  </a:lnTo>
                  <a:lnTo>
                    <a:pt x="16306" y="20916"/>
                  </a:lnTo>
                  <a:close/>
                </a:path>
                <a:path w="135254" h="212725">
                  <a:moveTo>
                    <a:pt x="56451" y="196926"/>
                  </a:moveTo>
                  <a:lnTo>
                    <a:pt x="39585" y="185674"/>
                  </a:lnTo>
                  <a:lnTo>
                    <a:pt x="33337" y="195033"/>
                  </a:lnTo>
                  <a:lnTo>
                    <a:pt x="50215" y="206286"/>
                  </a:lnTo>
                  <a:lnTo>
                    <a:pt x="56451" y="196926"/>
                  </a:lnTo>
                  <a:close/>
                </a:path>
                <a:path w="135254" h="212725">
                  <a:moveTo>
                    <a:pt x="56451" y="135039"/>
                  </a:moveTo>
                  <a:lnTo>
                    <a:pt x="39585" y="123786"/>
                  </a:lnTo>
                  <a:lnTo>
                    <a:pt x="33337" y="133146"/>
                  </a:lnTo>
                  <a:lnTo>
                    <a:pt x="50215" y="144399"/>
                  </a:lnTo>
                  <a:lnTo>
                    <a:pt x="56451" y="135039"/>
                  </a:lnTo>
                  <a:close/>
                </a:path>
                <a:path w="135254" h="212725">
                  <a:moveTo>
                    <a:pt x="56464" y="73139"/>
                  </a:moveTo>
                  <a:lnTo>
                    <a:pt x="39598" y="61887"/>
                  </a:lnTo>
                  <a:lnTo>
                    <a:pt x="33350" y="71247"/>
                  </a:lnTo>
                  <a:lnTo>
                    <a:pt x="50228" y="82499"/>
                  </a:lnTo>
                  <a:lnTo>
                    <a:pt x="56464" y="73139"/>
                  </a:lnTo>
                  <a:close/>
                </a:path>
                <a:path w="135254" h="212725">
                  <a:moveTo>
                    <a:pt x="56464" y="11252"/>
                  </a:moveTo>
                  <a:lnTo>
                    <a:pt x="39598" y="0"/>
                  </a:lnTo>
                  <a:lnTo>
                    <a:pt x="33350" y="9359"/>
                  </a:lnTo>
                  <a:lnTo>
                    <a:pt x="50228" y="20612"/>
                  </a:lnTo>
                  <a:lnTo>
                    <a:pt x="56464" y="11252"/>
                  </a:lnTo>
                  <a:close/>
                </a:path>
                <a:path w="135254" h="212725">
                  <a:moveTo>
                    <a:pt x="100609" y="206476"/>
                  </a:moveTo>
                  <a:lnTo>
                    <a:pt x="95580" y="196418"/>
                  </a:lnTo>
                  <a:lnTo>
                    <a:pt x="84340" y="202044"/>
                  </a:lnTo>
                  <a:lnTo>
                    <a:pt x="89369" y="212102"/>
                  </a:lnTo>
                  <a:lnTo>
                    <a:pt x="100609" y="206476"/>
                  </a:lnTo>
                  <a:close/>
                </a:path>
                <a:path w="135254" h="212725">
                  <a:moveTo>
                    <a:pt x="100622" y="144627"/>
                  </a:moveTo>
                  <a:lnTo>
                    <a:pt x="95592" y="134569"/>
                  </a:lnTo>
                  <a:lnTo>
                    <a:pt x="84353" y="140195"/>
                  </a:lnTo>
                  <a:lnTo>
                    <a:pt x="89382" y="150253"/>
                  </a:lnTo>
                  <a:lnTo>
                    <a:pt x="100622" y="144627"/>
                  </a:lnTo>
                  <a:close/>
                </a:path>
                <a:path w="135254" h="212725">
                  <a:moveTo>
                    <a:pt x="100634" y="82778"/>
                  </a:moveTo>
                  <a:lnTo>
                    <a:pt x="95605" y="72720"/>
                  </a:lnTo>
                  <a:lnTo>
                    <a:pt x="84366" y="78346"/>
                  </a:lnTo>
                  <a:lnTo>
                    <a:pt x="89395" y="88404"/>
                  </a:lnTo>
                  <a:lnTo>
                    <a:pt x="100634" y="82778"/>
                  </a:lnTo>
                  <a:close/>
                </a:path>
                <a:path w="135254" h="212725">
                  <a:moveTo>
                    <a:pt x="100647" y="20929"/>
                  </a:moveTo>
                  <a:lnTo>
                    <a:pt x="95618" y="10871"/>
                  </a:lnTo>
                  <a:lnTo>
                    <a:pt x="84378" y="16497"/>
                  </a:lnTo>
                  <a:lnTo>
                    <a:pt x="89408" y="26555"/>
                  </a:lnTo>
                  <a:lnTo>
                    <a:pt x="100647" y="20929"/>
                  </a:lnTo>
                  <a:close/>
                </a:path>
                <a:path w="135254" h="212725">
                  <a:moveTo>
                    <a:pt x="135229" y="196938"/>
                  </a:moveTo>
                  <a:lnTo>
                    <a:pt x="118364" y="185686"/>
                  </a:lnTo>
                  <a:lnTo>
                    <a:pt x="112115" y="195046"/>
                  </a:lnTo>
                  <a:lnTo>
                    <a:pt x="128993" y="206298"/>
                  </a:lnTo>
                  <a:lnTo>
                    <a:pt x="135229" y="196938"/>
                  </a:lnTo>
                  <a:close/>
                </a:path>
                <a:path w="135254" h="212725">
                  <a:moveTo>
                    <a:pt x="135229" y="135039"/>
                  </a:moveTo>
                  <a:lnTo>
                    <a:pt x="118364" y="123786"/>
                  </a:lnTo>
                  <a:lnTo>
                    <a:pt x="112115" y="133146"/>
                  </a:lnTo>
                  <a:lnTo>
                    <a:pt x="128993" y="144399"/>
                  </a:lnTo>
                  <a:lnTo>
                    <a:pt x="135229" y="135039"/>
                  </a:lnTo>
                  <a:close/>
                </a:path>
                <a:path w="135254" h="212725">
                  <a:moveTo>
                    <a:pt x="135229" y="73152"/>
                  </a:moveTo>
                  <a:lnTo>
                    <a:pt x="118364" y="61899"/>
                  </a:lnTo>
                  <a:lnTo>
                    <a:pt x="112115" y="71259"/>
                  </a:lnTo>
                  <a:lnTo>
                    <a:pt x="128993" y="82511"/>
                  </a:lnTo>
                  <a:lnTo>
                    <a:pt x="135229" y="73152"/>
                  </a:lnTo>
                  <a:close/>
                </a:path>
                <a:path w="135254" h="212725">
                  <a:moveTo>
                    <a:pt x="135229" y="11252"/>
                  </a:moveTo>
                  <a:lnTo>
                    <a:pt x="118364" y="0"/>
                  </a:lnTo>
                  <a:lnTo>
                    <a:pt x="112115" y="9359"/>
                  </a:lnTo>
                  <a:lnTo>
                    <a:pt x="128993" y="20612"/>
                  </a:lnTo>
                  <a:lnTo>
                    <a:pt x="135229" y="112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443" name="object 443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83995" y="4068002"/>
            <a:ext cx="354006" cy="359994"/>
          </a:xfrm>
          <a:prstGeom prst="rect">
            <a:avLst/>
          </a:prstGeom>
        </p:spPr>
      </p:pic>
      <p:pic>
        <p:nvPicPr>
          <p:cNvPr id="444" name="object 444"/>
          <p:cNvPicPr/>
          <p:nvPr/>
        </p:nvPicPr>
        <p:blipFill>
          <a:blip r:embed="rId112" cstate="print"/>
          <a:stretch>
            <a:fillRect/>
          </a:stretch>
        </p:blipFill>
        <p:spPr>
          <a:xfrm>
            <a:off x="569763" y="4074204"/>
            <a:ext cx="390464" cy="347985"/>
          </a:xfrm>
          <a:prstGeom prst="rect">
            <a:avLst/>
          </a:prstGeom>
        </p:spPr>
      </p:pic>
      <p:pic>
        <p:nvPicPr>
          <p:cNvPr id="445" name="object 445"/>
          <p:cNvPicPr/>
          <p:nvPr/>
        </p:nvPicPr>
        <p:blipFill>
          <a:blip r:embed="rId113" cstate="print"/>
          <a:stretch>
            <a:fillRect/>
          </a:stretch>
        </p:blipFill>
        <p:spPr>
          <a:xfrm>
            <a:off x="1090214" y="4069041"/>
            <a:ext cx="357555" cy="357560"/>
          </a:xfrm>
          <a:prstGeom prst="rect">
            <a:avLst/>
          </a:prstGeom>
        </p:spPr>
      </p:pic>
      <p:pic>
        <p:nvPicPr>
          <p:cNvPr id="446" name="object 446"/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1593470" y="4068588"/>
            <a:ext cx="360108" cy="359410"/>
          </a:xfrm>
          <a:prstGeom prst="rect">
            <a:avLst/>
          </a:prstGeom>
        </p:spPr>
      </p:pic>
      <p:grpSp>
        <p:nvGrpSpPr>
          <p:cNvPr id="447" name="object 447"/>
          <p:cNvGrpSpPr/>
          <p:nvPr/>
        </p:nvGrpSpPr>
        <p:grpSpPr>
          <a:xfrm>
            <a:off x="2108241" y="4107369"/>
            <a:ext cx="337820" cy="281305"/>
            <a:chOff x="2108241" y="4107369"/>
            <a:chExt cx="337820" cy="281305"/>
          </a:xfrm>
        </p:grpSpPr>
        <p:pic>
          <p:nvPicPr>
            <p:cNvPr id="448" name="object 448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2113865" y="4112995"/>
              <a:ext cx="326256" cy="270004"/>
            </a:xfrm>
            <a:prstGeom prst="rect">
              <a:avLst/>
            </a:prstGeom>
          </p:spPr>
        </p:pic>
        <p:sp>
          <p:nvSpPr>
            <p:cNvPr id="449" name="object 449"/>
            <p:cNvSpPr/>
            <p:nvPr/>
          </p:nvSpPr>
          <p:spPr>
            <a:xfrm>
              <a:off x="2108241" y="4107369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19" h="281304">
                  <a:moveTo>
                    <a:pt x="95630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0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2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6" y="218458"/>
                  </a:lnTo>
                  <a:lnTo>
                    <a:pt x="11254" y="185623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0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0" y="90004"/>
                  </a:lnTo>
                  <a:close/>
                </a:path>
                <a:path w="337819" h="281304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2"/>
                  </a:lnTo>
                  <a:lnTo>
                    <a:pt x="151879" y="270002"/>
                  </a:lnTo>
                  <a:close/>
                </a:path>
                <a:path w="337819" h="281304">
                  <a:moveTo>
                    <a:pt x="140165" y="101257"/>
                  </a:moveTo>
                  <a:lnTo>
                    <a:pt x="95630" y="101257"/>
                  </a:lnTo>
                  <a:lnTo>
                    <a:pt x="128471" y="107886"/>
                  </a:lnTo>
                  <a:lnTo>
                    <a:pt x="155287" y="125968"/>
                  </a:lnTo>
                  <a:lnTo>
                    <a:pt x="173367" y="152788"/>
                  </a:lnTo>
                  <a:lnTo>
                    <a:pt x="179997" y="185635"/>
                  </a:lnTo>
                  <a:lnTo>
                    <a:pt x="173367" y="218475"/>
                  </a:lnTo>
                  <a:lnTo>
                    <a:pt x="155287" y="245292"/>
                  </a:lnTo>
                  <a:lnTo>
                    <a:pt x="128471" y="263372"/>
                  </a:lnTo>
                  <a:lnTo>
                    <a:pt x="95630" y="270002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9"/>
                  </a:lnTo>
                  <a:lnTo>
                    <a:pt x="171480" y="243790"/>
                  </a:lnTo>
                  <a:lnTo>
                    <a:pt x="179027" y="232363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4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19" h="281304">
                  <a:moveTo>
                    <a:pt x="318642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2"/>
                  </a:lnTo>
                  <a:lnTo>
                    <a:pt x="337502" y="270002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2" y="219379"/>
                  </a:lnTo>
                  <a:close/>
                </a:path>
                <a:path w="337819" h="281304">
                  <a:moveTo>
                    <a:pt x="318642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3"/>
                  </a:lnTo>
                  <a:lnTo>
                    <a:pt x="332544" y="175056"/>
                  </a:lnTo>
                  <a:lnTo>
                    <a:pt x="326620" y="165557"/>
                  </a:lnTo>
                  <a:lnTo>
                    <a:pt x="318642" y="157505"/>
                  </a:lnTo>
                  <a:close/>
                </a:path>
                <a:path w="337819" h="281304">
                  <a:moveTo>
                    <a:pt x="318642" y="95631"/>
                  </a:moveTo>
                  <a:lnTo>
                    <a:pt x="286880" y="95631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1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1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2" y="95631"/>
                  </a:lnTo>
                  <a:close/>
                </a:path>
                <a:path w="337819" h="281304">
                  <a:moveTo>
                    <a:pt x="191249" y="95631"/>
                  </a:moveTo>
                  <a:lnTo>
                    <a:pt x="159448" y="95631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1"/>
                  </a:lnTo>
                  <a:close/>
                </a:path>
                <a:path w="337819" h="281304">
                  <a:moveTo>
                    <a:pt x="238378" y="0"/>
                  </a:moveTo>
                  <a:lnTo>
                    <a:pt x="212255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1"/>
                  </a:lnTo>
                  <a:lnTo>
                    <a:pt x="334987" y="95631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5" y="5181"/>
                  </a:lnTo>
                  <a:lnTo>
                    <a:pt x="240334" y="1206"/>
                  </a:lnTo>
                  <a:lnTo>
                    <a:pt x="238378" y="0"/>
                  </a:lnTo>
                  <a:close/>
                </a:path>
                <a:path w="337819" h="281304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19" h="281304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5" y="15341"/>
                  </a:lnTo>
                  <a:lnTo>
                    <a:pt x="259664" y="11252"/>
                  </a:lnTo>
                  <a:close/>
                </a:path>
                <a:path w="337819" h="281304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19" h="281304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5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50" name="object 450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2177367" y="4215888"/>
              <a:ext cx="99627" cy="110863"/>
            </a:xfrm>
            <a:prstGeom prst="rect">
              <a:avLst/>
            </a:prstGeom>
          </p:spPr>
        </p:pic>
        <p:sp>
          <p:nvSpPr>
            <p:cNvPr id="451" name="object 451"/>
            <p:cNvSpPr/>
            <p:nvPr/>
          </p:nvSpPr>
          <p:spPr>
            <a:xfrm>
              <a:off x="2279954" y="4153356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5" h="212725">
                  <a:moveTo>
                    <a:pt x="16268" y="206463"/>
                  </a:moveTo>
                  <a:lnTo>
                    <a:pt x="11239" y="196405"/>
                  </a:lnTo>
                  <a:lnTo>
                    <a:pt x="0" y="202031"/>
                  </a:lnTo>
                  <a:lnTo>
                    <a:pt x="5029" y="212090"/>
                  </a:lnTo>
                  <a:lnTo>
                    <a:pt x="16268" y="206463"/>
                  </a:lnTo>
                  <a:close/>
                </a:path>
                <a:path w="135255" h="212725">
                  <a:moveTo>
                    <a:pt x="16306" y="20916"/>
                  </a:moveTo>
                  <a:lnTo>
                    <a:pt x="11277" y="10858"/>
                  </a:lnTo>
                  <a:lnTo>
                    <a:pt x="38" y="16484"/>
                  </a:lnTo>
                  <a:lnTo>
                    <a:pt x="5067" y="26543"/>
                  </a:lnTo>
                  <a:lnTo>
                    <a:pt x="16306" y="20916"/>
                  </a:lnTo>
                  <a:close/>
                </a:path>
                <a:path w="135255" h="212725">
                  <a:moveTo>
                    <a:pt x="56451" y="196938"/>
                  </a:moveTo>
                  <a:lnTo>
                    <a:pt x="39585" y="185686"/>
                  </a:lnTo>
                  <a:lnTo>
                    <a:pt x="33337" y="195046"/>
                  </a:lnTo>
                  <a:lnTo>
                    <a:pt x="50215" y="206298"/>
                  </a:lnTo>
                  <a:lnTo>
                    <a:pt x="56451" y="196938"/>
                  </a:lnTo>
                  <a:close/>
                </a:path>
                <a:path w="135255" h="212725">
                  <a:moveTo>
                    <a:pt x="56464" y="135051"/>
                  </a:moveTo>
                  <a:lnTo>
                    <a:pt x="39598" y="123799"/>
                  </a:lnTo>
                  <a:lnTo>
                    <a:pt x="33350" y="133159"/>
                  </a:lnTo>
                  <a:lnTo>
                    <a:pt x="50228" y="144411"/>
                  </a:lnTo>
                  <a:lnTo>
                    <a:pt x="56464" y="135051"/>
                  </a:lnTo>
                  <a:close/>
                </a:path>
                <a:path w="135255" h="212725">
                  <a:moveTo>
                    <a:pt x="56464" y="73152"/>
                  </a:moveTo>
                  <a:lnTo>
                    <a:pt x="39598" y="61899"/>
                  </a:lnTo>
                  <a:lnTo>
                    <a:pt x="33350" y="71259"/>
                  </a:lnTo>
                  <a:lnTo>
                    <a:pt x="50228" y="82511"/>
                  </a:lnTo>
                  <a:lnTo>
                    <a:pt x="56464" y="73152"/>
                  </a:lnTo>
                  <a:close/>
                </a:path>
                <a:path w="135255" h="212725">
                  <a:moveTo>
                    <a:pt x="56464" y="11252"/>
                  </a:moveTo>
                  <a:lnTo>
                    <a:pt x="39598" y="0"/>
                  </a:lnTo>
                  <a:lnTo>
                    <a:pt x="33350" y="9359"/>
                  </a:lnTo>
                  <a:lnTo>
                    <a:pt x="50228" y="20612"/>
                  </a:lnTo>
                  <a:lnTo>
                    <a:pt x="56464" y="11252"/>
                  </a:lnTo>
                  <a:close/>
                </a:path>
                <a:path w="135255" h="212725">
                  <a:moveTo>
                    <a:pt x="100609" y="206489"/>
                  </a:moveTo>
                  <a:lnTo>
                    <a:pt x="95580" y="196430"/>
                  </a:lnTo>
                  <a:lnTo>
                    <a:pt x="84340" y="202057"/>
                  </a:lnTo>
                  <a:lnTo>
                    <a:pt x="89369" y="212115"/>
                  </a:lnTo>
                  <a:lnTo>
                    <a:pt x="100609" y="206489"/>
                  </a:lnTo>
                  <a:close/>
                </a:path>
                <a:path w="135255" h="212725">
                  <a:moveTo>
                    <a:pt x="100622" y="144640"/>
                  </a:moveTo>
                  <a:lnTo>
                    <a:pt x="95592" y="134581"/>
                  </a:lnTo>
                  <a:lnTo>
                    <a:pt x="84353" y="140208"/>
                  </a:lnTo>
                  <a:lnTo>
                    <a:pt x="89382" y="150266"/>
                  </a:lnTo>
                  <a:lnTo>
                    <a:pt x="100622" y="144640"/>
                  </a:lnTo>
                  <a:close/>
                </a:path>
                <a:path w="135255" h="212725">
                  <a:moveTo>
                    <a:pt x="100634" y="82791"/>
                  </a:moveTo>
                  <a:lnTo>
                    <a:pt x="95605" y="72732"/>
                  </a:lnTo>
                  <a:lnTo>
                    <a:pt x="84366" y="78359"/>
                  </a:lnTo>
                  <a:lnTo>
                    <a:pt x="89395" y="88417"/>
                  </a:lnTo>
                  <a:lnTo>
                    <a:pt x="100634" y="82791"/>
                  </a:lnTo>
                  <a:close/>
                </a:path>
                <a:path w="135255" h="212725">
                  <a:moveTo>
                    <a:pt x="100647" y="20942"/>
                  </a:moveTo>
                  <a:lnTo>
                    <a:pt x="95618" y="10883"/>
                  </a:lnTo>
                  <a:lnTo>
                    <a:pt x="84378" y="16510"/>
                  </a:lnTo>
                  <a:lnTo>
                    <a:pt x="89408" y="26568"/>
                  </a:lnTo>
                  <a:lnTo>
                    <a:pt x="100647" y="20942"/>
                  </a:lnTo>
                  <a:close/>
                </a:path>
                <a:path w="135255" h="212725">
                  <a:moveTo>
                    <a:pt x="135229" y="196938"/>
                  </a:moveTo>
                  <a:lnTo>
                    <a:pt x="118364" y="185686"/>
                  </a:lnTo>
                  <a:lnTo>
                    <a:pt x="112115" y="195046"/>
                  </a:lnTo>
                  <a:lnTo>
                    <a:pt x="128993" y="206298"/>
                  </a:lnTo>
                  <a:lnTo>
                    <a:pt x="135229" y="196938"/>
                  </a:lnTo>
                  <a:close/>
                </a:path>
                <a:path w="135255" h="212725">
                  <a:moveTo>
                    <a:pt x="135229" y="135051"/>
                  </a:moveTo>
                  <a:lnTo>
                    <a:pt x="118364" y="123799"/>
                  </a:lnTo>
                  <a:lnTo>
                    <a:pt x="112115" y="133159"/>
                  </a:lnTo>
                  <a:lnTo>
                    <a:pt x="128993" y="144411"/>
                  </a:lnTo>
                  <a:lnTo>
                    <a:pt x="135229" y="135051"/>
                  </a:lnTo>
                  <a:close/>
                </a:path>
                <a:path w="135255" h="212725">
                  <a:moveTo>
                    <a:pt x="135242" y="73152"/>
                  </a:moveTo>
                  <a:lnTo>
                    <a:pt x="118376" y="61899"/>
                  </a:lnTo>
                  <a:lnTo>
                    <a:pt x="112128" y="71259"/>
                  </a:lnTo>
                  <a:lnTo>
                    <a:pt x="129006" y="82511"/>
                  </a:lnTo>
                  <a:lnTo>
                    <a:pt x="135242" y="73152"/>
                  </a:lnTo>
                  <a:close/>
                </a:path>
                <a:path w="135255" h="212725">
                  <a:moveTo>
                    <a:pt x="135242" y="11264"/>
                  </a:moveTo>
                  <a:lnTo>
                    <a:pt x="118376" y="12"/>
                  </a:lnTo>
                  <a:lnTo>
                    <a:pt x="112128" y="9372"/>
                  </a:lnTo>
                  <a:lnTo>
                    <a:pt x="129006" y="20624"/>
                  </a:lnTo>
                  <a:lnTo>
                    <a:pt x="135242" y="112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52" name="object 452"/>
          <p:cNvGrpSpPr/>
          <p:nvPr/>
        </p:nvGrpSpPr>
        <p:grpSpPr>
          <a:xfrm>
            <a:off x="2708119" y="3978377"/>
            <a:ext cx="123825" cy="88265"/>
            <a:chOff x="2708119" y="3978377"/>
            <a:chExt cx="123825" cy="88265"/>
          </a:xfrm>
        </p:grpSpPr>
        <p:sp>
          <p:nvSpPr>
            <p:cNvPr id="453" name="object 453"/>
            <p:cNvSpPr/>
            <p:nvPr/>
          </p:nvSpPr>
          <p:spPr>
            <a:xfrm>
              <a:off x="2708119" y="3978377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4">
                  <a:moveTo>
                    <a:pt x="94399" y="0"/>
                  </a:moveTo>
                  <a:lnTo>
                    <a:pt x="29083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3"/>
                  </a:lnTo>
                  <a:lnTo>
                    <a:pt x="0" y="87757"/>
                  </a:lnTo>
                  <a:lnTo>
                    <a:pt x="123482" y="87757"/>
                  </a:lnTo>
                  <a:lnTo>
                    <a:pt x="123482" y="29083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4" name="object 454"/>
            <p:cNvSpPr/>
            <p:nvPr/>
          </p:nvSpPr>
          <p:spPr>
            <a:xfrm>
              <a:off x="2708122" y="4016641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29">
                  <a:moveTo>
                    <a:pt x="123482" y="0"/>
                  </a:moveTo>
                  <a:lnTo>
                    <a:pt x="0" y="0"/>
                  </a:lnTo>
                  <a:lnTo>
                    <a:pt x="0" y="26492"/>
                  </a:lnTo>
                  <a:lnTo>
                    <a:pt x="0" y="30734"/>
                  </a:lnTo>
                  <a:lnTo>
                    <a:pt x="120865" y="30734"/>
                  </a:lnTo>
                  <a:lnTo>
                    <a:pt x="120865" y="49491"/>
                  </a:lnTo>
                  <a:lnTo>
                    <a:pt x="123482" y="49491"/>
                  </a:lnTo>
                  <a:lnTo>
                    <a:pt x="123482" y="30734"/>
                  </a:lnTo>
                  <a:lnTo>
                    <a:pt x="123482" y="26492"/>
                  </a:lnTo>
                  <a:lnTo>
                    <a:pt x="123482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55" name="object 455"/>
          <p:cNvGrpSpPr/>
          <p:nvPr/>
        </p:nvGrpSpPr>
        <p:grpSpPr>
          <a:xfrm>
            <a:off x="2601508" y="3970728"/>
            <a:ext cx="337185" cy="520700"/>
            <a:chOff x="2601508" y="3970728"/>
            <a:chExt cx="337185" cy="520700"/>
          </a:xfrm>
        </p:grpSpPr>
        <p:sp>
          <p:nvSpPr>
            <p:cNvPr id="456" name="object 456"/>
            <p:cNvSpPr/>
            <p:nvPr/>
          </p:nvSpPr>
          <p:spPr>
            <a:xfrm>
              <a:off x="2710726" y="4038485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4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48"/>
                  </a:lnTo>
                  <a:lnTo>
                    <a:pt x="0" y="8890"/>
                  </a:lnTo>
                  <a:lnTo>
                    <a:pt x="118262" y="8890"/>
                  </a:lnTo>
                  <a:lnTo>
                    <a:pt x="118262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48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7" name="object 457"/>
            <p:cNvSpPr/>
            <p:nvPr/>
          </p:nvSpPr>
          <p:spPr>
            <a:xfrm>
              <a:off x="2609151" y="4038053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4" h="445770">
                  <a:moveTo>
                    <a:pt x="219837" y="356298"/>
                  </a:moveTo>
                  <a:lnTo>
                    <a:pt x="0" y="356298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298"/>
                  </a:lnTo>
                  <a:close/>
                </a:path>
                <a:path w="220344" h="445770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8" name="object 458"/>
            <p:cNvSpPr/>
            <p:nvPr/>
          </p:nvSpPr>
          <p:spPr>
            <a:xfrm>
              <a:off x="2609151" y="4038053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70">
                  <a:moveTo>
                    <a:pt x="40932" y="356298"/>
                  </a:moveTo>
                  <a:lnTo>
                    <a:pt x="0" y="356298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298"/>
                  </a:lnTo>
                  <a:close/>
                </a:path>
                <a:path w="41275" h="445770">
                  <a:moveTo>
                    <a:pt x="40932" y="0"/>
                  </a:moveTo>
                  <a:lnTo>
                    <a:pt x="0" y="0"/>
                  </a:lnTo>
                  <a:lnTo>
                    <a:pt x="0" y="88900"/>
                  </a:lnTo>
                  <a:lnTo>
                    <a:pt x="40932" y="88900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9" name="object 459"/>
            <p:cNvSpPr/>
            <p:nvPr/>
          </p:nvSpPr>
          <p:spPr>
            <a:xfrm>
              <a:off x="2609164" y="4126953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4" h="267970">
                  <a:moveTo>
                    <a:pt x="219837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7" y="267398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0" name="object 460"/>
            <p:cNvSpPr/>
            <p:nvPr/>
          </p:nvSpPr>
          <p:spPr>
            <a:xfrm>
              <a:off x="2609151" y="4126953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1" name="object 461"/>
            <p:cNvSpPr/>
            <p:nvPr/>
          </p:nvSpPr>
          <p:spPr>
            <a:xfrm>
              <a:off x="2609151" y="4126953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62" name="object 46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33593" y="4177116"/>
              <a:ext cx="171500" cy="171500"/>
            </a:xfrm>
            <a:prstGeom prst="rect">
              <a:avLst/>
            </a:prstGeom>
          </p:spPr>
        </p:pic>
        <p:sp>
          <p:nvSpPr>
            <p:cNvPr id="463" name="object 463"/>
            <p:cNvSpPr/>
            <p:nvPr/>
          </p:nvSpPr>
          <p:spPr>
            <a:xfrm>
              <a:off x="2601508" y="3970728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5" h="520700">
                  <a:moveTo>
                    <a:pt x="11887" y="477151"/>
                  </a:moveTo>
                  <a:lnTo>
                    <a:pt x="3429" y="477151"/>
                  </a:lnTo>
                  <a:lnTo>
                    <a:pt x="0" y="480580"/>
                  </a:lnTo>
                  <a:lnTo>
                    <a:pt x="12" y="512572"/>
                  </a:lnTo>
                  <a:lnTo>
                    <a:pt x="7620" y="520192"/>
                  </a:lnTo>
                  <a:lnTo>
                    <a:pt x="329095" y="520192"/>
                  </a:lnTo>
                  <a:lnTo>
                    <a:pt x="336715" y="512572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5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5" h="520700">
                  <a:moveTo>
                    <a:pt x="235256" y="431279"/>
                  </a:moveTo>
                  <a:lnTo>
                    <a:pt x="219837" y="431279"/>
                  </a:lnTo>
                  <a:lnTo>
                    <a:pt x="219837" y="500316"/>
                  </a:lnTo>
                  <a:lnTo>
                    <a:pt x="215265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5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5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20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9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5" h="520700">
                  <a:moveTo>
                    <a:pt x="243952" y="74968"/>
                  </a:moveTo>
                  <a:lnTo>
                    <a:pt x="215265" y="74968"/>
                  </a:lnTo>
                  <a:lnTo>
                    <a:pt x="219837" y="79527"/>
                  </a:lnTo>
                  <a:lnTo>
                    <a:pt x="219837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7" y="163880"/>
                  </a:lnTo>
                  <a:lnTo>
                    <a:pt x="219837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5"/>
                  </a:lnTo>
                  <a:lnTo>
                    <a:pt x="255161" y="88265"/>
                  </a:lnTo>
                  <a:lnTo>
                    <a:pt x="243952" y="74968"/>
                  </a:lnTo>
                  <a:close/>
                </a:path>
                <a:path w="337185" h="520700">
                  <a:moveTo>
                    <a:pt x="255161" y="88265"/>
                  </a:moveTo>
                  <a:lnTo>
                    <a:pt x="235140" y="88265"/>
                  </a:lnTo>
                  <a:lnTo>
                    <a:pt x="270357" y="130048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8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5"/>
                  </a:lnTo>
                  <a:close/>
                </a:path>
                <a:path w="337185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5" h="520700">
                  <a:moveTo>
                    <a:pt x="134315" y="33667"/>
                  </a:moveTo>
                  <a:lnTo>
                    <a:pt x="125857" y="33667"/>
                  </a:lnTo>
                  <a:lnTo>
                    <a:pt x="122428" y="37096"/>
                  </a:lnTo>
                  <a:lnTo>
                    <a:pt x="122428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5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5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5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5" h="520700">
                  <a:moveTo>
                    <a:pt x="234315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4" y="59651"/>
                  </a:lnTo>
                  <a:lnTo>
                    <a:pt x="237744" y="39573"/>
                  </a:lnTo>
                  <a:lnTo>
                    <a:pt x="234315" y="36144"/>
                  </a:lnTo>
                  <a:close/>
                </a:path>
                <a:path w="337185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9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7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64" name="object 464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2625942" y="4169458"/>
              <a:ext cx="186817" cy="186817"/>
            </a:xfrm>
            <a:prstGeom prst="rect">
              <a:avLst/>
            </a:prstGeom>
          </p:spPr>
        </p:pic>
      </p:grpSp>
      <p:grpSp>
        <p:nvGrpSpPr>
          <p:cNvPr id="465" name="object 465"/>
          <p:cNvGrpSpPr/>
          <p:nvPr/>
        </p:nvGrpSpPr>
        <p:grpSpPr>
          <a:xfrm>
            <a:off x="3116242" y="4107369"/>
            <a:ext cx="337820" cy="281305"/>
            <a:chOff x="3116242" y="4107369"/>
            <a:chExt cx="337820" cy="281305"/>
          </a:xfrm>
        </p:grpSpPr>
        <p:pic>
          <p:nvPicPr>
            <p:cNvPr id="466" name="object 466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3121865" y="4112995"/>
              <a:ext cx="326256" cy="270004"/>
            </a:xfrm>
            <a:prstGeom prst="rect">
              <a:avLst/>
            </a:prstGeom>
          </p:spPr>
        </p:pic>
        <p:sp>
          <p:nvSpPr>
            <p:cNvPr id="467" name="object 467"/>
            <p:cNvSpPr/>
            <p:nvPr/>
          </p:nvSpPr>
          <p:spPr>
            <a:xfrm>
              <a:off x="3116242" y="4107369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20" h="281304">
                  <a:moveTo>
                    <a:pt x="95630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0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2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6" y="218458"/>
                  </a:lnTo>
                  <a:lnTo>
                    <a:pt x="11254" y="185623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0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0" y="90004"/>
                  </a:lnTo>
                  <a:close/>
                </a:path>
                <a:path w="337820" h="281304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2"/>
                  </a:lnTo>
                  <a:lnTo>
                    <a:pt x="151879" y="270002"/>
                  </a:lnTo>
                  <a:close/>
                </a:path>
                <a:path w="337820" h="281304">
                  <a:moveTo>
                    <a:pt x="140165" y="101257"/>
                  </a:moveTo>
                  <a:lnTo>
                    <a:pt x="95630" y="101257"/>
                  </a:lnTo>
                  <a:lnTo>
                    <a:pt x="128471" y="107886"/>
                  </a:lnTo>
                  <a:lnTo>
                    <a:pt x="155287" y="125968"/>
                  </a:lnTo>
                  <a:lnTo>
                    <a:pt x="173367" y="152788"/>
                  </a:lnTo>
                  <a:lnTo>
                    <a:pt x="179997" y="185635"/>
                  </a:lnTo>
                  <a:lnTo>
                    <a:pt x="173367" y="218475"/>
                  </a:lnTo>
                  <a:lnTo>
                    <a:pt x="155287" y="245292"/>
                  </a:lnTo>
                  <a:lnTo>
                    <a:pt x="128471" y="263372"/>
                  </a:lnTo>
                  <a:lnTo>
                    <a:pt x="95630" y="270002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9"/>
                  </a:lnTo>
                  <a:lnTo>
                    <a:pt x="171480" y="243790"/>
                  </a:lnTo>
                  <a:lnTo>
                    <a:pt x="179027" y="232363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4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20" h="281304">
                  <a:moveTo>
                    <a:pt x="318642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2"/>
                  </a:lnTo>
                  <a:lnTo>
                    <a:pt x="337502" y="270002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2" y="219379"/>
                  </a:lnTo>
                  <a:close/>
                </a:path>
                <a:path w="337820" h="281304">
                  <a:moveTo>
                    <a:pt x="318642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3"/>
                  </a:lnTo>
                  <a:lnTo>
                    <a:pt x="332544" y="175056"/>
                  </a:lnTo>
                  <a:lnTo>
                    <a:pt x="326620" y="165557"/>
                  </a:lnTo>
                  <a:lnTo>
                    <a:pt x="318642" y="157505"/>
                  </a:lnTo>
                  <a:close/>
                </a:path>
                <a:path w="337820" h="281304">
                  <a:moveTo>
                    <a:pt x="318642" y="95631"/>
                  </a:moveTo>
                  <a:lnTo>
                    <a:pt x="286880" y="95631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1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1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2" y="95631"/>
                  </a:lnTo>
                  <a:close/>
                </a:path>
                <a:path w="337820" h="281304">
                  <a:moveTo>
                    <a:pt x="191249" y="95631"/>
                  </a:moveTo>
                  <a:lnTo>
                    <a:pt x="159448" y="95631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1"/>
                  </a:lnTo>
                  <a:close/>
                </a:path>
                <a:path w="337820" h="281304">
                  <a:moveTo>
                    <a:pt x="238378" y="0"/>
                  </a:moveTo>
                  <a:lnTo>
                    <a:pt x="212255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1"/>
                  </a:lnTo>
                  <a:lnTo>
                    <a:pt x="334987" y="95631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5" y="5181"/>
                  </a:lnTo>
                  <a:lnTo>
                    <a:pt x="240334" y="1206"/>
                  </a:lnTo>
                  <a:lnTo>
                    <a:pt x="238378" y="0"/>
                  </a:lnTo>
                  <a:close/>
                </a:path>
                <a:path w="337820" h="281304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20" h="281304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5" y="15341"/>
                  </a:lnTo>
                  <a:lnTo>
                    <a:pt x="259664" y="11252"/>
                  </a:lnTo>
                  <a:close/>
                </a:path>
                <a:path w="337820" h="281304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20" h="281304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5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68" name="object 468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3185368" y="4215888"/>
              <a:ext cx="99627" cy="110863"/>
            </a:xfrm>
            <a:prstGeom prst="rect">
              <a:avLst/>
            </a:prstGeom>
          </p:spPr>
        </p:pic>
        <p:sp>
          <p:nvSpPr>
            <p:cNvPr id="469" name="object 469"/>
            <p:cNvSpPr/>
            <p:nvPr/>
          </p:nvSpPr>
          <p:spPr>
            <a:xfrm>
              <a:off x="3287953" y="4153356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4" h="212725">
                  <a:moveTo>
                    <a:pt x="16268" y="206463"/>
                  </a:moveTo>
                  <a:lnTo>
                    <a:pt x="11239" y="196405"/>
                  </a:lnTo>
                  <a:lnTo>
                    <a:pt x="0" y="202031"/>
                  </a:lnTo>
                  <a:lnTo>
                    <a:pt x="5029" y="212090"/>
                  </a:lnTo>
                  <a:lnTo>
                    <a:pt x="16268" y="206463"/>
                  </a:lnTo>
                  <a:close/>
                </a:path>
                <a:path w="135254" h="212725">
                  <a:moveTo>
                    <a:pt x="16319" y="20916"/>
                  </a:moveTo>
                  <a:lnTo>
                    <a:pt x="11290" y="10858"/>
                  </a:lnTo>
                  <a:lnTo>
                    <a:pt x="50" y="16484"/>
                  </a:lnTo>
                  <a:lnTo>
                    <a:pt x="5080" y="26543"/>
                  </a:lnTo>
                  <a:lnTo>
                    <a:pt x="16319" y="20916"/>
                  </a:lnTo>
                  <a:close/>
                </a:path>
                <a:path w="135254" h="212725">
                  <a:moveTo>
                    <a:pt x="56451" y="196938"/>
                  </a:moveTo>
                  <a:lnTo>
                    <a:pt x="39585" y="185686"/>
                  </a:lnTo>
                  <a:lnTo>
                    <a:pt x="33337" y="195046"/>
                  </a:lnTo>
                  <a:lnTo>
                    <a:pt x="50228" y="206298"/>
                  </a:lnTo>
                  <a:lnTo>
                    <a:pt x="56451" y="196938"/>
                  </a:lnTo>
                  <a:close/>
                </a:path>
                <a:path w="135254" h="212725">
                  <a:moveTo>
                    <a:pt x="56464" y="135051"/>
                  </a:moveTo>
                  <a:lnTo>
                    <a:pt x="39598" y="123799"/>
                  </a:lnTo>
                  <a:lnTo>
                    <a:pt x="33350" y="133159"/>
                  </a:lnTo>
                  <a:lnTo>
                    <a:pt x="50228" y="144411"/>
                  </a:lnTo>
                  <a:lnTo>
                    <a:pt x="56464" y="135051"/>
                  </a:lnTo>
                  <a:close/>
                </a:path>
                <a:path w="135254" h="212725">
                  <a:moveTo>
                    <a:pt x="56464" y="73152"/>
                  </a:moveTo>
                  <a:lnTo>
                    <a:pt x="39598" y="61899"/>
                  </a:lnTo>
                  <a:lnTo>
                    <a:pt x="33350" y="71259"/>
                  </a:lnTo>
                  <a:lnTo>
                    <a:pt x="50228" y="82511"/>
                  </a:lnTo>
                  <a:lnTo>
                    <a:pt x="56464" y="73152"/>
                  </a:lnTo>
                  <a:close/>
                </a:path>
                <a:path w="135254" h="212725">
                  <a:moveTo>
                    <a:pt x="56464" y="11252"/>
                  </a:moveTo>
                  <a:lnTo>
                    <a:pt x="39598" y="0"/>
                  </a:lnTo>
                  <a:lnTo>
                    <a:pt x="33350" y="9359"/>
                  </a:lnTo>
                  <a:lnTo>
                    <a:pt x="50228" y="20612"/>
                  </a:lnTo>
                  <a:lnTo>
                    <a:pt x="56464" y="11252"/>
                  </a:lnTo>
                  <a:close/>
                </a:path>
                <a:path w="135254" h="212725">
                  <a:moveTo>
                    <a:pt x="100609" y="206489"/>
                  </a:moveTo>
                  <a:lnTo>
                    <a:pt x="95580" y="196430"/>
                  </a:lnTo>
                  <a:lnTo>
                    <a:pt x="84340" y="202057"/>
                  </a:lnTo>
                  <a:lnTo>
                    <a:pt x="89369" y="212115"/>
                  </a:lnTo>
                  <a:lnTo>
                    <a:pt x="100609" y="206489"/>
                  </a:lnTo>
                  <a:close/>
                </a:path>
                <a:path w="135254" h="212725">
                  <a:moveTo>
                    <a:pt x="100622" y="144640"/>
                  </a:moveTo>
                  <a:lnTo>
                    <a:pt x="95592" y="134581"/>
                  </a:lnTo>
                  <a:lnTo>
                    <a:pt x="84353" y="140208"/>
                  </a:lnTo>
                  <a:lnTo>
                    <a:pt x="89382" y="150266"/>
                  </a:lnTo>
                  <a:lnTo>
                    <a:pt x="100622" y="144640"/>
                  </a:lnTo>
                  <a:close/>
                </a:path>
                <a:path w="135254" h="212725">
                  <a:moveTo>
                    <a:pt x="100634" y="82791"/>
                  </a:moveTo>
                  <a:lnTo>
                    <a:pt x="95605" y="72732"/>
                  </a:lnTo>
                  <a:lnTo>
                    <a:pt x="84366" y="78359"/>
                  </a:lnTo>
                  <a:lnTo>
                    <a:pt x="89395" y="88417"/>
                  </a:lnTo>
                  <a:lnTo>
                    <a:pt x="100634" y="82791"/>
                  </a:lnTo>
                  <a:close/>
                </a:path>
                <a:path w="135254" h="212725">
                  <a:moveTo>
                    <a:pt x="100647" y="20942"/>
                  </a:moveTo>
                  <a:lnTo>
                    <a:pt x="95618" y="10883"/>
                  </a:lnTo>
                  <a:lnTo>
                    <a:pt x="84378" y="16510"/>
                  </a:lnTo>
                  <a:lnTo>
                    <a:pt x="89408" y="26568"/>
                  </a:lnTo>
                  <a:lnTo>
                    <a:pt x="100647" y="20942"/>
                  </a:lnTo>
                  <a:close/>
                </a:path>
                <a:path w="135254" h="212725">
                  <a:moveTo>
                    <a:pt x="135229" y="196938"/>
                  </a:moveTo>
                  <a:lnTo>
                    <a:pt x="118364" y="185686"/>
                  </a:lnTo>
                  <a:lnTo>
                    <a:pt x="112115" y="195046"/>
                  </a:lnTo>
                  <a:lnTo>
                    <a:pt x="128993" y="206298"/>
                  </a:lnTo>
                  <a:lnTo>
                    <a:pt x="135229" y="196938"/>
                  </a:lnTo>
                  <a:close/>
                </a:path>
                <a:path w="135254" h="212725">
                  <a:moveTo>
                    <a:pt x="135229" y="135051"/>
                  </a:moveTo>
                  <a:lnTo>
                    <a:pt x="118364" y="123799"/>
                  </a:lnTo>
                  <a:lnTo>
                    <a:pt x="112115" y="133159"/>
                  </a:lnTo>
                  <a:lnTo>
                    <a:pt x="128993" y="144411"/>
                  </a:lnTo>
                  <a:lnTo>
                    <a:pt x="135229" y="135051"/>
                  </a:lnTo>
                  <a:close/>
                </a:path>
                <a:path w="135254" h="212725">
                  <a:moveTo>
                    <a:pt x="135242" y="73152"/>
                  </a:moveTo>
                  <a:lnTo>
                    <a:pt x="118376" y="61899"/>
                  </a:lnTo>
                  <a:lnTo>
                    <a:pt x="112128" y="71259"/>
                  </a:lnTo>
                  <a:lnTo>
                    <a:pt x="129006" y="82511"/>
                  </a:lnTo>
                  <a:lnTo>
                    <a:pt x="135242" y="73152"/>
                  </a:lnTo>
                  <a:close/>
                </a:path>
                <a:path w="135254" h="212725">
                  <a:moveTo>
                    <a:pt x="135242" y="11264"/>
                  </a:moveTo>
                  <a:lnTo>
                    <a:pt x="118376" y="12"/>
                  </a:lnTo>
                  <a:lnTo>
                    <a:pt x="112128" y="9372"/>
                  </a:lnTo>
                  <a:lnTo>
                    <a:pt x="129006" y="20624"/>
                  </a:lnTo>
                  <a:lnTo>
                    <a:pt x="135242" y="112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470" name="object 470"/>
          <p:cNvPicPr/>
          <p:nvPr/>
        </p:nvPicPr>
        <p:blipFill>
          <a:blip r:embed="rId118" cstate="print"/>
          <a:stretch>
            <a:fillRect/>
          </a:stretch>
        </p:blipFill>
        <p:spPr>
          <a:xfrm>
            <a:off x="3609469" y="4068588"/>
            <a:ext cx="360108" cy="359410"/>
          </a:xfrm>
          <a:prstGeom prst="rect">
            <a:avLst/>
          </a:prstGeom>
        </p:spPr>
      </p:pic>
      <p:pic>
        <p:nvPicPr>
          <p:cNvPr id="471" name="object 471"/>
          <p:cNvPicPr/>
          <p:nvPr/>
        </p:nvPicPr>
        <p:blipFill>
          <a:blip r:embed="rId119" cstate="print"/>
          <a:stretch>
            <a:fillRect/>
          </a:stretch>
        </p:blipFill>
        <p:spPr>
          <a:xfrm>
            <a:off x="4114215" y="4069041"/>
            <a:ext cx="357555" cy="357560"/>
          </a:xfrm>
          <a:prstGeom prst="rect">
            <a:avLst/>
          </a:prstGeom>
        </p:spPr>
      </p:pic>
      <p:pic>
        <p:nvPicPr>
          <p:cNvPr id="472" name="object 472"/>
          <p:cNvPicPr/>
          <p:nvPr/>
        </p:nvPicPr>
        <p:blipFill>
          <a:blip r:embed="rId120" cstate="print"/>
          <a:stretch>
            <a:fillRect/>
          </a:stretch>
        </p:blipFill>
        <p:spPr>
          <a:xfrm>
            <a:off x="4601763" y="4074204"/>
            <a:ext cx="390464" cy="347985"/>
          </a:xfrm>
          <a:prstGeom prst="rect">
            <a:avLst/>
          </a:prstGeom>
        </p:spPr>
      </p:pic>
      <p:pic>
        <p:nvPicPr>
          <p:cNvPr id="473" name="object 473"/>
          <p:cNvPicPr/>
          <p:nvPr/>
        </p:nvPicPr>
        <p:blipFill>
          <a:blip r:embed="rId121" cstate="print"/>
          <a:stretch>
            <a:fillRect/>
          </a:stretch>
        </p:blipFill>
        <p:spPr>
          <a:xfrm>
            <a:off x="5123994" y="4068002"/>
            <a:ext cx="354006" cy="359994"/>
          </a:xfrm>
          <a:prstGeom prst="rect">
            <a:avLst/>
          </a:prstGeom>
        </p:spPr>
      </p:pic>
      <p:grpSp>
        <p:nvGrpSpPr>
          <p:cNvPr id="474" name="object 474"/>
          <p:cNvGrpSpPr/>
          <p:nvPr/>
        </p:nvGrpSpPr>
        <p:grpSpPr>
          <a:xfrm>
            <a:off x="5732119" y="3978377"/>
            <a:ext cx="123825" cy="88265"/>
            <a:chOff x="5732119" y="3978377"/>
            <a:chExt cx="123825" cy="88265"/>
          </a:xfrm>
        </p:grpSpPr>
        <p:sp>
          <p:nvSpPr>
            <p:cNvPr id="475" name="object 475"/>
            <p:cNvSpPr/>
            <p:nvPr/>
          </p:nvSpPr>
          <p:spPr>
            <a:xfrm>
              <a:off x="5732119" y="3978377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4">
                  <a:moveTo>
                    <a:pt x="94399" y="0"/>
                  </a:moveTo>
                  <a:lnTo>
                    <a:pt x="29083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3"/>
                  </a:lnTo>
                  <a:lnTo>
                    <a:pt x="0" y="87757"/>
                  </a:lnTo>
                  <a:lnTo>
                    <a:pt x="123482" y="87757"/>
                  </a:lnTo>
                  <a:lnTo>
                    <a:pt x="123482" y="29083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6" name="object 476"/>
            <p:cNvSpPr/>
            <p:nvPr/>
          </p:nvSpPr>
          <p:spPr>
            <a:xfrm>
              <a:off x="5732119" y="4016641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29">
                  <a:moveTo>
                    <a:pt x="123482" y="0"/>
                  </a:moveTo>
                  <a:lnTo>
                    <a:pt x="0" y="0"/>
                  </a:lnTo>
                  <a:lnTo>
                    <a:pt x="0" y="26492"/>
                  </a:lnTo>
                  <a:lnTo>
                    <a:pt x="0" y="30734"/>
                  </a:lnTo>
                  <a:lnTo>
                    <a:pt x="120865" y="30734"/>
                  </a:lnTo>
                  <a:lnTo>
                    <a:pt x="120865" y="49491"/>
                  </a:lnTo>
                  <a:lnTo>
                    <a:pt x="123482" y="49491"/>
                  </a:lnTo>
                  <a:lnTo>
                    <a:pt x="123482" y="30734"/>
                  </a:lnTo>
                  <a:lnTo>
                    <a:pt x="123482" y="26492"/>
                  </a:lnTo>
                  <a:lnTo>
                    <a:pt x="123482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77" name="object 477"/>
          <p:cNvGrpSpPr/>
          <p:nvPr/>
        </p:nvGrpSpPr>
        <p:grpSpPr>
          <a:xfrm>
            <a:off x="5625509" y="3970728"/>
            <a:ext cx="337185" cy="520700"/>
            <a:chOff x="5625509" y="3970728"/>
            <a:chExt cx="337185" cy="520700"/>
          </a:xfrm>
        </p:grpSpPr>
        <p:sp>
          <p:nvSpPr>
            <p:cNvPr id="478" name="object 478"/>
            <p:cNvSpPr/>
            <p:nvPr/>
          </p:nvSpPr>
          <p:spPr>
            <a:xfrm>
              <a:off x="5734723" y="4038485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5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48"/>
                  </a:lnTo>
                  <a:lnTo>
                    <a:pt x="0" y="8890"/>
                  </a:lnTo>
                  <a:lnTo>
                    <a:pt x="118262" y="8890"/>
                  </a:lnTo>
                  <a:lnTo>
                    <a:pt x="118262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48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9" name="object 479"/>
            <p:cNvSpPr/>
            <p:nvPr/>
          </p:nvSpPr>
          <p:spPr>
            <a:xfrm>
              <a:off x="5633148" y="4038053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5" h="445770">
                  <a:moveTo>
                    <a:pt x="219837" y="356298"/>
                  </a:moveTo>
                  <a:lnTo>
                    <a:pt x="0" y="356298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298"/>
                  </a:lnTo>
                  <a:close/>
                </a:path>
                <a:path w="220345" h="445770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0" name="object 480"/>
            <p:cNvSpPr/>
            <p:nvPr/>
          </p:nvSpPr>
          <p:spPr>
            <a:xfrm>
              <a:off x="5633148" y="4038053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70">
                  <a:moveTo>
                    <a:pt x="40932" y="356298"/>
                  </a:moveTo>
                  <a:lnTo>
                    <a:pt x="0" y="356298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298"/>
                  </a:lnTo>
                  <a:close/>
                </a:path>
                <a:path w="41275" h="445770">
                  <a:moveTo>
                    <a:pt x="40932" y="0"/>
                  </a:moveTo>
                  <a:lnTo>
                    <a:pt x="0" y="0"/>
                  </a:lnTo>
                  <a:lnTo>
                    <a:pt x="0" y="88900"/>
                  </a:lnTo>
                  <a:lnTo>
                    <a:pt x="40932" y="88900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1" name="object 481"/>
            <p:cNvSpPr/>
            <p:nvPr/>
          </p:nvSpPr>
          <p:spPr>
            <a:xfrm>
              <a:off x="5633161" y="4126953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5" h="267970">
                  <a:moveTo>
                    <a:pt x="219837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7" y="267398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2" name="object 482"/>
            <p:cNvSpPr/>
            <p:nvPr/>
          </p:nvSpPr>
          <p:spPr>
            <a:xfrm>
              <a:off x="5633148" y="4126953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3" name="object 483"/>
            <p:cNvSpPr/>
            <p:nvPr/>
          </p:nvSpPr>
          <p:spPr>
            <a:xfrm>
              <a:off x="5633148" y="4126953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84" name="object 48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57593" y="4177116"/>
              <a:ext cx="171500" cy="171500"/>
            </a:xfrm>
            <a:prstGeom prst="rect">
              <a:avLst/>
            </a:prstGeom>
          </p:spPr>
        </p:pic>
        <p:sp>
          <p:nvSpPr>
            <p:cNvPr id="485" name="object 485"/>
            <p:cNvSpPr/>
            <p:nvPr/>
          </p:nvSpPr>
          <p:spPr>
            <a:xfrm>
              <a:off x="5625509" y="3970728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5" h="520700">
                  <a:moveTo>
                    <a:pt x="11887" y="477151"/>
                  </a:moveTo>
                  <a:lnTo>
                    <a:pt x="3429" y="477151"/>
                  </a:lnTo>
                  <a:lnTo>
                    <a:pt x="0" y="480580"/>
                  </a:lnTo>
                  <a:lnTo>
                    <a:pt x="12" y="512572"/>
                  </a:lnTo>
                  <a:lnTo>
                    <a:pt x="7620" y="520192"/>
                  </a:lnTo>
                  <a:lnTo>
                    <a:pt x="329095" y="520192"/>
                  </a:lnTo>
                  <a:lnTo>
                    <a:pt x="336715" y="512572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5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5" h="520700">
                  <a:moveTo>
                    <a:pt x="235256" y="431279"/>
                  </a:moveTo>
                  <a:lnTo>
                    <a:pt x="219837" y="431279"/>
                  </a:lnTo>
                  <a:lnTo>
                    <a:pt x="219837" y="500316"/>
                  </a:lnTo>
                  <a:lnTo>
                    <a:pt x="215265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5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5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20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9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5" h="520700">
                  <a:moveTo>
                    <a:pt x="243952" y="74968"/>
                  </a:moveTo>
                  <a:lnTo>
                    <a:pt x="215265" y="74968"/>
                  </a:lnTo>
                  <a:lnTo>
                    <a:pt x="219837" y="79527"/>
                  </a:lnTo>
                  <a:lnTo>
                    <a:pt x="219837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7" y="163880"/>
                  </a:lnTo>
                  <a:lnTo>
                    <a:pt x="219837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5"/>
                  </a:lnTo>
                  <a:lnTo>
                    <a:pt x="255161" y="88265"/>
                  </a:lnTo>
                  <a:lnTo>
                    <a:pt x="243952" y="74968"/>
                  </a:lnTo>
                  <a:close/>
                </a:path>
                <a:path w="337185" h="520700">
                  <a:moveTo>
                    <a:pt x="255161" y="88265"/>
                  </a:moveTo>
                  <a:lnTo>
                    <a:pt x="235140" y="88265"/>
                  </a:lnTo>
                  <a:lnTo>
                    <a:pt x="270357" y="130048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8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5"/>
                  </a:lnTo>
                  <a:close/>
                </a:path>
                <a:path w="337185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5" h="520700">
                  <a:moveTo>
                    <a:pt x="134315" y="33667"/>
                  </a:moveTo>
                  <a:lnTo>
                    <a:pt x="125857" y="33667"/>
                  </a:lnTo>
                  <a:lnTo>
                    <a:pt x="122428" y="37096"/>
                  </a:lnTo>
                  <a:lnTo>
                    <a:pt x="122428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5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5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5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5" h="520700">
                  <a:moveTo>
                    <a:pt x="234315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4" y="59651"/>
                  </a:lnTo>
                  <a:lnTo>
                    <a:pt x="237744" y="39573"/>
                  </a:lnTo>
                  <a:lnTo>
                    <a:pt x="234315" y="36144"/>
                  </a:lnTo>
                  <a:close/>
                </a:path>
                <a:path w="337185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9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7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86" name="object 486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5649941" y="4169458"/>
              <a:ext cx="186816" cy="186817"/>
            </a:xfrm>
            <a:prstGeom prst="rect">
              <a:avLst/>
            </a:prstGeom>
          </p:spPr>
        </p:pic>
      </p:grpSp>
      <p:pic>
        <p:nvPicPr>
          <p:cNvPr id="487" name="object 487"/>
          <p:cNvPicPr/>
          <p:nvPr/>
        </p:nvPicPr>
        <p:blipFill>
          <a:blip r:embed="rId123" cstate="print"/>
          <a:stretch>
            <a:fillRect/>
          </a:stretch>
        </p:blipFill>
        <p:spPr>
          <a:xfrm>
            <a:off x="6131994" y="4068002"/>
            <a:ext cx="354006" cy="359994"/>
          </a:xfrm>
          <a:prstGeom prst="rect">
            <a:avLst/>
          </a:prstGeom>
        </p:spPr>
      </p:pic>
      <p:pic>
        <p:nvPicPr>
          <p:cNvPr id="488" name="object 488"/>
          <p:cNvPicPr/>
          <p:nvPr/>
        </p:nvPicPr>
        <p:blipFill>
          <a:blip r:embed="rId124" cstate="print"/>
          <a:stretch>
            <a:fillRect/>
          </a:stretch>
        </p:blipFill>
        <p:spPr>
          <a:xfrm>
            <a:off x="6617764" y="4074204"/>
            <a:ext cx="390464" cy="347985"/>
          </a:xfrm>
          <a:prstGeom prst="rect">
            <a:avLst/>
          </a:prstGeom>
        </p:spPr>
      </p:pic>
      <p:pic>
        <p:nvPicPr>
          <p:cNvPr id="489" name="object 489"/>
          <p:cNvPicPr/>
          <p:nvPr/>
        </p:nvPicPr>
        <p:blipFill>
          <a:blip r:embed="rId119" cstate="print"/>
          <a:stretch>
            <a:fillRect/>
          </a:stretch>
        </p:blipFill>
        <p:spPr>
          <a:xfrm>
            <a:off x="7138216" y="4069041"/>
            <a:ext cx="357555" cy="357560"/>
          </a:xfrm>
          <a:prstGeom prst="rect">
            <a:avLst/>
          </a:prstGeom>
        </p:spPr>
      </p:pic>
      <p:pic>
        <p:nvPicPr>
          <p:cNvPr id="490" name="object 490"/>
          <p:cNvPicPr/>
          <p:nvPr/>
        </p:nvPicPr>
        <p:blipFill>
          <a:blip r:embed="rId125" cstate="print"/>
          <a:stretch>
            <a:fillRect/>
          </a:stretch>
        </p:blipFill>
        <p:spPr>
          <a:xfrm>
            <a:off x="7641468" y="4068588"/>
            <a:ext cx="360108" cy="359410"/>
          </a:xfrm>
          <a:prstGeom prst="rect">
            <a:avLst/>
          </a:prstGeom>
        </p:spPr>
      </p:pic>
      <p:grpSp>
        <p:nvGrpSpPr>
          <p:cNvPr id="491" name="object 491"/>
          <p:cNvGrpSpPr/>
          <p:nvPr/>
        </p:nvGrpSpPr>
        <p:grpSpPr>
          <a:xfrm>
            <a:off x="8156240" y="4107369"/>
            <a:ext cx="337820" cy="281305"/>
            <a:chOff x="8156240" y="4107369"/>
            <a:chExt cx="337820" cy="281305"/>
          </a:xfrm>
        </p:grpSpPr>
        <p:pic>
          <p:nvPicPr>
            <p:cNvPr id="492" name="object 492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8161864" y="4112995"/>
              <a:ext cx="326257" cy="270004"/>
            </a:xfrm>
            <a:prstGeom prst="rect">
              <a:avLst/>
            </a:prstGeom>
          </p:spPr>
        </p:pic>
        <p:sp>
          <p:nvSpPr>
            <p:cNvPr id="493" name="object 493"/>
            <p:cNvSpPr/>
            <p:nvPr/>
          </p:nvSpPr>
          <p:spPr>
            <a:xfrm>
              <a:off x="8156240" y="4107369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20" h="281304">
                  <a:moveTo>
                    <a:pt x="95631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1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2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7" y="218458"/>
                  </a:lnTo>
                  <a:lnTo>
                    <a:pt x="11254" y="185623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1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1" y="90004"/>
                  </a:lnTo>
                  <a:close/>
                </a:path>
                <a:path w="337820" h="281304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2"/>
                  </a:lnTo>
                  <a:lnTo>
                    <a:pt x="151879" y="270002"/>
                  </a:lnTo>
                  <a:close/>
                </a:path>
                <a:path w="337820" h="281304">
                  <a:moveTo>
                    <a:pt x="140165" y="101257"/>
                  </a:moveTo>
                  <a:lnTo>
                    <a:pt x="95631" y="101257"/>
                  </a:lnTo>
                  <a:lnTo>
                    <a:pt x="128473" y="107886"/>
                  </a:lnTo>
                  <a:lnTo>
                    <a:pt x="155294" y="125968"/>
                  </a:lnTo>
                  <a:lnTo>
                    <a:pt x="173378" y="152788"/>
                  </a:lnTo>
                  <a:lnTo>
                    <a:pt x="180009" y="185635"/>
                  </a:lnTo>
                  <a:lnTo>
                    <a:pt x="173378" y="218475"/>
                  </a:lnTo>
                  <a:lnTo>
                    <a:pt x="155294" y="245292"/>
                  </a:lnTo>
                  <a:lnTo>
                    <a:pt x="128473" y="263372"/>
                  </a:lnTo>
                  <a:lnTo>
                    <a:pt x="95631" y="270002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9"/>
                  </a:lnTo>
                  <a:lnTo>
                    <a:pt x="171480" y="243790"/>
                  </a:lnTo>
                  <a:lnTo>
                    <a:pt x="179027" y="232363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4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20" h="281304">
                  <a:moveTo>
                    <a:pt x="318643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2"/>
                  </a:lnTo>
                  <a:lnTo>
                    <a:pt x="337502" y="270002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3" y="219379"/>
                  </a:lnTo>
                  <a:close/>
                </a:path>
                <a:path w="337820" h="281304">
                  <a:moveTo>
                    <a:pt x="318643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3"/>
                  </a:lnTo>
                  <a:lnTo>
                    <a:pt x="332544" y="175056"/>
                  </a:lnTo>
                  <a:lnTo>
                    <a:pt x="326620" y="165557"/>
                  </a:lnTo>
                  <a:lnTo>
                    <a:pt x="318643" y="157505"/>
                  </a:lnTo>
                  <a:close/>
                </a:path>
                <a:path w="337820" h="281304">
                  <a:moveTo>
                    <a:pt x="318643" y="95631"/>
                  </a:moveTo>
                  <a:lnTo>
                    <a:pt x="286880" y="95631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1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1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3" y="95631"/>
                  </a:lnTo>
                  <a:close/>
                </a:path>
                <a:path w="337820" h="281304">
                  <a:moveTo>
                    <a:pt x="191249" y="95631"/>
                  </a:moveTo>
                  <a:lnTo>
                    <a:pt x="159448" y="95631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1"/>
                  </a:lnTo>
                  <a:close/>
                </a:path>
                <a:path w="337820" h="281304">
                  <a:moveTo>
                    <a:pt x="238379" y="0"/>
                  </a:moveTo>
                  <a:lnTo>
                    <a:pt x="212267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1"/>
                  </a:lnTo>
                  <a:lnTo>
                    <a:pt x="334987" y="95631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6" y="5181"/>
                  </a:lnTo>
                  <a:lnTo>
                    <a:pt x="240334" y="1206"/>
                  </a:lnTo>
                  <a:lnTo>
                    <a:pt x="238379" y="0"/>
                  </a:lnTo>
                  <a:close/>
                </a:path>
                <a:path w="337820" h="281304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20" h="281304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6" y="15341"/>
                  </a:lnTo>
                  <a:lnTo>
                    <a:pt x="259664" y="11252"/>
                  </a:lnTo>
                  <a:close/>
                </a:path>
                <a:path w="337820" h="281304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20" h="281304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6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94" name="object 494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8225367" y="4215888"/>
              <a:ext cx="99627" cy="110863"/>
            </a:xfrm>
            <a:prstGeom prst="rect">
              <a:avLst/>
            </a:prstGeom>
          </p:spPr>
        </p:pic>
        <p:sp>
          <p:nvSpPr>
            <p:cNvPr id="495" name="object 495"/>
            <p:cNvSpPr/>
            <p:nvPr/>
          </p:nvSpPr>
          <p:spPr>
            <a:xfrm>
              <a:off x="8327961" y="4153356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4" h="212725">
                  <a:moveTo>
                    <a:pt x="16268" y="206463"/>
                  </a:moveTo>
                  <a:lnTo>
                    <a:pt x="11239" y="196405"/>
                  </a:lnTo>
                  <a:lnTo>
                    <a:pt x="0" y="202031"/>
                  </a:lnTo>
                  <a:lnTo>
                    <a:pt x="5029" y="212090"/>
                  </a:lnTo>
                  <a:lnTo>
                    <a:pt x="16268" y="206463"/>
                  </a:lnTo>
                  <a:close/>
                </a:path>
                <a:path w="135254" h="212725">
                  <a:moveTo>
                    <a:pt x="16306" y="20916"/>
                  </a:moveTo>
                  <a:lnTo>
                    <a:pt x="11277" y="10858"/>
                  </a:lnTo>
                  <a:lnTo>
                    <a:pt x="38" y="16484"/>
                  </a:lnTo>
                  <a:lnTo>
                    <a:pt x="5067" y="26543"/>
                  </a:lnTo>
                  <a:lnTo>
                    <a:pt x="16306" y="20916"/>
                  </a:lnTo>
                  <a:close/>
                </a:path>
                <a:path w="135254" h="212725">
                  <a:moveTo>
                    <a:pt x="56451" y="196938"/>
                  </a:moveTo>
                  <a:lnTo>
                    <a:pt x="39585" y="185686"/>
                  </a:lnTo>
                  <a:lnTo>
                    <a:pt x="33337" y="195046"/>
                  </a:lnTo>
                  <a:lnTo>
                    <a:pt x="50215" y="206298"/>
                  </a:lnTo>
                  <a:lnTo>
                    <a:pt x="56451" y="196938"/>
                  </a:lnTo>
                  <a:close/>
                </a:path>
                <a:path w="135254" h="212725">
                  <a:moveTo>
                    <a:pt x="56451" y="135051"/>
                  </a:moveTo>
                  <a:lnTo>
                    <a:pt x="39585" y="123799"/>
                  </a:lnTo>
                  <a:lnTo>
                    <a:pt x="33337" y="133159"/>
                  </a:lnTo>
                  <a:lnTo>
                    <a:pt x="50215" y="144411"/>
                  </a:lnTo>
                  <a:lnTo>
                    <a:pt x="56451" y="135051"/>
                  </a:lnTo>
                  <a:close/>
                </a:path>
                <a:path w="135254" h="212725">
                  <a:moveTo>
                    <a:pt x="56451" y="73152"/>
                  </a:moveTo>
                  <a:lnTo>
                    <a:pt x="39585" y="61899"/>
                  </a:lnTo>
                  <a:lnTo>
                    <a:pt x="33337" y="71259"/>
                  </a:lnTo>
                  <a:lnTo>
                    <a:pt x="50215" y="82511"/>
                  </a:lnTo>
                  <a:lnTo>
                    <a:pt x="56451" y="73152"/>
                  </a:lnTo>
                  <a:close/>
                </a:path>
                <a:path w="135254" h="212725">
                  <a:moveTo>
                    <a:pt x="56464" y="11252"/>
                  </a:moveTo>
                  <a:lnTo>
                    <a:pt x="39598" y="0"/>
                  </a:lnTo>
                  <a:lnTo>
                    <a:pt x="33350" y="9359"/>
                  </a:lnTo>
                  <a:lnTo>
                    <a:pt x="50228" y="20612"/>
                  </a:lnTo>
                  <a:lnTo>
                    <a:pt x="56464" y="11252"/>
                  </a:lnTo>
                  <a:close/>
                </a:path>
                <a:path w="135254" h="212725">
                  <a:moveTo>
                    <a:pt x="100609" y="206489"/>
                  </a:moveTo>
                  <a:lnTo>
                    <a:pt x="95580" y="196430"/>
                  </a:lnTo>
                  <a:lnTo>
                    <a:pt x="84340" y="202057"/>
                  </a:lnTo>
                  <a:lnTo>
                    <a:pt x="89369" y="212115"/>
                  </a:lnTo>
                  <a:lnTo>
                    <a:pt x="100609" y="206489"/>
                  </a:lnTo>
                  <a:close/>
                </a:path>
                <a:path w="135254" h="212725">
                  <a:moveTo>
                    <a:pt x="100622" y="144640"/>
                  </a:moveTo>
                  <a:lnTo>
                    <a:pt x="95592" y="134581"/>
                  </a:lnTo>
                  <a:lnTo>
                    <a:pt x="84353" y="140208"/>
                  </a:lnTo>
                  <a:lnTo>
                    <a:pt x="89382" y="150266"/>
                  </a:lnTo>
                  <a:lnTo>
                    <a:pt x="100622" y="144640"/>
                  </a:lnTo>
                  <a:close/>
                </a:path>
                <a:path w="135254" h="212725">
                  <a:moveTo>
                    <a:pt x="100634" y="82791"/>
                  </a:moveTo>
                  <a:lnTo>
                    <a:pt x="95605" y="72732"/>
                  </a:lnTo>
                  <a:lnTo>
                    <a:pt x="84366" y="78359"/>
                  </a:lnTo>
                  <a:lnTo>
                    <a:pt x="89395" y="88417"/>
                  </a:lnTo>
                  <a:lnTo>
                    <a:pt x="100634" y="82791"/>
                  </a:lnTo>
                  <a:close/>
                </a:path>
                <a:path w="135254" h="212725">
                  <a:moveTo>
                    <a:pt x="100647" y="20942"/>
                  </a:moveTo>
                  <a:lnTo>
                    <a:pt x="95618" y="10883"/>
                  </a:lnTo>
                  <a:lnTo>
                    <a:pt x="84378" y="16510"/>
                  </a:lnTo>
                  <a:lnTo>
                    <a:pt x="89408" y="26568"/>
                  </a:lnTo>
                  <a:lnTo>
                    <a:pt x="100647" y="20942"/>
                  </a:lnTo>
                  <a:close/>
                </a:path>
                <a:path w="135254" h="212725">
                  <a:moveTo>
                    <a:pt x="135229" y="196938"/>
                  </a:moveTo>
                  <a:lnTo>
                    <a:pt x="118364" y="185686"/>
                  </a:lnTo>
                  <a:lnTo>
                    <a:pt x="112115" y="195046"/>
                  </a:lnTo>
                  <a:lnTo>
                    <a:pt x="128993" y="206298"/>
                  </a:lnTo>
                  <a:lnTo>
                    <a:pt x="135229" y="196938"/>
                  </a:lnTo>
                  <a:close/>
                </a:path>
                <a:path w="135254" h="212725">
                  <a:moveTo>
                    <a:pt x="135229" y="135051"/>
                  </a:moveTo>
                  <a:lnTo>
                    <a:pt x="118364" y="123799"/>
                  </a:lnTo>
                  <a:lnTo>
                    <a:pt x="112115" y="133159"/>
                  </a:lnTo>
                  <a:lnTo>
                    <a:pt x="128993" y="144411"/>
                  </a:lnTo>
                  <a:lnTo>
                    <a:pt x="135229" y="135051"/>
                  </a:lnTo>
                  <a:close/>
                </a:path>
                <a:path w="135254" h="212725">
                  <a:moveTo>
                    <a:pt x="135229" y="73152"/>
                  </a:moveTo>
                  <a:lnTo>
                    <a:pt x="118364" y="61899"/>
                  </a:lnTo>
                  <a:lnTo>
                    <a:pt x="112115" y="71259"/>
                  </a:lnTo>
                  <a:lnTo>
                    <a:pt x="128993" y="82511"/>
                  </a:lnTo>
                  <a:lnTo>
                    <a:pt x="135229" y="73152"/>
                  </a:lnTo>
                  <a:close/>
                </a:path>
                <a:path w="135254" h="212725">
                  <a:moveTo>
                    <a:pt x="135229" y="11264"/>
                  </a:moveTo>
                  <a:lnTo>
                    <a:pt x="118364" y="12"/>
                  </a:lnTo>
                  <a:lnTo>
                    <a:pt x="112115" y="9372"/>
                  </a:lnTo>
                  <a:lnTo>
                    <a:pt x="128993" y="20624"/>
                  </a:lnTo>
                  <a:lnTo>
                    <a:pt x="135229" y="112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96" name="object 496"/>
          <p:cNvGrpSpPr/>
          <p:nvPr/>
        </p:nvGrpSpPr>
        <p:grpSpPr>
          <a:xfrm>
            <a:off x="8756116" y="3978377"/>
            <a:ext cx="123825" cy="88265"/>
            <a:chOff x="8756116" y="3978377"/>
            <a:chExt cx="123825" cy="88265"/>
          </a:xfrm>
        </p:grpSpPr>
        <p:sp>
          <p:nvSpPr>
            <p:cNvPr id="497" name="object 497"/>
            <p:cNvSpPr/>
            <p:nvPr/>
          </p:nvSpPr>
          <p:spPr>
            <a:xfrm>
              <a:off x="8756119" y="3978377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4">
                  <a:moveTo>
                    <a:pt x="94399" y="0"/>
                  </a:moveTo>
                  <a:lnTo>
                    <a:pt x="29082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3"/>
                  </a:lnTo>
                  <a:lnTo>
                    <a:pt x="0" y="87757"/>
                  </a:lnTo>
                  <a:lnTo>
                    <a:pt x="123482" y="87757"/>
                  </a:lnTo>
                  <a:lnTo>
                    <a:pt x="123482" y="29083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8" name="object 498"/>
            <p:cNvSpPr/>
            <p:nvPr/>
          </p:nvSpPr>
          <p:spPr>
            <a:xfrm>
              <a:off x="8756117" y="4016641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29">
                  <a:moveTo>
                    <a:pt x="123469" y="0"/>
                  </a:moveTo>
                  <a:lnTo>
                    <a:pt x="0" y="0"/>
                  </a:lnTo>
                  <a:lnTo>
                    <a:pt x="0" y="26492"/>
                  </a:lnTo>
                  <a:lnTo>
                    <a:pt x="0" y="30734"/>
                  </a:lnTo>
                  <a:lnTo>
                    <a:pt x="120878" y="30734"/>
                  </a:lnTo>
                  <a:lnTo>
                    <a:pt x="120878" y="49491"/>
                  </a:lnTo>
                  <a:lnTo>
                    <a:pt x="123469" y="49491"/>
                  </a:lnTo>
                  <a:lnTo>
                    <a:pt x="123469" y="30734"/>
                  </a:lnTo>
                  <a:lnTo>
                    <a:pt x="123469" y="26492"/>
                  </a:lnTo>
                  <a:lnTo>
                    <a:pt x="123469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99" name="object 499"/>
          <p:cNvGrpSpPr/>
          <p:nvPr/>
        </p:nvGrpSpPr>
        <p:grpSpPr>
          <a:xfrm>
            <a:off x="8649507" y="3970728"/>
            <a:ext cx="337185" cy="520700"/>
            <a:chOff x="8649507" y="3970728"/>
            <a:chExt cx="337185" cy="520700"/>
          </a:xfrm>
        </p:grpSpPr>
        <p:sp>
          <p:nvSpPr>
            <p:cNvPr id="500" name="object 500"/>
            <p:cNvSpPr/>
            <p:nvPr/>
          </p:nvSpPr>
          <p:spPr>
            <a:xfrm>
              <a:off x="8758720" y="4038485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5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48"/>
                  </a:lnTo>
                  <a:lnTo>
                    <a:pt x="0" y="8890"/>
                  </a:lnTo>
                  <a:lnTo>
                    <a:pt x="118275" y="8890"/>
                  </a:lnTo>
                  <a:lnTo>
                    <a:pt x="118275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48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1" name="object 501"/>
            <p:cNvSpPr/>
            <p:nvPr/>
          </p:nvSpPr>
          <p:spPr>
            <a:xfrm>
              <a:off x="8657158" y="4038053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5" h="445770">
                  <a:moveTo>
                    <a:pt x="219837" y="356298"/>
                  </a:moveTo>
                  <a:lnTo>
                    <a:pt x="0" y="356298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298"/>
                  </a:lnTo>
                  <a:close/>
                </a:path>
                <a:path w="220345" h="445770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2" name="object 502"/>
            <p:cNvSpPr/>
            <p:nvPr/>
          </p:nvSpPr>
          <p:spPr>
            <a:xfrm>
              <a:off x="8657145" y="4038053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70">
                  <a:moveTo>
                    <a:pt x="40932" y="356298"/>
                  </a:moveTo>
                  <a:lnTo>
                    <a:pt x="0" y="356298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298"/>
                  </a:lnTo>
                  <a:close/>
                </a:path>
                <a:path w="41275" h="445770">
                  <a:moveTo>
                    <a:pt x="40932" y="0"/>
                  </a:moveTo>
                  <a:lnTo>
                    <a:pt x="0" y="0"/>
                  </a:lnTo>
                  <a:lnTo>
                    <a:pt x="0" y="88900"/>
                  </a:lnTo>
                  <a:lnTo>
                    <a:pt x="40932" y="88900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3" name="object 503"/>
            <p:cNvSpPr/>
            <p:nvPr/>
          </p:nvSpPr>
          <p:spPr>
            <a:xfrm>
              <a:off x="8657158" y="4126953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5" h="267970">
                  <a:moveTo>
                    <a:pt x="219836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6" y="267398"/>
                  </a:lnTo>
                  <a:lnTo>
                    <a:pt x="219836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4" name="object 504"/>
            <p:cNvSpPr/>
            <p:nvPr/>
          </p:nvSpPr>
          <p:spPr>
            <a:xfrm>
              <a:off x="8657145" y="4126953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5" name="object 505"/>
            <p:cNvSpPr/>
            <p:nvPr/>
          </p:nvSpPr>
          <p:spPr>
            <a:xfrm>
              <a:off x="8657145" y="4126953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06" name="object 50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81592" y="4177116"/>
              <a:ext cx="171500" cy="171500"/>
            </a:xfrm>
            <a:prstGeom prst="rect">
              <a:avLst/>
            </a:prstGeom>
          </p:spPr>
        </p:pic>
        <p:sp>
          <p:nvSpPr>
            <p:cNvPr id="507" name="object 507"/>
            <p:cNvSpPr/>
            <p:nvPr/>
          </p:nvSpPr>
          <p:spPr>
            <a:xfrm>
              <a:off x="8649507" y="3970728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4" h="520700">
                  <a:moveTo>
                    <a:pt x="11887" y="477151"/>
                  </a:moveTo>
                  <a:lnTo>
                    <a:pt x="3428" y="477151"/>
                  </a:lnTo>
                  <a:lnTo>
                    <a:pt x="0" y="480580"/>
                  </a:lnTo>
                  <a:lnTo>
                    <a:pt x="12" y="512572"/>
                  </a:lnTo>
                  <a:lnTo>
                    <a:pt x="7619" y="520192"/>
                  </a:lnTo>
                  <a:lnTo>
                    <a:pt x="329095" y="520192"/>
                  </a:lnTo>
                  <a:lnTo>
                    <a:pt x="336715" y="512572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4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4" h="520700">
                  <a:moveTo>
                    <a:pt x="235256" y="431279"/>
                  </a:moveTo>
                  <a:lnTo>
                    <a:pt x="219836" y="431279"/>
                  </a:lnTo>
                  <a:lnTo>
                    <a:pt x="219836" y="500316"/>
                  </a:lnTo>
                  <a:lnTo>
                    <a:pt x="215264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4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4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19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8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4" h="520700">
                  <a:moveTo>
                    <a:pt x="243952" y="74968"/>
                  </a:moveTo>
                  <a:lnTo>
                    <a:pt x="215264" y="74968"/>
                  </a:lnTo>
                  <a:lnTo>
                    <a:pt x="219836" y="79527"/>
                  </a:lnTo>
                  <a:lnTo>
                    <a:pt x="219836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6" y="163880"/>
                  </a:lnTo>
                  <a:lnTo>
                    <a:pt x="219836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5"/>
                  </a:lnTo>
                  <a:lnTo>
                    <a:pt x="255161" y="88265"/>
                  </a:lnTo>
                  <a:lnTo>
                    <a:pt x="243952" y="74968"/>
                  </a:lnTo>
                  <a:close/>
                </a:path>
                <a:path w="337184" h="520700">
                  <a:moveTo>
                    <a:pt x="255161" y="88265"/>
                  </a:moveTo>
                  <a:lnTo>
                    <a:pt x="235140" y="88265"/>
                  </a:lnTo>
                  <a:lnTo>
                    <a:pt x="270357" y="130048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8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5"/>
                  </a:lnTo>
                  <a:close/>
                </a:path>
                <a:path w="337184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4" h="520700">
                  <a:moveTo>
                    <a:pt x="134315" y="33667"/>
                  </a:moveTo>
                  <a:lnTo>
                    <a:pt x="125856" y="33667"/>
                  </a:lnTo>
                  <a:lnTo>
                    <a:pt x="122427" y="37096"/>
                  </a:lnTo>
                  <a:lnTo>
                    <a:pt x="122427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4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4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4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4" h="520700">
                  <a:moveTo>
                    <a:pt x="234314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3" y="59651"/>
                  </a:lnTo>
                  <a:lnTo>
                    <a:pt x="237743" y="39573"/>
                  </a:lnTo>
                  <a:lnTo>
                    <a:pt x="234314" y="36144"/>
                  </a:lnTo>
                  <a:close/>
                </a:path>
                <a:path w="337184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9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7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08" name="object 508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8673941" y="4169458"/>
              <a:ext cx="186817" cy="186817"/>
            </a:xfrm>
            <a:prstGeom prst="rect">
              <a:avLst/>
            </a:prstGeom>
          </p:spPr>
        </p:pic>
      </p:grpSp>
      <p:grpSp>
        <p:nvGrpSpPr>
          <p:cNvPr id="509" name="object 509"/>
          <p:cNvGrpSpPr/>
          <p:nvPr/>
        </p:nvGrpSpPr>
        <p:grpSpPr>
          <a:xfrm>
            <a:off x="9164241" y="4107369"/>
            <a:ext cx="337820" cy="281305"/>
            <a:chOff x="9164241" y="4107369"/>
            <a:chExt cx="337820" cy="281305"/>
          </a:xfrm>
        </p:grpSpPr>
        <p:pic>
          <p:nvPicPr>
            <p:cNvPr id="510" name="object 510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9169864" y="4112995"/>
              <a:ext cx="326256" cy="270004"/>
            </a:xfrm>
            <a:prstGeom prst="rect">
              <a:avLst/>
            </a:prstGeom>
          </p:spPr>
        </p:pic>
        <p:sp>
          <p:nvSpPr>
            <p:cNvPr id="511" name="object 511"/>
            <p:cNvSpPr/>
            <p:nvPr/>
          </p:nvSpPr>
          <p:spPr>
            <a:xfrm>
              <a:off x="9164241" y="4107369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20" h="281304">
                  <a:moveTo>
                    <a:pt x="95631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1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2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7" y="218458"/>
                  </a:lnTo>
                  <a:lnTo>
                    <a:pt x="11254" y="185623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1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1" y="90004"/>
                  </a:lnTo>
                  <a:close/>
                </a:path>
                <a:path w="337820" h="281304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2"/>
                  </a:lnTo>
                  <a:lnTo>
                    <a:pt x="151879" y="270002"/>
                  </a:lnTo>
                  <a:close/>
                </a:path>
                <a:path w="337820" h="281304">
                  <a:moveTo>
                    <a:pt x="140165" y="101257"/>
                  </a:moveTo>
                  <a:lnTo>
                    <a:pt x="95631" y="101257"/>
                  </a:lnTo>
                  <a:lnTo>
                    <a:pt x="128473" y="107886"/>
                  </a:lnTo>
                  <a:lnTo>
                    <a:pt x="155294" y="125968"/>
                  </a:lnTo>
                  <a:lnTo>
                    <a:pt x="173378" y="152788"/>
                  </a:lnTo>
                  <a:lnTo>
                    <a:pt x="180009" y="185635"/>
                  </a:lnTo>
                  <a:lnTo>
                    <a:pt x="173378" y="218475"/>
                  </a:lnTo>
                  <a:lnTo>
                    <a:pt x="155294" y="245292"/>
                  </a:lnTo>
                  <a:lnTo>
                    <a:pt x="128473" y="263372"/>
                  </a:lnTo>
                  <a:lnTo>
                    <a:pt x="95631" y="270002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9"/>
                  </a:lnTo>
                  <a:lnTo>
                    <a:pt x="171480" y="243790"/>
                  </a:lnTo>
                  <a:lnTo>
                    <a:pt x="179027" y="232363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4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20" h="281304">
                  <a:moveTo>
                    <a:pt x="318643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2"/>
                  </a:lnTo>
                  <a:lnTo>
                    <a:pt x="337502" y="270002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3" y="219379"/>
                  </a:lnTo>
                  <a:close/>
                </a:path>
                <a:path w="337820" h="281304">
                  <a:moveTo>
                    <a:pt x="318643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3"/>
                  </a:lnTo>
                  <a:lnTo>
                    <a:pt x="332544" y="175056"/>
                  </a:lnTo>
                  <a:lnTo>
                    <a:pt x="326620" y="165557"/>
                  </a:lnTo>
                  <a:lnTo>
                    <a:pt x="318643" y="157505"/>
                  </a:lnTo>
                  <a:close/>
                </a:path>
                <a:path w="337820" h="281304">
                  <a:moveTo>
                    <a:pt x="318643" y="95631"/>
                  </a:moveTo>
                  <a:lnTo>
                    <a:pt x="286880" y="95631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1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1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3" y="95631"/>
                  </a:lnTo>
                  <a:close/>
                </a:path>
                <a:path w="337820" h="281304">
                  <a:moveTo>
                    <a:pt x="191249" y="95631"/>
                  </a:moveTo>
                  <a:lnTo>
                    <a:pt x="159448" y="95631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1"/>
                  </a:lnTo>
                  <a:close/>
                </a:path>
                <a:path w="337820" h="281304">
                  <a:moveTo>
                    <a:pt x="238379" y="0"/>
                  </a:moveTo>
                  <a:lnTo>
                    <a:pt x="212267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1"/>
                  </a:lnTo>
                  <a:lnTo>
                    <a:pt x="334987" y="95631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6" y="5181"/>
                  </a:lnTo>
                  <a:lnTo>
                    <a:pt x="240334" y="1206"/>
                  </a:lnTo>
                  <a:lnTo>
                    <a:pt x="238379" y="0"/>
                  </a:lnTo>
                  <a:close/>
                </a:path>
                <a:path w="337820" h="281304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20" h="281304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6" y="15341"/>
                  </a:lnTo>
                  <a:lnTo>
                    <a:pt x="259664" y="11252"/>
                  </a:lnTo>
                  <a:close/>
                </a:path>
                <a:path w="337820" h="281304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20" h="281304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6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12" name="object 512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9233366" y="4215888"/>
              <a:ext cx="99628" cy="110863"/>
            </a:xfrm>
            <a:prstGeom prst="rect">
              <a:avLst/>
            </a:prstGeom>
          </p:spPr>
        </p:pic>
        <p:sp>
          <p:nvSpPr>
            <p:cNvPr id="513" name="object 513"/>
            <p:cNvSpPr/>
            <p:nvPr/>
          </p:nvSpPr>
          <p:spPr>
            <a:xfrm>
              <a:off x="9335961" y="4153356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4" h="212725">
                  <a:moveTo>
                    <a:pt x="16268" y="206463"/>
                  </a:moveTo>
                  <a:lnTo>
                    <a:pt x="11239" y="196405"/>
                  </a:lnTo>
                  <a:lnTo>
                    <a:pt x="0" y="202031"/>
                  </a:lnTo>
                  <a:lnTo>
                    <a:pt x="5029" y="212090"/>
                  </a:lnTo>
                  <a:lnTo>
                    <a:pt x="16268" y="206463"/>
                  </a:lnTo>
                  <a:close/>
                </a:path>
                <a:path w="135254" h="212725">
                  <a:moveTo>
                    <a:pt x="16306" y="20916"/>
                  </a:moveTo>
                  <a:lnTo>
                    <a:pt x="11277" y="10858"/>
                  </a:lnTo>
                  <a:lnTo>
                    <a:pt x="38" y="16484"/>
                  </a:lnTo>
                  <a:lnTo>
                    <a:pt x="5067" y="26543"/>
                  </a:lnTo>
                  <a:lnTo>
                    <a:pt x="16306" y="20916"/>
                  </a:lnTo>
                  <a:close/>
                </a:path>
                <a:path w="135254" h="212725">
                  <a:moveTo>
                    <a:pt x="56451" y="196938"/>
                  </a:moveTo>
                  <a:lnTo>
                    <a:pt x="39585" y="185686"/>
                  </a:lnTo>
                  <a:lnTo>
                    <a:pt x="33337" y="195046"/>
                  </a:lnTo>
                  <a:lnTo>
                    <a:pt x="50215" y="206298"/>
                  </a:lnTo>
                  <a:lnTo>
                    <a:pt x="56451" y="196938"/>
                  </a:lnTo>
                  <a:close/>
                </a:path>
                <a:path w="135254" h="212725">
                  <a:moveTo>
                    <a:pt x="56451" y="135051"/>
                  </a:moveTo>
                  <a:lnTo>
                    <a:pt x="39585" y="123799"/>
                  </a:lnTo>
                  <a:lnTo>
                    <a:pt x="33337" y="133159"/>
                  </a:lnTo>
                  <a:lnTo>
                    <a:pt x="50215" y="144411"/>
                  </a:lnTo>
                  <a:lnTo>
                    <a:pt x="56451" y="135051"/>
                  </a:lnTo>
                  <a:close/>
                </a:path>
                <a:path w="135254" h="212725">
                  <a:moveTo>
                    <a:pt x="56451" y="73152"/>
                  </a:moveTo>
                  <a:lnTo>
                    <a:pt x="39585" y="61899"/>
                  </a:lnTo>
                  <a:lnTo>
                    <a:pt x="33337" y="71259"/>
                  </a:lnTo>
                  <a:lnTo>
                    <a:pt x="50215" y="82511"/>
                  </a:lnTo>
                  <a:lnTo>
                    <a:pt x="56451" y="73152"/>
                  </a:lnTo>
                  <a:close/>
                </a:path>
                <a:path w="135254" h="212725">
                  <a:moveTo>
                    <a:pt x="56464" y="11252"/>
                  </a:moveTo>
                  <a:lnTo>
                    <a:pt x="39598" y="0"/>
                  </a:lnTo>
                  <a:lnTo>
                    <a:pt x="33350" y="9359"/>
                  </a:lnTo>
                  <a:lnTo>
                    <a:pt x="50228" y="20612"/>
                  </a:lnTo>
                  <a:lnTo>
                    <a:pt x="56464" y="11252"/>
                  </a:lnTo>
                  <a:close/>
                </a:path>
                <a:path w="135254" h="212725">
                  <a:moveTo>
                    <a:pt x="100609" y="206489"/>
                  </a:moveTo>
                  <a:lnTo>
                    <a:pt x="95580" y="196430"/>
                  </a:lnTo>
                  <a:lnTo>
                    <a:pt x="84340" y="202057"/>
                  </a:lnTo>
                  <a:lnTo>
                    <a:pt x="89369" y="212115"/>
                  </a:lnTo>
                  <a:lnTo>
                    <a:pt x="100609" y="206489"/>
                  </a:lnTo>
                  <a:close/>
                </a:path>
                <a:path w="135254" h="212725">
                  <a:moveTo>
                    <a:pt x="100622" y="144640"/>
                  </a:moveTo>
                  <a:lnTo>
                    <a:pt x="95592" y="134581"/>
                  </a:lnTo>
                  <a:lnTo>
                    <a:pt x="84353" y="140208"/>
                  </a:lnTo>
                  <a:lnTo>
                    <a:pt x="89382" y="150266"/>
                  </a:lnTo>
                  <a:lnTo>
                    <a:pt x="100622" y="144640"/>
                  </a:lnTo>
                  <a:close/>
                </a:path>
                <a:path w="135254" h="212725">
                  <a:moveTo>
                    <a:pt x="100634" y="82791"/>
                  </a:moveTo>
                  <a:lnTo>
                    <a:pt x="95605" y="72732"/>
                  </a:lnTo>
                  <a:lnTo>
                    <a:pt x="84366" y="78359"/>
                  </a:lnTo>
                  <a:lnTo>
                    <a:pt x="89395" y="88417"/>
                  </a:lnTo>
                  <a:lnTo>
                    <a:pt x="100634" y="82791"/>
                  </a:lnTo>
                  <a:close/>
                </a:path>
                <a:path w="135254" h="212725">
                  <a:moveTo>
                    <a:pt x="100647" y="20942"/>
                  </a:moveTo>
                  <a:lnTo>
                    <a:pt x="95618" y="10883"/>
                  </a:lnTo>
                  <a:lnTo>
                    <a:pt x="84378" y="16510"/>
                  </a:lnTo>
                  <a:lnTo>
                    <a:pt x="89408" y="26568"/>
                  </a:lnTo>
                  <a:lnTo>
                    <a:pt x="100647" y="20942"/>
                  </a:lnTo>
                  <a:close/>
                </a:path>
                <a:path w="135254" h="212725">
                  <a:moveTo>
                    <a:pt x="135229" y="196938"/>
                  </a:moveTo>
                  <a:lnTo>
                    <a:pt x="118364" y="185686"/>
                  </a:lnTo>
                  <a:lnTo>
                    <a:pt x="112115" y="195046"/>
                  </a:lnTo>
                  <a:lnTo>
                    <a:pt x="128993" y="206298"/>
                  </a:lnTo>
                  <a:lnTo>
                    <a:pt x="135229" y="196938"/>
                  </a:lnTo>
                  <a:close/>
                </a:path>
                <a:path w="135254" h="212725">
                  <a:moveTo>
                    <a:pt x="135229" y="135051"/>
                  </a:moveTo>
                  <a:lnTo>
                    <a:pt x="118364" y="123799"/>
                  </a:lnTo>
                  <a:lnTo>
                    <a:pt x="112115" y="133159"/>
                  </a:lnTo>
                  <a:lnTo>
                    <a:pt x="128993" y="144411"/>
                  </a:lnTo>
                  <a:lnTo>
                    <a:pt x="135229" y="135051"/>
                  </a:lnTo>
                  <a:close/>
                </a:path>
                <a:path w="135254" h="212725">
                  <a:moveTo>
                    <a:pt x="135229" y="73152"/>
                  </a:moveTo>
                  <a:lnTo>
                    <a:pt x="118364" y="61899"/>
                  </a:lnTo>
                  <a:lnTo>
                    <a:pt x="112115" y="71259"/>
                  </a:lnTo>
                  <a:lnTo>
                    <a:pt x="128993" y="82511"/>
                  </a:lnTo>
                  <a:lnTo>
                    <a:pt x="135229" y="73152"/>
                  </a:lnTo>
                  <a:close/>
                </a:path>
                <a:path w="135254" h="212725">
                  <a:moveTo>
                    <a:pt x="135229" y="11264"/>
                  </a:moveTo>
                  <a:lnTo>
                    <a:pt x="118364" y="12"/>
                  </a:lnTo>
                  <a:lnTo>
                    <a:pt x="112115" y="9372"/>
                  </a:lnTo>
                  <a:lnTo>
                    <a:pt x="128993" y="20624"/>
                  </a:lnTo>
                  <a:lnTo>
                    <a:pt x="135229" y="112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514" name="object 514"/>
          <p:cNvPicPr/>
          <p:nvPr/>
        </p:nvPicPr>
        <p:blipFill>
          <a:blip r:embed="rId129" cstate="print"/>
          <a:stretch>
            <a:fillRect/>
          </a:stretch>
        </p:blipFill>
        <p:spPr>
          <a:xfrm>
            <a:off x="9657468" y="4068588"/>
            <a:ext cx="360108" cy="359410"/>
          </a:xfrm>
          <a:prstGeom prst="rect">
            <a:avLst/>
          </a:prstGeom>
        </p:spPr>
      </p:pic>
      <p:grpSp>
        <p:nvGrpSpPr>
          <p:cNvPr id="515" name="object 515"/>
          <p:cNvGrpSpPr/>
          <p:nvPr/>
        </p:nvGrpSpPr>
        <p:grpSpPr>
          <a:xfrm>
            <a:off x="188112" y="4626377"/>
            <a:ext cx="123825" cy="88265"/>
            <a:chOff x="188112" y="4626377"/>
            <a:chExt cx="123825" cy="88265"/>
          </a:xfrm>
        </p:grpSpPr>
        <p:sp>
          <p:nvSpPr>
            <p:cNvPr id="516" name="object 516"/>
            <p:cNvSpPr/>
            <p:nvPr/>
          </p:nvSpPr>
          <p:spPr>
            <a:xfrm>
              <a:off x="188118" y="4626377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4">
                  <a:moveTo>
                    <a:pt x="94399" y="0"/>
                  </a:moveTo>
                  <a:lnTo>
                    <a:pt x="29083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2"/>
                  </a:lnTo>
                  <a:lnTo>
                    <a:pt x="0" y="87756"/>
                  </a:lnTo>
                  <a:lnTo>
                    <a:pt x="123482" y="87756"/>
                  </a:lnTo>
                  <a:lnTo>
                    <a:pt x="123482" y="29082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7" name="object 517"/>
            <p:cNvSpPr/>
            <p:nvPr/>
          </p:nvSpPr>
          <p:spPr>
            <a:xfrm>
              <a:off x="188112" y="4664646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29">
                  <a:moveTo>
                    <a:pt x="123482" y="0"/>
                  </a:moveTo>
                  <a:lnTo>
                    <a:pt x="0" y="0"/>
                  </a:lnTo>
                  <a:lnTo>
                    <a:pt x="0" y="26479"/>
                  </a:lnTo>
                  <a:lnTo>
                    <a:pt x="0" y="30734"/>
                  </a:lnTo>
                  <a:lnTo>
                    <a:pt x="120878" y="30734"/>
                  </a:lnTo>
                  <a:lnTo>
                    <a:pt x="120878" y="49491"/>
                  </a:lnTo>
                  <a:lnTo>
                    <a:pt x="123482" y="49491"/>
                  </a:lnTo>
                  <a:lnTo>
                    <a:pt x="123482" y="30734"/>
                  </a:lnTo>
                  <a:lnTo>
                    <a:pt x="123482" y="26479"/>
                  </a:lnTo>
                  <a:lnTo>
                    <a:pt x="123482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518" name="object 518"/>
          <p:cNvGrpSpPr/>
          <p:nvPr/>
        </p:nvGrpSpPr>
        <p:grpSpPr>
          <a:xfrm>
            <a:off x="81508" y="4618729"/>
            <a:ext cx="337185" cy="520700"/>
            <a:chOff x="81508" y="4618729"/>
            <a:chExt cx="337185" cy="520700"/>
          </a:xfrm>
        </p:grpSpPr>
        <p:sp>
          <p:nvSpPr>
            <p:cNvPr id="519" name="object 519"/>
            <p:cNvSpPr/>
            <p:nvPr/>
          </p:nvSpPr>
          <p:spPr>
            <a:xfrm>
              <a:off x="190728" y="4686490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5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35"/>
                  </a:lnTo>
                  <a:lnTo>
                    <a:pt x="0" y="8890"/>
                  </a:lnTo>
                  <a:lnTo>
                    <a:pt x="118262" y="8890"/>
                  </a:lnTo>
                  <a:lnTo>
                    <a:pt x="118262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35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0" name="object 520"/>
            <p:cNvSpPr/>
            <p:nvPr/>
          </p:nvSpPr>
          <p:spPr>
            <a:xfrm>
              <a:off x="89154" y="4686045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5" h="445770">
                  <a:moveTo>
                    <a:pt x="219837" y="356298"/>
                  </a:moveTo>
                  <a:lnTo>
                    <a:pt x="0" y="356298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298"/>
                  </a:lnTo>
                  <a:close/>
                </a:path>
                <a:path w="220345" h="445770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1" name="object 521"/>
            <p:cNvSpPr/>
            <p:nvPr/>
          </p:nvSpPr>
          <p:spPr>
            <a:xfrm>
              <a:off x="89141" y="4686058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70">
                  <a:moveTo>
                    <a:pt x="40932" y="356285"/>
                  </a:moveTo>
                  <a:lnTo>
                    <a:pt x="0" y="356285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285"/>
                  </a:lnTo>
                  <a:close/>
                </a:path>
                <a:path w="41275" h="445770">
                  <a:moveTo>
                    <a:pt x="40932" y="0"/>
                  </a:moveTo>
                  <a:lnTo>
                    <a:pt x="0" y="0"/>
                  </a:lnTo>
                  <a:lnTo>
                    <a:pt x="0" y="88887"/>
                  </a:lnTo>
                  <a:lnTo>
                    <a:pt x="40932" y="88887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2" name="object 522"/>
            <p:cNvSpPr/>
            <p:nvPr/>
          </p:nvSpPr>
          <p:spPr>
            <a:xfrm>
              <a:off x="89166" y="4774946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5" h="267970">
                  <a:moveTo>
                    <a:pt x="219836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6" y="267398"/>
                  </a:lnTo>
                  <a:lnTo>
                    <a:pt x="219836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3" name="object 523"/>
            <p:cNvSpPr/>
            <p:nvPr/>
          </p:nvSpPr>
          <p:spPr>
            <a:xfrm>
              <a:off x="89154" y="4774946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4" name="object 524"/>
            <p:cNvSpPr/>
            <p:nvPr/>
          </p:nvSpPr>
          <p:spPr>
            <a:xfrm>
              <a:off x="89154" y="4774946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25" name="object 5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3593" y="4825117"/>
              <a:ext cx="171500" cy="171500"/>
            </a:xfrm>
            <a:prstGeom prst="rect">
              <a:avLst/>
            </a:prstGeom>
          </p:spPr>
        </p:pic>
        <p:sp>
          <p:nvSpPr>
            <p:cNvPr id="526" name="object 526"/>
            <p:cNvSpPr/>
            <p:nvPr/>
          </p:nvSpPr>
          <p:spPr>
            <a:xfrm>
              <a:off x="81508" y="4618729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4" h="520700">
                  <a:moveTo>
                    <a:pt x="11887" y="477151"/>
                  </a:moveTo>
                  <a:lnTo>
                    <a:pt x="3428" y="477151"/>
                  </a:lnTo>
                  <a:lnTo>
                    <a:pt x="0" y="480580"/>
                  </a:lnTo>
                  <a:lnTo>
                    <a:pt x="12" y="512572"/>
                  </a:lnTo>
                  <a:lnTo>
                    <a:pt x="7620" y="520192"/>
                  </a:lnTo>
                  <a:lnTo>
                    <a:pt x="329095" y="520192"/>
                  </a:lnTo>
                  <a:lnTo>
                    <a:pt x="336715" y="512572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4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4" h="520700">
                  <a:moveTo>
                    <a:pt x="235256" y="431279"/>
                  </a:moveTo>
                  <a:lnTo>
                    <a:pt x="219837" y="431279"/>
                  </a:lnTo>
                  <a:lnTo>
                    <a:pt x="219837" y="500316"/>
                  </a:lnTo>
                  <a:lnTo>
                    <a:pt x="215265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4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4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20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8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4" h="520700">
                  <a:moveTo>
                    <a:pt x="243952" y="74968"/>
                  </a:moveTo>
                  <a:lnTo>
                    <a:pt x="215265" y="74968"/>
                  </a:lnTo>
                  <a:lnTo>
                    <a:pt x="219837" y="79527"/>
                  </a:lnTo>
                  <a:lnTo>
                    <a:pt x="219837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7" y="163880"/>
                  </a:lnTo>
                  <a:lnTo>
                    <a:pt x="219837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5"/>
                  </a:lnTo>
                  <a:lnTo>
                    <a:pt x="255161" y="88265"/>
                  </a:lnTo>
                  <a:lnTo>
                    <a:pt x="243952" y="74968"/>
                  </a:lnTo>
                  <a:close/>
                </a:path>
                <a:path w="337184" h="520700">
                  <a:moveTo>
                    <a:pt x="255161" y="88265"/>
                  </a:moveTo>
                  <a:lnTo>
                    <a:pt x="235140" y="88265"/>
                  </a:lnTo>
                  <a:lnTo>
                    <a:pt x="270357" y="130048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8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5"/>
                  </a:lnTo>
                  <a:close/>
                </a:path>
                <a:path w="337184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4" h="520700">
                  <a:moveTo>
                    <a:pt x="134315" y="33667"/>
                  </a:moveTo>
                  <a:lnTo>
                    <a:pt x="125857" y="33667"/>
                  </a:lnTo>
                  <a:lnTo>
                    <a:pt x="122428" y="37096"/>
                  </a:lnTo>
                  <a:lnTo>
                    <a:pt x="122428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4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4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4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4" h="520700">
                  <a:moveTo>
                    <a:pt x="234315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4" y="59651"/>
                  </a:lnTo>
                  <a:lnTo>
                    <a:pt x="237744" y="39573"/>
                  </a:lnTo>
                  <a:lnTo>
                    <a:pt x="234315" y="36144"/>
                  </a:lnTo>
                  <a:close/>
                </a:path>
                <a:path w="337184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9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7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27" name="object 527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05942" y="4817459"/>
              <a:ext cx="186817" cy="186816"/>
            </a:xfrm>
            <a:prstGeom prst="rect">
              <a:avLst/>
            </a:prstGeom>
          </p:spPr>
        </p:pic>
      </p:grpSp>
      <p:pic>
        <p:nvPicPr>
          <p:cNvPr id="528" name="object 528"/>
          <p:cNvPicPr/>
          <p:nvPr/>
        </p:nvPicPr>
        <p:blipFill>
          <a:blip r:embed="rId131" cstate="print"/>
          <a:stretch>
            <a:fillRect/>
          </a:stretch>
        </p:blipFill>
        <p:spPr>
          <a:xfrm>
            <a:off x="587994" y="4716004"/>
            <a:ext cx="354004" cy="359994"/>
          </a:xfrm>
          <a:prstGeom prst="rect">
            <a:avLst/>
          </a:prstGeom>
        </p:spPr>
      </p:pic>
      <p:pic>
        <p:nvPicPr>
          <p:cNvPr id="529" name="object 529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1073763" y="4722204"/>
            <a:ext cx="390464" cy="347985"/>
          </a:xfrm>
          <a:prstGeom prst="rect">
            <a:avLst/>
          </a:prstGeom>
        </p:spPr>
      </p:pic>
      <p:pic>
        <p:nvPicPr>
          <p:cNvPr id="530" name="object 530"/>
          <p:cNvPicPr/>
          <p:nvPr/>
        </p:nvPicPr>
        <p:blipFill>
          <a:blip r:embed="rId132" cstate="print"/>
          <a:stretch>
            <a:fillRect/>
          </a:stretch>
        </p:blipFill>
        <p:spPr>
          <a:xfrm>
            <a:off x="1594214" y="4717041"/>
            <a:ext cx="357555" cy="357560"/>
          </a:xfrm>
          <a:prstGeom prst="rect">
            <a:avLst/>
          </a:prstGeom>
        </p:spPr>
      </p:pic>
      <p:pic>
        <p:nvPicPr>
          <p:cNvPr id="531" name="object 531"/>
          <p:cNvPicPr/>
          <p:nvPr/>
        </p:nvPicPr>
        <p:blipFill>
          <a:blip r:embed="rId133" cstate="print"/>
          <a:stretch>
            <a:fillRect/>
          </a:stretch>
        </p:blipFill>
        <p:spPr>
          <a:xfrm>
            <a:off x="2097468" y="4716588"/>
            <a:ext cx="360108" cy="359410"/>
          </a:xfrm>
          <a:prstGeom prst="rect">
            <a:avLst/>
          </a:prstGeom>
        </p:spPr>
      </p:pic>
      <p:grpSp>
        <p:nvGrpSpPr>
          <p:cNvPr id="532" name="object 532"/>
          <p:cNvGrpSpPr/>
          <p:nvPr/>
        </p:nvGrpSpPr>
        <p:grpSpPr>
          <a:xfrm>
            <a:off x="2612241" y="4755369"/>
            <a:ext cx="337820" cy="281305"/>
            <a:chOff x="2612241" y="4755369"/>
            <a:chExt cx="337820" cy="281305"/>
          </a:xfrm>
        </p:grpSpPr>
        <p:pic>
          <p:nvPicPr>
            <p:cNvPr id="533" name="object 533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2617864" y="4760995"/>
              <a:ext cx="326256" cy="270004"/>
            </a:xfrm>
            <a:prstGeom prst="rect">
              <a:avLst/>
            </a:prstGeom>
          </p:spPr>
        </p:pic>
        <p:sp>
          <p:nvSpPr>
            <p:cNvPr id="534" name="object 534"/>
            <p:cNvSpPr/>
            <p:nvPr/>
          </p:nvSpPr>
          <p:spPr>
            <a:xfrm>
              <a:off x="2612241" y="4755369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19" h="281304">
                  <a:moveTo>
                    <a:pt x="95630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0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2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6" y="218458"/>
                  </a:lnTo>
                  <a:lnTo>
                    <a:pt x="11255" y="185621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0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0" y="90004"/>
                  </a:lnTo>
                  <a:close/>
                </a:path>
                <a:path w="337819" h="281304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2"/>
                  </a:lnTo>
                  <a:lnTo>
                    <a:pt x="151879" y="270002"/>
                  </a:lnTo>
                  <a:close/>
                </a:path>
                <a:path w="337819" h="281304">
                  <a:moveTo>
                    <a:pt x="140165" y="101257"/>
                  </a:moveTo>
                  <a:lnTo>
                    <a:pt x="95630" y="101257"/>
                  </a:lnTo>
                  <a:lnTo>
                    <a:pt x="128471" y="107886"/>
                  </a:lnTo>
                  <a:lnTo>
                    <a:pt x="155287" y="125968"/>
                  </a:lnTo>
                  <a:lnTo>
                    <a:pt x="173367" y="152788"/>
                  </a:lnTo>
                  <a:lnTo>
                    <a:pt x="179997" y="185635"/>
                  </a:lnTo>
                  <a:lnTo>
                    <a:pt x="173367" y="218475"/>
                  </a:lnTo>
                  <a:lnTo>
                    <a:pt x="155287" y="245292"/>
                  </a:lnTo>
                  <a:lnTo>
                    <a:pt x="128471" y="263372"/>
                  </a:lnTo>
                  <a:lnTo>
                    <a:pt x="95630" y="270002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8"/>
                  </a:lnTo>
                  <a:lnTo>
                    <a:pt x="171480" y="243786"/>
                  </a:lnTo>
                  <a:lnTo>
                    <a:pt x="179027" y="232358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4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19" h="281304">
                  <a:moveTo>
                    <a:pt x="318642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2"/>
                  </a:lnTo>
                  <a:lnTo>
                    <a:pt x="337502" y="270002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2" y="219379"/>
                  </a:lnTo>
                  <a:close/>
                </a:path>
                <a:path w="337819" h="281304">
                  <a:moveTo>
                    <a:pt x="318642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1"/>
                  </a:lnTo>
                  <a:lnTo>
                    <a:pt x="332544" y="175052"/>
                  </a:lnTo>
                  <a:lnTo>
                    <a:pt x="326620" y="165551"/>
                  </a:lnTo>
                  <a:lnTo>
                    <a:pt x="318642" y="157505"/>
                  </a:lnTo>
                  <a:close/>
                </a:path>
                <a:path w="337819" h="281304">
                  <a:moveTo>
                    <a:pt x="318642" y="95631"/>
                  </a:moveTo>
                  <a:lnTo>
                    <a:pt x="286880" y="95631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1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1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2" y="95631"/>
                  </a:lnTo>
                  <a:close/>
                </a:path>
                <a:path w="337819" h="281304">
                  <a:moveTo>
                    <a:pt x="191249" y="95631"/>
                  </a:moveTo>
                  <a:lnTo>
                    <a:pt x="159448" y="95631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1"/>
                  </a:lnTo>
                  <a:close/>
                </a:path>
                <a:path w="337819" h="281304">
                  <a:moveTo>
                    <a:pt x="238378" y="0"/>
                  </a:moveTo>
                  <a:lnTo>
                    <a:pt x="212255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1"/>
                  </a:lnTo>
                  <a:lnTo>
                    <a:pt x="334987" y="95631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5" y="5181"/>
                  </a:lnTo>
                  <a:lnTo>
                    <a:pt x="240334" y="1206"/>
                  </a:lnTo>
                  <a:lnTo>
                    <a:pt x="238378" y="0"/>
                  </a:lnTo>
                  <a:close/>
                </a:path>
                <a:path w="337819" h="281304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19" h="281304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5" y="15341"/>
                  </a:lnTo>
                  <a:lnTo>
                    <a:pt x="259664" y="11252"/>
                  </a:lnTo>
                  <a:close/>
                </a:path>
                <a:path w="337819" h="281304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19" h="281304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5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35" name="object 535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2681367" y="4863887"/>
              <a:ext cx="99627" cy="110863"/>
            </a:xfrm>
            <a:prstGeom prst="rect">
              <a:avLst/>
            </a:prstGeom>
          </p:spPr>
        </p:pic>
        <p:sp>
          <p:nvSpPr>
            <p:cNvPr id="536" name="object 536"/>
            <p:cNvSpPr/>
            <p:nvPr/>
          </p:nvSpPr>
          <p:spPr>
            <a:xfrm>
              <a:off x="2783954" y="4801361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5" h="212725">
                  <a:moveTo>
                    <a:pt x="16268" y="206463"/>
                  </a:moveTo>
                  <a:lnTo>
                    <a:pt x="11239" y="196405"/>
                  </a:lnTo>
                  <a:lnTo>
                    <a:pt x="0" y="202031"/>
                  </a:lnTo>
                  <a:lnTo>
                    <a:pt x="5029" y="212090"/>
                  </a:lnTo>
                  <a:lnTo>
                    <a:pt x="16268" y="206463"/>
                  </a:lnTo>
                  <a:close/>
                </a:path>
                <a:path w="135255" h="212725">
                  <a:moveTo>
                    <a:pt x="16306" y="20916"/>
                  </a:moveTo>
                  <a:lnTo>
                    <a:pt x="11277" y="10858"/>
                  </a:lnTo>
                  <a:lnTo>
                    <a:pt x="38" y="16484"/>
                  </a:lnTo>
                  <a:lnTo>
                    <a:pt x="5067" y="26543"/>
                  </a:lnTo>
                  <a:lnTo>
                    <a:pt x="16306" y="20916"/>
                  </a:lnTo>
                  <a:close/>
                </a:path>
                <a:path w="135255" h="212725">
                  <a:moveTo>
                    <a:pt x="56451" y="196938"/>
                  </a:moveTo>
                  <a:lnTo>
                    <a:pt x="39585" y="185686"/>
                  </a:lnTo>
                  <a:lnTo>
                    <a:pt x="33337" y="195046"/>
                  </a:lnTo>
                  <a:lnTo>
                    <a:pt x="50215" y="206298"/>
                  </a:lnTo>
                  <a:lnTo>
                    <a:pt x="56451" y="196938"/>
                  </a:lnTo>
                  <a:close/>
                </a:path>
                <a:path w="135255" h="212725">
                  <a:moveTo>
                    <a:pt x="56464" y="135039"/>
                  </a:moveTo>
                  <a:lnTo>
                    <a:pt x="39598" y="123786"/>
                  </a:lnTo>
                  <a:lnTo>
                    <a:pt x="33350" y="133146"/>
                  </a:lnTo>
                  <a:lnTo>
                    <a:pt x="50228" y="144399"/>
                  </a:lnTo>
                  <a:lnTo>
                    <a:pt x="56464" y="135039"/>
                  </a:lnTo>
                  <a:close/>
                </a:path>
                <a:path w="135255" h="212725">
                  <a:moveTo>
                    <a:pt x="56464" y="73152"/>
                  </a:moveTo>
                  <a:lnTo>
                    <a:pt x="39598" y="61899"/>
                  </a:lnTo>
                  <a:lnTo>
                    <a:pt x="33350" y="71259"/>
                  </a:lnTo>
                  <a:lnTo>
                    <a:pt x="50228" y="82511"/>
                  </a:lnTo>
                  <a:lnTo>
                    <a:pt x="56464" y="73152"/>
                  </a:lnTo>
                  <a:close/>
                </a:path>
                <a:path w="135255" h="212725">
                  <a:moveTo>
                    <a:pt x="56464" y="11252"/>
                  </a:moveTo>
                  <a:lnTo>
                    <a:pt x="39598" y="0"/>
                  </a:lnTo>
                  <a:lnTo>
                    <a:pt x="33350" y="9359"/>
                  </a:lnTo>
                  <a:lnTo>
                    <a:pt x="50228" y="20612"/>
                  </a:lnTo>
                  <a:lnTo>
                    <a:pt x="56464" y="11252"/>
                  </a:lnTo>
                  <a:close/>
                </a:path>
                <a:path w="135255" h="212725">
                  <a:moveTo>
                    <a:pt x="100609" y="206476"/>
                  </a:moveTo>
                  <a:lnTo>
                    <a:pt x="95580" y="196418"/>
                  </a:lnTo>
                  <a:lnTo>
                    <a:pt x="84340" y="202044"/>
                  </a:lnTo>
                  <a:lnTo>
                    <a:pt x="89369" y="212102"/>
                  </a:lnTo>
                  <a:lnTo>
                    <a:pt x="100609" y="206476"/>
                  </a:lnTo>
                  <a:close/>
                </a:path>
                <a:path w="135255" h="212725">
                  <a:moveTo>
                    <a:pt x="100622" y="144627"/>
                  </a:moveTo>
                  <a:lnTo>
                    <a:pt x="95592" y="134569"/>
                  </a:lnTo>
                  <a:lnTo>
                    <a:pt x="84353" y="140195"/>
                  </a:lnTo>
                  <a:lnTo>
                    <a:pt x="89382" y="150253"/>
                  </a:lnTo>
                  <a:lnTo>
                    <a:pt x="100622" y="144627"/>
                  </a:lnTo>
                  <a:close/>
                </a:path>
                <a:path w="135255" h="212725">
                  <a:moveTo>
                    <a:pt x="100634" y="82778"/>
                  </a:moveTo>
                  <a:lnTo>
                    <a:pt x="95605" y="72720"/>
                  </a:lnTo>
                  <a:lnTo>
                    <a:pt x="84366" y="78346"/>
                  </a:lnTo>
                  <a:lnTo>
                    <a:pt x="89395" y="88404"/>
                  </a:lnTo>
                  <a:lnTo>
                    <a:pt x="100634" y="82778"/>
                  </a:lnTo>
                  <a:close/>
                </a:path>
                <a:path w="135255" h="212725">
                  <a:moveTo>
                    <a:pt x="100647" y="20929"/>
                  </a:moveTo>
                  <a:lnTo>
                    <a:pt x="95618" y="10871"/>
                  </a:lnTo>
                  <a:lnTo>
                    <a:pt x="84378" y="16497"/>
                  </a:lnTo>
                  <a:lnTo>
                    <a:pt x="89408" y="26555"/>
                  </a:lnTo>
                  <a:lnTo>
                    <a:pt x="100647" y="20929"/>
                  </a:lnTo>
                  <a:close/>
                </a:path>
                <a:path w="135255" h="212725">
                  <a:moveTo>
                    <a:pt x="135229" y="196938"/>
                  </a:moveTo>
                  <a:lnTo>
                    <a:pt x="118364" y="185686"/>
                  </a:lnTo>
                  <a:lnTo>
                    <a:pt x="112115" y="195046"/>
                  </a:lnTo>
                  <a:lnTo>
                    <a:pt x="128993" y="206298"/>
                  </a:lnTo>
                  <a:lnTo>
                    <a:pt x="135229" y="196938"/>
                  </a:lnTo>
                  <a:close/>
                </a:path>
                <a:path w="135255" h="212725">
                  <a:moveTo>
                    <a:pt x="135229" y="135039"/>
                  </a:moveTo>
                  <a:lnTo>
                    <a:pt x="118364" y="123786"/>
                  </a:lnTo>
                  <a:lnTo>
                    <a:pt x="112115" y="133146"/>
                  </a:lnTo>
                  <a:lnTo>
                    <a:pt x="128993" y="144399"/>
                  </a:lnTo>
                  <a:lnTo>
                    <a:pt x="135229" y="135039"/>
                  </a:lnTo>
                  <a:close/>
                </a:path>
                <a:path w="135255" h="212725">
                  <a:moveTo>
                    <a:pt x="135242" y="73152"/>
                  </a:moveTo>
                  <a:lnTo>
                    <a:pt x="118376" y="61899"/>
                  </a:lnTo>
                  <a:lnTo>
                    <a:pt x="112128" y="71259"/>
                  </a:lnTo>
                  <a:lnTo>
                    <a:pt x="129006" y="82511"/>
                  </a:lnTo>
                  <a:lnTo>
                    <a:pt x="135242" y="73152"/>
                  </a:lnTo>
                  <a:close/>
                </a:path>
                <a:path w="135255" h="212725">
                  <a:moveTo>
                    <a:pt x="135242" y="11252"/>
                  </a:moveTo>
                  <a:lnTo>
                    <a:pt x="118376" y="0"/>
                  </a:lnTo>
                  <a:lnTo>
                    <a:pt x="112128" y="9359"/>
                  </a:lnTo>
                  <a:lnTo>
                    <a:pt x="129006" y="20612"/>
                  </a:lnTo>
                  <a:lnTo>
                    <a:pt x="135242" y="112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537" name="object 537"/>
          <p:cNvPicPr/>
          <p:nvPr/>
        </p:nvPicPr>
        <p:blipFill>
          <a:blip r:embed="rId134" cstate="print"/>
          <a:stretch>
            <a:fillRect/>
          </a:stretch>
        </p:blipFill>
        <p:spPr>
          <a:xfrm>
            <a:off x="3105468" y="4716588"/>
            <a:ext cx="360108" cy="359410"/>
          </a:xfrm>
          <a:prstGeom prst="rect">
            <a:avLst/>
          </a:prstGeom>
        </p:spPr>
      </p:pic>
      <p:pic>
        <p:nvPicPr>
          <p:cNvPr id="538" name="object 538"/>
          <p:cNvPicPr/>
          <p:nvPr/>
        </p:nvPicPr>
        <p:blipFill>
          <a:blip r:embed="rId135" cstate="print"/>
          <a:stretch>
            <a:fillRect/>
          </a:stretch>
        </p:blipFill>
        <p:spPr>
          <a:xfrm>
            <a:off x="3610213" y="4717041"/>
            <a:ext cx="357555" cy="357560"/>
          </a:xfrm>
          <a:prstGeom prst="rect">
            <a:avLst/>
          </a:prstGeom>
        </p:spPr>
      </p:pic>
      <p:pic>
        <p:nvPicPr>
          <p:cNvPr id="539" name="object 539"/>
          <p:cNvPicPr/>
          <p:nvPr/>
        </p:nvPicPr>
        <p:blipFill>
          <a:blip r:embed="rId136" cstate="print"/>
          <a:stretch>
            <a:fillRect/>
          </a:stretch>
        </p:blipFill>
        <p:spPr>
          <a:xfrm>
            <a:off x="4097763" y="4722204"/>
            <a:ext cx="390464" cy="347985"/>
          </a:xfrm>
          <a:prstGeom prst="rect">
            <a:avLst/>
          </a:prstGeom>
        </p:spPr>
      </p:pic>
      <p:pic>
        <p:nvPicPr>
          <p:cNvPr id="540" name="object 540"/>
          <p:cNvPicPr/>
          <p:nvPr/>
        </p:nvPicPr>
        <p:blipFill>
          <a:blip r:embed="rId137" cstate="print"/>
          <a:stretch>
            <a:fillRect/>
          </a:stretch>
        </p:blipFill>
        <p:spPr>
          <a:xfrm>
            <a:off x="4619994" y="4716004"/>
            <a:ext cx="354004" cy="359994"/>
          </a:xfrm>
          <a:prstGeom prst="rect">
            <a:avLst/>
          </a:prstGeom>
        </p:spPr>
      </p:pic>
      <p:grpSp>
        <p:nvGrpSpPr>
          <p:cNvPr id="541" name="object 541"/>
          <p:cNvGrpSpPr/>
          <p:nvPr/>
        </p:nvGrpSpPr>
        <p:grpSpPr>
          <a:xfrm>
            <a:off x="5228118" y="4626377"/>
            <a:ext cx="123825" cy="88265"/>
            <a:chOff x="5228118" y="4626377"/>
            <a:chExt cx="123825" cy="88265"/>
          </a:xfrm>
        </p:grpSpPr>
        <p:sp>
          <p:nvSpPr>
            <p:cNvPr id="542" name="object 542"/>
            <p:cNvSpPr/>
            <p:nvPr/>
          </p:nvSpPr>
          <p:spPr>
            <a:xfrm>
              <a:off x="5228118" y="4626377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4">
                  <a:moveTo>
                    <a:pt x="94399" y="0"/>
                  </a:moveTo>
                  <a:lnTo>
                    <a:pt x="29083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2"/>
                  </a:lnTo>
                  <a:lnTo>
                    <a:pt x="0" y="87756"/>
                  </a:lnTo>
                  <a:lnTo>
                    <a:pt x="123482" y="87756"/>
                  </a:lnTo>
                  <a:lnTo>
                    <a:pt x="123482" y="29082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3" name="object 543"/>
            <p:cNvSpPr/>
            <p:nvPr/>
          </p:nvSpPr>
          <p:spPr>
            <a:xfrm>
              <a:off x="5228120" y="4664646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29">
                  <a:moveTo>
                    <a:pt x="123482" y="0"/>
                  </a:moveTo>
                  <a:lnTo>
                    <a:pt x="0" y="0"/>
                  </a:lnTo>
                  <a:lnTo>
                    <a:pt x="0" y="26479"/>
                  </a:lnTo>
                  <a:lnTo>
                    <a:pt x="0" y="30734"/>
                  </a:lnTo>
                  <a:lnTo>
                    <a:pt x="120865" y="30734"/>
                  </a:lnTo>
                  <a:lnTo>
                    <a:pt x="120865" y="49491"/>
                  </a:lnTo>
                  <a:lnTo>
                    <a:pt x="123482" y="49491"/>
                  </a:lnTo>
                  <a:lnTo>
                    <a:pt x="123482" y="30734"/>
                  </a:lnTo>
                  <a:lnTo>
                    <a:pt x="123482" y="26479"/>
                  </a:lnTo>
                  <a:lnTo>
                    <a:pt x="123482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544" name="object 544"/>
          <p:cNvGrpSpPr/>
          <p:nvPr/>
        </p:nvGrpSpPr>
        <p:grpSpPr>
          <a:xfrm>
            <a:off x="5121508" y="4618729"/>
            <a:ext cx="337185" cy="520700"/>
            <a:chOff x="5121508" y="4618729"/>
            <a:chExt cx="337185" cy="520700"/>
          </a:xfrm>
        </p:grpSpPr>
        <p:sp>
          <p:nvSpPr>
            <p:cNvPr id="545" name="object 545"/>
            <p:cNvSpPr/>
            <p:nvPr/>
          </p:nvSpPr>
          <p:spPr>
            <a:xfrm>
              <a:off x="5230723" y="4686490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5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35"/>
                  </a:lnTo>
                  <a:lnTo>
                    <a:pt x="0" y="8890"/>
                  </a:lnTo>
                  <a:lnTo>
                    <a:pt x="118262" y="8890"/>
                  </a:lnTo>
                  <a:lnTo>
                    <a:pt x="118262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35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6" name="object 546"/>
            <p:cNvSpPr/>
            <p:nvPr/>
          </p:nvSpPr>
          <p:spPr>
            <a:xfrm>
              <a:off x="5129149" y="4686045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5" h="445770">
                  <a:moveTo>
                    <a:pt x="219837" y="356298"/>
                  </a:moveTo>
                  <a:lnTo>
                    <a:pt x="0" y="356298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298"/>
                  </a:lnTo>
                  <a:close/>
                </a:path>
                <a:path w="220345" h="445770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7" name="object 547"/>
            <p:cNvSpPr/>
            <p:nvPr/>
          </p:nvSpPr>
          <p:spPr>
            <a:xfrm>
              <a:off x="5129149" y="4686058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70">
                  <a:moveTo>
                    <a:pt x="40932" y="356285"/>
                  </a:moveTo>
                  <a:lnTo>
                    <a:pt x="0" y="356285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285"/>
                  </a:lnTo>
                  <a:close/>
                </a:path>
                <a:path w="41275" h="445770">
                  <a:moveTo>
                    <a:pt x="40932" y="0"/>
                  </a:moveTo>
                  <a:lnTo>
                    <a:pt x="0" y="0"/>
                  </a:lnTo>
                  <a:lnTo>
                    <a:pt x="0" y="88887"/>
                  </a:lnTo>
                  <a:lnTo>
                    <a:pt x="40932" y="88887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8" name="object 548"/>
            <p:cNvSpPr/>
            <p:nvPr/>
          </p:nvSpPr>
          <p:spPr>
            <a:xfrm>
              <a:off x="5129161" y="4774946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5" h="267970">
                  <a:moveTo>
                    <a:pt x="219837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7" y="267398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9" name="object 549"/>
            <p:cNvSpPr/>
            <p:nvPr/>
          </p:nvSpPr>
          <p:spPr>
            <a:xfrm>
              <a:off x="5129149" y="4774946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0" name="object 550"/>
            <p:cNvSpPr/>
            <p:nvPr/>
          </p:nvSpPr>
          <p:spPr>
            <a:xfrm>
              <a:off x="5129149" y="4774946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51" name="object 5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53592" y="4825117"/>
              <a:ext cx="171500" cy="171500"/>
            </a:xfrm>
            <a:prstGeom prst="rect">
              <a:avLst/>
            </a:prstGeom>
          </p:spPr>
        </p:pic>
        <p:sp>
          <p:nvSpPr>
            <p:cNvPr id="552" name="object 552"/>
            <p:cNvSpPr/>
            <p:nvPr/>
          </p:nvSpPr>
          <p:spPr>
            <a:xfrm>
              <a:off x="5121508" y="4618729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5" h="520700">
                  <a:moveTo>
                    <a:pt x="11887" y="477151"/>
                  </a:moveTo>
                  <a:lnTo>
                    <a:pt x="3429" y="477151"/>
                  </a:lnTo>
                  <a:lnTo>
                    <a:pt x="0" y="480580"/>
                  </a:lnTo>
                  <a:lnTo>
                    <a:pt x="12" y="512572"/>
                  </a:lnTo>
                  <a:lnTo>
                    <a:pt x="7620" y="520192"/>
                  </a:lnTo>
                  <a:lnTo>
                    <a:pt x="329095" y="520192"/>
                  </a:lnTo>
                  <a:lnTo>
                    <a:pt x="336715" y="512572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5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5" h="520700">
                  <a:moveTo>
                    <a:pt x="235256" y="431279"/>
                  </a:moveTo>
                  <a:lnTo>
                    <a:pt x="219837" y="431279"/>
                  </a:lnTo>
                  <a:lnTo>
                    <a:pt x="219837" y="500316"/>
                  </a:lnTo>
                  <a:lnTo>
                    <a:pt x="215265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5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5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20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9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5" h="520700">
                  <a:moveTo>
                    <a:pt x="243952" y="74968"/>
                  </a:moveTo>
                  <a:lnTo>
                    <a:pt x="215265" y="74968"/>
                  </a:lnTo>
                  <a:lnTo>
                    <a:pt x="219837" y="79527"/>
                  </a:lnTo>
                  <a:lnTo>
                    <a:pt x="219837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7" y="163880"/>
                  </a:lnTo>
                  <a:lnTo>
                    <a:pt x="219837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5"/>
                  </a:lnTo>
                  <a:lnTo>
                    <a:pt x="255161" y="88265"/>
                  </a:lnTo>
                  <a:lnTo>
                    <a:pt x="243952" y="74968"/>
                  </a:lnTo>
                  <a:close/>
                </a:path>
                <a:path w="337185" h="520700">
                  <a:moveTo>
                    <a:pt x="255161" y="88265"/>
                  </a:moveTo>
                  <a:lnTo>
                    <a:pt x="235140" y="88265"/>
                  </a:lnTo>
                  <a:lnTo>
                    <a:pt x="270357" y="130048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8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5"/>
                  </a:lnTo>
                  <a:close/>
                </a:path>
                <a:path w="337185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5" h="520700">
                  <a:moveTo>
                    <a:pt x="134315" y="33667"/>
                  </a:moveTo>
                  <a:lnTo>
                    <a:pt x="125857" y="33667"/>
                  </a:lnTo>
                  <a:lnTo>
                    <a:pt x="122428" y="37096"/>
                  </a:lnTo>
                  <a:lnTo>
                    <a:pt x="122428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5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5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5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5" h="520700">
                  <a:moveTo>
                    <a:pt x="234315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4" y="59651"/>
                  </a:lnTo>
                  <a:lnTo>
                    <a:pt x="237744" y="39573"/>
                  </a:lnTo>
                  <a:lnTo>
                    <a:pt x="234315" y="36144"/>
                  </a:lnTo>
                  <a:close/>
                </a:path>
                <a:path w="337185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9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7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53" name="object 553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5145940" y="4817459"/>
              <a:ext cx="186816" cy="186816"/>
            </a:xfrm>
            <a:prstGeom prst="rect">
              <a:avLst/>
            </a:prstGeom>
          </p:spPr>
        </p:pic>
      </p:grpSp>
      <p:grpSp>
        <p:nvGrpSpPr>
          <p:cNvPr id="554" name="object 554"/>
          <p:cNvGrpSpPr/>
          <p:nvPr/>
        </p:nvGrpSpPr>
        <p:grpSpPr>
          <a:xfrm>
            <a:off x="5636240" y="4755369"/>
            <a:ext cx="337820" cy="281305"/>
            <a:chOff x="5636240" y="4755369"/>
            <a:chExt cx="337820" cy="281305"/>
          </a:xfrm>
        </p:grpSpPr>
        <p:pic>
          <p:nvPicPr>
            <p:cNvPr id="555" name="object 555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5641864" y="4760995"/>
              <a:ext cx="326256" cy="270004"/>
            </a:xfrm>
            <a:prstGeom prst="rect">
              <a:avLst/>
            </a:prstGeom>
          </p:spPr>
        </p:pic>
        <p:sp>
          <p:nvSpPr>
            <p:cNvPr id="556" name="object 556"/>
            <p:cNvSpPr/>
            <p:nvPr/>
          </p:nvSpPr>
          <p:spPr>
            <a:xfrm>
              <a:off x="5636240" y="4755369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20" h="281304">
                  <a:moveTo>
                    <a:pt x="95630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0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2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6" y="218458"/>
                  </a:lnTo>
                  <a:lnTo>
                    <a:pt x="11255" y="185621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0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0" y="90004"/>
                  </a:lnTo>
                  <a:close/>
                </a:path>
                <a:path w="337820" h="281304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2"/>
                  </a:lnTo>
                  <a:lnTo>
                    <a:pt x="151879" y="270002"/>
                  </a:lnTo>
                  <a:close/>
                </a:path>
                <a:path w="337820" h="281304">
                  <a:moveTo>
                    <a:pt x="140165" y="101257"/>
                  </a:moveTo>
                  <a:lnTo>
                    <a:pt x="95630" y="101257"/>
                  </a:lnTo>
                  <a:lnTo>
                    <a:pt x="128471" y="107886"/>
                  </a:lnTo>
                  <a:lnTo>
                    <a:pt x="155287" y="125968"/>
                  </a:lnTo>
                  <a:lnTo>
                    <a:pt x="173367" y="152788"/>
                  </a:lnTo>
                  <a:lnTo>
                    <a:pt x="179997" y="185635"/>
                  </a:lnTo>
                  <a:lnTo>
                    <a:pt x="173367" y="218475"/>
                  </a:lnTo>
                  <a:lnTo>
                    <a:pt x="155287" y="245292"/>
                  </a:lnTo>
                  <a:lnTo>
                    <a:pt x="128471" y="263372"/>
                  </a:lnTo>
                  <a:lnTo>
                    <a:pt x="95630" y="270002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8"/>
                  </a:lnTo>
                  <a:lnTo>
                    <a:pt x="171480" y="243786"/>
                  </a:lnTo>
                  <a:lnTo>
                    <a:pt x="179027" y="232358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4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20" h="281304">
                  <a:moveTo>
                    <a:pt x="318642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2"/>
                  </a:lnTo>
                  <a:lnTo>
                    <a:pt x="337502" y="270002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2" y="219379"/>
                  </a:lnTo>
                  <a:close/>
                </a:path>
                <a:path w="337820" h="281304">
                  <a:moveTo>
                    <a:pt x="318642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1"/>
                  </a:lnTo>
                  <a:lnTo>
                    <a:pt x="332544" y="175052"/>
                  </a:lnTo>
                  <a:lnTo>
                    <a:pt x="326620" y="165551"/>
                  </a:lnTo>
                  <a:lnTo>
                    <a:pt x="318642" y="157505"/>
                  </a:lnTo>
                  <a:close/>
                </a:path>
                <a:path w="337820" h="281304">
                  <a:moveTo>
                    <a:pt x="318642" y="95631"/>
                  </a:moveTo>
                  <a:lnTo>
                    <a:pt x="286880" y="95631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1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1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2" y="95631"/>
                  </a:lnTo>
                  <a:close/>
                </a:path>
                <a:path w="337820" h="281304">
                  <a:moveTo>
                    <a:pt x="191249" y="95631"/>
                  </a:moveTo>
                  <a:lnTo>
                    <a:pt x="159448" y="95631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1"/>
                  </a:lnTo>
                  <a:close/>
                </a:path>
                <a:path w="337820" h="281304">
                  <a:moveTo>
                    <a:pt x="238378" y="0"/>
                  </a:moveTo>
                  <a:lnTo>
                    <a:pt x="212255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1"/>
                  </a:lnTo>
                  <a:lnTo>
                    <a:pt x="334987" y="95631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5" y="5181"/>
                  </a:lnTo>
                  <a:lnTo>
                    <a:pt x="240334" y="1206"/>
                  </a:lnTo>
                  <a:lnTo>
                    <a:pt x="238378" y="0"/>
                  </a:lnTo>
                  <a:close/>
                </a:path>
                <a:path w="337820" h="281304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20" h="281304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5" y="15341"/>
                  </a:lnTo>
                  <a:lnTo>
                    <a:pt x="259664" y="11252"/>
                  </a:lnTo>
                  <a:close/>
                </a:path>
                <a:path w="337820" h="281304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20" h="281304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5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57" name="object 557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5705366" y="4863887"/>
              <a:ext cx="99627" cy="110863"/>
            </a:xfrm>
            <a:prstGeom prst="rect">
              <a:avLst/>
            </a:prstGeom>
          </p:spPr>
        </p:pic>
        <p:sp>
          <p:nvSpPr>
            <p:cNvPr id="558" name="object 558"/>
            <p:cNvSpPr/>
            <p:nvPr/>
          </p:nvSpPr>
          <p:spPr>
            <a:xfrm>
              <a:off x="5807964" y="4801361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4" h="212725">
                  <a:moveTo>
                    <a:pt x="16268" y="206463"/>
                  </a:moveTo>
                  <a:lnTo>
                    <a:pt x="11239" y="196405"/>
                  </a:lnTo>
                  <a:lnTo>
                    <a:pt x="0" y="202031"/>
                  </a:lnTo>
                  <a:lnTo>
                    <a:pt x="5029" y="212090"/>
                  </a:lnTo>
                  <a:lnTo>
                    <a:pt x="16268" y="206463"/>
                  </a:lnTo>
                  <a:close/>
                </a:path>
                <a:path w="135254" h="212725">
                  <a:moveTo>
                    <a:pt x="16306" y="20916"/>
                  </a:moveTo>
                  <a:lnTo>
                    <a:pt x="11277" y="10858"/>
                  </a:lnTo>
                  <a:lnTo>
                    <a:pt x="38" y="16484"/>
                  </a:lnTo>
                  <a:lnTo>
                    <a:pt x="5067" y="26543"/>
                  </a:lnTo>
                  <a:lnTo>
                    <a:pt x="16306" y="20916"/>
                  </a:lnTo>
                  <a:close/>
                </a:path>
                <a:path w="135254" h="212725">
                  <a:moveTo>
                    <a:pt x="56451" y="196938"/>
                  </a:moveTo>
                  <a:lnTo>
                    <a:pt x="39585" y="185686"/>
                  </a:lnTo>
                  <a:lnTo>
                    <a:pt x="33337" y="195046"/>
                  </a:lnTo>
                  <a:lnTo>
                    <a:pt x="50215" y="206298"/>
                  </a:lnTo>
                  <a:lnTo>
                    <a:pt x="56451" y="196938"/>
                  </a:lnTo>
                  <a:close/>
                </a:path>
                <a:path w="135254" h="212725">
                  <a:moveTo>
                    <a:pt x="56451" y="135039"/>
                  </a:moveTo>
                  <a:lnTo>
                    <a:pt x="39585" y="123786"/>
                  </a:lnTo>
                  <a:lnTo>
                    <a:pt x="33337" y="133146"/>
                  </a:lnTo>
                  <a:lnTo>
                    <a:pt x="50215" y="144399"/>
                  </a:lnTo>
                  <a:lnTo>
                    <a:pt x="56451" y="135039"/>
                  </a:lnTo>
                  <a:close/>
                </a:path>
                <a:path w="135254" h="212725">
                  <a:moveTo>
                    <a:pt x="56451" y="73152"/>
                  </a:moveTo>
                  <a:lnTo>
                    <a:pt x="39585" y="61899"/>
                  </a:lnTo>
                  <a:lnTo>
                    <a:pt x="33337" y="71259"/>
                  </a:lnTo>
                  <a:lnTo>
                    <a:pt x="50215" y="82511"/>
                  </a:lnTo>
                  <a:lnTo>
                    <a:pt x="56451" y="73152"/>
                  </a:lnTo>
                  <a:close/>
                </a:path>
                <a:path w="135254" h="212725">
                  <a:moveTo>
                    <a:pt x="56451" y="11252"/>
                  </a:moveTo>
                  <a:lnTo>
                    <a:pt x="39585" y="0"/>
                  </a:lnTo>
                  <a:lnTo>
                    <a:pt x="33337" y="9359"/>
                  </a:lnTo>
                  <a:lnTo>
                    <a:pt x="50215" y="20612"/>
                  </a:lnTo>
                  <a:lnTo>
                    <a:pt x="56451" y="11252"/>
                  </a:lnTo>
                  <a:close/>
                </a:path>
                <a:path w="135254" h="212725">
                  <a:moveTo>
                    <a:pt x="100596" y="206476"/>
                  </a:moveTo>
                  <a:lnTo>
                    <a:pt x="95567" y="196418"/>
                  </a:lnTo>
                  <a:lnTo>
                    <a:pt x="84328" y="202044"/>
                  </a:lnTo>
                  <a:lnTo>
                    <a:pt x="89357" y="212102"/>
                  </a:lnTo>
                  <a:lnTo>
                    <a:pt x="100596" y="206476"/>
                  </a:lnTo>
                  <a:close/>
                </a:path>
                <a:path w="135254" h="212725">
                  <a:moveTo>
                    <a:pt x="100609" y="144627"/>
                  </a:moveTo>
                  <a:lnTo>
                    <a:pt x="95580" y="134569"/>
                  </a:lnTo>
                  <a:lnTo>
                    <a:pt x="84340" y="140195"/>
                  </a:lnTo>
                  <a:lnTo>
                    <a:pt x="89369" y="150253"/>
                  </a:lnTo>
                  <a:lnTo>
                    <a:pt x="100609" y="144627"/>
                  </a:lnTo>
                  <a:close/>
                </a:path>
                <a:path w="135254" h="212725">
                  <a:moveTo>
                    <a:pt x="100634" y="82778"/>
                  </a:moveTo>
                  <a:lnTo>
                    <a:pt x="95605" y="72720"/>
                  </a:lnTo>
                  <a:lnTo>
                    <a:pt x="84366" y="78346"/>
                  </a:lnTo>
                  <a:lnTo>
                    <a:pt x="89395" y="88404"/>
                  </a:lnTo>
                  <a:lnTo>
                    <a:pt x="100634" y="82778"/>
                  </a:lnTo>
                  <a:close/>
                </a:path>
                <a:path w="135254" h="212725">
                  <a:moveTo>
                    <a:pt x="100647" y="20929"/>
                  </a:moveTo>
                  <a:lnTo>
                    <a:pt x="95618" y="10871"/>
                  </a:lnTo>
                  <a:lnTo>
                    <a:pt x="84378" y="16497"/>
                  </a:lnTo>
                  <a:lnTo>
                    <a:pt x="89408" y="26555"/>
                  </a:lnTo>
                  <a:lnTo>
                    <a:pt x="100647" y="20929"/>
                  </a:lnTo>
                  <a:close/>
                </a:path>
                <a:path w="135254" h="212725">
                  <a:moveTo>
                    <a:pt x="135216" y="196938"/>
                  </a:moveTo>
                  <a:lnTo>
                    <a:pt x="118351" y="185686"/>
                  </a:lnTo>
                  <a:lnTo>
                    <a:pt x="112102" y="195046"/>
                  </a:lnTo>
                  <a:lnTo>
                    <a:pt x="128981" y="206298"/>
                  </a:lnTo>
                  <a:lnTo>
                    <a:pt x="135216" y="196938"/>
                  </a:lnTo>
                  <a:close/>
                </a:path>
                <a:path w="135254" h="212725">
                  <a:moveTo>
                    <a:pt x="135229" y="135039"/>
                  </a:moveTo>
                  <a:lnTo>
                    <a:pt x="118364" y="123786"/>
                  </a:lnTo>
                  <a:lnTo>
                    <a:pt x="112115" y="133146"/>
                  </a:lnTo>
                  <a:lnTo>
                    <a:pt x="128993" y="144399"/>
                  </a:lnTo>
                  <a:lnTo>
                    <a:pt x="135229" y="135039"/>
                  </a:lnTo>
                  <a:close/>
                </a:path>
                <a:path w="135254" h="212725">
                  <a:moveTo>
                    <a:pt x="135229" y="73152"/>
                  </a:moveTo>
                  <a:lnTo>
                    <a:pt x="118364" y="61899"/>
                  </a:lnTo>
                  <a:lnTo>
                    <a:pt x="112115" y="71259"/>
                  </a:lnTo>
                  <a:lnTo>
                    <a:pt x="128993" y="82511"/>
                  </a:lnTo>
                  <a:lnTo>
                    <a:pt x="135229" y="73152"/>
                  </a:lnTo>
                  <a:close/>
                </a:path>
                <a:path w="135254" h="212725">
                  <a:moveTo>
                    <a:pt x="135229" y="11252"/>
                  </a:moveTo>
                  <a:lnTo>
                    <a:pt x="118364" y="0"/>
                  </a:lnTo>
                  <a:lnTo>
                    <a:pt x="112115" y="9359"/>
                  </a:lnTo>
                  <a:lnTo>
                    <a:pt x="128993" y="20612"/>
                  </a:lnTo>
                  <a:lnTo>
                    <a:pt x="135229" y="112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559" name="object 559"/>
          <p:cNvGrpSpPr/>
          <p:nvPr/>
        </p:nvGrpSpPr>
        <p:grpSpPr>
          <a:xfrm>
            <a:off x="6236118" y="4626377"/>
            <a:ext cx="123825" cy="88265"/>
            <a:chOff x="6236118" y="4626377"/>
            <a:chExt cx="123825" cy="88265"/>
          </a:xfrm>
        </p:grpSpPr>
        <p:sp>
          <p:nvSpPr>
            <p:cNvPr id="560" name="object 560"/>
            <p:cNvSpPr/>
            <p:nvPr/>
          </p:nvSpPr>
          <p:spPr>
            <a:xfrm>
              <a:off x="6236118" y="4626377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4">
                  <a:moveTo>
                    <a:pt x="94399" y="0"/>
                  </a:moveTo>
                  <a:lnTo>
                    <a:pt x="29083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2"/>
                  </a:lnTo>
                  <a:lnTo>
                    <a:pt x="0" y="87756"/>
                  </a:lnTo>
                  <a:lnTo>
                    <a:pt x="123482" y="87756"/>
                  </a:lnTo>
                  <a:lnTo>
                    <a:pt x="123482" y="29082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1" name="object 561"/>
            <p:cNvSpPr/>
            <p:nvPr/>
          </p:nvSpPr>
          <p:spPr>
            <a:xfrm>
              <a:off x="6236119" y="4664646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29">
                  <a:moveTo>
                    <a:pt x="123482" y="0"/>
                  </a:moveTo>
                  <a:lnTo>
                    <a:pt x="0" y="0"/>
                  </a:lnTo>
                  <a:lnTo>
                    <a:pt x="0" y="26479"/>
                  </a:lnTo>
                  <a:lnTo>
                    <a:pt x="0" y="30734"/>
                  </a:lnTo>
                  <a:lnTo>
                    <a:pt x="120865" y="30734"/>
                  </a:lnTo>
                  <a:lnTo>
                    <a:pt x="120865" y="49491"/>
                  </a:lnTo>
                  <a:lnTo>
                    <a:pt x="123482" y="49491"/>
                  </a:lnTo>
                  <a:lnTo>
                    <a:pt x="123482" y="30734"/>
                  </a:lnTo>
                  <a:lnTo>
                    <a:pt x="123482" y="26479"/>
                  </a:lnTo>
                  <a:lnTo>
                    <a:pt x="123482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562" name="object 562"/>
          <p:cNvGrpSpPr/>
          <p:nvPr/>
        </p:nvGrpSpPr>
        <p:grpSpPr>
          <a:xfrm>
            <a:off x="6129508" y="4618729"/>
            <a:ext cx="337185" cy="520700"/>
            <a:chOff x="6129508" y="4618729"/>
            <a:chExt cx="337185" cy="520700"/>
          </a:xfrm>
        </p:grpSpPr>
        <p:sp>
          <p:nvSpPr>
            <p:cNvPr id="563" name="object 563"/>
            <p:cNvSpPr/>
            <p:nvPr/>
          </p:nvSpPr>
          <p:spPr>
            <a:xfrm>
              <a:off x="6238722" y="4686490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5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35"/>
                  </a:lnTo>
                  <a:lnTo>
                    <a:pt x="0" y="8890"/>
                  </a:lnTo>
                  <a:lnTo>
                    <a:pt x="118262" y="8890"/>
                  </a:lnTo>
                  <a:lnTo>
                    <a:pt x="118262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35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4" name="object 564"/>
            <p:cNvSpPr/>
            <p:nvPr/>
          </p:nvSpPr>
          <p:spPr>
            <a:xfrm>
              <a:off x="6137148" y="4686045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5" h="445770">
                  <a:moveTo>
                    <a:pt x="219837" y="356298"/>
                  </a:moveTo>
                  <a:lnTo>
                    <a:pt x="0" y="356298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298"/>
                  </a:lnTo>
                  <a:close/>
                </a:path>
                <a:path w="220345" h="445770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5" name="object 565"/>
            <p:cNvSpPr/>
            <p:nvPr/>
          </p:nvSpPr>
          <p:spPr>
            <a:xfrm>
              <a:off x="6137148" y="4686058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70">
                  <a:moveTo>
                    <a:pt x="40932" y="356285"/>
                  </a:moveTo>
                  <a:lnTo>
                    <a:pt x="0" y="356285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285"/>
                  </a:lnTo>
                  <a:close/>
                </a:path>
                <a:path w="41275" h="445770">
                  <a:moveTo>
                    <a:pt x="40932" y="0"/>
                  </a:moveTo>
                  <a:lnTo>
                    <a:pt x="0" y="0"/>
                  </a:lnTo>
                  <a:lnTo>
                    <a:pt x="0" y="88887"/>
                  </a:lnTo>
                  <a:lnTo>
                    <a:pt x="40932" y="88887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6" name="object 566"/>
            <p:cNvSpPr/>
            <p:nvPr/>
          </p:nvSpPr>
          <p:spPr>
            <a:xfrm>
              <a:off x="6137160" y="4774946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5" h="267970">
                  <a:moveTo>
                    <a:pt x="219837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7" y="267398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7" name="object 567"/>
            <p:cNvSpPr/>
            <p:nvPr/>
          </p:nvSpPr>
          <p:spPr>
            <a:xfrm>
              <a:off x="6137147" y="4774946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8" name="object 568"/>
            <p:cNvSpPr/>
            <p:nvPr/>
          </p:nvSpPr>
          <p:spPr>
            <a:xfrm>
              <a:off x="6137147" y="4774946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69" name="object 56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61592" y="4825117"/>
              <a:ext cx="171500" cy="171500"/>
            </a:xfrm>
            <a:prstGeom prst="rect">
              <a:avLst/>
            </a:prstGeom>
          </p:spPr>
        </p:pic>
        <p:sp>
          <p:nvSpPr>
            <p:cNvPr id="570" name="object 570"/>
            <p:cNvSpPr/>
            <p:nvPr/>
          </p:nvSpPr>
          <p:spPr>
            <a:xfrm>
              <a:off x="6129508" y="4618729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5" h="520700">
                  <a:moveTo>
                    <a:pt x="11887" y="477151"/>
                  </a:moveTo>
                  <a:lnTo>
                    <a:pt x="3429" y="477151"/>
                  </a:lnTo>
                  <a:lnTo>
                    <a:pt x="0" y="480580"/>
                  </a:lnTo>
                  <a:lnTo>
                    <a:pt x="12" y="512572"/>
                  </a:lnTo>
                  <a:lnTo>
                    <a:pt x="7620" y="520192"/>
                  </a:lnTo>
                  <a:lnTo>
                    <a:pt x="329095" y="520192"/>
                  </a:lnTo>
                  <a:lnTo>
                    <a:pt x="336715" y="512572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5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5" h="520700">
                  <a:moveTo>
                    <a:pt x="235256" y="431279"/>
                  </a:moveTo>
                  <a:lnTo>
                    <a:pt x="219837" y="431279"/>
                  </a:lnTo>
                  <a:lnTo>
                    <a:pt x="219837" y="500316"/>
                  </a:lnTo>
                  <a:lnTo>
                    <a:pt x="215265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5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5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20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9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5" h="520700">
                  <a:moveTo>
                    <a:pt x="243952" y="74968"/>
                  </a:moveTo>
                  <a:lnTo>
                    <a:pt x="215265" y="74968"/>
                  </a:lnTo>
                  <a:lnTo>
                    <a:pt x="219837" y="79527"/>
                  </a:lnTo>
                  <a:lnTo>
                    <a:pt x="219837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7" y="163880"/>
                  </a:lnTo>
                  <a:lnTo>
                    <a:pt x="219837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5"/>
                  </a:lnTo>
                  <a:lnTo>
                    <a:pt x="255161" y="88265"/>
                  </a:lnTo>
                  <a:lnTo>
                    <a:pt x="243952" y="74968"/>
                  </a:lnTo>
                  <a:close/>
                </a:path>
                <a:path w="337185" h="520700">
                  <a:moveTo>
                    <a:pt x="255161" y="88265"/>
                  </a:moveTo>
                  <a:lnTo>
                    <a:pt x="235140" y="88265"/>
                  </a:lnTo>
                  <a:lnTo>
                    <a:pt x="270357" y="130048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8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5"/>
                  </a:lnTo>
                  <a:close/>
                </a:path>
                <a:path w="337185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5" h="520700">
                  <a:moveTo>
                    <a:pt x="134315" y="33667"/>
                  </a:moveTo>
                  <a:lnTo>
                    <a:pt x="125857" y="33667"/>
                  </a:lnTo>
                  <a:lnTo>
                    <a:pt x="122428" y="37096"/>
                  </a:lnTo>
                  <a:lnTo>
                    <a:pt x="122428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5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5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5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5" h="520700">
                  <a:moveTo>
                    <a:pt x="234315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4" y="59651"/>
                  </a:lnTo>
                  <a:lnTo>
                    <a:pt x="237744" y="39573"/>
                  </a:lnTo>
                  <a:lnTo>
                    <a:pt x="234315" y="36144"/>
                  </a:lnTo>
                  <a:close/>
                </a:path>
                <a:path w="337185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9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7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71" name="object 571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6153941" y="4817459"/>
              <a:ext cx="186816" cy="186816"/>
            </a:xfrm>
            <a:prstGeom prst="rect">
              <a:avLst/>
            </a:prstGeom>
          </p:spPr>
        </p:pic>
      </p:grpSp>
      <p:pic>
        <p:nvPicPr>
          <p:cNvPr id="572" name="object 572"/>
          <p:cNvPicPr/>
          <p:nvPr/>
        </p:nvPicPr>
        <p:blipFill>
          <a:blip r:embed="rId139" cstate="print"/>
          <a:stretch>
            <a:fillRect/>
          </a:stretch>
        </p:blipFill>
        <p:spPr>
          <a:xfrm>
            <a:off x="6635994" y="4716004"/>
            <a:ext cx="354006" cy="359994"/>
          </a:xfrm>
          <a:prstGeom prst="rect">
            <a:avLst/>
          </a:prstGeom>
        </p:spPr>
      </p:pic>
      <p:pic>
        <p:nvPicPr>
          <p:cNvPr id="573" name="object 573"/>
          <p:cNvPicPr/>
          <p:nvPr/>
        </p:nvPicPr>
        <p:blipFill>
          <a:blip r:embed="rId140" cstate="print"/>
          <a:stretch>
            <a:fillRect/>
          </a:stretch>
        </p:blipFill>
        <p:spPr>
          <a:xfrm>
            <a:off x="7121762" y="4722204"/>
            <a:ext cx="390462" cy="347985"/>
          </a:xfrm>
          <a:prstGeom prst="rect">
            <a:avLst/>
          </a:prstGeom>
        </p:spPr>
      </p:pic>
      <p:pic>
        <p:nvPicPr>
          <p:cNvPr id="574" name="object 574"/>
          <p:cNvPicPr/>
          <p:nvPr/>
        </p:nvPicPr>
        <p:blipFill>
          <a:blip r:embed="rId141" cstate="print"/>
          <a:stretch>
            <a:fillRect/>
          </a:stretch>
        </p:blipFill>
        <p:spPr>
          <a:xfrm>
            <a:off x="7642214" y="4717041"/>
            <a:ext cx="357555" cy="357560"/>
          </a:xfrm>
          <a:prstGeom prst="rect">
            <a:avLst/>
          </a:prstGeom>
        </p:spPr>
      </p:pic>
      <p:pic>
        <p:nvPicPr>
          <p:cNvPr id="575" name="object 575"/>
          <p:cNvPicPr/>
          <p:nvPr/>
        </p:nvPicPr>
        <p:blipFill>
          <a:blip r:embed="rId142" cstate="print"/>
          <a:stretch>
            <a:fillRect/>
          </a:stretch>
        </p:blipFill>
        <p:spPr>
          <a:xfrm>
            <a:off x="8145467" y="4716588"/>
            <a:ext cx="360108" cy="359410"/>
          </a:xfrm>
          <a:prstGeom prst="rect">
            <a:avLst/>
          </a:prstGeom>
        </p:spPr>
      </p:pic>
      <p:grpSp>
        <p:nvGrpSpPr>
          <p:cNvPr id="576" name="object 576"/>
          <p:cNvGrpSpPr/>
          <p:nvPr/>
        </p:nvGrpSpPr>
        <p:grpSpPr>
          <a:xfrm>
            <a:off x="8660239" y="4755369"/>
            <a:ext cx="337820" cy="281305"/>
            <a:chOff x="8660239" y="4755369"/>
            <a:chExt cx="337820" cy="281305"/>
          </a:xfrm>
        </p:grpSpPr>
        <p:pic>
          <p:nvPicPr>
            <p:cNvPr id="577" name="object 577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8665863" y="4760995"/>
              <a:ext cx="326257" cy="270004"/>
            </a:xfrm>
            <a:prstGeom prst="rect">
              <a:avLst/>
            </a:prstGeom>
          </p:spPr>
        </p:pic>
        <p:sp>
          <p:nvSpPr>
            <p:cNvPr id="578" name="object 578"/>
            <p:cNvSpPr/>
            <p:nvPr/>
          </p:nvSpPr>
          <p:spPr>
            <a:xfrm>
              <a:off x="8660239" y="4755369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20" h="281304">
                  <a:moveTo>
                    <a:pt x="95631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1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2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7" y="218458"/>
                  </a:lnTo>
                  <a:lnTo>
                    <a:pt x="11255" y="185621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1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1" y="90004"/>
                  </a:lnTo>
                  <a:close/>
                </a:path>
                <a:path w="337820" h="281304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2"/>
                  </a:lnTo>
                  <a:lnTo>
                    <a:pt x="151879" y="270002"/>
                  </a:lnTo>
                  <a:close/>
                </a:path>
                <a:path w="337820" h="281304">
                  <a:moveTo>
                    <a:pt x="140165" y="101257"/>
                  </a:moveTo>
                  <a:lnTo>
                    <a:pt x="95631" y="101257"/>
                  </a:lnTo>
                  <a:lnTo>
                    <a:pt x="128473" y="107886"/>
                  </a:lnTo>
                  <a:lnTo>
                    <a:pt x="155294" y="125968"/>
                  </a:lnTo>
                  <a:lnTo>
                    <a:pt x="173378" y="152788"/>
                  </a:lnTo>
                  <a:lnTo>
                    <a:pt x="180009" y="185635"/>
                  </a:lnTo>
                  <a:lnTo>
                    <a:pt x="173378" y="218475"/>
                  </a:lnTo>
                  <a:lnTo>
                    <a:pt x="155294" y="245292"/>
                  </a:lnTo>
                  <a:lnTo>
                    <a:pt x="128473" y="263372"/>
                  </a:lnTo>
                  <a:lnTo>
                    <a:pt x="95631" y="270002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8"/>
                  </a:lnTo>
                  <a:lnTo>
                    <a:pt x="171480" y="243786"/>
                  </a:lnTo>
                  <a:lnTo>
                    <a:pt x="179027" y="232358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4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20" h="281304">
                  <a:moveTo>
                    <a:pt x="318643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2"/>
                  </a:lnTo>
                  <a:lnTo>
                    <a:pt x="337502" y="270002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3" y="219379"/>
                  </a:lnTo>
                  <a:close/>
                </a:path>
                <a:path w="337820" h="281304">
                  <a:moveTo>
                    <a:pt x="318643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1"/>
                  </a:lnTo>
                  <a:lnTo>
                    <a:pt x="332544" y="175052"/>
                  </a:lnTo>
                  <a:lnTo>
                    <a:pt x="326620" y="165551"/>
                  </a:lnTo>
                  <a:lnTo>
                    <a:pt x="318643" y="157505"/>
                  </a:lnTo>
                  <a:close/>
                </a:path>
                <a:path w="337820" h="281304">
                  <a:moveTo>
                    <a:pt x="318643" y="95631"/>
                  </a:moveTo>
                  <a:lnTo>
                    <a:pt x="286880" y="95631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1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1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3" y="95631"/>
                  </a:lnTo>
                  <a:close/>
                </a:path>
                <a:path w="337820" h="281304">
                  <a:moveTo>
                    <a:pt x="191249" y="95631"/>
                  </a:moveTo>
                  <a:lnTo>
                    <a:pt x="159448" y="95631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1"/>
                  </a:lnTo>
                  <a:close/>
                </a:path>
                <a:path w="337820" h="281304">
                  <a:moveTo>
                    <a:pt x="238379" y="0"/>
                  </a:moveTo>
                  <a:lnTo>
                    <a:pt x="212267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1"/>
                  </a:lnTo>
                  <a:lnTo>
                    <a:pt x="334987" y="95631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6" y="5181"/>
                  </a:lnTo>
                  <a:lnTo>
                    <a:pt x="240334" y="1206"/>
                  </a:lnTo>
                  <a:lnTo>
                    <a:pt x="238379" y="0"/>
                  </a:lnTo>
                  <a:close/>
                </a:path>
                <a:path w="337820" h="281304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20" h="281304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6" y="15341"/>
                  </a:lnTo>
                  <a:lnTo>
                    <a:pt x="259664" y="11252"/>
                  </a:lnTo>
                  <a:close/>
                </a:path>
                <a:path w="337820" h="281304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20" h="281304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6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79" name="object 579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8729365" y="4863887"/>
              <a:ext cx="99627" cy="110863"/>
            </a:xfrm>
            <a:prstGeom prst="rect">
              <a:avLst/>
            </a:prstGeom>
          </p:spPr>
        </p:pic>
        <p:sp>
          <p:nvSpPr>
            <p:cNvPr id="580" name="object 580"/>
            <p:cNvSpPr/>
            <p:nvPr/>
          </p:nvSpPr>
          <p:spPr>
            <a:xfrm>
              <a:off x="8831961" y="4801361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4" h="212725">
                  <a:moveTo>
                    <a:pt x="16268" y="206463"/>
                  </a:moveTo>
                  <a:lnTo>
                    <a:pt x="11239" y="196405"/>
                  </a:lnTo>
                  <a:lnTo>
                    <a:pt x="0" y="202031"/>
                  </a:lnTo>
                  <a:lnTo>
                    <a:pt x="5029" y="212090"/>
                  </a:lnTo>
                  <a:lnTo>
                    <a:pt x="16268" y="206463"/>
                  </a:lnTo>
                  <a:close/>
                </a:path>
                <a:path w="135254" h="212725">
                  <a:moveTo>
                    <a:pt x="16306" y="20916"/>
                  </a:moveTo>
                  <a:lnTo>
                    <a:pt x="11277" y="10858"/>
                  </a:lnTo>
                  <a:lnTo>
                    <a:pt x="38" y="16484"/>
                  </a:lnTo>
                  <a:lnTo>
                    <a:pt x="5067" y="26543"/>
                  </a:lnTo>
                  <a:lnTo>
                    <a:pt x="16306" y="20916"/>
                  </a:lnTo>
                  <a:close/>
                </a:path>
                <a:path w="135254" h="212725">
                  <a:moveTo>
                    <a:pt x="56451" y="196938"/>
                  </a:moveTo>
                  <a:lnTo>
                    <a:pt x="39585" y="185686"/>
                  </a:lnTo>
                  <a:lnTo>
                    <a:pt x="33337" y="195046"/>
                  </a:lnTo>
                  <a:lnTo>
                    <a:pt x="50215" y="206298"/>
                  </a:lnTo>
                  <a:lnTo>
                    <a:pt x="56451" y="196938"/>
                  </a:lnTo>
                  <a:close/>
                </a:path>
                <a:path w="135254" h="212725">
                  <a:moveTo>
                    <a:pt x="56451" y="135039"/>
                  </a:moveTo>
                  <a:lnTo>
                    <a:pt x="39585" y="123786"/>
                  </a:lnTo>
                  <a:lnTo>
                    <a:pt x="33337" y="133146"/>
                  </a:lnTo>
                  <a:lnTo>
                    <a:pt x="50215" y="144399"/>
                  </a:lnTo>
                  <a:lnTo>
                    <a:pt x="56451" y="135039"/>
                  </a:lnTo>
                  <a:close/>
                </a:path>
                <a:path w="135254" h="212725">
                  <a:moveTo>
                    <a:pt x="56451" y="73152"/>
                  </a:moveTo>
                  <a:lnTo>
                    <a:pt x="39585" y="61899"/>
                  </a:lnTo>
                  <a:lnTo>
                    <a:pt x="33337" y="71259"/>
                  </a:lnTo>
                  <a:lnTo>
                    <a:pt x="50215" y="82511"/>
                  </a:lnTo>
                  <a:lnTo>
                    <a:pt x="56451" y="73152"/>
                  </a:lnTo>
                  <a:close/>
                </a:path>
                <a:path w="135254" h="212725">
                  <a:moveTo>
                    <a:pt x="56451" y="11252"/>
                  </a:moveTo>
                  <a:lnTo>
                    <a:pt x="39585" y="0"/>
                  </a:lnTo>
                  <a:lnTo>
                    <a:pt x="33337" y="9359"/>
                  </a:lnTo>
                  <a:lnTo>
                    <a:pt x="50215" y="20612"/>
                  </a:lnTo>
                  <a:lnTo>
                    <a:pt x="56451" y="11252"/>
                  </a:lnTo>
                  <a:close/>
                </a:path>
                <a:path w="135254" h="212725">
                  <a:moveTo>
                    <a:pt x="100609" y="206476"/>
                  </a:moveTo>
                  <a:lnTo>
                    <a:pt x="95580" y="196418"/>
                  </a:lnTo>
                  <a:lnTo>
                    <a:pt x="84340" y="202044"/>
                  </a:lnTo>
                  <a:lnTo>
                    <a:pt x="89369" y="212102"/>
                  </a:lnTo>
                  <a:lnTo>
                    <a:pt x="100609" y="206476"/>
                  </a:lnTo>
                  <a:close/>
                </a:path>
                <a:path w="135254" h="212725">
                  <a:moveTo>
                    <a:pt x="100622" y="144627"/>
                  </a:moveTo>
                  <a:lnTo>
                    <a:pt x="95592" y="134569"/>
                  </a:lnTo>
                  <a:lnTo>
                    <a:pt x="84353" y="140195"/>
                  </a:lnTo>
                  <a:lnTo>
                    <a:pt x="89382" y="150253"/>
                  </a:lnTo>
                  <a:lnTo>
                    <a:pt x="100622" y="144627"/>
                  </a:lnTo>
                  <a:close/>
                </a:path>
                <a:path w="135254" h="212725">
                  <a:moveTo>
                    <a:pt x="100634" y="82778"/>
                  </a:moveTo>
                  <a:lnTo>
                    <a:pt x="95605" y="72720"/>
                  </a:lnTo>
                  <a:lnTo>
                    <a:pt x="84366" y="78346"/>
                  </a:lnTo>
                  <a:lnTo>
                    <a:pt x="89395" y="88404"/>
                  </a:lnTo>
                  <a:lnTo>
                    <a:pt x="100634" y="82778"/>
                  </a:lnTo>
                  <a:close/>
                </a:path>
                <a:path w="135254" h="212725">
                  <a:moveTo>
                    <a:pt x="100647" y="20929"/>
                  </a:moveTo>
                  <a:lnTo>
                    <a:pt x="95618" y="10871"/>
                  </a:lnTo>
                  <a:lnTo>
                    <a:pt x="84378" y="16497"/>
                  </a:lnTo>
                  <a:lnTo>
                    <a:pt x="89408" y="26555"/>
                  </a:lnTo>
                  <a:lnTo>
                    <a:pt x="100647" y="20929"/>
                  </a:lnTo>
                  <a:close/>
                </a:path>
                <a:path w="135254" h="212725">
                  <a:moveTo>
                    <a:pt x="135216" y="196938"/>
                  </a:moveTo>
                  <a:lnTo>
                    <a:pt x="118351" y="185686"/>
                  </a:lnTo>
                  <a:lnTo>
                    <a:pt x="112102" y="195046"/>
                  </a:lnTo>
                  <a:lnTo>
                    <a:pt x="128981" y="206298"/>
                  </a:lnTo>
                  <a:lnTo>
                    <a:pt x="135216" y="196938"/>
                  </a:lnTo>
                  <a:close/>
                </a:path>
                <a:path w="135254" h="212725">
                  <a:moveTo>
                    <a:pt x="135229" y="135039"/>
                  </a:moveTo>
                  <a:lnTo>
                    <a:pt x="118364" y="123786"/>
                  </a:lnTo>
                  <a:lnTo>
                    <a:pt x="112115" y="133146"/>
                  </a:lnTo>
                  <a:lnTo>
                    <a:pt x="128993" y="144399"/>
                  </a:lnTo>
                  <a:lnTo>
                    <a:pt x="135229" y="135039"/>
                  </a:lnTo>
                  <a:close/>
                </a:path>
                <a:path w="135254" h="212725">
                  <a:moveTo>
                    <a:pt x="135229" y="73152"/>
                  </a:moveTo>
                  <a:lnTo>
                    <a:pt x="118364" y="61899"/>
                  </a:lnTo>
                  <a:lnTo>
                    <a:pt x="112115" y="71259"/>
                  </a:lnTo>
                  <a:lnTo>
                    <a:pt x="128993" y="82511"/>
                  </a:lnTo>
                  <a:lnTo>
                    <a:pt x="135229" y="73152"/>
                  </a:lnTo>
                  <a:close/>
                </a:path>
                <a:path w="135254" h="212725">
                  <a:moveTo>
                    <a:pt x="135229" y="11252"/>
                  </a:moveTo>
                  <a:lnTo>
                    <a:pt x="118364" y="0"/>
                  </a:lnTo>
                  <a:lnTo>
                    <a:pt x="112115" y="9359"/>
                  </a:lnTo>
                  <a:lnTo>
                    <a:pt x="128993" y="20612"/>
                  </a:lnTo>
                  <a:lnTo>
                    <a:pt x="135229" y="112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581" name="object 581"/>
          <p:cNvPicPr/>
          <p:nvPr/>
        </p:nvPicPr>
        <p:blipFill>
          <a:blip r:embed="rId144" cstate="print"/>
          <a:stretch>
            <a:fillRect/>
          </a:stretch>
        </p:blipFill>
        <p:spPr>
          <a:xfrm>
            <a:off x="9153466" y="4716588"/>
            <a:ext cx="360108" cy="359410"/>
          </a:xfrm>
          <a:prstGeom prst="rect">
            <a:avLst/>
          </a:prstGeom>
        </p:spPr>
      </p:pic>
      <p:pic>
        <p:nvPicPr>
          <p:cNvPr id="582" name="object 582"/>
          <p:cNvPicPr/>
          <p:nvPr/>
        </p:nvPicPr>
        <p:blipFill>
          <a:blip r:embed="rId145" cstate="print"/>
          <a:stretch>
            <a:fillRect/>
          </a:stretch>
        </p:blipFill>
        <p:spPr>
          <a:xfrm>
            <a:off x="9658214" y="4717041"/>
            <a:ext cx="357555" cy="357560"/>
          </a:xfrm>
          <a:prstGeom prst="rect">
            <a:avLst/>
          </a:prstGeom>
        </p:spPr>
      </p:pic>
      <p:grpSp>
        <p:nvGrpSpPr>
          <p:cNvPr id="583" name="object 583"/>
          <p:cNvGrpSpPr/>
          <p:nvPr/>
        </p:nvGrpSpPr>
        <p:grpSpPr>
          <a:xfrm>
            <a:off x="92238" y="5403368"/>
            <a:ext cx="337820" cy="281305"/>
            <a:chOff x="92238" y="5403368"/>
            <a:chExt cx="337820" cy="281305"/>
          </a:xfrm>
        </p:grpSpPr>
        <p:pic>
          <p:nvPicPr>
            <p:cNvPr id="584" name="object 584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97862" y="5408994"/>
              <a:ext cx="326256" cy="270004"/>
            </a:xfrm>
            <a:prstGeom prst="rect">
              <a:avLst/>
            </a:prstGeom>
          </p:spPr>
        </p:pic>
        <p:sp>
          <p:nvSpPr>
            <p:cNvPr id="585" name="object 585"/>
            <p:cNvSpPr/>
            <p:nvPr/>
          </p:nvSpPr>
          <p:spPr>
            <a:xfrm>
              <a:off x="92238" y="5403368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20" h="281304">
                  <a:moveTo>
                    <a:pt x="95630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0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1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6" y="218458"/>
                  </a:lnTo>
                  <a:lnTo>
                    <a:pt x="11255" y="185621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0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0" y="90004"/>
                  </a:lnTo>
                  <a:close/>
                </a:path>
                <a:path w="337820" h="281304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1"/>
                  </a:lnTo>
                  <a:lnTo>
                    <a:pt x="151879" y="270001"/>
                  </a:lnTo>
                  <a:close/>
                </a:path>
                <a:path w="337820" h="281304">
                  <a:moveTo>
                    <a:pt x="140165" y="101257"/>
                  </a:moveTo>
                  <a:lnTo>
                    <a:pt x="95630" y="101257"/>
                  </a:lnTo>
                  <a:lnTo>
                    <a:pt x="128471" y="107886"/>
                  </a:lnTo>
                  <a:lnTo>
                    <a:pt x="155287" y="125968"/>
                  </a:lnTo>
                  <a:lnTo>
                    <a:pt x="173367" y="152788"/>
                  </a:lnTo>
                  <a:lnTo>
                    <a:pt x="179997" y="185635"/>
                  </a:lnTo>
                  <a:lnTo>
                    <a:pt x="173367" y="218475"/>
                  </a:lnTo>
                  <a:lnTo>
                    <a:pt x="155287" y="245292"/>
                  </a:lnTo>
                  <a:lnTo>
                    <a:pt x="128471" y="263372"/>
                  </a:lnTo>
                  <a:lnTo>
                    <a:pt x="95630" y="270001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8"/>
                  </a:lnTo>
                  <a:lnTo>
                    <a:pt x="171480" y="243786"/>
                  </a:lnTo>
                  <a:lnTo>
                    <a:pt x="179027" y="232358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3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20" h="281304">
                  <a:moveTo>
                    <a:pt x="318643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1"/>
                  </a:lnTo>
                  <a:lnTo>
                    <a:pt x="337502" y="270001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3" y="219379"/>
                  </a:lnTo>
                  <a:close/>
                </a:path>
                <a:path w="337820" h="281304">
                  <a:moveTo>
                    <a:pt x="318643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1"/>
                  </a:lnTo>
                  <a:lnTo>
                    <a:pt x="332544" y="175052"/>
                  </a:lnTo>
                  <a:lnTo>
                    <a:pt x="326620" y="165551"/>
                  </a:lnTo>
                  <a:lnTo>
                    <a:pt x="318643" y="157505"/>
                  </a:lnTo>
                  <a:close/>
                </a:path>
                <a:path w="337820" h="281304">
                  <a:moveTo>
                    <a:pt x="318643" y="95630"/>
                  </a:moveTo>
                  <a:lnTo>
                    <a:pt x="286880" y="95630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0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0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3" y="95630"/>
                  </a:lnTo>
                  <a:close/>
                </a:path>
                <a:path w="337820" h="281304">
                  <a:moveTo>
                    <a:pt x="191249" y="95630"/>
                  </a:moveTo>
                  <a:lnTo>
                    <a:pt x="159448" y="95630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0"/>
                  </a:lnTo>
                  <a:close/>
                </a:path>
                <a:path w="337820" h="281304">
                  <a:moveTo>
                    <a:pt x="238379" y="0"/>
                  </a:moveTo>
                  <a:lnTo>
                    <a:pt x="212267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0"/>
                  </a:lnTo>
                  <a:lnTo>
                    <a:pt x="334987" y="95630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5" y="5181"/>
                  </a:lnTo>
                  <a:lnTo>
                    <a:pt x="240334" y="1206"/>
                  </a:lnTo>
                  <a:lnTo>
                    <a:pt x="238379" y="0"/>
                  </a:lnTo>
                  <a:close/>
                </a:path>
                <a:path w="337820" h="281304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20" h="281304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5" y="15341"/>
                  </a:lnTo>
                  <a:lnTo>
                    <a:pt x="259664" y="11252"/>
                  </a:lnTo>
                  <a:close/>
                </a:path>
                <a:path w="337820" h="281304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20" h="281304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5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86" name="object 586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61364" y="5511888"/>
              <a:ext cx="99627" cy="110862"/>
            </a:xfrm>
            <a:prstGeom prst="rect">
              <a:avLst/>
            </a:prstGeom>
          </p:spPr>
        </p:pic>
        <p:sp>
          <p:nvSpPr>
            <p:cNvPr id="587" name="object 587"/>
            <p:cNvSpPr/>
            <p:nvPr/>
          </p:nvSpPr>
          <p:spPr>
            <a:xfrm>
              <a:off x="263956" y="5449366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4" h="212725">
                  <a:moveTo>
                    <a:pt x="16268" y="206463"/>
                  </a:moveTo>
                  <a:lnTo>
                    <a:pt x="11239" y="196405"/>
                  </a:lnTo>
                  <a:lnTo>
                    <a:pt x="0" y="202031"/>
                  </a:lnTo>
                  <a:lnTo>
                    <a:pt x="5029" y="212090"/>
                  </a:lnTo>
                  <a:lnTo>
                    <a:pt x="16268" y="206463"/>
                  </a:lnTo>
                  <a:close/>
                </a:path>
                <a:path w="135254" h="212725">
                  <a:moveTo>
                    <a:pt x="16306" y="20916"/>
                  </a:moveTo>
                  <a:lnTo>
                    <a:pt x="11277" y="10858"/>
                  </a:lnTo>
                  <a:lnTo>
                    <a:pt x="38" y="16484"/>
                  </a:lnTo>
                  <a:lnTo>
                    <a:pt x="5067" y="26543"/>
                  </a:lnTo>
                  <a:lnTo>
                    <a:pt x="16306" y="20916"/>
                  </a:lnTo>
                  <a:close/>
                </a:path>
                <a:path w="135254" h="212725">
                  <a:moveTo>
                    <a:pt x="56451" y="196926"/>
                  </a:moveTo>
                  <a:lnTo>
                    <a:pt x="39585" y="185674"/>
                  </a:lnTo>
                  <a:lnTo>
                    <a:pt x="33337" y="195033"/>
                  </a:lnTo>
                  <a:lnTo>
                    <a:pt x="50215" y="206286"/>
                  </a:lnTo>
                  <a:lnTo>
                    <a:pt x="56451" y="196926"/>
                  </a:lnTo>
                  <a:close/>
                </a:path>
                <a:path w="135254" h="212725">
                  <a:moveTo>
                    <a:pt x="56451" y="135039"/>
                  </a:moveTo>
                  <a:lnTo>
                    <a:pt x="39585" y="123786"/>
                  </a:lnTo>
                  <a:lnTo>
                    <a:pt x="33337" y="133146"/>
                  </a:lnTo>
                  <a:lnTo>
                    <a:pt x="50215" y="144399"/>
                  </a:lnTo>
                  <a:lnTo>
                    <a:pt x="56451" y="135039"/>
                  </a:lnTo>
                  <a:close/>
                </a:path>
                <a:path w="135254" h="212725">
                  <a:moveTo>
                    <a:pt x="56464" y="73139"/>
                  </a:moveTo>
                  <a:lnTo>
                    <a:pt x="39598" y="61887"/>
                  </a:lnTo>
                  <a:lnTo>
                    <a:pt x="33350" y="71247"/>
                  </a:lnTo>
                  <a:lnTo>
                    <a:pt x="50228" y="82499"/>
                  </a:lnTo>
                  <a:lnTo>
                    <a:pt x="56464" y="73139"/>
                  </a:lnTo>
                  <a:close/>
                </a:path>
                <a:path w="135254" h="212725">
                  <a:moveTo>
                    <a:pt x="56464" y="11252"/>
                  </a:moveTo>
                  <a:lnTo>
                    <a:pt x="39598" y="0"/>
                  </a:lnTo>
                  <a:lnTo>
                    <a:pt x="33350" y="9359"/>
                  </a:lnTo>
                  <a:lnTo>
                    <a:pt x="50228" y="20612"/>
                  </a:lnTo>
                  <a:lnTo>
                    <a:pt x="56464" y="11252"/>
                  </a:lnTo>
                  <a:close/>
                </a:path>
                <a:path w="135254" h="212725">
                  <a:moveTo>
                    <a:pt x="100609" y="206476"/>
                  </a:moveTo>
                  <a:lnTo>
                    <a:pt x="95580" y="196418"/>
                  </a:lnTo>
                  <a:lnTo>
                    <a:pt x="84340" y="202044"/>
                  </a:lnTo>
                  <a:lnTo>
                    <a:pt x="89369" y="212102"/>
                  </a:lnTo>
                  <a:lnTo>
                    <a:pt x="100609" y="206476"/>
                  </a:lnTo>
                  <a:close/>
                </a:path>
                <a:path w="135254" h="212725">
                  <a:moveTo>
                    <a:pt x="100622" y="144627"/>
                  </a:moveTo>
                  <a:lnTo>
                    <a:pt x="95592" y="134569"/>
                  </a:lnTo>
                  <a:lnTo>
                    <a:pt x="84353" y="140195"/>
                  </a:lnTo>
                  <a:lnTo>
                    <a:pt x="89382" y="150253"/>
                  </a:lnTo>
                  <a:lnTo>
                    <a:pt x="100622" y="144627"/>
                  </a:lnTo>
                  <a:close/>
                </a:path>
                <a:path w="135254" h="212725">
                  <a:moveTo>
                    <a:pt x="100634" y="82778"/>
                  </a:moveTo>
                  <a:lnTo>
                    <a:pt x="95605" y="72720"/>
                  </a:lnTo>
                  <a:lnTo>
                    <a:pt x="84366" y="78346"/>
                  </a:lnTo>
                  <a:lnTo>
                    <a:pt x="89395" y="88404"/>
                  </a:lnTo>
                  <a:lnTo>
                    <a:pt x="100634" y="82778"/>
                  </a:lnTo>
                  <a:close/>
                </a:path>
                <a:path w="135254" h="212725">
                  <a:moveTo>
                    <a:pt x="100647" y="20929"/>
                  </a:moveTo>
                  <a:lnTo>
                    <a:pt x="95618" y="10871"/>
                  </a:lnTo>
                  <a:lnTo>
                    <a:pt x="84378" y="16497"/>
                  </a:lnTo>
                  <a:lnTo>
                    <a:pt x="89408" y="26555"/>
                  </a:lnTo>
                  <a:lnTo>
                    <a:pt x="100647" y="20929"/>
                  </a:lnTo>
                  <a:close/>
                </a:path>
                <a:path w="135254" h="212725">
                  <a:moveTo>
                    <a:pt x="135229" y="196938"/>
                  </a:moveTo>
                  <a:lnTo>
                    <a:pt x="118364" y="185686"/>
                  </a:lnTo>
                  <a:lnTo>
                    <a:pt x="112115" y="195046"/>
                  </a:lnTo>
                  <a:lnTo>
                    <a:pt x="128993" y="206298"/>
                  </a:lnTo>
                  <a:lnTo>
                    <a:pt x="135229" y="196938"/>
                  </a:lnTo>
                  <a:close/>
                </a:path>
                <a:path w="135254" h="212725">
                  <a:moveTo>
                    <a:pt x="135229" y="135039"/>
                  </a:moveTo>
                  <a:lnTo>
                    <a:pt x="118364" y="123786"/>
                  </a:lnTo>
                  <a:lnTo>
                    <a:pt x="112115" y="133146"/>
                  </a:lnTo>
                  <a:lnTo>
                    <a:pt x="128993" y="144399"/>
                  </a:lnTo>
                  <a:lnTo>
                    <a:pt x="135229" y="135039"/>
                  </a:lnTo>
                  <a:close/>
                </a:path>
                <a:path w="135254" h="212725">
                  <a:moveTo>
                    <a:pt x="135229" y="73152"/>
                  </a:moveTo>
                  <a:lnTo>
                    <a:pt x="118364" y="61899"/>
                  </a:lnTo>
                  <a:lnTo>
                    <a:pt x="112115" y="71259"/>
                  </a:lnTo>
                  <a:lnTo>
                    <a:pt x="128993" y="82511"/>
                  </a:lnTo>
                  <a:lnTo>
                    <a:pt x="135229" y="73152"/>
                  </a:lnTo>
                  <a:close/>
                </a:path>
                <a:path w="135254" h="212725">
                  <a:moveTo>
                    <a:pt x="135229" y="11252"/>
                  </a:moveTo>
                  <a:lnTo>
                    <a:pt x="118364" y="0"/>
                  </a:lnTo>
                  <a:lnTo>
                    <a:pt x="112115" y="9359"/>
                  </a:lnTo>
                  <a:lnTo>
                    <a:pt x="128993" y="20612"/>
                  </a:lnTo>
                  <a:lnTo>
                    <a:pt x="135229" y="112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588" name="object 588"/>
          <p:cNvGrpSpPr/>
          <p:nvPr/>
        </p:nvGrpSpPr>
        <p:grpSpPr>
          <a:xfrm>
            <a:off x="692111" y="5274378"/>
            <a:ext cx="123825" cy="88265"/>
            <a:chOff x="692111" y="5274378"/>
            <a:chExt cx="123825" cy="88265"/>
          </a:xfrm>
        </p:grpSpPr>
        <p:sp>
          <p:nvSpPr>
            <p:cNvPr id="589" name="object 589"/>
            <p:cNvSpPr/>
            <p:nvPr/>
          </p:nvSpPr>
          <p:spPr>
            <a:xfrm>
              <a:off x="692117" y="5274378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4">
                  <a:moveTo>
                    <a:pt x="94399" y="0"/>
                  </a:moveTo>
                  <a:lnTo>
                    <a:pt x="29082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2"/>
                  </a:lnTo>
                  <a:lnTo>
                    <a:pt x="0" y="87756"/>
                  </a:lnTo>
                  <a:lnTo>
                    <a:pt x="123482" y="87756"/>
                  </a:lnTo>
                  <a:lnTo>
                    <a:pt x="123482" y="29082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0" name="object 590"/>
            <p:cNvSpPr/>
            <p:nvPr/>
          </p:nvSpPr>
          <p:spPr>
            <a:xfrm>
              <a:off x="692111" y="5312651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29">
                  <a:moveTo>
                    <a:pt x="123482" y="0"/>
                  </a:moveTo>
                  <a:lnTo>
                    <a:pt x="0" y="0"/>
                  </a:lnTo>
                  <a:lnTo>
                    <a:pt x="0" y="26479"/>
                  </a:lnTo>
                  <a:lnTo>
                    <a:pt x="0" y="30721"/>
                  </a:lnTo>
                  <a:lnTo>
                    <a:pt x="120878" y="30721"/>
                  </a:lnTo>
                  <a:lnTo>
                    <a:pt x="120878" y="49491"/>
                  </a:lnTo>
                  <a:lnTo>
                    <a:pt x="123482" y="49491"/>
                  </a:lnTo>
                  <a:lnTo>
                    <a:pt x="123482" y="30721"/>
                  </a:lnTo>
                  <a:lnTo>
                    <a:pt x="123482" y="26479"/>
                  </a:lnTo>
                  <a:lnTo>
                    <a:pt x="123482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591" name="object 591"/>
          <p:cNvGrpSpPr/>
          <p:nvPr/>
        </p:nvGrpSpPr>
        <p:grpSpPr>
          <a:xfrm>
            <a:off x="585505" y="5266729"/>
            <a:ext cx="337185" cy="520700"/>
            <a:chOff x="585505" y="5266729"/>
            <a:chExt cx="337185" cy="520700"/>
          </a:xfrm>
        </p:grpSpPr>
        <p:sp>
          <p:nvSpPr>
            <p:cNvPr id="592" name="object 592"/>
            <p:cNvSpPr/>
            <p:nvPr/>
          </p:nvSpPr>
          <p:spPr>
            <a:xfrm>
              <a:off x="694728" y="5334482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4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48"/>
                  </a:lnTo>
                  <a:lnTo>
                    <a:pt x="0" y="8890"/>
                  </a:lnTo>
                  <a:lnTo>
                    <a:pt x="118262" y="8890"/>
                  </a:lnTo>
                  <a:lnTo>
                    <a:pt x="118262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48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3" name="object 593"/>
            <p:cNvSpPr/>
            <p:nvPr/>
          </p:nvSpPr>
          <p:spPr>
            <a:xfrm>
              <a:off x="593153" y="5334050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4" h="445770">
                  <a:moveTo>
                    <a:pt x="219837" y="356298"/>
                  </a:moveTo>
                  <a:lnTo>
                    <a:pt x="0" y="356298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298"/>
                  </a:lnTo>
                  <a:close/>
                </a:path>
                <a:path w="220344" h="445770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4" name="object 594"/>
            <p:cNvSpPr/>
            <p:nvPr/>
          </p:nvSpPr>
          <p:spPr>
            <a:xfrm>
              <a:off x="593140" y="5334063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70">
                  <a:moveTo>
                    <a:pt x="40932" y="356285"/>
                  </a:moveTo>
                  <a:lnTo>
                    <a:pt x="0" y="356285"/>
                  </a:lnTo>
                  <a:lnTo>
                    <a:pt x="0" y="445198"/>
                  </a:lnTo>
                  <a:lnTo>
                    <a:pt x="40932" y="445198"/>
                  </a:lnTo>
                  <a:lnTo>
                    <a:pt x="40932" y="356285"/>
                  </a:lnTo>
                  <a:close/>
                </a:path>
                <a:path w="41275" h="445770">
                  <a:moveTo>
                    <a:pt x="40932" y="0"/>
                  </a:moveTo>
                  <a:lnTo>
                    <a:pt x="0" y="0"/>
                  </a:lnTo>
                  <a:lnTo>
                    <a:pt x="0" y="88887"/>
                  </a:lnTo>
                  <a:lnTo>
                    <a:pt x="40932" y="88887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5" name="object 595"/>
            <p:cNvSpPr/>
            <p:nvPr/>
          </p:nvSpPr>
          <p:spPr>
            <a:xfrm>
              <a:off x="593153" y="5422950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4" h="267970">
                  <a:moveTo>
                    <a:pt x="219837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7" y="267398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6" name="object 596"/>
            <p:cNvSpPr/>
            <p:nvPr/>
          </p:nvSpPr>
          <p:spPr>
            <a:xfrm>
              <a:off x="593153" y="5422950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7" name="object 597"/>
            <p:cNvSpPr/>
            <p:nvPr/>
          </p:nvSpPr>
          <p:spPr>
            <a:xfrm>
              <a:off x="593153" y="5422950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98" name="object 59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7590" y="5473116"/>
              <a:ext cx="171500" cy="171500"/>
            </a:xfrm>
            <a:prstGeom prst="rect">
              <a:avLst/>
            </a:prstGeom>
          </p:spPr>
        </p:pic>
        <p:sp>
          <p:nvSpPr>
            <p:cNvPr id="599" name="object 599"/>
            <p:cNvSpPr/>
            <p:nvPr/>
          </p:nvSpPr>
          <p:spPr>
            <a:xfrm>
              <a:off x="585505" y="5266729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4" h="520700">
                  <a:moveTo>
                    <a:pt x="11887" y="477151"/>
                  </a:moveTo>
                  <a:lnTo>
                    <a:pt x="3428" y="477151"/>
                  </a:lnTo>
                  <a:lnTo>
                    <a:pt x="0" y="480580"/>
                  </a:lnTo>
                  <a:lnTo>
                    <a:pt x="12" y="512572"/>
                  </a:lnTo>
                  <a:lnTo>
                    <a:pt x="7619" y="520192"/>
                  </a:lnTo>
                  <a:lnTo>
                    <a:pt x="329095" y="520192"/>
                  </a:lnTo>
                  <a:lnTo>
                    <a:pt x="336715" y="512572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4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4" h="520700">
                  <a:moveTo>
                    <a:pt x="235256" y="431279"/>
                  </a:moveTo>
                  <a:lnTo>
                    <a:pt x="219836" y="431279"/>
                  </a:lnTo>
                  <a:lnTo>
                    <a:pt x="219836" y="500316"/>
                  </a:lnTo>
                  <a:lnTo>
                    <a:pt x="215264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4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4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19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8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4" h="520700">
                  <a:moveTo>
                    <a:pt x="243952" y="74968"/>
                  </a:moveTo>
                  <a:lnTo>
                    <a:pt x="215264" y="74968"/>
                  </a:lnTo>
                  <a:lnTo>
                    <a:pt x="219836" y="79527"/>
                  </a:lnTo>
                  <a:lnTo>
                    <a:pt x="219836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6" y="163880"/>
                  </a:lnTo>
                  <a:lnTo>
                    <a:pt x="219836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5"/>
                  </a:lnTo>
                  <a:lnTo>
                    <a:pt x="255161" y="88265"/>
                  </a:lnTo>
                  <a:lnTo>
                    <a:pt x="243952" y="74968"/>
                  </a:lnTo>
                  <a:close/>
                </a:path>
                <a:path w="337184" h="520700">
                  <a:moveTo>
                    <a:pt x="255161" y="88265"/>
                  </a:moveTo>
                  <a:lnTo>
                    <a:pt x="235140" y="88265"/>
                  </a:lnTo>
                  <a:lnTo>
                    <a:pt x="270357" y="130048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8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5"/>
                  </a:lnTo>
                  <a:close/>
                </a:path>
                <a:path w="337184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4" h="520700">
                  <a:moveTo>
                    <a:pt x="134315" y="33667"/>
                  </a:moveTo>
                  <a:lnTo>
                    <a:pt x="125856" y="33667"/>
                  </a:lnTo>
                  <a:lnTo>
                    <a:pt x="122427" y="37096"/>
                  </a:lnTo>
                  <a:lnTo>
                    <a:pt x="122427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4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4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4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4" h="520700">
                  <a:moveTo>
                    <a:pt x="234314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4" y="59651"/>
                  </a:lnTo>
                  <a:lnTo>
                    <a:pt x="237744" y="39573"/>
                  </a:lnTo>
                  <a:lnTo>
                    <a:pt x="234314" y="36144"/>
                  </a:lnTo>
                  <a:close/>
                </a:path>
                <a:path w="337184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9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7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00" name="object 600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609939" y="5465458"/>
              <a:ext cx="186817" cy="186816"/>
            </a:xfrm>
            <a:prstGeom prst="rect">
              <a:avLst/>
            </a:prstGeom>
          </p:spPr>
        </p:pic>
      </p:grpSp>
      <p:pic>
        <p:nvPicPr>
          <p:cNvPr id="601" name="object 601"/>
          <p:cNvPicPr/>
          <p:nvPr/>
        </p:nvPicPr>
        <p:blipFill>
          <a:blip r:embed="rId147" cstate="print"/>
          <a:stretch>
            <a:fillRect/>
          </a:stretch>
        </p:blipFill>
        <p:spPr>
          <a:xfrm>
            <a:off x="1091991" y="5364003"/>
            <a:ext cx="354006" cy="359994"/>
          </a:xfrm>
          <a:prstGeom prst="rect">
            <a:avLst/>
          </a:prstGeom>
        </p:spPr>
      </p:pic>
      <p:pic>
        <p:nvPicPr>
          <p:cNvPr id="602" name="object 602"/>
          <p:cNvPicPr/>
          <p:nvPr/>
        </p:nvPicPr>
        <p:blipFill>
          <a:blip r:embed="rId148" cstate="print"/>
          <a:stretch>
            <a:fillRect/>
          </a:stretch>
        </p:blipFill>
        <p:spPr>
          <a:xfrm>
            <a:off x="1577761" y="5370205"/>
            <a:ext cx="390462" cy="347983"/>
          </a:xfrm>
          <a:prstGeom prst="rect">
            <a:avLst/>
          </a:prstGeom>
        </p:spPr>
      </p:pic>
      <p:pic>
        <p:nvPicPr>
          <p:cNvPr id="603" name="object 603"/>
          <p:cNvPicPr/>
          <p:nvPr/>
        </p:nvPicPr>
        <p:blipFill>
          <a:blip r:embed="rId149" cstate="print"/>
          <a:stretch>
            <a:fillRect/>
          </a:stretch>
        </p:blipFill>
        <p:spPr>
          <a:xfrm>
            <a:off x="2098212" y="5365041"/>
            <a:ext cx="357555" cy="357560"/>
          </a:xfrm>
          <a:prstGeom prst="rect">
            <a:avLst/>
          </a:prstGeom>
        </p:spPr>
      </p:pic>
      <p:pic>
        <p:nvPicPr>
          <p:cNvPr id="604" name="object 604"/>
          <p:cNvPicPr/>
          <p:nvPr/>
        </p:nvPicPr>
        <p:blipFill>
          <a:blip r:embed="rId150" cstate="print"/>
          <a:stretch>
            <a:fillRect/>
          </a:stretch>
        </p:blipFill>
        <p:spPr>
          <a:xfrm>
            <a:off x="2601466" y="5364588"/>
            <a:ext cx="360108" cy="359410"/>
          </a:xfrm>
          <a:prstGeom prst="rect">
            <a:avLst/>
          </a:prstGeom>
        </p:spPr>
      </p:pic>
      <p:pic>
        <p:nvPicPr>
          <p:cNvPr id="605" name="object 605"/>
          <p:cNvPicPr/>
          <p:nvPr/>
        </p:nvPicPr>
        <p:blipFill>
          <a:blip r:embed="rId151" cstate="print"/>
          <a:stretch>
            <a:fillRect/>
          </a:stretch>
        </p:blipFill>
        <p:spPr>
          <a:xfrm>
            <a:off x="3106211" y="5365041"/>
            <a:ext cx="357555" cy="357560"/>
          </a:xfrm>
          <a:prstGeom prst="rect">
            <a:avLst/>
          </a:prstGeom>
        </p:spPr>
      </p:pic>
      <p:pic>
        <p:nvPicPr>
          <p:cNvPr id="606" name="object 606"/>
          <p:cNvPicPr/>
          <p:nvPr/>
        </p:nvPicPr>
        <p:blipFill>
          <a:blip r:embed="rId152" cstate="print"/>
          <a:stretch>
            <a:fillRect/>
          </a:stretch>
        </p:blipFill>
        <p:spPr>
          <a:xfrm>
            <a:off x="3593760" y="5370205"/>
            <a:ext cx="390464" cy="347983"/>
          </a:xfrm>
          <a:prstGeom prst="rect">
            <a:avLst/>
          </a:prstGeom>
        </p:spPr>
      </p:pic>
      <p:pic>
        <p:nvPicPr>
          <p:cNvPr id="607" name="object 607"/>
          <p:cNvPicPr/>
          <p:nvPr/>
        </p:nvPicPr>
        <p:blipFill>
          <a:blip r:embed="rId153" cstate="print"/>
          <a:stretch>
            <a:fillRect/>
          </a:stretch>
        </p:blipFill>
        <p:spPr>
          <a:xfrm>
            <a:off x="4115992" y="5364003"/>
            <a:ext cx="354004" cy="359994"/>
          </a:xfrm>
          <a:prstGeom prst="rect">
            <a:avLst/>
          </a:prstGeom>
        </p:spPr>
      </p:pic>
      <p:grpSp>
        <p:nvGrpSpPr>
          <p:cNvPr id="608" name="object 608"/>
          <p:cNvGrpSpPr/>
          <p:nvPr/>
        </p:nvGrpSpPr>
        <p:grpSpPr>
          <a:xfrm>
            <a:off x="4724116" y="5274378"/>
            <a:ext cx="123825" cy="88265"/>
            <a:chOff x="4724116" y="5274378"/>
            <a:chExt cx="123825" cy="88265"/>
          </a:xfrm>
        </p:grpSpPr>
        <p:sp>
          <p:nvSpPr>
            <p:cNvPr id="609" name="object 609"/>
            <p:cNvSpPr/>
            <p:nvPr/>
          </p:nvSpPr>
          <p:spPr>
            <a:xfrm>
              <a:off x="4724116" y="5274378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4">
                  <a:moveTo>
                    <a:pt x="94399" y="0"/>
                  </a:moveTo>
                  <a:lnTo>
                    <a:pt x="29083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2"/>
                  </a:lnTo>
                  <a:lnTo>
                    <a:pt x="0" y="87756"/>
                  </a:lnTo>
                  <a:lnTo>
                    <a:pt x="123482" y="87756"/>
                  </a:lnTo>
                  <a:lnTo>
                    <a:pt x="123482" y="29082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0" name="object 610"/>
            <p:cNvSpPr/>
            <p:nvPr/>
          </p:nvSpPr>
          <p:spPr>
            <a:xfrm>
              <a:off x="4724120" y="5312651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29">
                  <a:moveTo>
                    <a:pt x="123482" y="0"/>
                  </a:moveTo>
                  <a:lnTo>
                    <a:pt x="0" y="0"/>
                  </a:lnTo>
                  <a:lnTo>
                    <a:pt x="0" y="26479"/>
                  </a:lnTo>
                  <a:lnTo>
                    <a:pt x="0" y="30721"/>
                  </a:lnTo>
                  <a:lnTo>
                    <a:pt x="120865" y="30721"/>
                  </a:lnTo>
                  <a:lnTo>
                    <a:pt x="120865" y="49491"/>
                  </a:lnTo>
                  <a:lnTo>
                    <a:pt x="123482" y="49491"/>
                  </a:lnTo>
                  <a:lnTo>
                    <a:pt x="123482" y="30721"/>
                  </a:lnTo>
                  <a:lnTo>
                    <a:pt x="123482" y="26479"/>
                  </a:lnTo>
                  <a:lnTo>
                    <a:pt x="123482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11" name="object 611"/>
          <p:cNvGrpSpPr/>
          <p:nvPr/>
        </p:nvGrpSpPr>
        <p:grpSpPr>
          <a:xfrm>
            <a:off x="4617506" y="5266729"/>
            <a:ext cx="337185" cy="520700"/>
            <a:chOff x="4617506" y="5266729"/>
            <a:chExt cx="337185" cy="520700"/>
          </a:xfrm>
        </p:grpSpPr>
        <p:sp>
          <p:nvSpPr>
            <p:cNvPr id="612" name="object 612"/>
            <p:cNvSpPr/>
            <p:nvPr/>
          </p:nvSpPr>
          <p:spPr>
            <a:xfrm>
              <a:off x="4726724" y="5334482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5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48"/>
                  </a:lnTo>
                  <a:lnTo>
                    <a:pt x="0" y="8890"/>
                  </a:lnTo>
                  <a:lnTo>
                    <a:pt x="118262" y="8890"/>
                  </a:lnTo>
                  <a:lnTo>
                    <a:pt x="118262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48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3" name="object 613"/>
            <p:cNvSpPr/>
            <p:nvPr/>
          </p:nvSpPr>
          <p:spPr>
            <a:xfrm>
              <a:off x="4625149" y="5334050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5" h="445770">
                  <a:moveTo>
                    <a:pt x="219837" y="356298"/>
                  </a:moveTo>
                  <a:lnTo>
                    <a:pt x="0" y="356298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298"/>
                  </a:lnTo>
                  <a:close/>
                </a:path>
                <a:path w="220345" h="445770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4" name="object 614"/>
            <p:cNvSpPr/>
            <p:nvPr/>
          </p:nvSpPr>
          <p:spPr>
            <a:xfrm>
              <a:off x="4625149" y="5334063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70">
                  <a:moveTo>
                    <a:pt x="40932" y="356285"/>
                  </a:moveTo>
                  <a:lnTo>
                    <a:pt x="0" y="356285"/>
                  </a:lnTo>
                  <a:lnTo>
                    <a:pt x="0" y="445198"/>
                  </a:lnTo>
                  <a:lnTo>
                    <a:pt x="40932" y="445198"/>
                  </a:lnTo>
                  <a:lnTo>
                    <a:pt x="40932" y="356285"/>
                  </a:lnTo>
                  <a:close/>
                </a:path>
                <a:path w="41275" h="445770">
                  <a:moveTo>
                    <a:pt x="40932" y="0"/>
                  </a:moveTo>
                  <a:lnTo>
                    <a:pt x="0" y="0"/>
                  </a:lnTo>
                  <a:lnTo>
                    <a:pt x="0" y="88887"/>
                  </a:lnTo>
                  <a:lnTo>
                    <a:pt x="40932" y="88887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5" name="object 615"/>
            <p:cNvSpPr/>
            <p:nvPr/>
          </p:nvSpPr>
          <p:spPr>
            <a:xfrm>
              <a:off x="4625162" y="5422950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5" h="267970">
                  <a:moveTo>
                    <a:pt x="219837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7" y="267398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6" name="object 616"/>
            <p:cNvSpPr/>
            <p:nvPr/>
          </p:nvSpPr>
          <p:spPr>
            <a:xfrm>
              <a:off x="4625149" y="5422950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7" name="object 617"/>
            <p:cNvSpPr/>
            <p:nvPr/>
          </p:nvSpPr>
          <p:spPr>
            <a:xfrm>
              <a:off x="4625149" y="5422950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18" name="object 6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49590" y="5473116"/>
              <a:ext cx="171500" cy="171500"/>
            </a:xfrm>
            <a:prstGeom prst="rect">
              <a:avLst/>
            </a:prstGeom>
          </p:spPr>
        </p:pic>
        <p:sp>
          <p:nvSpPr>
            <p:cNvPr id="619" name="object 619"/>
            <p:cNvSpPr/>
            <p:nvPr/>
          </p:nvSpPr>
          <p:spPr>
            <a:xfrm>
              <a:off x="4617506" y="5266729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5" h="520700">
                  <a:moveTo>
                    <a:pt x="11887" y="477151"/>
                  </a:moveTo>
                  <a:lnTo>
                    <a:pt x="3429" y="477151"/>
                  </a:lnTo>
                  <a:lnTo>
                    <a:pt x="0" y="480580"/>
                  </a:lnTo>
                  <a:lnTo>
                    <a:pt x="12" y="512572"/>
                  </a:lnTo>
                  <a:lnTo>
                    <a:pt x="7620" y="520192"/>
                  </a:lnTo>
                  <a:lnTo>
                    <a:pt x="329095" y="520192"/>
                  </a:lnTo>
                  <a:lnTo>
                    <a:pt x="336715" y="512572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5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5" h="520700">
                  <a:moveTo>
                    <a:pt x="235256" y="431279"/>
                  </a:moveTo>
                  <a:lnTo>
                    <a:pt x="219837" y="431279"/>
                  </a:lnTo>
                  <a:lnTo>
                    <a:pt x="219837" y="500316"/>
                  </a:lnTo>
                  <a:lnTo>
                    <a:pt x="215265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5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5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20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9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5" h="520700">
                  <a:moveTo>
                    <a:pt x="243952" y="74968"/>
                  </a:moveTo>
                  <a:lnTo>
                    <a:pt x="215265" y="74968"/>
                  </a:lnTo>
                  <a:lnTo>
                    <a:pt x="219837" y="79527"/>
                  </a:lnTo>
                  <a:lnTo>
                    <a:pt x="219837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7" y="163880"/>
                  </a:lnTo>
                  <a:lnTo>
                    <a:pt x="219837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5"/>
                  </a:lnTo>
                  <a:lnTo>
                    <a:pt x="255161" y="88265"/>
                  </a:lnTo>
                  <a:lnTo>
                    <a:pt x="243952" y="74968"/>
                  </a:lnTo>
                  <a:close/>
                </a:path>
                <a:path w="337185" h="520700">
                  <a:moveTo>
                    <a:pt x="255161" y="88265"/>
                  </a:moveTo>
                  <a:lnTo>
                    <a:pt x="235140" y="88265"/>
                  </a:lnTo>
                  <a:lnTo>
                    <a:pt x="270357" y="130048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8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5"/>
                  </a:lnTo>
                  <a:close/>
                </a:path>
                <a:path w="337185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5" h="520700">
                  <a:moveTo>
                    <a:pt x="134315" y="33667"/>
                  </a:moveTo>
                  <a:lnTo>
                    <a:pt x="125857" y="33667"/>
                  </a:lnTo>
                  <a:lnTo>
                    <a:pt x="122428" y="37096"/>
                  </a:lnTo>
                  <a:lnTo>
                    <a:pt x="122428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5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5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5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5" h="520700">
                  <a:moveTo>
                    <a:pt x="234315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4" y="59651"/>
                  </a:lnTo>
                  <a:lnTo>
                    <a:pt x="237744" y="39573"/>
                  </a:lnTo>
                  <a:lnTo>
                    <a:pt x="234315" y="36144"/>
                  </a:lnTo>
                  <a:close/>
                </a:path>
                <a:path w="337185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9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7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20" name="object 620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4641938" y="5465458"/>
              <a:ext cx="186816" cy="186816"/>
            </a:xfrm>
            <a:prstGeom prst="rect">
              <a:avLst/>
            </a:prstGeom>
          </p:spPr>
        </p:pic>
      </p:grpSp>
      <p:grpSp>
        <p:nvGrpSpPr>
          <p:cNvPr id="621" name="object 621"/>
          <p:cNvGrpSpPr/>
          <p:nvPr/>
        </p:nvGrpSpPr>
        <p:grpSpPr>
          <a:xfrm>
            <a:off x="5132240" y="5403368"/>
            <a:ext cx="337820" cy="281305"/>
            <a:chOff x="5132240" y="5403368"/>
            <a:chExt cx="337820" cy="281305"/>
          </a:xfrm>
        </p:grpSpPr>
        <p:pic>
          <p:nvPicPr>
            <p:cNvPr id="622" name="object 622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5137862" y="5408994"/>
              <a:ext cx="326257" cy="270004"/>
            </a:xfrm>
            <a:prstGeom prst="rect">
              <a:avLst/>
            </a:prstGeom>
          </p:spPr>
        </p:pic>
        <p:sp>
          <p:nvSpPr>
            <p:cNvPr id="623" name="object 623"/>
            <p:cNvSpPr/>
            <p:nvPr/>
          </p:nvSpPr>
          <p:spPr>
            <a:xfrm>
              <a:off x="5132240" y="5403368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20" h="281304">
                  <a:moveTo>
                    <a:pt x="95630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0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1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6" y="218458"/>
                  </a:lnTo>
                  <a:lnTo>
                    <a:pt x="11255" y="185621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0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0" y="90004"/>
                  </a:lnTo>
                  <a:close/>
                </a:path>
                <a:path w="337820" h="281304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1"/>
                  </a:lnTo>
                  <a:lnTo>
                    <a:pt x="151879" y="270001"/>
                  </a:lnTo>
                  <a:close/>
                </a:path>
                <a:path w="337820" h="281304">
                  <a:moveTo>
                    <a:pt x="140165" y="101257"/>
                  </a:moveTo>
                  <a:lnTo>
                    <a:pt x="95630" y="101257"/>
                  </a:lnTo>
                  <a:lnTo>
                    <a:pt x="128471" y="107886"/>
                  </a:lnTo>
                  <a:lnTo>
                    <a:pt x="155287" y="125968"/>
                  </a:lnTo>
                  <a:lnTo>
                    <a:pt x="173367" y="152788"/>
                  </a:lnTo>
                  <a:lnTo>
                    <a:pt x="179997" y="185635"/>
                  </a:lnTo>
                  <a:lnTo>
                    <a:pt x="173367" y="218475"/>
                  </a:lnTo>
                  <a:lnTo>
                    <a:pt x="155287" y="245292"/>
                  </a:lnTo>
                  <a:lnTo>
                    <a:pt x="128471" y="263372"/>
                  </a:lnTo>
                  <a:lnTo>
                    <a:pt x="95630" y="270001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8"/>
                  </a:lnTo>
                  <a:lnTo>
                    <a:pt x="171480" y="243786"/>
                  </a:lnTo>
                  <a:lnTo>
                    <a:pt x="179027" y="232358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3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20" h="281304">
                  <a:moveTo>
                    <a:pt x="318642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1"/>
                  </a:lnTo>
                  <a:lnTo>
                    <a:pt x="337502" y="270001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2" y="219379"/>
                  </a:lnTo>
                  <a:close/>
                </a:path>
                <a:path w="337820" h="281304">
                  <a:moveTo>
                    <a:pt x="318642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1"/>
                  </a:lnTo>
                  <a:lnTo>
                    <a:pt x="332544" y="175052"/>
                  </a:lnTo>
                  <a:lnTo>
                    <a:pt x="326620" y="165551"/>
                  </a:lnTo>
                  <a:lnTo>
                    <a:pt x="318642" y="157505"/>
                  </a:lnTo>
                  <a:close/>
                </a:path>
                <a:path w="337820" h="281304">
                  <a:moveTo>
                    <a:pt x="318642" y="95630"/>
                  </a:moveTo>
                  <a:lnTo>
                    <a:pt x="286880" y="95630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0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0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2" y="95630"/>
                  </a:lnTo>
                  <a:close/>
                </a:path>
                <a:path w="337820" h="281304">
                  <a:moveTo>
                    <a:pt x="191249" y="95630"/>
                  </a:moveTo>
                  <a:lnTo>
                    <a:pt x="159448" y="95630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0"/>
                  </a:lnTo>
                  <a:close/>
                </a:path>
                <a:path w="337820" h="281304">
                  <a:moveTo>
                    <a:pt x="238378" y="0"/>
                  </a:moveTo>
                  <a:lnTo>
                    <a:pt x="212255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0"/>
                  </a:lnTo>
                  <a:lnTo>
                    <a:pt x="334987" y="95630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5" y="5181"/>
                  </a:lnTo>
                  <a:lnTo>
                    <a:pt x="240334" y="1206"/>
                  </a:lnTo>
                  <a:lnTo>
                    <a:pt x="238378" y="0"/>
                  </a:lnTo>
                  <a:close/>
                </a:path>
                <a:path w="337820" h="281304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20" h="281304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5" y="15341"/>
                  </a:lnTo>
                  <a:lnTo>
                    <a:pt x="259664" y="11252"/>
                  </a:lnTo>
                  <a:close/>
                </a:path>
                <a:path w="337820" h="281304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20" h="281304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5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24" name="object 624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5201365" y="5511888"/>
              <a:ext cx="99627" cy="110862"/>
            </a:xfrm>
            <a:prstGeom prst="rect">
              <a:avLst/>
            </a:prstGeom>
          </p:spPr>
        </p:pic>
        <p:sp>
          <p:nvSpPr>
            <p:cNvPr id="625" name="object 625"/>
            <p:cNvSpPr/>
            <p:nvPr/>
          </p:nvSpPr>
          <p:spPr>
            <a:xfrm>
              <a:off x="5303952" y="5449366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4" h="212725">
                  <a:moveTo>
                    <a:pt x="16268" y="206463"/>
                  </a:moveTo>
                  <a:lnTo>
                    <a:pt x="11239" y="196405"/>
                  </a:lnTo>
                  <a:lnTo>
                    <a:pt x="0" y="202031"/>
                  </a:lnTo>
                  <a:lnTo>
                    <a:pt x="5029" y="212090"/>
                  </a:lnTo>
                  <a:lnTo>
                    <a:pt x="16268" y="206463"/>
                  </a:lnTo>
                  <a:close/>
                </a:path>
                <a:path w="135254" h="212725">
                  <a:moveTo>
                    <a:pt x="16319" y="20916"/>
                  </a:moveTo>
                  <a:lnTo>
                    <a:pt x="11290" y="10858"/>
                  </a:lnTo>
                  <a:lnTo>
                    <a:pt x="50" y="16484"/>
                  </a:lnTo>
                  <a:lnTo>
                    <a:pt x="5080" y="26543"/>
                  </a:lnTo>
                  <a:lnTo>
                    <a:pt x="16319" y="20916"/>
                  </a:lnTo>
                  <a:close/>
                </a:path>
                <a:path w="135254" h="212725">
                  <a:moveTo>
                    <a:pt x="56451" y="196926"/>
                  </a:moveTo>
                  <a:lnTo>
                    <a:pt x="39585" y="185674"/>
                  </a:lnTo>
                  <a:lnTo>
                    <a:pt x="33337" y="195033"/>
                  </a:lnTo>
                  <a:lnTo>
                    <a:pt x="50215" y="206286"/>
                  </a:lnTo>
                  <a:lnTo>
                    <a:pt x="56451" y="196926"/>
                  </a:lnTo>
                  <a:close/>
                </a:path>
                <a:path w="135254" h="212725">
                  <a:moveTo>
                    <a:pt x="56464" y="135039"/>
                  </a:moveTo>
                  <a:lnTo>
                    <a:pt x="39598" y="123786"/>
                  </a:lnTo>
                  <a:lnTo>
                    <a:pt x="33350" y="133146"/>
                  </a:lnTo>
                  <a:lnTo>
                    <a:pt x="50228" y="144399"/>
                  </a:lnTo>
                  <a:lnTo>
                    <a:pt x="56464" y="135039"/>
                  </a:lnTo>
                  <a:close/>
                </a:path>
                <a:path w="135254" h="212725">
                  <a:moveTo>
                    <a:pt x="56464" y="73139"/>
                  </a:moveTo>
                  <a:lnTo>
                    <a:pt x="39598" y="61887"/>
                  </a:lnTo>
                  <a:lnTo>
                    <a:pt x="33350" y="71247"/>
                  </a:lnTo>
                  <a:lnTo>
                    <a:pt x="50228" y="82499"/>
                  </a:lnTo>
                  <a:lnTo>
                    <a:pt x="56464" y="73139"/>
                  </a:lnTo>
                  <a:close/>
                </a:path>
                <a:path w="135254" h="212725">
                  <a:moveTo>
                    <a:pt x="56464" y="11252"/>
                  </a:moveTo>
                  <a:lnTo>
                    <a:pt x="39598" y="0"/>
                  </a:lnTo>
                  <a:lnTo>
                    <a:pt x="33350" y="9359"/>
                  </a:lnTo>
                  <a:lnTo>
                    <a:pt x="50228" y="20612"/>
                  </a:lnTo>
                  <a:lnTo>
                    <a:pt x="56464" y="11252"/>
                  </a:lnTo>
                  <a:close/>
                </a:path>
                <a:path w="135254" h="212725">
                  <a:moveTo>
                    <a:pt x="100609" y="206476"/>
                  </a:moveTo>
                  <a:lnTo>
                    <a:pt x="95580" y="196418"/>
                  </a:lnTo>
                  <a:lnTo>
                    <a:pt x="84340" y="202044"/>
                  </a:lnTo>
                  <a:lnTo>
                    <a:pt x="89369" y="212102"/>
                  </a:lnTo>
                  <a:lnTo>
                    <a:pt x="100609" y="206476"/>
                  </a:lnTo>
                  <a:close/>
                </a:path>
                <a:path w="135254" h="212725">
                  <a:moveTo>
                    <a:pt x="100622" y="144627"/>
                  </a:moveTo>
                  <a:lnTo>
                    <a:pt x="95592" y="134569"/>
                  </a:lnTo>
                  <a:lnTo>
                    <a:pt x="84353" y="140195"/>
                  </a:lnTo>
                  <a:lnTo>
                    <a:pt x="89382" y="150253"/>
                  </a:lnTo>
                  <a:lnTo>
                    <a:pt x="100622" y="144627"/>
                  </a:lnTo>
                  <a:close/>
                </a:path>
                <a:path w="135254" h="212725">
                  <a:moveTo>
                    <a:pt x="100634" y="82778"/>
                  </a:moveTo>
                  <a:lnTo>
                    <a:pt x="95605" y="72720"/>
                  </a:lnTo>
                  <a:lnTo>
                    <a:pt x="84366" y="78346"/>
                  </a:lnTo>
                  <a:lnTo>
                    <a:pt x="89395" y="88404"/>
                  </a:lnTo>
                  <a:lnTo>
                    <a:pt x="100634" y="82778"/>
                  </a:lnTo>
                  <a:close/>
                </a:path>
                <a:path w="135254" h="212725">
                  <a:moveTo>
                    <a:pt x="100647" y="20929"/>
                  </a:moveTo>
                  <a:lnTo>
                    <a:pt x="95618" y="10871"/>
                  </a:lnTo>
                  <a:lnTo>
                    <a:pt x="84378" y="16497"/>
                  </a:lnTo>
                  <a:lnTo>
                    <a:pt x="89408" y="26555"/>
                  </a:lnTo>
                  <a:lnTo>
                    <a:pt x="100647" y="20929"/>
                  </a:lnTo>
                  <a:close/>
                </a:path>
                <a:path w="135254" h="212725">
                  <a:moveTo>
                    <a:pt x="135229" y="196938"/>
                  </a:moveTo>
                  <a:lnTo>
                    <a:pt x="118364" y="185686"/>
                  </a:lnTo>
                  <a:lnTo>
                    <a:pt x="112115" y="195046"/>
                  </a:lnTo>
                  <a:lnTo>
                    <a:pt x="128993" y="206298"/>
                  </a:lnTo>
                  <a:lnTo>
                    <a:pt x="135229" y="196938"/>
                  </a:lnTo>
                  <a:close/>
                </a:path>
                <a:path w="135254" h="212725">
                  <a:moveTo>
                    <a:pt x="135229" y="135039"/>
                  </a:moveTo>
                  <a:lnTo>
                    <a:pt x="118364" y="123786"/>
                  </a:lnTo>
                  <a:lnTo>
                    <a:pt x="112115" y="133146"/>
                  </a:lnTo>
                  <a:lnTo>
                    <a:pt x="128993" y="144399"/>
                  </a:lnTo>
                  <a:lnTo>
                    <a:pt x="135229" y="135039"/>
                  </a:lnTo>
                  <a:close/>
                </a:path>
                <a:path w="135254" h="212725">
                  <a:moveTo>
                    <a:pt x="135242" y="73152"/>
                  </a:moveTo>
                  <a:lnTo>
                    <a:pt x="118376" y="61899"/>
                  </a:lnTo>
                  <a:lnTo>
                    <a:pt x="112128" y="71259"/>
                  </a:lnTo>
                  <a:lnTo>
                    <a:pt x="129006" y="82511"/>
                  </a:lnTo>
                  <a:lnTo>
                    <a:pt x="135242" y="73152"/>
                  </a:lnTo>
                  <a:close/>
                </a:path>
                <a:path w="135254" h="212725">
                  <a:moveTo>
                    <a:pt x="135242" y="11252"/>
                  </a:moveTo>
                  <a:lnTo>
                    <a:pt x="118376" y="0"/>
                  </a:lnTo>
                  <a:lnTo>
                    <a:pt x="112128" y="9359"/>
                  </a:lnTo>
                  <a:lnTo>
                    <a:pt x="129006" y="20612"/>
                  </a:lnTo>
                  <a:lnTo>
                    <a:pt x="135242" y="112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626" name="object 626"/>
          <p:cNvPicPr/>
          <p:nvPr/>
        </p:nvPicPr>
        <p:blipFill>
          <a:blip r:embed="rId155" cstate="print"/>
          <a:stretch>
            <a:fillRect/>
          </a:stretch>
        </p:blipFill>
        <p:spPr>
          <a:xfrm>
            <a:off x="5625467" y="5364588"/>
            <a:ext cx="360108" cy="359410"/>
          </a:xfrm>
          <a:prstGeom prst="rect">
            <a:avLst/>
          </a:prstGeom>
        </p:spPr>
      </p:pic>
      <p:grpSp>
        <p:nvGrpSpPr>
          <p:cNvPr id="627" name="object 627"/>
          <p:cNvGrpSpPr/>
          <p:nvPr/>
        </p:nvGrpSpPr>
        <p:grpSpPr>
          <a:xfrm>
            <a:off x="6140239" y="5403368"/>
            <a:ext cx="337820" cy="281305"/>
            <a:chOff x="6140239" y="5403368"/>
            <a:chExt cx="337820" cy="281305"/>
          </a:xfrm>
        </p:grpSpPr>
        <p:pic>
          <p:nvPicPr>
            <p:cNvPr id="628" name="object 628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6145862" y="5408994"/>
              <a:ext cx="326256" cy="270004"/>
            </a:xfrm>
            <a:prstGeom prst="rect">
              <a:avLst/>
            </a:prstGeom>
          </p:spPr>
        </p:pic>
        <p:sp>
          <p:nvSpPr>
            <p:cNvPr id="629" name="object 629"/>
            <p:cNvSpPr/>
            <p:nvPr/>
          </p:nvSpPr>
          <p:spPr>
            <a:xfrm>
              <a:off x="6140239" y="5403368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20" h="281304">
                  <a:moveTo>
                    <a:pt x="95630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0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1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6" y="218458"/>
                  </a:lnTo>
                  <a:lnTo>
                    <a:pt x="11255" y="185621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0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0" y="90004"/>
                  </a:lnTo>
                  <a:close/>
                </a:path>
                <a:path w="337820" h="281304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1"/>
                  </a:lnTo>
                  <a:lnTo>
                    <a:pt x="151879" y="270001"/>
                  </a:lnTo>
                  <a:close/>
                </a:path>
                <a:path w="337820" h="281304">
                  <a:moveTo>
                    <a:pt x="140165" y="101257"/>
                  </a:moveTo>
                  <a:lnTo>
                    <a:pt x="95630" y="101257"/>
                  </a:lnTo>
                  <a:lnTo>
                    <a:pt x="128471" y="107886"/>
                  </a:lnTo>
                  <a:lnTo>
                    <a:pt x="155287" y="125968"/>
                  </a:lnTo>
                  <a:lnTo>
                    <a:pt x="173367" y="152788"/>
                  </a:lnTo>
                  <a:lnTo>
                    <a:pt x="179997" y="185635"/>
                  </a:lnTo>
                  <a:lnTo>
                    <a:pt x="173367" y="218475"/>
                  </a:lnTo>
                  <a:lnTo>
                    <a:pt x="155287" y="245292"/>
                  </a:lnTo>
                  <a:lnTo>
                    <a:pt x="128471" y="263372"/>
                  </a:lnTo>
                  <a:lnTo>
                    <a:pt x="95630" y="270001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8"/>
                  </a:lnTo>
                  <a:lnTo>
                    <a:pt x="171480" y="243786"/>
                  </a:lnTo>
                  <a:lnTo>
                    <a:pt x="179027" y="232358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3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20" h="281304">
                  <a:moveTo>
                    <a:pt x="318642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1"/>
                  </a:lnTo>
                  <a:lnTo>
                    <a:pt x="337502" y="270001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2" y="219379"/>
                  </a:lnTo>
                  <a:close/>
                </a:path>
                <a:path w="337820" h="281304">
                  <a:moveTo>
                    <a:pt x="318642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1"/>
                  </a:lnTo>
                  <a:lnTo>
                    <a:pt x="332544" y="175052"/>
                  </a:lnTo>
                  <a:lnTo>
                    <a:pt x="326620" y="165551"/>
                  </a:lnTo>
                  <a:lnTo>
                    <a:pt x="318642" y="157505"/>
                  </a:lnTo>
                  <a:close/>
                </a:path>
                <a:path w="337820" h="281304">
                  <a:moveTo>
                    <a:pt x="318642" y="95630"/>
                  </a:moveTo>
                  <a:lnTo>
                    <a:pt x="286880" y="95630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0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0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2" y="95630"/>
                  </a:lnTo>
                  <a:close/>
                </a:path>
                <a:path w="337820" h="281304">
                  <a:moveTo>
                    <a:pt x="191249" y="95630"/>
                  </a:moveTo>
                  <a:lnTo>
                    <a:pt x="159448" y="95630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0"/>
                  </a:lnTo>
                  <a:close/>
                </a:path>
                <a:path w="337820" h="281304">
                  <a:moveTo>
                    <a:pt x="238378" y="0"/>
                  </a:moveTo>
                  <a:lnTo>
                    <a:pt x="212255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0"/>
                  </a:lnTo>
                  <a:lnTo>
                    <a:pt x="334987" y="95630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5" y="5181"/>
                  </a:lnTo>
                  <a:lnTo>
                    <a:pt x="240334" y="1206"/>
                  </a:lnTo>
                  <a:lnTo>
                    <a:pt x="238378" y="0"/>
                  </a:lnTo>
                  <a:close/>
                </a:path>
                <a:path w="337820" h="281304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20" h="281304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5" y="15341"/>
                  </a:lnTo>
                  <a:lnTo>
                    <a:pt x="259664" y="11252"/>
                  </a:lnTo>
                  <a:close/>
                </a:path>
                <a:path w="337820" h="281304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20" h="281304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5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30" name="object 630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6209365" y="5511888"/>
              <a:ext cx="99627" cy="110862"/>
            </a:xfrm>
            <a:prstGeom prst="rect">
              <a:avLst/>
            </a:prstGeom>
          </p:spPr>
        </p:pic>
        <p:sp>
          <p:nvSpPr>
            <p:cNvPr id="631" name="object 631"/>
            <p:cNvSpPr/>
            <p:nvPr/>
          </p:nvSpPr>
          <p:spPr>
            <a:xfrm>
              <a:off x="6311951" y="5449366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4" h="212725">
                  <a:moveTo>
                    <a:pt x="16268" y="206463"/>
                  </a:moveTo>
                  <a:lnTo>
                    <a:pt x="11239" y="196405"/>
                  </a:lnTo>
                  <a:lnTo>
                    <a:pt x="0" y="202031"/>
                  </a:lnTo>
                  <a:lnTo>
                    <a:pt x="5029" y="212090"/>
                  </a:lnTo>
                  <a:lnTo>
                    <a:pt x="16268" y="206463"/>
                  </a:lnTo>
                  <a:close/>
                </a:path>
                <a:path w="135254" h="212725">
                  <a:moveTo>
                    <a:pt x="16319" y="20916"/>
                  </a:moveTo>
                  <a:lnTo>
                    <a:pt x="11290" y="10858"/>
                  </a:lnTo>
                  <a:lnTo>
                    <a:pt x="50" y="16484"/>
                  </a:lnTo>
                  <a:lnTo>
                    <a:pt x="5080" y="26543"/>
                  </a:lnTo>
                  <a:lnTo>
                    <a:pt x="16319" y="20916"/>
                  </a:lnTo>
                  <a:close/>
                </a:path>
                <a:path w="135254" h="212725">
                  <a:moveTo>
                    <a:pt x="56451" y="196926"/>
                  </a:moveTo>
                  <a:lnTo>
                    <a:pt x="39585" y="185674"/>
                  </a:lnTo>
                  <a:lnTo>
                    <a:pt x="33337" y="195033"/>
                  </a:lnTo>
                  <a:lnTo>
                    <a:pt x="50215" y="206286"/>
                  </a:lnTo>
                  <a:lnTo>
                    <a:pt x="56451" y="196926"/>
                  </a:lnTo>
                  <a:close/>
                </a:path>
                <a:path w="135254" h="212725">
                  <a:moveTo>
                    <a:pt x="56464" y="135039"/>
                  </a:moveTo>
                  <a:lnTo>
                    <a:pt x="39598" y="123786"/>
                  </a:lnTo>
                  <a:lnTo>
                    <a:pt x="33350" y="133146"/>
                  </a:lnTo>
                  <a:lnTo>
                    <a:pt x="50228" y="144399"/>
                  </a:lnTo>
                  <a:lnTo>
                    <a:pt x="56464" y="135039"/>
                  </a:lnTo>
                  <a:close/>
                </a:path>
                <a:path w="135254" h="212725">
                  <a:moveTo>
                    <a:pt x="56464" y="73139"/>
                  </a:moveTo>
                  <a:lnTo>
                    <a:pt x="39598" y="61887"/>
                  </a:lnTo>
                  <a:lnTo>
                    <a:pt x="33350" y="71247"/>
                  </a:lnTo>
                  <a:lnTo>
                    <a:pt x="50228" y="82499"/>
                  </a:lnTo>
                  <a:lnTo>
                    <a:pt x="56464" y="73139"/>
                  </a:lnTo>
                  <a:close/>
                </a:path>
                <a:path w="135254" h="212725">
                  <a:moveTo>
                    <a:pt x="56464" y="11252"/>
                  </a:moveTo>
                  <a:lnTo>
                    <a:pt x="39598" y="0"/>
                  </a:lnTo>
                  <a:lnTo>
                    <a:pt x="33350" y="9359"/>
                  </a:lnTo>
                  <a:lnTo>
                    <a:pt x="50228" y="20612"/>
                  </a:lnTo>
                  <a:lnTo>
                    <a:pt x="56464" y="11252"/>
                  </a:lnTo>
                  <a:close/>
                </a:path>
                <a:path w="135254" h="212725">
                  <a:moveTo>
                    <a:pt x="100609" y="206476"/>
                  </a:moveTo>
                  <a:lnTo>
                    <a:pt x="95580" y="196418"/>
                  </a:lnTo>
                  <a:lnTo>
                    <a:pt x="84340" y="202044"/>
                  </a:lnTo>
                  <a:lnTo>
                    <a:pt x="89369" y="212102"/>
                  </a:lnTo>
                  <a:lnTo>
                    <a:pt x="100609" y="206476"/>
                  </a:lnTo>
                  <a:close/>
                </a:path>
                <a:path w="135254" h="212725">
                  <a:moveTo>
                    <a:pt x="100622" y="144627"/>
                  </a:moveTo>
                  <a:lnTo>
                    <a:pt x="95592" y="134569"/>
                  </a:lnTo>
                  <a:lnTo>
                    <a:pt x="84353" y="140195"/>
                  </a:lnTo>
                  <a:lnTo>
                    <a:pt x="89382" y="150253"/>
                  </a:lnTo>
                  <a:lnTo>
                    <a:pt x="100622" y="144627"/>
                  </a:lnTo>
                  <a:close/>
                </a:path>
                <a:path w="135254" h="212725">
                  <a:moveTo>
                    <a:pt x="100634" y="82778"/>
                  </a:moveTo>
                  <a:lnTo>
                    <a:pt x="95605" y="72720"/>
                  </a:lnTo>
                  <a:lnTo>
                    <a:pt x="84366" y="78346"/>
                  </a:lnTo>
                  <a:lnTo>
                    <a:pt x="89395" y="88404"/>
                  </a:lnTo>
                  <a:lnTo>
                    <a:pt x="100634" y="82778"/>
                  </a:lnTo>
                  <a:close/>
                </a:path>
                <a:path w="135254" h="212725">
                  <a:moveTo>
                    <a:pt x="100647" y="20929"/>
                  </a:moveTo>
                  <a:lnTo>
                    <a:pt x="95618" y="10871"/>
                  </a:lnTo>
                  <a:lnTo>
                    <a:pt x="84378" y="16497"/>
                  </a:lnTo>
                  <a:lnTo>
                    <a:pt x="89408" y="26555"/>
                  </a:lnTo>
                  <a:lnTo>
                    <a:pt x="100647" y="20929"/>
                  </a:lnTo>
                  <a:close/>
                </a:path>
                <a:path w="135254" h="212725">
                  <a:moveTo>
                    <a:pt x="135229" y="196938"/>
                  </a:moveTo>
                  <a:lnTo>
                    <a:pt x="118364" y="185686"/>
                  </a:lnTo>
                  <a:lnTo>
                    <a:pt x="112115" y="195046"/>
                  </a:lnTo>
                  <a:lnTo>
                    <a:pt x="128993" y="206298"/>
                  </a:lnTo>
                  <a:lnTo>
                    <a:pt x="135229" y="196938"/>
                  </a:lnTo>
                  <a:close/>
                </a:path>
                <a:path w="135254" h="212725">
                  <a:moveTo>
                    <a:pt x="135229" y="135039"/>
                  </a:moveTo>
                  <a:lnTo>
                    <a:pt x="118364" y="123786"/>
                  </a:lnTo>
                  <a:lnTo>
                    <a:pt x="112115" y="133146"/>
                  </a:lnTo>
                  <a:lnTo>
                    <a:pt x="128993" y="144399"/>
                  </a:lnTo>
                  <a:lnTo>
                    <a:pt x="135229" y="135039"/>
                  </a:lnTo>
                  <a:close/>
                </a:path>
                <a:path w="135254" h="212725">
                  <a:moveTo>
                    <a:pt x="135242" y="73152"/>
                  </a:moveTo>
                  <a:lnTo>
                    <a:pt x="118376" y="61899"/>
                  </a:lnTo>
                  <a:lnTo>
                    <a:pt x="112128" y="71259"/>
                  </a:lnTo>
                  <a:lnTo>
                    <a:pt x="129006" y="82511"/>
                  </a:lnTo>
                  <a:lnTo>
                    <a:pt x="135242" y="73152"/>
                  </a:lnTo>
                  <a:close/>
                </a:path>
                <a:path w="135254" h="212725">
                  <a:moveTo>
                    <a:pt x="135242" y="11252"/>
                  </a:moveTo>
                  <a:lnTo>
                    <a:pt x="118376" y="0"/>
                  </a:lnTo>
                  <a:lnTo>
                    <a:pt x="112128" y="9359"/>
                  </a:lnTo>
                  <a:lnTo>
                    <a:pt x="129006" y="20612"/>
                  </a:lnTo>
                  <a:lnTo>
                    <a:pt x="135242" y="112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32" name="object 632"/>
          <p:cNvGrpSpPr/>
          <p:nvPr/>
        </p:nvGrpSpPr>
        <p:grpSpPr>
          <a:xfrm>
            <a:off x="6740117" y="5274378"/>
            <a:ext cx="123825" cy="88265"/>
            <a:chOff x="6740117" y="5274378"/>
            <a:chExt cx="123825" cy="88265"/>
          </a:xfrm>
        </p:grpSpPr>
        <p:sp>
          <p:nvSpPr>
            <p:cNvPr id="633" name="object 633"/>
            <p:cNvSpPr/>
            <p:nvPr/>
          </p:nvSpPr>
          <p:spPr>
            <a:xfrm>
              <a:off x="6740117" y="5274378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4">
                  <a:moveTo>
                    <a:pt x="94399" y="0"/>
                  </a:moveTo>
                  <a:lnTo>
                    <a:pt x="29082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2"/>
                  </a:lnTo>
                  <a:lnTo>
                    <a:pt x="0" y="87756"/>
                  </a:lnTo>
                  <a:lnTo>
                    <a:pt x="123482" y="87756"/>
                  </a:lnTo>
                  <a:lnTo>
                    <a:pt x="123482" y="29082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4" name="object 634"/>
            <p:cNvSpPr/>
            <p:nvPr/>
          </p:nvSpPr>
          <p:spPr>
            <a:xfrm>
              <a:off x="6740118" y="5312651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29">
                  <a:moveTo>
                    <a:pt x="123469" y="0"/>
                  </a:moveTo>
                  <a:lnTo>
                    <a:pt x="0" y="0"/>
                  </a:lnTo>
                  <a:lnTo>
                    <a:pt x="0" y="26479"/>
                  </a:lnTo>
                  <a:lnTo>
                    <a:pt x="0" y="30721"/>
                  </a:lnTo>
                  <a:lnTo>
                    <a:pt x="120865" y="30721"/>
                  </a:lnTo>
                  <a:lnTo>
                    <a:pt x="120865" y="49491"/>
                  </a:lnTo>
                  <a:lnTo>
                    <a:pt x="123469" y="49491"/>
                  </a:lnTo>
                  <a:lnTo>
                    <a:pt x="123469" y="30721"/>
                  </a:lnTo>
                  <a:lnTo>
                    <a:pt x="123469" y="26479"/>
                  </a:lnTo>
                  <a:lnTo>
                    <a:pt x="123469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35" name="object 635"/>
          <p:cNvGrpSpPr/>
          <p:nvPr/>
        </p:nvGrpSpPr>
        <p:grpSpPr>
          <a:xfrm>
            <a:off x="6633507" y="5266729"/>
            <a:ext cx="337185" cy="520700"/>
            <a:chOff x="6633507" y="5266729"/>
            <a:chExt cx="337185" cy="520700"/>
          </a:xfrm>
        </p:grpSpPr>
        <p:sp>
          <p:nvSpPr>
            <p:cNvPr id="636" name="object 636"/>
            <p:cNvSpPr/>
            <p:nvPr/>
          </p:nvSpPr>
          <p:spPr>
            <a:xfrm>
              <a:off x="6742722" y="5334482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5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48"/>
                  </a:lnTo>
                  <a:lnTo>
                    <a:pt x="0" y="8890"/>
                  </a:lnTo>
                  <a:lnTo>
                    <a:pt x="118262" y="8890"/>
                  </a:lnTo>
                  <a:lnTo>
                    <a:pt x="118262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48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7" name="object 637"/>
            <p:cNvSpPr/>
            <p:nvPr/>
          </p:nvSpPr>
          <p:spPr>
            <a:xfrm>
              <a:off x="6641148" y="5334050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5" h="445770">
                  <a:moveTo>
                    <a:pt x="219837" y="356298"/>
                  </a:moveTo>
                  <a:lnTo>
                    <a:pt x="0" y="356298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298"/>
                  </a:lnTo>
                  <a:close/>
                </a:path>
                <a:path w="220345" h="445770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8" name="object 638"/>
            <p:cNvSpPr/>
            <p:nvPr/>
          </p:nvSpPr>
          <p:spPr>
            <a:xfrm>
              <a:off x="6641148" y="5334063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70">
                  <a:moveTo>
                    <a:pt x="40932" y="356285"/>
                  </a:moveTo>
                  <a:lnTo>
                    <a:pt x="0" y="356285"/>
                  </a:lnTo>
                  <a:lnTo>
                    <a:pt x="0" y="445198"/>
                  </a:lnTo>
                  <a:lnTo>
                    <a:pt x="40932" y="445198"/>
                  </a:lnTo>
                  <a:lnTo>
                    <a:pt x="40932" y="356285"/>
                  </a:lnTo>
                  <a:close/>
                </a:path>
                <a:path w="41275" h="445770">
                  <a:moveTo>
                    <a:pt x="40932" y="0"/>
                  </a:moveTo>
                  <a:lnTo>
                    <a:pt x="0" y="0"/>
                  </a:lnTo>
                  <a:lnTo>
                    <a:pt x="0" y="88887"/>
                  </a:lnTo>
                  <a:lnTo>
                    <a:pt x="40932" y="88887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9" name="object 639"/>
            <p:cNvSpPr/>
            <p:nvPr/>
          </p:nvSpPr>
          <p:spPr>
            <a:xfrm>
              <a:off x="6641160" y="5422950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5" h="267970">
                  <a:moveTo>
                    <a:pt x="219836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6" y="267398"/>
                  </a:lnTo>
                  <a:lnTo>
                    <a:pt x="219836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0" name="object 640"/>
            <p:cNvSpPr/>
            <p:nvPr/>
          </p:nvSpPr>
          <p:spPr>
            <a:xfrm>
              <a:off x="6641147" y="5422950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1" name="object 641"/>
            <p:cNvSpPr/>
            <p:nvPr/>
          </p:nvSpPr>
          <p:spPr>
            <a:xfrm>
              <a:off x="6641147" y="5422950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42" name="object 6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65591" y="5473116"/>
              <a:ext cx="171500" cy="171500"/>
            </a:xfrm>
            <a:prstGeom prst="rect">
              <a:avLst/>
            </a:prstGeom>
          </p:spPr>
        </p:pic>
        <p:sp>
          <p:nvSpPr>
            <p:cNvPr id="643" name="object 643"/>
            <p:cNvSpPr/>
            <p:nvPr/>
          </p:nvSpPr>
          <p:spPr>
            <a:xfrm>
              <a:off x="6633507" y="5266729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4" h="520700">
                  <a:moveTo>
                    <a:pt x="11887" y="477151"/>
                  </a:moveTo>
                  <a:lnTo>
                    <a:pt x="3428" y="477151"/>
                  </a:lnTo>
                  <a:lnTo>
                    <a:pt x="0" y="480580"/>
                  </a:lnTo>
                  <a:lnTo>
                    <a:pt x="12" y="512572"/>
                  </a:lnTo>
                  <a:lnTo>
                    <a:pt x="7619" y="520192"/>
                  </a:lnTo>
                  <a:lnTo>
                    <a:pt x="329095" y="520192"/>
                  </a:lnTo>
                  <a:lnTo>
                    <a:pt x="336715" y="512572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4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4" h="520700">
                  <a:moveTo>
                    <a:pt x="235256" y="431279"/>
                  </a:moveTo>
                  <a:lnTo>
                    <a:pt x="219836" y="431279"/>
                  </a:lnTo>
                  <a:lnTo>
                    <a:pt x="219836" y="500316"/>
                  </a:lnTo>
                  <a:lnTo>
                    <a:pt x="215264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4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4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19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8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4" h="520700">
                  <a:moveTo>
                    <a:pt x="243952" y="74968"/>
                  </a:moveTo>
                  <a:lnTo>
                    <a:pt x="215264" y="74968"/>
                  </a:lnTo>
                  <a:lnTo>
                    <a:pt x="219836" y="79527"/>
                  </a:lnTo>
                  <a:lnTo>
                    <a:pt x="219836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6" y="163880"/>
                  </a:lnTo>
                  <a:lnTo>
                    <a:pt x="219836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5"/>
                  </a:lnTo>
                  <a:lnTo>
                    <a:pt x="255161" y="88265"/>
                  </a:lnTo>
                  <a:lnTo>
                    <a:pt x="243952" y="74968"/>
                  </a:lnTo>
                  <a:close/>
                </a:path>
                <a:path w="337184" h="520700">
                  <a:moveTo>
                    <a:pt x="255161" y="88265"/>
                  </a:moveTo>
                  <a:lnTo>
                    <a:pt x="235140" y="88265"/>
                  </a:lnTo>
                  <a:lnTo>
                    <a:pt x="270357" y="130048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8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5"/>
                  </a:lnTo>
                  <a:close/>
                </a:path>
                <a:path w="337184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4" h="520700">
                  <a:moveTo>
                    <a:pt x="134315" y="33667"/>
                  </a:moveTo>
                  <a:lnTo>
                    <a:pt x="125856" y="33667"/>
                  </a:lnTo>
                  <a:lnTo>
                    <a:pt x="122427" y="37096"/>
                  </a:lnTo>
                  <a:lnTo>
                    <a:pt x="122427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4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4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4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4" h="520700">
                  <a:moveTo>
                    <a:pt x="234314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3" y="59651"/>
                  </a:lnTo>
                  <a:lnTo>
                    <a:pt x="237743" y="39573"/>
                  </a:lnTo>
                  <a:lnTo>
                    <a:pt x="234314" y="36144"/>
                  </a:lnTo>
                  <a:close/>
                </a:path>
                <a:path w="337184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9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7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44" name="object 644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6657941" y="5465458"/>
              <a:ext cx="186817" cy="186816"/>
            </a:xfrm>
            <a:prstGeom prst="rect">
              <a:avLst/>
            </a:prstGeom>
          </p:spPr>
        </p:pic>
      </p:grpSp>
      <p:pic>
        <p:nvPicPr>
          <p:cNvPr id="645" name="object 645"/>
          <p:cNvPicPr/>
          <p:nvPr/>
        </p:nvPicPr>
        <p:blipFill>
          <a:blip r:embed="rId157" cstate="print"/>
          <a:stretch>
            <a:fillRect/>
          </a:stretch>
        </p:blipFill>
        <p:spPr>
          <a:xfrm>
            <a:off x="7139992" y="5364003"/>
            <a:ext cx="354006" cy="359994"/>
          </a:xfrm>
          <a:prstGeom prst="rect">
            <a:avLst/>
          </a:prstGeom>
        </p:spPr>
      </p:pic>
      <p:pic>
        <p:nvPicPr>
          <p:cNvPr id="646" name="object 646"/>
          <p:cNvPicPr/>
          <p:nvPr/>
        </p:nvPicPr>
        <p:blipFill>
          <a:blip r:embed="rId158" cstate="print"/>
          <a:stretch>
            <a:fillRect/>
          </a:stretch>
        </p:blipFill>
        <p:spPr>
          <a:xfrm>
            <a:off x="7625760" y="5370205"/>
            <a:ext cx="390464" cy="347983"/>
          </a:xfrm>
          <a:prstGeom prst="rect">
            <a:avLst/>
          </a:prstGeom>
        </p:spPr>
      </p:pic>
      <p:pic>
        <p:nvPicPr>
          <p:cNvPr id="647" name="object 647"/>
          <p:cNvPicPr/>
          <p:nvPr/>
        </p:nvPicPr>
        <p:blipFill>
          <a:blip r:embed="rId159" cstate="print"/>
          <a:stretch>
            <a:fillRect/>
          </a:stretch>
        </p:blipFill>
        <p:spPr>
          <a:xfrm>
            <a:off x="8146212" y="5365041"/>
            <a:ext cx="357555" cy="357560"/>
          </a:xfrm>
          <a:prstGeom prst="rect">
            <a:avLst/>
          </a:prstGeom>
        </p:spPr>
      </p:pic>
      <p:pic>
        <p:nvPicPr>
          <p:cNvPr id="648" name="object 648"/>
          <p:cNvPicPr/>
          <p:nvPr/>
        </p:nvPicPr>
        <p:blipFill>
          <a:blip r:embed="rId160" cstate="print"/>
          <a:stretch>
            <a:fillRect/>
          </a:stretch>
        </p:blipFill>
        <p:spPr>
          <a:xfrm>
            <a:off x="8649464" y="5364588"/>
            <a:ext cx="360108" cy="359410"/>
          </a:xfrm>
          <a:prstGeom prst="rect">
            <a:avLst/>
          </a:prstGeom>
        </p:spPr>
      </p:pic>
      <p:pic>
        <p:nvPicPr>
          <p:cNvPr id="649" name="object 649"/>
          <p:cNvPicPr/>
          <p:nvPr/>
        </p:nvPicPr>
        <p:blipFill>
          <a:blip r:embed="rId151" cstate="print"/>
          <a:stretch>
            <a:fillRect/>
          </a:stretch>
        </p:blipFill>
        <p:spPr>
          <a:xfrm>
            <a:off x="9154211" y="5365041"/>
            <a:ext cx="357555" cy="357560"/>
          </a:xfrm>
          <a:prstGeom prst="rect">
            <a:avLst/>
          </a:prstGeom>
        </p:spPr>
      </p:pic>
      <p:pic>
        <p:nvPicPr>
          <p:cNvPr id="650" name="object 650"/>
          <p:cNvPicPr/>
          <p:nvPr/>
        </p:nvPicPr>
        <p:blipFill>
          <a:blip r:embed="rId161" cstate="print"/>
          <a:stretch>
            <a:fillRect/>
          </a:stretch>
        </p:blipFill>
        <p:spPr>
          <a:xfrm>
            <a:off x="9641760" y="5370205"/>
            <a:ext cx="390464" cy="347983"/>
          </a:xfrm>
          <a:prstGeom prst="rect">
            <a:avLst/>
          </a:prstGeom>
        </p:spPr>
      </p:pic>
      <p:pic>
        <p:nvPicPr>
          <p:cNvPr id="651" name="object 651"/>
          <p:cNvPicPr/>
          <p:nvPr/>
        </p:nvPicPr>
        <p:blipFill>
          <a:blip r:embed="rId162" cstate="print"/>
          <a:stretch>
            <a:fillRect/>
          </a:stretch>
        </p:blipFill>
        <p:spPr>
          <a:xfrm>
            <a:off x="81464" y="6012587"/>
            <a:ext cx="360108" cy="359410"/>
          </a:xfrm>
          <a:prstGeom prst="rect">
            <a:avLst/>
          </a:prstGeom>
        </p:spPr>
      </p:pic>
      <p:grpSp>
        <p:nvGrpSpPr>
          <p:cNvPr id="652" name="object 652"/>
          <p:cNvGrpSpPr/>
          <p:nvPr/>
        </p:nvGrpSpPr>
        <p:grpSpPr>
          <a:xfrm>
            <a:off x="596238" y="6051369"/>
            <a:ext cx="337820" cy="281305"/>
            <a:chOff x="596238" y="6051369"/>
            <a:chExt cx="337820" cy="281305"/>
          </a:xfrm>
        </p:grpSpPr>
        <p:pic>
          <p:nvPicPr>
            <p:cNvPr id="653" name="object 65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01860" y="6056994"/>
              <a:ext cx="326257" cy="270004"/>
            </a:xfrm>
            <a:prstGeom prst="rect">
              <a:avLst/>
            </a:prstGeom>
          </p:spPr>
        </p:pic>
        <p:sp>
          <p:nvSpPr>
            <p:cNvPr id="654" name="object 654"/>
            <p:cNvSpPr/>
            <p:nvPr/>
          </p:nvSpPr>
          <p:spPr>
            <a:xfrm>
              <a:off x="596238" y="6051369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19" h="281304">
                  <a:moveTo>
                    <a:pt x="95630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0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1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6" y="218458"/>
                  </a:lnTo>
                  <a:lnTo>
                    <a:pt x="11255" y="185621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0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0" y="90004"/>
                  </a:lnTo>
                  <a:close/>
                </a:path>
                <a:path w="337819" h="281304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1"/>
                  </a:lnTo>
                  <a:lnTo>
                    <a:pt x="151879" y="270001"/>
                  </a:lnTo>
                  <a:close/>
                </a:path>
                <a:path w="337819" h="281304">
                  <a:moveTo>
                    <a:pt x="140165" y="101257"/>
                  </a:moveTo>
                  <a:lnTo>
                    <a:pt x="95630" y="101257"/>
                  </a:lnTo>
                  <a:lnTo>
                    <a:pt x="128471" y="107886"/>
                  </a:lnTo>
                  <a:lnTo>
                    <a:pt x="155287" y="125968"/>
                  </a:lnTo>
                  <a:lnTo>
                    <a:pt x="173367" y="152788"/>
                  </a:lnTo>
                  <a:lnTo>
                    <a:pt x="179997" y="185635"/>
                  </a:lnTo>
                  <a:lnTo>
                    <a:pt x="173367" y="218475"/>
                  </a:lnTo>
                  <a:lnTo>
                    <a:pt x="155287" y="245292"/>
                  </a:lnTo>
                  <a:lnTo>
                    <a:pt x="128471" y="263372"/>
                  </a:lnTo>
                  <a:lnTo>
                    <a:pt x="95630" y="270001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8"/>
                  </a:lnTo>
                  <a:lnTo>
                    <a:pt x="171480" y="243786"/>
                  </a:lnTo>
                  <a:lnTo>
                    <a:pt x="179027" y="232358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3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19" h="281304">
                  <a:moveTo>
                    <a:pt x="318642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1"/>
                  </a:lnTo>
                  <a:lnTo>
                    <a:pt x="337502" y="270001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2" y="219379"/>
                  </a:lnTo>
                  <a:close/>
                </a:path>
                <a:path w="337819" h="281304">
                  <a:moveTo>
                    <a:pt x="318642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1"/>
                  </a:lnTo>
                  <a:lnTo>
                    <a:pt x="332544" y="175052"/>
                  </a:lnTo>
                  <a:lnTo>
                    <a:pt x="326620" y="165551"/>
                  </a:lnTo>
                  <a:lnTo>
                    <a:pt x="318642" y="157505"/>
                  </a:lnTo>
                  <a:close/>
                </a:path>
                <a:path w="337819" h="281304">
                  <a:moveTo>
                    <a:pt x="318642" y="95630"/>
                  </a:moveTo>
                  <a:lnTo>
                    <a:pt x="286880" y="95630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0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0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2" y="95630"/>
                  </a:lnTo>
                  <a:close/>
                </a:path>
                <a:path w="337819" h="281304">
                  <a:moveTo>
                    <a:pt x="191249" y="95630"/>
                  </a:moveTo>
                  <a:lnTo>
                    <a:pt x="159448" y="95630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0"/>
                  </a:lnTo>
                  <a:close/>
                </a:path>
                <a:path w="337819" h="281304">
                  <a:moveTo>
                    <a:pt x="238378" y="0"/>
                  </a:moveTo>
                  <a:lnTo>
                    <a:pt x="212267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0"/>
                  </a:lnTo>
                  <a:lnTo>
                    <a:pt x="334987" y="95630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5" y="5181"/>
                  </a:lnTo>
                  <a:lnTo>
                    <a:pt x="240334" y="1206"/>
                  </a:lnTo>
                  <a:lnTo>
                    <a:pt x="238378" y="0"/>
                  </a:lnTo>
                  <a:close/>
                </a:path>
                <a:path w="337819" h="281304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19" h="281304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5" y="15341"/>
                  </a:lnTo>
                  <a:lnTo>
                    <a:pt x="259664" y="11252"/>
                  </a:lnTo>
                  <a:close/>
                </a:path>
                <a:path w="337819" h="281304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19" h="281304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5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55" name="object 655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665363" y="6159888"/>
              <a:ext cx="99627" cy="110862"/>
            </a:xfrm>
            <a:prstGeom prst="rect">
              <a:avLst/>
            </a:prstGeom>
          </p:spPr>
        </p:pic>
        <p:sp>
          <p:nvSpPr>
            <p:cNvPr id="656" name="object 656"/>
            <p:cNvSpPr/>
            <p:nvPr/>
          </p:nvSpPr>
          <p:spPr>
            <a:xfrm>
              <a:off x="767956" y="6097358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5" h="212725">
                  <a:moveTo>
                    <a:pt x="16268" y="206463"/>
                  </a:moveTo>
                  <a:lnTo>
                    <a:pt x="11239" y="196405"/>
                  </a:lnTo>
                  <a:lnTo>
                    <a:pt x="0" y="202031"/>
                  </a:lnTo>
                  <a:lnTo>
                    <a:pt x="5029" y="212090"/>
                  </a:lnTo>
                  <a:lnTo>
                    <a:pt x="16268" y="206463"/>
                  </a:lnTo>
                  <a:close/>
                </a:path>
                <a:path w="135255" h="212725">
                  <a:moveTo>
                    <a:pt x="16306" y="20916"/>
                  </a:moveTo>
                  <a:lnTo>
                    <a:pt x="11277" y="10858"/>
                  </a:lnTo>
                  <a:lnTo>
                    <a:pt x="38" y="16484"/>
                  </a:lnTo>
                  <a:lnTo>
                    <a:pt x="5067" y="26543"/>
                  </a:lnTo>
                  <a:lnTo>
                    <a:pt x="16306" y="20916"/>
                  </a:lnTo>
                  <a:close/>
                </a:path>
                <a:path w="135255" h="212725">
                  <a:moveTo>
                    <a:pt x="56451" y="196938"/>
                  </a:moveTo>
                  <a:lnTo>
                    <a:pt x="39585" y="185686"/>
                  </a:lnTo>
                  <a:lnTo>
                    <a:pt x="33337" y="195046"/>
                  </a:lnTo>
                  <a:lnTo>
                    <a:pt x="50215" y="206298"/>
                  </a:lnTo>
                  <a:lnTo>
                    <a:pt x="56451" y="196938"/>
                  </a:lnTo>
                  <a:close/>
                </a:path>
                <a:path w="135255" h="212725">
                  <a:moveTo>
                    <a:pt x="56451" y="135039"/>
                  </a:moveTo>
                  <a:lnTo>
                    <a:pt x="39585" y="123786"/>
                  </a:lnTo>
                  <a:lnTo>
                    <a:pt x="33337" y="133146"/>
                  </a:lnTo>
                  <a:lnTo>
                    <a:pt x="50215" y="144399"/>
                  </a:lnTo>
                  <a:lnTo>
                    <a:pt x="56451" y="135039"/>
                  </a:lnTo>
                  <a:close/>
                </a:path>
                <a:path w="135255" h="212725">
                  <a:moveTo>
                    <a:pt x="56451" y="73152"/>
                  </a:moveTo>
                  <a:lnTo>
                    <a:pt x="39585" y="61899"/>
                  </a:lnTo>
                  <a:lnTo>
                    <a:pt x="33337" y="71259"/>
                  </a:lnTo>
                  <a:lnTo>
                    <a:pt x="50215" y="82511"/>
                  </a:lnTo>
                  <a:lnTo>
                    <a:pt x="56451" y="73152"/>
                  </a:lnTo>
                  <a:close/>
                </a:path>
                <a:path w="135255" h="212725">
                  <a:moveTo>
                    <a:pt x="56464" y="11252"/>
                  </a:moveTo>
                  <a:lnTo>
                    <a:pt x="39598" y="0"/>
                  </a:lnTo>
                  <a:lnTo>
                    <a:pt x="33350" y="9359"/>
                  </a:lnTo>
                  <a:lnTo>
                    <a:pt x="50228" y="20612"/>
                  </a:lnTo>
                  <a:lnTo>
                    <a:pt x="56464" y="11252"/>
                  </a:lnTo>
                  <a:close/>
                </a:path>
                <a:path w="135255" h="212725">
                  <a:moveTo>
                    <a:pt x="100609" y="206489"/>
                  </a:moveTo>
                  <a:lnTo>
                    <a:pt x="95580" y="196430"/>
                  </a:lnTo>
                  <a:lnTo>
                    <a:pt x="84340" y="202057"/>
                  </a:lnTo>
                  <a:lnTo>
                    <a:pt x="89369" y="212115"/>
                  </a:lnTo>
                  <a:lnTo>
                    <a:pt x="100609" y="206489"/>
                  </a:lnTo>
                  <a:close/>
                </a:path>
                <a:path w="135255" h="212725">
                  <a:moveTo>
                    <a:pt x="100622" y="144640"/>
                  </a:moveTo>
                  <a:lnTo>
                    <a:pt x="95592" y="134581"/>
                  </a:lnTo>
                  <a:lnTo>
                    <a:pt x="84353" y="140208"/>
                  </a:lnTo>
                  <a:lnTo>
                    <a:pt x="89382" y="150266"/>
                  </a:lnTo>
                  <a:lnTo>
                    <a:pt x="100622" y="144640"/>
                  </a:lnTo>
                  <a:close/>
                </a:path>
                <a:path w="135255" h="212725">
                  <a:moveTo>
                    <a:pt x="100634" y="82791"/>
                  </a:moveTo>
                  <a:lnTo>
                    <a:pt x="95605" y="72732"/>
                  </a:lnTo>
                  <a:lnTo>
                    <a:pt x="84366" y="78359"/>
                  </a:lnTo>
                  <a:lnTo>
                    <a:pt x="89395" y="88417"/>
                  </a:lnTo>
                  <a:lnTo>
                    <a:pt x="100634" y="82791"/>
                  </a:lnTo>
                  <a:close/>
                </a:path>
                <a:path w="135255" h="212725">
                  <a:moveTo>
                    <a:pt x="100647" y="20942"/>
                  </a:moveTo>
                  <a:lnTo>
                    <a:pt x="95618" y="10883"/>
                  </a:lnTo>
                  <a:lnTo>
                    <a:pt x="84378" y="16510"/>
                  </a:lnTo>
                  <a:lnTo>
                    <a:pt x="89408" y="26568"/>
                  </a:lnTo>
                  <a:lnTo>
                    <a:pt x="100647" y="20942"/>
                  </a:lnTo>
                  <a:close/>
                </a:path>
                <a:path w="135255" h="212725">
                  <a:moveTo>
                    <a:pt x="135229" y="196938"/>
                  </a:moveTo>
                  <a:lnTo>
                    <a:pt x="118364" y="185686"/>
                  </a:lnTo>
                  <a:lnTo>
                    <a:pt x="112115" y="195046"/>
                  </a:lnTo>
                  <a:lnTo>
                    <a:pt x="128993" y="206298"/>
                  </a:lnTo>
                  <a:lnTo>
                    <a:pt x="135229" y="196938"/>
                  </a:lnTo>
                  <a:close/>
                </a:path>
                <a:path w="135255" h="212725">
                  <a:moveTo>
                    <a:pt x="135229" y="135051"/>
                  </a:moveTo>
                  <a:lnTo>
                    <a:pt x="118364" y="123799"/>
                  </a:lnTo>
                  <a:lnTo>
                    <a:pt x="112115" y="133159"/>
                  </a:lnTo>
                  <a:lnTo>
                    <a:pt x="128993" y="144411"/>
                  </a:lnTo>
                  <a:lnTo>
                    <a:pt x="135229" y="135051"/>
                  </a:lnTo>
                  <a:close/>
                </a:path>
                <a:path w="135255" h="212725">
                  <a:moveTo>
                    <a:pt x="135229" y="73152"/>
                  </a:moveTo>
                  <a:lnTo>
                    <a:pt x="118364" y="61899"/>
                  </a:lnTo>
                  <a:lnTo>
                    <a:pt x="112115" y="71259"/>
                  </a:lnTo>
                  <a:lnTo>
                    <a:pt x="128993" y="82511"/>
                  </a:lnTo>
                  <a:lnTo>
                    <a:pt x="135229" y="73152"/>
                  </a:lnTo>
                  <a:close/>
                </a:path>
                <a:path w="135255" h="212725">
                  <a:moveTo>
                    <a:pt x="135229" y="11264"/>
                  </a:moveTo>
                  <a:lnTo>
                    <a:pt x="118364" y="12"/>
                  </a:lnTo>
                  <a:lnTo>
                    <a:pt x="112115" y="9372"/>
                  </a:lnTo>
                  <a:lnTo>
                    <a:pt x="128993" y="20624"/>
                  </a:lnTo>
                  <a:lnTo>
                    <a:pt x="135229" y="112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57" name="object 657"/>
          <p:cNvGrpSpPr/>
          <p:nvPr/>
        </p:nvGrpSpPr>
        <p:grpSpPr>
          <a:xfrm>
            <a:off x="1196111" y="5922378"/>
            <a:ext cx="123825" cy="88265"/>
            <a:chOff x="1196111" y="5922378"/>
            <a:chExt cx="123825" cy="88265"/>
          </a:xfrm>
        </p:grpSpPr>
        <p:sp>
          <p:nvSpPr>
            <p:cNvPr id="658" name="object 658"/>
            <p:cNvSpPr/>
            <p:nvPr/>
          </p:nvSpPr>
          <p:spPr>
            <a:xfrm>
              <a:off x="1196115" y="5922378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4">
                  <a:moveTo>
                    <a:pt x="94399" y="0"/>
                  </a:moveTo>
                  <a:lnTo>
                    <a:pt x="29082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2"/>
                  </a:lnTo>
                  <a:lnTo>
                    <a:pt x="0" y="87756"/>
                  </a:lnTo>
                  <a:lnTo>
                    <a:pt x="123482" y="87756"/>
                  </a:lnTo>
                  <a:lnTo>
                    <a:pt x="123482" y="29082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9" name="object 659"/>
            <p:cNvSpPr/>
            <p:nvPr/>
          </p:nvSpPr>
          <p:spPr>
            <a:xfrm>
              <a:off x="1196111" y="5960643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29">
                  <a:moveTo>
                    <a:pt x="123482" y="0"/>
                  </a:moveTo>
                  <a:lnTo>
                    <a:pt x="0" y="0"/>
                  </a:lnTo>
                  <a:lnTo>
                    <a:pt x="0" y="26479"/>
                  </a:lnTo>
                  <a:lnTo>
                    <a:pt x="0" y="30734"/>
                  </a:lnTo>
                  <a:lnTo>
                    <a:pt x="120878" y="30734"/>
                  </a:lnTo>
                  <a:lnTo>
                    <a:pt x="120878" y="49491"/>
                  </a:lnTo>
                  <a:lnTo>
                    <a:pt x="123482" y="49491"/>
                  </a:lnTo>
                  <a:lnTo>
                    <a:pt x="123482" y="30734"/>
                  </a:lnTo>
                  <a:lnTo>
                    <a:pt x="123482" y="26479"/>
                  </a:lnTo>
                  <a:lnTo>
                    <a:pt x="123482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60" name="object 660"/>
          <p:cNvGrpSpPr/>
          <p:nvPr/>
        </p:nvGrpSpPr>
        <p:grpSpPr>
          <a:xfrm>
            <a:off x="1089505" y="5914729"/>
            <a:ext cx="337185" cy="520700"/>
            <a:chOff x="1089505" y="5914729"/>
            <a:chExt cx="337185" cy="520700"/>
          </a:xfrm>
        </p:grpSpPr>
        <p:sp>
          <p:nvSpPr>
            <p:cNvPr id="661" name="object 661"/>
            <p:cNvSpPr/>
            <p:nvPr/>
          </p:nvSpPr>
          <p:spPr>
            <a:xfrm>
              <a:off x="1198714" y="5982487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4" h="444500">
                  <a:moveTo>
                    <a:pt x="219849" y="3810"/>
                  </a:moveTo>
                  <a:lnTo>
                    <a:pt x="218020" y="3810"/>
                  </a:lnTo>
                  <a:lnTo>
                    <a:pt x="218020" y="0"/>
                  </a:lnTo>
                  <a:lnTo>
                    <a:pt x="12" y="0"/>
                  </a:lnTo>
                  <a:lnTo>
                    <a:pt x="12" y="3810"/>
                  </a:lnTo>
                  <a:lnTo>
                    <a:pt x="0" y="4635"/>
                  </a:lnTo>
                  <a:lnTo>
                    <a:pt x="0" y="8890"/>
                  </a:lnTo>
                  <a:lnTo>
                    <a:pt x="118275" y="8890"/>
                  </a:lnTo>
                  <a:lnTo>
                    <a:pt x="118275" y="440690"/>
                  </a:lnTo>
                  <a:lnTo>
                    <a:pt x="12" y="440690"/>
                  </a:lnTo>
                  <a:lnTo>
                    <a:pt x="12" y="444500"/>
                  </a:lnTo>
                  <a:lnTo>
                    <a:pt x="217855" y="444500"/>
                  </a:lnTo>
                  <a:lnTo>
                    <a:pt x="217855" y="440690"/>
                  </a:lnTo>
                  <a:lnTo>
                    <a:pt x="219849" y="440690"/>
                  </a:lnTo>
                  <a:lnTo>
                    <a:pt x="219849" y="8890"/>
                  </a:lnTo>
                  <a:lnTo>
                    <a:pt x="219849" y="4635"/>
                  </a:lnTo>
                  <a:lnTo>
                    <a:pt x="219849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2" name="object 662"/>
            <p:cNvSpPr/>
            <p:nvPr/>
          </p:nvSpPr>
          <p:spPr>
            <a:xfrm>
              <a:off x="1097153" y="5982043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4" h="445770">
                  <a:moveTo>
                    <a:pt x="219837" y="356311"/>
                  </a:moveTo>
                  <a:lnTo>
                    <a:pt x="0" y="356311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311"/>
                  </a:lnTo>
                  <a:close/>
                </a:path>
                <a:path w="220344" h="445770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12"/>
                  </a:lnTo>
                  <a:lnTo>
                    <a:pt x="219837" y="88912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3" name="object 663"/>
            <p:cNvSpPr/>
            <p:nvPr/>
          </p:nvSpPr>
          <p:spPr>
            <a:xfrm>
              <a:off x="1097140" y="5982055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70">
                  <a:moveTo>
                    <a:pt x="40932" y="356298"/>
                  </a:moveTo>
                  <a:lnTo>
                    <a:pt x="0" y="356298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298"/>
                  </a:lnTo>
                  <a:close/>
                </a:path>
                <a:path w="41275" h="445770">
                  <a:moveTo>
                    <a:pt x="40932" y="0"/>
                  </a:moveTo>
                  <a:lnTo>
                    <a:pt x="0" y="0"/>
                  </a:lnTo>
                  <a:lnTo>
                    <a:pt x="0" y="88900"/>
                  </a:lnTo>
                  <a:lnTo>
                    <a:pt x="40932" y="88900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4" name="object 664"/>
            <p:cNvSpPr/>
            <p:nvPr/>
          </p:nvSpPr>
          <p:spPr>
            <a:xfrm>
              <a:off x="1097153" y="6070955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4" h="267970">
                  <a:moveTo>
                    <a:pt x="219837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7" y="267398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5" name="object 665"/>
            <p:cNvSpPr/>
            <p:nvPr/>
          </p:nvSpPr>
          <p:spPr>
            <a:xfrm>
              <a:off x="1097153" y="6070955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6" name="object 666"/>
            <p:cNvSpPr/>
            <p:nvPr/>
          </p:nvSpPr>
          <p:spPr>
            <a:xfrm>
              <a:off x="1097153" y="6070955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67" name="object 66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21589" y="6121116"/>
              <a:ext cx="171500" cy="171500"/>
            </a:xfrm>
            <a:prstGeom prst="rect">
              <a:avLst/>
            </a:prstGeom>
          </p:spPr>
        </p:pic>
        <p:sp>
          <p:nvSpPr>
            <p:cNvPr id="668" name="object 668"/>
            <p:cNvSpPr/>
            <p:nvPr/>
          </p:nvSpPr>
          <p:spPr>
            <a:xfrm>
              <a:off x="1089505" y="5914729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4" h="520700">
                  <a:moveTo>
                    <a:pt x="11887" y="477151"/>
                  </a:moveTo>
                  <a:lnTo>
                    <a:pt x="3428" y="477151"/>
                  </a:lnTo>
                  <a:lnTo>
                    <a:pt x="0" y="480580"/>
                  </a:lnTo>
                  <a:lnTo>
                    <a:pt x="12" y="512572"/>
                  </a:lnTo>
                  <a:lnTo>
                    <a:pt x="7619" y="520192"/>
                  </a:lnTo>
                  <a:lnTo>
                    <a:pt x="329095" y="520192"/>
                  </a:lnTo>
                  <a:lnTo>
                    <a:pt x="336715" y="512572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4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4" h="520700">
                  <a:moveTo>
                    <a:pt x="235256" y="431279"/>
                  </a:moveTo>
                  <a:lnTo>
                    <a:pt x="219836" y="431279"/>
                  </a:lnTo>
                  <a:lnTo>
                    <a:pt x="219836" y="500316"/>
                  </a:lnTo>
                  <a:lnTo>
                    <a:pt x="215264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4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4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19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8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4" h="520700">
                  <a:moveTo>
                    <a:pt x="243952" y="74968"/>
                  </a:moveTo>
                  <a:lnTo>
                    <a:pt x="215264" y="74968"/>
                  </a:lnTo>
                  <a:lnTo>
                    <a:pt x="219836" y="79527"/>
                  </a:lnTo>
                  <a:lnTo>
                    <a:pt x="219836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6" y="163880"/>
                  </a:lnTo>
                  <a:lnTo>
                    <a:pt x="219836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5"/>
                  </a:lnTo>
                  <a:lnTo>
                    <a:pt x="255161" y="88265"/>
                  </a:lnTo>
                  <a:lnTo>
                    <a:pt x="243952" y="74968"/>
                  </a:lnTo>
                  <a:close/>
                </a:path>
                <a:path w="337184" h="520700">
                  <a:moveTo>
                    <a:pt x="255161" y="88265"/>
                  </a:moveTo>
                  <a:lnTo>
                    <a:pt x="235140" y="88265"/>
                  </a:lnTo>
                  <a:lnTo>
                    <a:pt x="270357" y="130048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8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5"/>
                  </a:lnTo>
                  <a:close/>
                </a:path>
                <a:path w="337184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4" h="520700">
                  <a:moveTo>
                    <a:pt x="134315" y="33667"/>
                  </a:moveTo>
                  <a:lnTo>
                    <a:pt x="125856" y="33667"/>
                  </a:lnTo>
                  <a:lnTo>
                    <a:pt x="122427" y="37096"/>
                  </a:lnTo>
                  <a:lnTo>
                    <a:pt x="122427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4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4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4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4" h="520700">
                  <a:moveTo>
                    <a:pt x="234314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4" y="59651"/>
                  </a:lnTo>
                  <a:lnTo>
                    <a:pt x="237744" y="39573"/>
                  </a:lnTo>
                  <a:lnTo>
                    <a:pt x="234314" y="36144"/>
                  </a:lnTo>
                  <a:close/>
                </a:path>
                <a:path w="337184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9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7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69" name="object 669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113937" y="6113458"/>
              <a:ext cx="186817" cy="186817"/>
            </a:xfrm>
            <a:prstGeom prst="rect">
              <a:avLst/>
            </a:prstGeom>
          </p:spPr>
        </p:pic>
      </p:grpSp>
      <p:pic>
        <p:nvPicPr>
          <p:cNvPr id="670" name="object 670"/>
          <p:cNvPicPr/>
          <p:nvPr/>
        </p:nvPicPr>
        <p:blipFill>
          <a:blip r:embed="rId163" cstate="print"/>
          <a:stretch>
            <a:fillRect/>
          </a:stretch>
        </p:blipFill>
        <p:spPr>
          <a:xfrm>
            <a:off x="1595989" y="6012003"/>
            <a:ext cx="354006" cy="359994"/>
          </a:xfrm>
          <a:prstGeom prst="rect">
            <a:avLst/>
          </a:prstGeom>
        </p:spPr>
      </p:pic>
      <p:pic>
        <p:nvPicPr>
          <p:cNvPr id="671" name="object 671"/>
          <p:cNvPicPr/>
          <p:nvPr/>
        </p:nvPicPr>
        <p:blipFill>
          <a:blip r:embed="rId164" cstate="print"/>
          <a:stretch>
            <a:fillRect/>
          </a:stretch>
        </p:blipFill>
        <p:spPr>
          <a:xfrm>
            <a:off x="2081759" y="6018204"/>
            <a:ext cx="390462" cy="347985"/>
          </a:xfrm>
          <a:prstGeom prst="rect">
            <a:avLst/>
          </a:prstGeom>
        </p:spPr>
      </p:pic>
      <p:pic>
        <p:nvPicPr>
          <p:cNvPr id="672" name="object 672"/>
          <p:cNvPicPr/>
          <p:nvPr/>
        </p:nvPicPr>
        <p:blipFill>
          <a:blip r:embed="rId165" cstate="print"/>
          <a:stretch>
            <a:fillRect/>
          </a:stretch>
        </p:blipFill>
        <p:spPr>
          <a:xfrm>
            <a:off x="2602210" y="6013041"/>
            <a:ext cx="357555" cy="357560"/>
          </a:xfrm>
          <a:prstGeom prst="rect">
            <a:avLst/>
          </a:prstGeom>
        </p:spPr>
      </p:pic>
      <p:pic>
        <p:nvPicPr>
          <p:cNvPr id="673" name="object 673"/>
          <p:cNvPicPr/>
          <p:nvPr/>
        </p:nvPicPr>
        <p:blipFill>
          <a:blip r:embed="rId166" cstate="print"/>
          <a:stretch>
            <a:fillRect/>
          </a:stretch>
        </p:blipFill>
        <p:spPr>
          <a:xfrm>
            <a:off x="3089758" y="6018204"/>
            <a:ext cx="390464" cy="347985"/>
          </a:xfrm>
          <a:prstGeom prst="rect">
            <a:avLst/>
          </a:prstGeom>
        </p:spPr>
      </p:pic>
      <p:pic>
        <p:nvPicPr>
          <p:cNvPr id="674" name="object 674"/>
          <p:cNvPicPr/>
          <p:nvPr/>
        </p:nvPicPr>
        <p:blipFill>
          <a:blip r:embed="rId167" cstate="print"/>
          <a:stretch>
            <a:fillRect/>
          </a:stretch>
        </p:blipFill>
        <p:spPr>
          <a:xfrm>
            <a:off x="3611990" y="6012003"/>
            <a:ext cx="354004" cy="359994"/>
          </a:xfrm>
          <a:prstGeom prst="rect">
            <a:avLst/>
          </a:prstGeom>
        </p:spPr>
      </p:pic>
      <p:grpSp>
        <p:nvGrpSpPr>
          <p:cNvPr id="675" name="object 675"/>
          <p:cNvGrpSpPr/>
          <p:nvPr/>
        </p:nvGrpSpPr>
        <p:grpSpPr>
          <a:xfrm>
            <a:off x="4220108" y="5922378"/>
            <a:ext cx="123825" cy="88265"/>
            <a:chOff x="4220108" y="5922378"/>
            <a:chExt cx="123825" cy="88265"/>
          </a:xfrm>
        </p:grpSpPr>
        <p:sp>
          <p:nvSpPr>
            <p:cNvPr id="676" name="object 676"/>
            <p:cNvSpPr/>
            <p:nvPr/>
          </p:nvSpPr>
          <p:spPr>
            <a:xfrm>
              <a:off x="4220115" y="5922378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4">
                  <a:moveTo>
                    <a:pt x="94399" y="0"/>
                  </a:moveTo>
                  <a:lnTo>
                    <a:pt x="29083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2"/>
                  </a:lnTo>
                  <a:lnTo>
                    <a:pt x="0" y="87756"/>
                  </a:lnTo>
                  <a:lnTo>
                    <a:pt x="123482" y="87756"/>
                  </a:lnTo>
                  <a:lnTo>
                    <a:pt x="123482" y="29082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7" name="object 677"/>
            <p:cNvSpPr/>
            <p:nvPr/>
          </p:nvSpPr>
          <p:spPr>
            <a:xfrm>
              <a:off x="4220108" y="5960643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29">
                  <a:moveTo>
                    <a:pt x="123482" y="0"/>
                  </a:moveTo>
                  <a:lnTo>
                    <a:pt x="0" y="0"/>
                  </a:lnTo>
                  <a:lnTo>
                    <a:pt x="0" y="26479"/>
                  </a:lnTo>
                  <a:lnTo>
                    <a:pt x="0" y="30734"/>
                  </a:lnTo>
                  <a:lnTo>
                    <a:pt x="120878" y="30734"/>
                  </a:lnTo>
                  <a:lnTo>
                    <a:pt x="120878" y="49491"/>
                  </a:lnTo>
                  <a:lnTo>
                    <a:pt x="123482" y="49491"/>
                  </a:lnTo>
                  <a:lnTo>
                    <a:pt x="123482" y="30734"/>
                  </a:lnTo>
                  <a:lnTo>
                    <a:pt x="123482" y="26479"/>
                  </a:lnTo>
                  <a:lnTo>
                    <a:pt x="123482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78" name="object 678"/>
          <p:cNvGrpSpPr/>
          <p:nvPr/>
        </p:nvGrpSpPr>
        <p:grpSpPr>
          <a:xfrm>
            <a:off x="4113504" y="5914729"/>
            <a:ext cx="337185" cy="520700"/>
            <a:chOff x="4113504" y="5914729"/>
            <a:chExt cx="337185" cy="520700"/>
          </a:xfrm>
        </p:grpSpPr>
        <p:sp>
          <p:nvSpPr>
            <p:cNvPr id="679" name="object 679"/>
            <p:cNvSpPr/>
            <p:nvPr/>
          </p:nvSpPr>
          <p:spPr>
            <a:xfrm>
              <a:off x="4222724" y="5982487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5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35"/>
                  </a:lnTo>
                  <a:lnTo>
                    <a:pt x="0" y="8890"/>
                  </a:lnTo>
                  <a:lnTo>
                    <a:pt x="118262" y="8890"/>
                  </a:lnTo>
                  <a:lnTo>
                    <a:pt x="118262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35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0" name="object 680"/>
            <p:cNvSpPr/>
            <p:nvPr/>
          </p:nvSpPr>
          <p:spPr>
            <a:xfrm>
              <a:off x="4121150" y="5982043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5" h="445770">
                  <a:moveTo>
                    <a:pt x="219837" y="356311"/>
                  </a:moveTo>
                  <a:lnTo>
                    <a:pt x="0" y="356311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311"/>
                  </a:lnTo>
                  <a:close/>
                </a:path>
                <a:path w="220345" h="445770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12"/>
                  </a:lnTo>
                  <a:lnTo>
                    <a:pt x="219837" y="88912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1" name="object 681"/>
            <p:cNvSpPr/>
            <p:nvPr/>
          </p:nvSpPr>
          <p:spPr>
            <a:xfrm>
              <a:off x="4121137" y="5982055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70">
                  <a:moveTo>
                    <a:pt x="40932" y="356298"/>
                  </a:moveTo>
                  <a:lnTo>
                    <a:pt x="0" y="356298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298"/>
                  </a:lnTo>
                  <a:close/>
                </a:path>
                <a:path w="41275" h="445770">
                  <a:moveTo>
                    <a:pt x="40932" y="0"/>
                  </a:moveTo>
                  <a:lnTo>
                    <a:pt x="0" y="0"/>
                  </a:lnTo>
                  <a:lnTo>
                    <a:pt x="0" y="88900"/>
                  </a:lnTo>
                  <a:lnTo>
                    <a:pt x="40932" y="88900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2" name="object 682"/>
            <p:cNvSpPr/>
            <p:nvPr/>
          </p:nvSpPr>
          <p:spPr>
            <a:xfrm>
              <a:off x="4121162" y="6070955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5" h="267970">
                  <a:moveTo>
                    <a:pt x="219837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7" y="267398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3" name="object 683"/>
            <p:cNvSpPr/>
            <p:nvPr/>
          </p:nvSpPr>
          <p:spPr>
            <a:xfrm>
              <a:off x="4121150" y="6070955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4" name="object 684"/>
            <p:cNvSpPr/>
            <p:nvPr/>
          </p:nvSpPr>
          <p:spPr>
            <a:xfrm>
              <a:off x="4121150" y="6070955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85" name="object 68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45590" y="6121116"/>
              <a:ext cx="171500" cy="171500"/>
            </a:xfrm>
            <a:prstGeom prst="rect">
              <a:avLst/>
            </a:prstGeom>
          </p:spPr>
        </p:pic>
        <p:sp>
          <p:nvSpPr>
            <p:cNvPr id="686" name="object 686"/>
            <p:cNvSpPr/>
            <p:nvPr/>
          </p:nvSpPr>
          <p:spPr>
            <a:xfrm>
              <a:off x="4113504" y="5914729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5" h="520700">
                  <a:moveTo>
                    <a:pt x="11887" y="477151"/>
                  </a:moveTo>
                  <a:lnTo>
                    <a:pt x="3429" y="477151"/>
                  </a:lnTo>
                  <a:lnTo>
                    <a:pt x="0" y="480580"/>
                  </a:lnTo>
                  <a:lnTo>
                    <a:pt x="12" y="512572"/>
                  </a:lnTo>
                  <a:lnTo>
                    <a:pt x="7620" y="520192"/>
                  </a:lnTo>
                  <a:lnTo>
                    <a:pt x="329095" y="520192"/>
                  </a:lnTo>
                  <a:lnTo>
                    <a:pt x="336715" y="512572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5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5" h="520700">
                  <a:moveTo>
                    <a:pt x="235256" y="431279"/>
                  </a:moveTo>
                  <a:lnTo>
                    <a:pt x="219837" y="431279"/>
                  </a:lnTo>
                  <a:lnTo>
                    <a:pt x="219837" y="500316"/>
                  </a:lnTo>
                  <a:lnTo>
                    <a:pt x="215265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5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5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20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9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5" h="520700">
                  <a:moveTo>
                    <a:pt x="243952" y="74968"/>
                  </a:moveTo>
                  <a:lnTo>
                    <a:pt x="215265" y="74968"/>
                  </a:lnTo>
                  <a:lnTo>
                    <a:pt x="219837" y="79527"/>
                  </a:lnTo>
                  <a:lnTo>
                    <a:pt x="219837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7" y="163880"/>
                  </a:lnTo>
                  <a:lnTo>
                    <a:pt x="219837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5"/>
                  </a:lnTo>
                  <a:lnTo>
                    <a:pt x="255161" y="88265"/>
                  </a:lnTo>
                  <a:lnTo>
                    <a:pt x="243952" y="74968"/>
                  </a:lnTo>
                  <a:close/>
                </a:path>
                <a:path w="337185" h="520700">
                  <a:moveTo>
                    <a:pt x="255161" y="88265"/>
                  </a:moveTo>
                  <a:lnTo>
                    <a:pt x="235140" y="88265"/>
                  </a:lnTo>
                  <a:lnTo>
                    <a:pt x="270357" y="130048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8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5"/>
                  </a:lnTo>
                  <a:close/>
                </a:path>
                <a:path w="337185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5" h="520700">
                  <a:moveTo>
                    <a:pt x="134315" y="33667"/>
                  </a:moveTo>
                  <a:lnTo>
                    <a:pt x="125857" y="33667"/>
                  </a:lnTo>
                  <a:lnTo>
                    <a:pt x="122428" y="37096"/>
                  </a:lnTo>
                  <a:lnTo>
                    <a:pt x="122428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5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5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5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5" h="520700">
                  <a:moveTo>
                    <a:pt x="234315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4" y="59651"/>
                  </a:lnTo>
                  <a:lnTo>
                    <a:pt x="237744" y="39573"/>
                  </a:lnTo>
                  <a:lnTo>
                    <a:pt x="234315" y="36144"/>
                  </a:lnTo>
                  <a:close/>
                </a:path>
                <a:path w="337185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9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7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87" name="object 687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4137938" y="6113458"/>
              <a:ext cx="186816" cy="186817"/>
            </a:xfrm>
            <a:prstGeom prst="rect">
              <a:avLst/>
            </a:prstGeom>
          </p:spPr>
        </p:pic>
      </p:grpSp>
      <p:grpSp>
        <p:nvGrpSpPr>
          <p:cNvPr id="688" name="object 688"/>
          <p:cNvGrpSpPr/>
          <p:nvPr/>
        </p:nvGrpSpPr>
        <p:grpSpPr>
          <a:xfrm>
            <a:off x="4628238" y="6051369"/>
            <a:ext cx="337820" cy="281305"/>
            <a:chOff x="4628238" y="6051369"/>
            <a:chExt cx="337820" cy="281305"/>
          </a:xfrm>
        </p:grpSpPr>
        <p:pic>
          <p:nvPicPr>
            <p:cNvPr id="689" name="object 689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4633860" y="6056994"/>
              <a:ext cx="326257" cy="270004"/>
            </a:xfrm>
            <a:prstGeom prst="rect">
              <a:avLst/>
            </a:prstGeom>
          </p:spPr>
        </p:pic>
        <p:sp>
          <p:nvSpPr>
            <p:cNvPr id="690" name="object 690"/>
            <p:cNvSpPr/>
            <p:nvPr/>
          </p:nvSpPr>
          <p:spPr>
            <a:xfrm>
              <a:off x="4628238" y="6051369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20" h="281304">
                  <a:moveTo>
                    <a:pt x="95630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0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1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6" y="218458"/>
                  </a:lnTo>
                  <a:lnTo>
                    <a:pt x="11255" y="185621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0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0" y="90004"/>
                  </a:lnTo>
                  <a:close/>
                </a:path>
                <a:path w="337820" h="281304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1"/>
                  </a:lnTo>
                  <a:lnTo>
                    <a:pt x="151879" y="270001"/>
                  </a:lnTo>
                  <a:close/>
                </a:path>
                <a:path w="337820" h="281304">
                  <a:moveTo>
                    <a:pt x="140165" y="101257"/>
                  </a:moveTo>
                  <a:lnTo>
                    <a:pt x="95630" y="101257"/>
                  </a:lnTo>
                  <a:lnTo>
                    <a:pt x="128471" y="107886"/>
                  </a:lnTo>
                  <a:lnTo>
                    <a:pt x="155287" y="125968"/>
                  </a:lnTo>
                  <a:lnTo>
                    <a:pt x="173367" y="152788"/>
                  </a:lnTo>
                  <a:lnTo>
                    <a:pt x="179997" y="185635"/>
                  </a:lnTo>
                  <a:lnTo>
                    <a:pt x="173367" y="218475"/>
                  </a:lnTo>
                  <a:lnTo>
                    <a:pt x="155287" y="245292"/>
                  </a:lnTo>
                  <a:lnTo>
                    <a:pt x="128471" y="263372"/>
                  </a:lnTo>
                  <a:lnTo>
                    <a:pt x="95630" y="270001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8"/>
                  </a:lnTo>
                  <a:lnTo>
                    <a:pt x="171480" y="243786"/>
                  </a:lnTo>
                  <a:lnTo>
                    <a:pt x="179027" y="232358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3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20" h="281304">
                  <a:moveTo>
                    <a:pt x="318642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1"/>
                  </a:lnTo>
                  <a:lnTo>
                    <a:pt x="337502" y="270001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2" y="219379"/>
                  </a:lnTo>
                  <a:close/>
                </a:path>
                <a:path w="337820" h="281304">
                  <a:moveTo>
                    <a:pt x="318642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1"/>
                  </a:lnTo>
                  <a:lnTo>
                    <a:pt x="332544" y="175052"/>
                  </a:lnTo>
                  <a:lnTo>
                    <a:pt x="326620" y="165551"/>
                  </a:lnTo>
                  <a:lnTo>
                    <a:pt x="318642" y="157505"/>
                  </a:lnTo>
                  <a:close/>
                </a:path>
                <a:path w="337820" h="281304">
                  <a:moveTo>
                    <a:pt x="318642" y="95630"/>
                  </a:moveTo>
                  <a:lnTo>
                    <a:pt x="286880" y="95630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0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0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2" y="95630"/>
                  </a:lnTo>
                  <a:close/>
                </a:path>
                <a:path w="337820" h="281304">
                  <a:moveTo>
                    <a:pt x="191249" y="95630"/>
                  </a:moveTo>
                  <a:lnTo>
                    <a:pt x="159448" y="95630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0"/>
                  </a:lnTo>
                  <a:close/>
                </a:path>
                <a:path w="337820" h="281304">
                  <a:moveTo>
                    <a:pt x="238378" y="0"/>
                  </a:moveTo>
                  <a:lnTo>
                    <a:pt x="212255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0"/>
                  </a:lnTo>
                  <a:lnTo>
                    <a:pt x="334987" y="95630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5" y="5181"/>
                  </a:lnTo>
                  <a:lnTo>
                    <a:pt x="240334" y="1206"/>
                  </a:lnTo>
                  <a:lnTo>
                    <a:pt x="238378" y="0"/>
                  </a:lnTo>
                  <a:close/>
                </a:path>
                <a:path w="337820" h="281304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20" h="281304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5" y="15341"/>
                  </a:lnTo>
                  <a:lnTo>
                    <a:pt x="259664" y="11252"/>
                  </a:lnTo>
                  <a:close/>
                </a:path>
                <a:path w="337820" h="281304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20" h="281304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5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91" name="object 691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4697362" y="6159888"/>
              <a:ext cx="99627" cy="110862"/>
            </a:xfrm>
            <a:prstGeom prst="rect">
              <a:avLst/>
            </a:prstGeom>
          </p:spPr>
        </p:pic>
        <p:sp>
          <p:nvSpPr>
            <p:cNvPr id="692" name="object 692"/>
            <p:cNvSpPr/>
            <p:nvPr/>
          </p:nvSpPr>
          <p:spPr>
            <a:xfrm>
              <a:off x="4799952" y="6097358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4" h="212725">
                  <a:moveTo>
                    <a:pt x="16268" y="206463"/>
                  </a:moveTo>
                  <a:lnTo>
                    <a:pt x="11239" y="196405"/>
                  </a:lnTo>
                  <a:lnTo>
                    <a:pt x="0" y="202031"/>
                  </a:lnTo>
                  <a:lnTo>
                    <a:pt x="5029" y="212090"/>
                  </a:lnTo>
                  <a:lnTo>
                    <a:pt x="16268" y="206463"/>
                  </a:lnTo>
                  <a:close/>
                </a:path>
                <a:path w="135254" h="212725">
                  <a:moveTo>
                    <a:pt x="16306" y="20916"/>
                  </a:moveTo>
                  <a:lnTo>
                    <a:pt x="11277" y="10858"/>
                  </a:lnTo>
                  <a:lnTo>
                    <a:pt x="38" y="16484"/>
                  </a:lnTo>
                  <a:lnTo>
                    <a:pt x="5067" y="26543"/>
                  </a:lnTo>
                  <a:lnTo>
                    <a:pt x="16306" y="20916"/>
                  </a:lnTo>
                  <a:close/>
                </a:path>
                <a:path w="135254" h="212725">
                  <a:moveTo>
                    <a:pt x="56451" y="196938"/>
                  </a:moveTo>
                  <a:lnTo>
                    <a:pt x="39585" y="185686"/>
                  </a:lnTo>
                  <a:lnTo>
                    <a:pt x="33337" y="195046"/>
                  </a:lnTo>
                  <a:lnTo>
                    <a:pt x="50215" y="206298"/>
                  </a:lnTo>
                  <a:lnTo>
                    <a:pt x="56451" y="196938"/>
                  </a:lnTo>
                  <a:close/>
                </a:path>
                <a:path w="135254" h="212725">
                  <a:moveTo>
                    <a:pt x="56464" y="135039"/>
                  </a:moveTo>
                  <a:lnTo>
                    <a:pt x="39598" y="123786"/>
                  </a:lnTo>
                  <a:lnTo>
                    <a:pt x="33350" y="133146"/>
                  </a:lnTo>
                  <a:lnTo>
                    <a:pt x="50228" y="144399"/>
                  </a:lnTo>
                  <a:lnTo>
                    <a:pt x="56464" y="135039"/>
                  </a:lnTo>
                  <a:close/>
                </a:path>
                <a:path w="135254" h="212725">
                  <a:moveTo>
                    <a:pt x="56464" y="73152"/>
                  </a:moveTo>
                  <a:lnTo>
                    <a:pt x="39598" y="61899"/>
                  </a:lnTo>
                  <a:lnTo>
                    <a:pt x="33350" y="71259"/>
                  </a:lnTo>
                  <a:lnTo>
                    <a:pt x="50228" y="82511"/>
                  </a:lnTo>
                  <a:lnTo>
                    <a:pt x="56464" y="73152"/>
                  </a:lnTo>
                  <a:close/>
                </a:path>
                <a:path w="135254" h="212725">
                  <a:moveTo>
                    <a:pt x="56464" y="11252"/>
                  </a:moveTo>
                  <a:lnTo>
                    <a:pt x="39598" y="0"/>
                  </a:lnTo>
                  <a:lnTo>
                    <a:pt x="33350" y="9359"/>
                  </a:lnTo>
                  <a:lnTo>
                    <a:pt x="50228" y="20612"/>
                  </a:lnTo>
                  <a:lnTo>
                    <a:pt x="56464" y="11252"/>
                  </a:lnTo>
                  <a:close/>
                </a:path>
                <a:path w="135254" h="212725">
                  <a:moveTo>
                    <a:pt x="100609" y="206489"/>
                  </a:moveTo>
                  <a:lnTo>
                    <a:pt x="95580" y="196430"/>
                  </a:lnTo>
                  <a:lnTo>
                    <a:pt x="84340" y="202057"/>
                  </a:lnTo>
                  <a:lnTo>
                    <a:pt x="89369" y="212115"/>
                  </a:lnTo>
                  <a:lnTo>
                    <a:pt x="100609" y="206489"/>
                  </a:lnTo>
                  <a:close/>
                </a:path>
                <a:path w="135254" h="212725">
                  <a:moveTo>
                    <a:pt x="100622" y="144640"/>
                  </a:moveTo>
                  <a:lnTo>
                    <a:pt x="95592" y="134581"/>
                  </a:lnTo>
                  <a:lnTo>
                    <a:pt x="84353" y="140208"/>
                  </a:lnTo>
                  <a:lnTo>
                    <a:pt x="89382" y="150266"/>
                  </a:lnTo>
                  <a:lnTo>
                    <a:pt x="100622" y="144640"/>
                  </a:lnTo>
                  <a:close/>
                </a:path>
                <a:path w="135254" h="212725">
                  <a:moveTo>
                    <a:pt x="100634" y="82791"/>
                  </a:moveTo>
                  <a:lnTo>
                    <a:pt x="95605" y="72732"/>
                  </a:lnTo>
                  <a:lnTo>
                    <a:pt x="84366" y="78359"/>
                  </a:lnTo>
                  <a:lnTo>
                    <a:pt x="89395" y="88417"/>
                  </a:lnTo>
                  <a:lnTo>
                    <a:pt x="100634" y="82791"/>
                  </a:lnTo>
                  <a:close/>
                </a:path>
                <a:path w="135254" h="212725">
                  <a:moveTo>
                    <a:pt x="100647" y="20942"/>
                  </a:moveTo>
                  <a:lnTo>
                    <a:pt x="95618" y="10883"/>
                  </a:lnTo>
                  <a:lnTo>
                    <a:pt x="84378" y="16510"/>
                  </a:lnTo>
                  <a:lnTo>
                    <a:pt x="89408" y="26568"/>
                  </a:lnTo>
                  <a:lnTo>
                    <a:pt x="100647" y="20942"/>
                  </a:lnTo>
                  <a:close/>
                </a:path>
                <a:path w="135254" h="212725">
                  <a:moveTo>
                    <a:pt x="135229" y="196938"/>
                  </a:moveTo>
                  <a:lnTo>
                    <a:pt x="118364" y="185686"/>
                  </a:lnTo>
                  <a:lnTo>
                    <a:pt x="112115" y="195046"/>
                  </a:lnTo>
                  <a:lnTo>
                    <a:pt x="128993" y="206298"/>
                  </a:lnTo>
                  <a:lnTo>
                    <a:pt x="135229" y="196938"/>
                  </a:lnTo>
                  <a:close/>
                </a:path>
                <a:path w="135254" h="212725">
                  <a:moveTo>
                    <a:pt x="135229" y="135051"/>
                  </a:moveTo>
                  <a:lnTo>
                    <a:pt x="118364" y="123799"/>
                  </a:lnTo>
                  <a:lnTo>
                    <a:pt x="112115" y="133159"/>
                  </a:lnTo>
                  <a:lnTo>
                    <a:pt x="128993" y="144411"/>
                  </a:lnTo>
                  <a:lnTo>
                    <a:pt x="135229" y="135051"/>
                  </a:lnTo>
                  <a:close/>
                </a:path>
                <a:path w="135254" h="212725">
                  <a:moveTo>
                    <a:pt x="135229" y="73152"/>
                  </a:moveTo>
                  <a:lnTo>
                    <a:pt x="118364" y="61899"/>
                  </a:lnTo>
                  <a:lnTo>
                    <a:pt x="112115" y="71259"/>
                  </a:lnTo>
                  <a:lnTo>
                    <a:pt x="128993" y="82511"/>
                  </a:lnTo>
                  <a:lnTo>
                    <a:pt x="135229" y="73152"/>
                  </a:lnTo>
                  <a:close/>
                </a:path>
                <a:path w="135254" h="212725">
                  <a:moveTo>
                    <a:pt x="135242" y="11264"/>
                  </a:moveTo>
                  <a:lnTo>
                    <a:pt x="118376" y="12"/>
                  </a:lnTo>
                  <a:lnTo>
                    <a:pt x="112128" y="9372"/>
                  </a:lnTo>
                  <a:lnTo>
                    <a:pt x="129006" y="20624"/>
                  </a:lnTo>
                  <a:lnTo>
                    <a:pt x="135242" y="112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693" name="object 693"/>
          <p:cNvPicPr/>
          <p:nvPr/>
        </p:nvPicPr>
        <p:blipFill>
          <a:blip r:embed="rId169" cstate="print"/>
          <a:stretch>
            <a:fillRect/>
          </a:stretch>
        </p:blipFill>
        <p:spPr>
          <a:xfrm>
            <a:off x="5121465" y="6012587"/>
            <a:ext cx="360108" cy="359410"/>
          </a:xfrm>
          <a:prstGeom prst="rect">
            <a:avLst/>
          </a:prstGeom>
        </p:spPr>
      </p:pic>
      <p:pic>
        <p:nvPicPr>
          <p:cNvPr id="694" name="object 694"/>
          <p:cNvPicPr/>
          <p:nvPr/>
        </p:nvPicPr>
        <p:blipFill>
          <a:blip r:embed="rId165" cstate="print"/>
          <a:stretch>
            <a:fillRect/>
          </a:stretch>
        </p:blipFill>
        <p:spPr>
          <a:xfrm>
            <a:off x="5626210" y="6013041"/>
            <a:ext cx="357555" cy="357560"/>
          </a:xfrm>
          <a:prstGeom prst="rect">
            <a:avLst/>
          </a:prstGeom>
        </p:spPr>
      </p:pic>
      <p:pic>
        <p:nvPicPr>
          <p:cNvPr id="695" name="object 695"/>
          <p:cNvPicPr/>
          <p:nvPr/>
        </p:nvPicPr>
        <p:blipFill>
          <a:blip r:embed="rId170" cstate="print"/>
          <a:stretch>
            <a:fillRect/>
          </a:stretch>
        </p:blipFill>
        <p:spPr>
          <a:xfrm>
            <a:off x="6129464" y="6012587"/>
            <a:ext cx="360108" cy="359410"/>
          </a:xfrm>
          <a:prstGeom prst="rect">
            <a:avLst/>
          </a:prstGeom>
        </p:spPr>
      </p:pic>
      <p:grpSp>
        <p:nvGrpSpPr>
          <p:cNvPr id="696" name="object 696"/>
          <p:cNvGrpSpPr/>
          <p:nvPr/>
        </p:nvGrpSpPr>
        <p:grpSpPr>
          <a:xfrm>
            <a:off x="6644237" y="6051369"/>
            <a:ext cx="337820" cy="281305"/>
            <a:chOff x="6644237" y="6051369"/>
            <a:chExt cx="337820" cy="281305"/>
          </a:xfrm>
        </p:grpSpPr>
        <p:pic>
          <p:nvPicPr>
            <p:cNvPr id="697" name="object 697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6649860" y="6056994"/>
              <a:ext cx="326257" cy="270004"/>
            </a:xfrm>
            <a:prstGeom prst="rect">
              <a:avLst/>
            </a:prstGeom>
          </p:spPr>
        </p:pic>
        <p:sp>
          <p:nvSpPr>
            <p:cNvPr id="698" name="object 698"/>
            <p:cNvSpPr/>
            <p:nvPr/>
          </p:nvSpPr>
          <p:spPr>
            <a:xfrm>
              <a:off x="6644237" y="6051369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20" h="281304">
                  <a:moveTo>
                    <a:pt x="95631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1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1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7" y="218458"/>
                  </a:lnTo>
                  <a:lnTo>
                    <a:pt x="11255" y="185621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1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1" y="90004"/>
                  </a:lnTo>
                  <a:close/>
                </a:path>
                <a:path w="337820" h="281304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1"/>
                  </a:lnTo>
                  <a:lnTo>
                    <a:pt x="151879" y="270001"/>
                  </a:lnTo>
                  <a:close/>
                </a:path>
                <a:path w="337820" h="281304">
                  <a:moveTo>
                    <a:pt x="140165" y="101257"/>
                  </a:moveTo>
                  <a:lnTo>
                    <a:pt x="95631" y="101257"/>
                  </a:lnTo>
                  <a:lnTo>
                    <a:pt x="128473" y="107886"/>
                  </a:lnTo>
                  <a:lnTo>
                    <a:pt x="155294" y="125968"/>
                  </a:lnTo>
                  <a:lnTo>
                    <a:pt x="173378" y="152788"/>
                  </a:lnTo>
                  <a:lnTo>
                    <a:pt x="180009" y="185635"/>
                  </a:lnTo>
                  <a:lnTo>
                    <a:pt x="173378" y="218475"/>
                  </a:lnTo>
                  <a:lnTo>
                    <a:pt x="155294" y="245292"/>
                  </a:lnTo>
                  <a:lnTo>
                    <a:pt x="128473" y="263372"/>
                  </a:lnTo>
                  <a:lnTo>
                    <a:pt x="95631" y="270001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8"/>
                  </a:lnTo>
                  <a:lnTo>
                    <a:pt x="171480" y="243786"/>
                  </a:lnTo>
                  <a:lnTo>
                    <a:pt x="179027" y="232358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3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20" h="281304">
                  <a:moveTo>
                    <a:pt x="318643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1"/>
                  </a:lnTo>
                  <a:lnTo>
                    <a:pt x="337502" y="270001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3" y="219379"/>
                  </a:lnTo>
                  <a:close/>
                </a:path>
                <a:path w="337820" h="281304">
                  <a:moveTo>
                    <a:pt x="318643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1"/>
                  </a:lnTo>
                  <a:lnTo>
                    <a:pt x="332544" y="175052"/>
                  </a:lnTo>
                  <a:lnTo>
                    <a:pt x="326620" y="165551"/>
                  </a:lnTo>
                  <a:lnTo>
                    <a:pt x="318643" y="157505"/>
                  </a:lnTo>
                  <a:close/>
                </a:path>
                <a:path w="337820" h="281304">
                  <a:moveTo>
                    <a:pt x="318643" y="95630"/>
                  </a:moveTo>
                  <a:lnTo>
                    <a:pt x="286880" y="95630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0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0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3" y="95630"/>
                  </a:lnTo>
                  <a:close/>
                </a:path>
                <a:path w="337820" h="281304">
                  <a:moveTo>
                    <a:pt x="191249" y="95630"/>
                  </a:moveTo>
                  <a:lnTo>
                    <a:pt x="159448" y="95630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0"/>
                  </a:lnTo>
                  <a:close/>
                </a:path>
                <a:path w="337820" h="281304">
                  <a:moveTo>
                    <a:pt x="238379" y="0"/>
                  </a:moveTo>
                  <a:lnTo>
                    <a:pt x="212267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0"/>
                  </a:lnTo>
                  <a:lnTo>
                    <a:pt x="334987" y="95630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6" y="5181"/>
                  </a:lnTo>
                  <a:lnTo>
                    <a:pt x="240334" y="1206"/>
                  </a:lnTo>
                  <a:lnTo>
                    <a:pt x="238379" y="0"/>
                  </a:lnTo>
                  <a:close/>
                </a:path>
                <a:path w="337820" h="281304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20" h="281304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6" y="15341"/>
                  </a:lnTo>
                  <a:lnTo>
                    <a:pt x="259664" y="11252"/>
                  </a:lnTo>
                  <a:close/>
                </a:path>
                <a:path w="337820" h="281304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20" h="281304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6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99" name="object 699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6713363" y="6159888"/>
              <a:ext cx="99627" cy="110862"/>
            </a:xfrm>
            <a:prstGeom prst="rect">
              <a:avLst/>
            </a:prstGeom>
          </p:spPr>
        </p:pic>
        <p:sp>
          <p:nvSpPr>
            <p:cNvPr id="700" name="object 700"/>
            <p:cNvSpPr/>
            <p:nvPr/>
          </p:nvSpPr>
          <p:spPr>
            <a:xfrm>
              <a:off x="6815950" y="6097358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4" h="212725">
                  <a:moveTo>
                    <a:pt x="16268" y="206463"/>
                  </a:moveTo>
                  <a:lnTo>
                    <a:pt x="11239" y="196405"/>
                  </a:lnTo>
                  <a:lnTo>
                    <a:pt x="0" y="202031"/>
                  </a:lnTo>
                  <a:lnTo>
                    <a:pt x="5029" y="212090"/>
                  </a:lnTo>
                  <a:lnTo>
                    <a:pt x="16268" y="206463"/>
                  </a:lnTo>
                  <a:close/>
                </a:path>
                <a:path w="135254" h="212725">
                  <a:moveTo>
                    <a:pt x="16319" y="20916"/>
                  </a:moveTo>
                  <a:lnTo>
                    <a:pt x="11290" y="10858"/>
                  </a:lnTo>
                  <a:lnTo>
                    <a:pt x="50" y="16484"/>
                  </a:lnTo>
                  <a:lnTo>
                    <a:pt x="5080" y="26543"/>
                  </a:lnTo>
                  <a:lnTo>
                    <a:pt x="16319" y="20916"/>
                  </a:lnTo>
                  <a:close/>
                </a:path>
                <a:path w="135254" h="212725">
                  <a:moveTo>
                    <a:pt x="56451" y="196938"/>
                  </a:moveTo>
                  <a:lnTo>
                    <a:pt x="39585" y="185686"/>
                  </a:lnTo>
                  <a:lnTo>
                    <a:pt x="33337" y="195046"/>
                  </a:lnTo>
                  <a:lnTo>
                    <a:pt x="50215" y="206298"/>
                  </a:lnTo>
                  <a:lnTo>
                    <a:pt x="56451" y="196938"/>
                  </a:lnTo>
                  <a:close/>
                </a:path>
                <a:path w="135254" h="212725">
                  <a:moveTo>
                    <a:pt x="56464" y="135039"/>
                  </a:moveTo>
                  <a:lnTo>
                    <a:pt x="39598" y="123786"/>
                  </a:lnTo>
                  <a:lnTo>
                    <a:pt x="33350" y="133146"/>
                  </a:lnTo>
                  <a:lnTo>
                    <a:pt x="50228" y="144399"/>
                  </a:lnTo>
                  <a:lnTo>
                    <a:pt x="56464" y="135039"/>
                  </a:lnTo>
                  <a:close/>
                </a:path>
                <a:path w="135254" h="212725">
                  <a:moveTo>
                    <a:pt x="56464" y="73152"/>
                  </a:moveTo>
                  <a:lnTo>
                    <a:pt x="39598" y="61899"/>
                  </a:lnTo>
                  <a:lnTo>
                    <a:pt x="33350" y="71259"/>
                  </a:lnTo>
                  <a:lnTo>
                    <a:pt x="50228" y="82511"/>
                  </a:lnTo>
                  <a:lnTo>
                    <a:pt x="56464" y="73152"/>
                  </a:lnTo>
                  <a:close/>
                </a:path>
                <a:path w="135254" h="212725">
                  <a:moveTo>
                    <a:pt x="56464" y="11252"/>
                  </a:moveTo>
                  <a:lnTo>
                    <a:pt x="39598" y="0"/>
                  </a:lnTo>
                  <a:lnTo>
                    <a:pt x="33350" y="9359"/>
                  </a:lnTo>
                  <a:lnTo>
                    <a:pt x="50228" y="20612"/>
                  </a:lnTo>
                  <a:lnTo>
                    <a:pt x="56464" y="11252"/>
                  </a:lnTo>
                  <a:close/>
                </a:path>
                <a:path w="135254" h="212725">
                  <a:moveTo>
                    <a:pt x="100609" y="206489"/>
                  </a:moveTo>
                  <a:lnTo>
                    <a:pt x="95580" y="196430"/>
                  </a:lnTo>
                  <a:lnTo>
                    <a:pt x="84340" y="202057"/>
                  </a:lnTo>
                  <a:lnTo>
                    <a:pt x="89369" y="212115"/>
                  </a:lnTo>
                  <a:lnTo>
                    <a:pt x="100609" y="206489"/>
                  </a:lnTo>
                  <a:close/>
                </a:path>
                <a:path w="135254" h="212725">
                  <a:moveTo>
                    <a:pt x="100622" y="144640"/>
                  </a:moveTo>
                  <a:lnTo>
                    <a:pt x="95592" y="134581"/>
                  </a:lnTo>
                  <a:lnTo>
                    <a:pt x="84353" y="140208"/>
                  </a:lnTo>
                  <a:lnTo>
                    <a:pt x="89382" y="150266"/>
                  </a:lnTo>
                  <a:lnTo>
                    <a:pt x="100622" y="144640"/>
                  </a:lnTo>
                  <a:close/>
                </a:path>
                <a:path w="135254" h="212725">
                  <a:moveTo>
                    <a:pt x="100634" y="82791"/>
                  </a:moveTo>
                  <a:lnTo>
                    <a:pt x="95605" y="72732"/>
                  </a:lnTo>
                  <a:lnTo>
                    <a:pt x="84366" y="78359"/>
                  </a:lnTo>
                  <a:lnTo>
                    <a:pt x="89395" y="88417"/>
                  </a:lnTo>
                  <a:lnTo>
                    <a:pt x="100634" y="82791"/>
                  </a:lnTo>
                  <a:close/>
                </a:path>
                <a:path w="135254" h="212725">
                  <a:moveTo>
                    <a:pt x="100647" y="20942"/>
                  </a:moveTo>
                  <a:lnTo>
                    <a:pt x="95618" y="10883"/>
                  </a:lnTo>
                  <a:lnTo>
                    <a:pt x="84378" y="16510"/>
                  </a:lnTo>
                  <a:lnTo>
                    <a:pt x="89408" y="26568"/>
                  </a:lnTo>
                  <a:lnTo>
                    <a:pt x="100647" y="20942"/>
                  </a:lnTo>
                  <a:close/>
                </a:path>
                <a:path w="135254" h="212725">
                  <a:moveTo>
                    <a:pt x="135229" y="196938"/>
                  </a:moveTo>
                  <a:lnTo>
                    <a:pt x="118364" y="185686"/>
                  </a:lnTo>
                  <a:lnTo>
                    <a:pt x="112115" y="195046"/>
                  </a:lnTo>
                  <a:lnTo>
                    <a:pt x="128993" y="206298"/>
                  </a:lnTo>
                  <a:lnTo>
                    <a:pt x="135229" y="196938"/>
                  </a:lnTo>
                  <a:close/>
                </a:path>
                <a:path w="135254" h="212725">
                  <a:moveTo>
                    <a:pt x="135229" y="135051"/>
                  </a:moveTo>
                  <a:lnTo>
                    <a:pt x="118364" y="123799"/>
                  </a:lnTo>
                  <a:lnTo>
                    <a:pt x="112115" y="133159"/>
                  </a:lnTo>
                  <a:lnTo>
                    <a:pt x="128993" y="144411"/>
                  </a:lnTo>
                  <a:lnTo>
                    <a:pt x="135229" y="135051"/>
                  </a:lnTo>
                  <a:close/>
                </a:path>
                <a:path w="135254" h="212725">
                  <a:moveTo>
                    <a:pt x="135242" y="73152"/>
                  </a:moveTo>
                  <a:lnTo>
                    <a:pt x="118376" y="61899"/>
                  </a:lnTo>
                  <a:lnTo>
                    <a:pt x="112128" y="71259"/>
                  </a:lnTo>
                  <a:lnTo>
                    <a:pt x="129006" y="82511"/>
                  </a:lnTo>
                  <a:lnTo>
                    <a:pt x="135242" y="73152"/>
                  </a:lnTo>
                  <a:close/>
                </a:path>
                <a:path w="135254" h="212725">
                  <a:moveTo>
                    <a:pt x="135242" y="11264"/>
                  </a:moveTo>
                  <a:lnTo>
                    <a:pt x="118376" y="12"/>
                  </a:lnTo>
                  <a:lnTo>
                    <a:pt x="112128" y="9372"/>
                  </a:lnTo>
                  <a:lnTo>
                    <a:pt x="129006" y="20624"/>
                  </a:lnTo>
                  <a:lnTo>
                    <a:pt x="135242" y="112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701" name="object 701"/>
          <p:cNvGrpSpPr/>
          <p:nvPr/>
        </p:nvGrpSpPr>
        <p:grpSpPr>
          <a:xfrm>
            <a:off x="7244115" y="5922378"/>
            <a:ext cx="123825" cy="88265"/>
            <a:chOff x="7244115" y="5922378"/>
            <a:chExt cx="123825" cy="88265"/>
          </a:xfrm>
        </p:grpSpPr>
        <p:sp>
          <p:nvSpPr>
            <p:cNvPr id="702" name="object 702"/>
            <p:cNvSpPr/>
            <p:nvPr/>
          </p:nvSpPr>
          <p:spPr>
            <a:xfrm>
              <a:off x="7244115" y="5922378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4">
                  <a:moveTo>
                    <a:pt x="94399" y="0"/>
                  </a:moveTo>
                  <a:lnTo>
                    <a:pt x="29082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2"/>
                  </a:lnTo>
                  <a:lnTo>
                    <a:pt x="0" y="87756"/>
                  </a:lnTo>
                  <a:lnTo>
                    <a:pt x="123482" y="87756"/>
                  </a:lnTo>
                  <a:lnTo>
                    <a:pt x="123482" y="29082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3" name="object 703"/>
            <p:cNvSpPr/>
            <p:nvPr/>
          </p:nvSpPr>
          <p:spPr>
            <a:xfrm>
              <a:off x="7244118" y="5960643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29">
                  <a:moveTo>
                    <a:pt x="123482" y="0"/>
                  </a:moveTo>
                  <a:lnTo>
                    <a:pt x="0" y="0"/>
                  </a:lnTo>
                  <a:lnTo>
                    <a:pt x="0" y="26479"/>
                  </a:lnTo>
                  <a:lnTo>
                    <a:pt x="0" y="30734"/>
                  </a:lnTo>
                  <a:lnTo>
                    <a:pt x="120865" y="30734"/>
                  </a:lnTo>
                  <a:lnTo>
                    <a:pt x="120865" y="49491"/>
                  </a:lnTo>
                  <a:lnTo>
                    <a:pt x="123482" y="49491"/>
                  </a:lnTo>
                  <a:lnTo>
                    <a:pt x="123482" y="30734"/>
                  </a:lnTo>
                  <a:lnTo>
                    <a:pt x="123482" y="26479"/>
                  </a:lnTo>
                  <a:lnTo>
                    <a:pt x="123482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704" name="object 704"/>
          <p:cNvGrpSpPr/>
          <p:nvPr/>
        </p:nvGrpSpPr>
        <p:grpSpPr>
          <a:xfrm>
            <a:off x="7137503" y="5914729"/>
            <a:ext cx="337185" cy="520700"/>
            <a:chOff x="7137503" y="5914729"/>
            <a:chExt cx="337185" cy="520700"/>
          </a:xfrm>
        </p:grpSpPr>
        <p:sp>
          <p:nvSpPr>
            <p:cNvPr id="705" name="object 705"/>
            <p:cNvSpPr/>
            <p:nvPr/>
          </p:nvSpPr>
          <p:spPr>
            <a:xfrm>
              <a:off x="7246721" y="5982487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5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35"/>
                  </a:lnTo>
                  <a:lnTo>
                    <a:pt x="0" y="8890"/>
                  </a:lnTo>
                  <a:lnTo>
                    <a:pt x="118262" y="8890"/>
                  </a:lnTo>
                  <a:lnTo>
                    <a:pt x="118262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35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6" name="object 706"/>
            <p:cNvSpPr/>
            <p:nvPr/>
          </p:nvSpPr>
          <p:spPr>
            <a:xfrm>
              <a:off x="7145147" y="5982043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5" h="445770">
                  <a:moveTo>
                    <a:pt x="219837" y="356311"/>
                  </a:moveTo>
                  <a:lnTo>
                    <a:pt x="0" y="356311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311"/>
                  </a:lnTo>
                  <a:close/>
                </a:path>
                <a:path w="220345" h="445770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12"/>
                  </a:lnTo>
                  <a:lnTo>
                    <a:pt x="219837" y="88912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7" name="object 707"/>
            <p:cNvSpPr/>
            <p:nvPr/>
          </p:nvSpPr>
          <p:spPr>
            <a:xfrm>
              <a:off x="7145147" y="5982055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70">
                  <a:moveTo>
                    <a:pt x="40932" y="356298"/>
                  </a:moveTo>
                  <a:lnTo>
                    <a:pt x="0" y="356298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298"/>
                  </a:lnTo>
                  <a:close/>
                </a:path>
                <a:path w="41275" h="445770">
                  <a:moveTo>
                    <a:pt x="40932" y="0"/>
                  </a:moveTo>
                  <a:lnTo>
                    <a:pt x="0" y="0"/>
                  </a:lnTo>
                  <a:lnTo>
                    <a:pt x="0" y="88900"/>
                  </a:lnTo>
                  <a:lnTo>
                    <a:pt x="40932" y="88900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8" name="object 708"/>
            <p:cNvSpPr/>
            <p:nvPr/>
          </p:nvSpPr>
          <p:spPr>
            <a:xfrm>
              <a:off x="7145159" y="6070955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5" h="267970">
                  <a:moveTo>
                    <a:pt x="219836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6" y="267398"/>
                  </a:lnTo>
                  <a:lnTo>
                    <a:pt x="219836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9" name="object 709"/>
            <p:cNvSpPr/>
            <p:nvPr/>
          </p:nvSpPr>
          <p:spPr>
            <a:xfrm>
              <a:off x="7145146" y="6070955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0" name="object 710"/>
            <p:cNvSpPr/>
            <p:nvPr/>
          </p:nvSpPr>
          <p:spPr>
            <a:xfrm>
              <a:off x="7145146" y="6070955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11" name="object 71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69589" y="6121116"/>
              <a:ext cx="171500" cy="171500"/>
            </a:xfrm>
            <a:prstGeom prst="rect">
              <a:avLst/>
            </a:prstGeom>
          </p:spPr>
        </p:pic>
        <p:sp>
          <p:nvSpPr>
            <p:cNvPr id="712" name="object 712"/>
            <p:cNvSpPr/>
            <p:nvPr/>
          </p:nvSpPr>
          <p:spPr>
            <a:xfrm>
              <a:off x="7137503" y="5914729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4" h="520700">
                  <a:moveTo>
                    <a:pt x="11887" y="477151"/>
                  </a:moveTo>
                  <a:lnTo>
                    <a:pt x="3428" y="477151"/>
                  </a:lnTo>
                  <a:lnTo>
                    <a:pt x="0" y="480580"/>
                  </a:lnTo>
                  <a:lnTo>
                    <a:pt x="12" y="512572"/>
                  </a:lnTo>
                  <a:lnTo>
                    <a:pt x="7619" y="520192"/>
                  </a:lnTo>
                  <a:lnTo>
                    <a:pt x="329095" y="520192"/>
                  </a:lnTo>
                  <a:lnTo>
                    <a:pt x="336715" y="512572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4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4" h="520700">
                  <a:moveTo>
                    <a:pt x="235256" y="431279"/>
                  </a:moveTo>
                  <a:lnTo>
                    <a:pt x="219836" y="431279"/>
                  </a:lnTo>
                  <a:lnTo>
                    <a:pt x="219836" y="500316"/>
                  </a:lnTo>
                  <a:lnTo>
                    <a:pt x="215264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4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4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19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8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4" h="520700">
                  <a:moveTo>
                    <a:pt x="243952" y="74968"/>
                  </a:moveTo>
                  <a:lnTo>
                    <a:pt x="215264" y="74968"/>
                  </a:lnTo>
                  <a:lnTo>
                    <a:pt x="219836" y="79527"/>
                  </a:lnTo>
                  <a:lnTo>
                    <a:pt x="219836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6" y="163880"/>
                  </a:lnTo>
                  <a:lnTo>
                    <a:pt x="219836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5"/>
                  </a:lnTo>
                  <a:lnTo>
                    <a:pt x="255161" y="88265"/>
                  </a:lnTo>
                  <a:lnTo>
                    <a:pt x="243952" y="74968"/>
                  </a:lnTo>
                  <a:close/>
                </a:path>
                <a:path w="337184" h="520700">
                  <a:moveTo>
                    <a:pt x="255161" y="88265"/>
                  </a:moveTo>
                  <a:lnTo>
                    <a:pt x="235140" y="88265"/>
                  </a:lnTo>
                  <a:lnTo>
                    <a:pt x="270357" y="130048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8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5"/>
                  </a:lnTo>
                  <a:close/>
                </a:path>
                <a:path w="337184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4" h="520700">
                  <a:moveTo>
                    <a:pt x="134315" y="33667"/>
                  </a:moveTo>
                  <a:lnTo>
                    <a:pt x="125856" y="33667"/>
                  </a:lnTo>
                  <a:lnTo>
                    <a:pt x="122427" y="37096"/>
                  </a:lnTo>
                  <a:lnTo>
                    <a:pt x="122427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4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4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4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4" h="520700">
                  <a:moveTo>
                    <a:pt x="234314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3" y="59651"/>
                  </a:lnTo>
                  <a:lnTo>
                    <a:pt x="237743" y="39573"/>
                  </a:lnTo>
                  <a:lnTo>
                    <a:pt x="234314" y="36144"/>
                  </a:lnTo>
                  <a:close/>
                </a:path>
                <a:path w="337184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9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7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13" name="object 713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7161937" y="6113458"/>
              <a:ext cx="186817" cy="186817"/>
            </a:xfrm>
            <a:prstGeom prst="rect">
              <a:avLst/>
            </a:prstGeom>
          </p:spPr>
        </p:pic>
      </p:grpSp>
      <p:pic>
        <p:nvPicPr>
          <p:cNvPr id="714" name="object 714"/>
          <p:cNvPicPr/>
          <p:nvPr/>
        </p:nvPicPr>
        <p:blipFill>
          <a:blip r:embed="rId172" cstate="print"/>
          <a:stretch>
            <a:fillRect/>
          </a:stretch>
        </p:blipFill>
        <p:spPr>
          <a:xfrm>
            <a:off x="7643990" y="6012003"/>
            <a:ext cx="354006" cy="359994"/>
          </a:xfrm>
          <a:prstGeom prst="rect">
            <a:avLst/>
          </a:prstGeom>
        </p:spPr>
      </p:pic>
      <p:pic>
        <p:nvPicPr>
          <p:cNvPr id="715" name="object 715"/>
          <p:cNvPicPr/>
          <p:nvPr/>
        </p:nvPicPr>
        <p:blipFill>
          <a:blip r:embed="rId173" cstate="print"/>
          <a:stretch>
            <a:fillRect/>
          </a:stretch>
        </p:blipFill>
        <p:spPr>
          <a:xfrm>
            <a:off x="8129760" y="6018204"/>
            <a:ext cx="390462" cy="347985"/>
          </a:xfrm>
          <a:prstGeom prst="rect">
            <a:avLst/>
          </a:prstGeom>
        </p:spPr>
      </p:pic>
      <p:pic>
        <p:nvPicPr>
          <p:cNvPr id="716" name="object 716"/>
          <p:cNvPicPr/>
          <p:nvPr/>
        </p:nvPicPr>
        <p:blipFill>
          <a:blip r:embed="rId174" cstate="print"/>
          <a:stretch>
            <a:fillRect/>
          </a:stretch>
        </p:blipFill>
        <p:spPr>
          <a:xfrm>
            <a:off x="8650211" y="6013041"/>
            <a:ext cx="357555" cy="357560"/>
          </a:xfrm>
          <a:prstGeom prst="rect">
            <a:avLst/>
          </a:prstGeom>
        </p:spPr>
      </p:pic>
      <p:pic>
        <p:nvPicPr>
          <p:cNvPr id="717" name="object 717"/>
          <p:cNvPicPr/>
          <p:nvPr/>
        </p:nvPicPr>
        <p:blipFill>
          <a:blip r:embed="rId175" cstate="print"/>
          <a:stretch>
            <a:fillRect/>
          </a:stretch>
        </p:blipFill>
        <p:spPr>
          <a:xfrm>
            <a:off x="9137759" y="6018204"/>
            <a:ext cx="390464" cy="347985"/>
          </a:xfrm>
          <a:prstGeom prst="rect">
            <a:avLst/>
          </a:prstGeom>
        </p:spPr>
      </p:pic>
      <p:pic>
        <p:nvPicPr>
          <p:cNvPr id="718" name="object 718"/>
          <p:cNvPicPr/>
          <p:nvPr/>
        </p:nvPicPr>
        <p:blipFill>
          <a:blip r:embed="rId176" cstate="print"/>
          <a:stretch>
            <a:fillRect/>
          </a:stretch>
        </p:blipFill>
        <p:spPr>
          <a:xfrm>
            <a:off x="9659990" y="6012003"/>
            <a:ext cx="354006" cy="359994"/>
          </a:xfrm>
          <a:prstGeom prst="rect">
            <a:avLst/>
          </a:prstGeom>
        </p:spPr>
      </p:pic>
      <p:pic>
        <p:nvPicPr>
          <p:cNvPr id="719" name="object 719"/>
          <p:cNvPicPr/>
          <p:nvPr/>
        </p:nvPicPr>
        <p:blipFill>
          <a:blip r:embed="rId177" cstate="print"/>
          <a:stretch>
            <a:fillRect/>
          </a:stretch>
        </p:blipFill>
        <p:spPr>
          <a:xfrm>
            <a:off x="82210" y="6661042"/>
            <a:ext cx="357555" cy="357559"/>
          </a:xfrm>
          <a:prstGeom prst="rect">
            <a:avLst/>
          </a:prstGeom>
        </p:spPr>
      </p:pic>
      <p:pic>
        <p:nvPicPr>
          <p:cNvPr id="720" name="object 720"/>
          <p:cNvPicPr/>
          <p:nvPr/>
        </p:nvPicPr>
        <p:blipFill>
          <a:blip r:embed="rId178" cstate="print"/>
          <a:stretch>
            <a:fillRect/>
          </a:stretch>
        </p:blipFill>
        <p:spPr>
          <a:xfrm>
            <a:off x="585464" y="6660587"/>
            <a:ext cx="360108" cy="359410"/>
          </a:xfrm>
          <a:prstGeom prst="rect">
            <a:avLst/>
          </a:prstGeom>
        </p:spPr>
      </p:pic>
      <p:grpSp>
        <p:nvGrpSpPr>
          <p:cNvPr id="721" name="object 721"/>
          <p:cNvGrpSpPr/>
          <p:nvPr/>
        </p:nvGrpSpPr>
        <p:grpSpPr>
          <a:xfrm>
            <a:off x="1100237" y="6699369"/>
            <a:ext cx="337820" cy="281305"/>
            <a:chOff x="1100237" y="6699369"/>
            <a:chExt cx="337820" cy="281305"/>
          </a:xfrm>
        </p:grpSpPr>
        <p:pic>
          <p:nvPicPr>
            <p:cNvPr id="722" name="object 722"/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1105861" y="6704994"/>
              <a:ext cx="326256" cy="270005"/>
            </a:xfrm>
            <a:prstGeom prst="rect">
              <a:avLst/>
            </a:prstGeom>
          </p:spPr>
        </p:pic>
        <p:sp>
          <p:nvSpPr>
            <p:cNvPr id="723" name="object 723"/>
            <p:cNvSpPr/>
            <p:nvPr/>
          </p:nvSpPr>
          <p:spPr>
            <a:xfrm>
              <a:off x="1100237" y="6699369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19" h="281304">
                  <a:moveTo>
                    <a:pt x="95630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0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1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6" y="218458"/>
                  </a:lnTo>
                  <a:lnTo>
                    <a:pt x="11254" y="185623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0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0" y="90004"/>
                  </a:lnTo>
                  <a:close/>
                </a:path>
                <a:path w="337819" h="281304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1"/>
                  </a:lnTo>
                  <a:lnTo>
                    <a:pt x="151879" y="270001"/>
                  </a:lnTo>
                  <a:close/>
                </a:path>
                <a:path w="337819" h="281304">
                  <a:moveTo>
                    <a:pt x="140165" y="101257"/>
                  </a:moveTo>
                  <a:lnTo>
                    <a:pt x="95630" y="101257"/>
                  </a:lnTo>
                  <a:lnTo>
                    <a:pt x="128471" y="107886"/>
                  </a:lnTo>
                  <a:lnTo>
                    <a:pt x="155287" y="125968"/>
                  </a:lnTo>
                  <a:lnTo>
                    <a:pt x="173367" y="152788"/>
                  </a:lnTo>
                  <a:lnTo>
                    <a:pt x="179997" y="185635"/>
                  </a:lnTo>
                  <a:lnTo>
                    <a:pt x="173367" y="218475"/>
                  </a:lnTo>
                  <a:lnTo>
                    <a:pt x="155287" y="245292"/>
                  </a:lnTo>
                  <a:lnTo>
                    <a:pt x="128471" y="263372"/>
                  </a:lnTo>
                  <a:lnTo>
                    <a:pt x="95630" y="270001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9"/>
                  </a:lnTo>
                  <a:lnTo>
                    <a:pt x="171480" y="243790"/>
                  </a:lnTo>
                  <a:lnTo>
                    <a:pt x="179027" y="232363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3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19" h="281304">
                  <a:moveTo>
                    <a:pt x="318642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7"/>
                  </a:lnTo>
                  <a:lnTo>
                    <a:pt x="323143" y="243439"/>
                  </a:lnTo>
                  <a:lnTo>
                    <a:pt x="326250" y="258762"/>
                  </a:lnTo>
                  <a:lnTo>
                    <a:pt x="326250" y="270001"/>
                  </a:lnTo>
                  <a:lnTo>
                    <a:pt x="337502" y="270001"/>
                  </a:lnTo>
                  <a:lnTo>
                    <a:pt x="337502" y="258762"/>
                  </a:lnTo>
                  <a:lnTo>
                    <a:pt x="336232" y="247502"/>
                  </a:lnTo>
                  <a:lnTo>
                    <a:pt x="332544" y="236932"/>
                  </a:lnTo>
                  <a:lnTo>
                    <a:pt x="326620" y="227431"/>
                  </a:lnTo>
                  <a:lnTo>
                    <a:pt x="318642" y="219379"/>
                  </a:lnTo>
                  <a:close/>
                </a:path>
                <a:path w="337819" h="281304">
                  <a:moveTo>
                    <a:pt x="318642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3"/>
                  </a:lnTo>
                  <a:lnTo>
                    <a:pt x="332544" y="175056"/>
                  </a:lnTo>
                  <a:lnTo>
                    <a:pt x="326620" y="165557"/>
                  </a:lnTo>
                  <a:lnTo>
                    <a:pt x="318642" y="157505"/>
                  </a:lnTo>
                  <a:close/>
                </a:path>
                <a:path w="337819" h="281304">
                  <a:moveTo>
                    <a:pt x="318642" y="95630"/>
                  </a:moveTo>
                  <a:lnTo>
                    <a:pt x="286880" y="95630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0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0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2" y="95630"/>
                  </a:lnTo>
                  <a:close/>
                </a:path>
                <a:path w="337819" h="281304">
                  <a:moveTo>
                    <a:pt x="191249" y="95630"/>
                  </a:moveTo>
                  <a:lnTo>
                    <a:pt x="159448" y="95630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0"/>
                  </a:lnTo>
                  <a:close/>
                </a:path>
                <a:path w="337819" h="281304">
                  <a:moveTo>
                    <a:pt x="238378" y="0"/>
                  </a:moveTo>
                  <a:lnTo>
                    <a:pt x="212267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0"/>
                  </a:lnTo>
                  <a:lnTo>
                    <a:pt x="334987" y="95630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5" y="5181"/>
                  </a:lnTo>
                  <a:lnTo>
                    <a:pt x="240334" y="1206"/>
                  </a:lnTo>
                  <a:lnTo>
                    <a:pt x="238378" y="0"/>
                  </a:lnTo>
                  <a:close/>
                </a:path>
                <a:path w="337819" h="281304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19" h="281304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5" y="15341"/>
                  </a:lnTo>
                  <a:lnTo>
                    <a:pt x="259664" y="11252"/>
                  </a:lnTo>
                  <a:close/>
                </a:path>
                <a:path w="337819" h="281304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19" h="281304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5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24" name="object 724"/>
            <p:cNvPicPr/>
            <p:nvPr/>
          </p:nvPicPr>
          <p:blipFill>
            <a:blip r:embed="rId180" cstate="print"/>
            <a:stretch>
              <a:fillRect/>
            </a:stretch>
          </p:blipFill>
          <p:spPr>
            <a:xfrm>
              <a:off x="1169362" y="6807888"/>
              <a:ext cx="99627" cy="110863"/>
            </a:xfrm>
            <a:prstGeom prst="rect">
              <a:avLst/>
            </a:prstGeom>
          </p:spPr>
        </p:pic>
        <p:sp>
          <p:nvSpPr>
            <p:cNvPr id="725" name="object 725"/>
            <p:cNvSpPr/>
            <p:nvPr/>
          </p:nvSpPr>
          <p:spPr>
            <a:xfrm>
              <a:off x="1271955" y="6745363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5" h="212725">
                  <a:moveTo>
                    <a:pt x="16268" y="206463"/>
                  </a:moveTo>
                  <a:lnTo>
                    <a:pt x="11239" y="196405"/>
                  </a:lnTo>
                  <a:lnTo>
                    <a:pt x="0" y="202031"/>
                  </a:lnTo>
                  <a:lnTo>
                    <a:pt x="5029" y="212090"/>
                  </a:lnTo>
                  <a:lnTo>
                    <a:pt x="16268" y="206463"/>
                  </a:lnTo>
                  <a:close/>
                </a:path>
                <a:path w="135255" h="212725">
                  <a:moveTo>
                    <a:pt x="16306" y="20916"/>
                  </a:moveTo>
                  <a:lnTo>
                    <a:pt x="11277" y="10858"/>
                  </a:lnTo>
                  <a:lnTo>
                    <a:pt x="38" y="16484"/>
                  </a:lnTo>
                  <a:lnTo>
                    <a:pt x="5067" y="26543"/>
                  </a:lnTo>
                  <a:lnTo>
                    <a:pt x="16306" y="20916"/>
                  </a:lnTo>
                  <a:close/>
                </a:path>
                <a:path w="135255" h="212725">
                  <a:moveTo>
                    <a:pt x="56451" y="196926"/>
                  </a:moveTo>
                  <a:lnTo>
                    <a:pt x="39585" y="185674"/>
                  </a:lnTo>
                  <a:lnTo>
                    <a:pt x="33337" y="195033"/>
                  </a:lnTo>
                  <a:lnTo>
                    <a:pt x="50215" y="206286"/>
                  </a:lnTo>
                  <a:lnTo>
                    <a:pt x="56451" y="196926"/>
                  </a:lnTo>
                  <a:close/>
                </a:path>
                <a:path w="135255" h="212725">
                  <a:moveTo>
                    <a:pt x="56451" y="135039"/>
                  </a:moveTo>
                  <a:lnTo>
                    <a:pt x="39585" y="123786"/>
                  </a:lnTo>
                  <a:lnTo>
                    <a:pt x="33337" y="133146"/>
                  </a:lnTo>
                  <a:lnTo>
                    <a:pt x="50215" y="144399"/>
                  </a:lnTo>
                  <a:lnTo>
                    <a:pt x="56451" y="135039"/>
                  </a:lnTo>
                  <a:close/>
                </a:path>
                <a:path w="135255" h="212725">
                  <a:moveTo>
                    <a:pt x="56451" y="73139"/>
                  </a:moveTo>
                  <a:lnTo>
                    <a:pt x="39585" y="61887"/>
                  </a:lnTo>
                  <a:lnTo>
                    <a:pt x="33337" y="71247"/>
                  </a:lnTo>
                  <a:lnTo>
                    <a:pt x="50215" y="82499"/>
                  </a:lnTo>
                  <a:lnTo>
                    <a:pt x="56451" y="73139"/>
                  </a:lnTo>
                  <a:close/>
                </a:path>
                <a:path w="135255" h="212725">
                  <a:moveTo>
                    <a:pt x="56464" y="11252"/>
                  </a:moveTo>
                  <a:lnTo>
                    <a:pt x="39598" y="0"/>
                  </a:lnTo>
                  <a:lnTo>
                    <a:pt x="33350" y="9359"/>
                  </a:lnTo>
                  <a:lnTo>
                    <a:pt x="50228" y="20612"/>
                  </a:lnTo>
                  <a:lnTo>
                    <a:pt x="56464" y="11252"/>
                  </a:lnTo>
                  <a:close/>
                </a:path>
                <a:path w="135255" h="212725">
                  <a:moveTo>
                    <a:pt x="100609" y="206476"/>
                  </a:moveTo>
                  <a:lnTo>
                    <a:pt x="95580" y="196418"/>
                  </a:lnTo>
                  <a:lnTo>
                    <a:pt x="84340" y="202044"/>
                  </a:lnTo>
                  <a:lnTo>
                    <a:pt x="89369" y="212102"/>
                  </a:lnTo>
                  <a:lnTo>
                    <a:pt x="100609" y="206476"/>
                  </a:lnTo>
                  <a:close/>
                </a:path>
                <a:path w="135255" h="212725">
                  <a:moveTo>
                    <a:pt x="100622" y="144627"/>
                  </a:moveTo>
                  <a:lnTo>
                    <a:pt x="95592" y="134569"/>
                  </a:lnTo>
                  <a:lnTo>
                    <a:pt x="84353" y="140195"/>
                  </a:lnTo>
                  <a:lnTo>
                    <a:pt x="89382" y="150253"/>
                  </a:lnTo>
                  <a:lnTo>
                    <a:pt x="100622" y="144627"/>
                  </a:lnTo>
                  <a:close/>
                </a:path>
                <a:path w="135255" h="212725">
                  <a:moveTo>
                    <a:pt x="100634" y="82778"/>
                  </a:moveTo>
                  <a:lnTo>
                    <a:pt x="95605" y="72720"/>
                  </a:lnTo>
                  <a:lnTo>
                    <a:pt x="84366" y="78346"/>
                  </a:lnTo>
                  <a:lnTo>
                    <a:pt x="89395" y="88404"/>
                  </a:lnTo>
                  <a:lnTo>
                    <a:pt x="100634" y="82778"/>
                  </a:lnTo>
                  <a:close/>
                </a:path>
                <a:path w="135255" h="212725">
                  <a:moveTo>
                    <a:pt x="100647" y="20929"/>
                  </a:moveTo>
                  <a:lnTo>
                    <a:pt x="95618" y="10871"/>
                  </a:lnTo>
                  <a:lnTo>
                    <a:pt x="84378" y="16497"/>
                  </a:lnTo>
                  <a:lnTo>
                    <a:pt x="89408" y="26555"/>
                  </a:lnTo>
                  <a:lnTo>
                    <a:pt x="100647" y="20929"/>
                  </a:lnTo>
                  <a:close/>
                </a:path>
                <a:path w="135255" h="212725">
                  <a:moveTo>
                    <a:pt x="135229" y="196938"/>
                  </a:moveTo>
                  <a:lnTo>
                    <a:pt x="118364" y="185686"/>
                  </a:lnTo>
                  <a:lnTo>
                    <a:pt x="112115" y="195046"/>
                  </a:lnTo>
                  <a:lnTo>
                    <a:pt x="128993" y="206298"/>
                  </a:lnTo>
                  <a:lnTo>
                    <a:pt x="135229" y="196938"/>
                  </a:lnTo>
                  <a:close/>
                </a:path>
                <a:path w="135255" h="212725">
                  <a:moveTo>
                    <a:pt x="135229" y="135039"/>
                  </a:moveTo>
                  <a:lnTo>
                    <a:pt x="118364" y="123786"/>
                  </a:lnTo>
                  <a:lnTo>
                    <a:pt x="112115" y="133146"/>
                  </a:lnTo>
                  <a:lnTo>
                    <a:pt x="128993" y="144399"/>
                  </a:lnTo>
                  <a:lnTo>
                    <a:pt x="135229" y="135039"/>
                  </a:lnTo>
                  <a:close/>
                </a:path>
                <a:path w="135255" h="212725">
                  <a:moveTo>
                    <a:pt x="135229" y="73152"/>
                  </a:moveTo>
                  <a:lnTo>
                    <a:pt x="118364" y="61899"/>
                  </a:lnTo>
                  <a:lnTo>
                    <a:pt x="112115" y="71259"/>
                  </a:lnTo>
                  <a:lnTo>
                    <a:pt x="128993" y="82511"/>
                  </a:lnTo>
                  <a:lnTo>
                    <a:pt x="135229" y="73152"/>
                  </a:lnTo>
                  <a:close/>
                </a:path>
                <a:path w="135255" h="212725">
                  <a:moveTo>
                    <a:pt x="135229" y="11252"/>
                  </a:moveTo>
                  <a:lnTo>
                    <a:pt x="118364" y="0"/>
                  </a:lnTo>
                  <a:lnTo>
                    <a:pt x="112115" y="9359"/>
                  </a:lnTo>
                  <a:lnTo>
                    <a:pt x="128993" y="20612"/>
                  </a:lnTo>
                  <a:lnTo>
                    <a:pt x="135229" y="112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726" name="object 726"/>
          <p:cNvGrpSpPr/>
          <p:nvPr/>
        </p:nvGrpSpPr>
        <p:grpSpPr>
          <a:xfrm>
            <a:off x="1700110" y="6570378"/>
            <a:ext cx="123825" cy="88265"/>
            <a:chOff x="1700110" y="6570378"/>
            <a:chExt cx="123825" cy="88265"/>
          </a:xfrm>
        </p:grpSpPr>
        <p:sp>
          <p:nvSpPr>
            <p:cNvPr id="727" name="object 727"/>
            <p:cNvSpPr/>
            <p:nvPr/>
          </p:nvSpPr>
          <p:spPr>
            <a:xfrm>
              <a:off x="1700116" y="6570378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5">
                  <a:moveTo>
                    <a:pt x="94399" y="0"/>
                  </a:moveTo>
                  <a:lnTo>
                    <a:pt x="29083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3"/>
                  </a:lnTo>
                  <a:lnTo>
                    <a:pt x="0" y="87757"/>
                  </a:lnTo>
                  <a:lnTo>
                    <a:pt x="123482" y="87757"/>
                  </a:lnTo>
                  <a:lnTo>
                    <a:pt x="123482" y="29083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28" name="object 728"/>
            <p:cNvSpPr/>
            <p:nvPr/>
          </p:nvSpPr>
          <p:spPr>
            <a:xfrm>
              <a:off x="1700111" y="6608648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29">
                  <a:moveTo>
                    <a:pt x="123482" y="0"/>
                  </a:moveTo>
                  <a:lnTo>
                    <a:pt x="0" y="0"/>
                  </a:lnTo>
                  <a:lnTo>
                    <a:pt x="0" y="26479"/>
                  </a:lnTo>
                  <a:lnTo>
                    <a:pt x="0" y="30734"/>
                  </a:lnTo>
                  <a:lnTo>
                    <a:pt x="120878" y="30734"/>
                  </a:lnTo>
                  <a:lnTo>
                    <a:pt x="120878" y="49491"/>
                  </a:lnTo>
                  <a:lnTo>
                    <a:pt x="123482" y="49491"/>
                  </a:lnTo>
                  <a:lnTo>
                    <a:pt x="123482" y="30734"/>
                  </a:lnTo>
                  <a:lnTo>
                    <a:pt x="123482" y="26479"/>
                  </a:lnTo>
                  <a:lnTo>
                    <a:pt x="123482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729" name="object 729"/>
          <p:cNvGrpSpPr/>
          <p:nvPr/>
        </p:nvGrpSpPr>
        <p:grpSpPr>
          <a:xfrm>
            <a:off x="1593504" y="6562728"/>
            <a:ext cx="337185" cy="520700"/>
            <a:chOff x="1593504" y="6562728"/>
            <a:chExt cx="337185" cy="520700"/>
          </a:xfrm>
        </p:grpSpPr>
        <p:sp>
          <p:nvSpPr>
            <p:cNvPr id="730" name="object 730"/>
            <p:cNvSpPr/>
            <p:nvPr/>
          </p:nvSpPr>
          <p:spPr>
            <a:xfrm>
              <a:off x="1702727" y="6630492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4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35"/>
                  </a:lnTo>
                  <a:lnTo>
                    <a:pt x="0" y="8890"/>
                  </a:lnTo>
                  <a:lnTo>
                    <a:pt x="118262" y="8890"/>
                  </a:lnTo>
                  <a:lnTo>
                    <a:pt x="118262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35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1" name="object 731"/>
            <p:cNvSpPr/>
            <p:nvPr/>
          </p:nvSpPr>
          <p:spPr>
            <a:xfrm>
              <a:off x="1601152" y="6630047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4" h="445770">
                  <a:moveTo>
                    <a:pt x="219837" y="356298"/>
                  </a:moveTo>
                  <a:lnTo>
                    <a:pt x="0" y="356298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298"/>
                  </a:lnTo>
                  <a:close/>
                </a:path>
                <a:path w="220344" h="445770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2" name="object 732"/>
            <p:cNvSpPr/>
            <p:nvPr/>
          </p:nvSpPr>
          <p:spPr>
            <a:xfrm>
              <a:off x="1601139" y="6630060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70">
                  <a:moveTo>
                    <a:pt x="40932" y="356285"/>
                  </a:moveTo>
                  <a:lnTo>
                    <a:pt x="0" y="356285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285"/>
                  </a:lnTo>
                  <a:close/>
                </a:path>
                <a:path w="41275" h="445770">
                  <a:moveTo>
                    <a:pt x="40932" y="0"/>
                  </a:moveTo>
                  <a:lnTo>
                    <a:pt x="0" y="0"/>
                  </a:lnTo>
                  <a:lnTo>
                    <a:pt x="0" y="88887"/>
                  </a:lnTo>
                  <a:lnTo>
                    <a:pt x="40932" y="88887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3" name="object 733"/>
            <p:cNvSpPr/>
            <p:nvPr/>
          </p:nvSpPr>
          <p:spPr>
            <a:xfrm>
              <a:off x="1601152" y="6718947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4" h="267970">
                  <a:moveTo>
                    <a:pt x="219836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6" y="267398"/>
                  </a:lnTo>
                  <a:lnTo>
                    <a:pt x="219836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4" name="object 734"/>
            <p:cNvSpPr/>
            <p:nvPr/>
          </p:nvSpPr>
          <p:spPr>
            <a:xfrm>
              <a:off x="1601152" y="6718947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5" name="object 735"/>
            <p:cNvSpPr/>
            <p:nvPr/>
          </p:nvSpPr>
          <p:spPr>
            <a:xfrm>
              <a:off x="1601152" y="6718947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36" name="object 7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25589" y="6769116"/>
              <a:ext cx="171500" cy="171500"/>
            </a:xfrm>
            <a:prstGeom prst="rect">
              <a:avLst/>
            </a:prstGeom>
          </p:spPr>
        </p:pic>
        <p:sp>
          <p:nvSpPr>
            <p:cNvPr id="737" name="object 737"/>
            <p:cNvSpPr/>
            <p:nvPr/>
          </p:nvSpPr>
          <p:spPr>
            <a:xfrm>
              <a:off x="1593504" y="6562728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5" h="520700">
                  <a:moveTo>
                    <a:pt x="11887" y="477151"/>
                  </a:moveTo>
                  <a:lnTo>
                    <a:pt x="3428" y="477151"/>
                  </a:lnTo>
                  <a:lnTo>
                    <a:pt x="0" y="480580"/>
                  </a:lnTo>
                  <a:lnTo>
                    <a:pt x="12" y="512571"/>
                  </a:lnTo>
                  <a:lnTo>
                    <a:pt x="7619" y="520191"/>
                  </a:lnTo>
                  <a:lnTo>
                    <a:pt x="329095" y="520191"/>
                  </a:lnTo>
                  <a:lnTo>
                    <a:pt x="336715" y="512571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5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5" h="520700">
                  <a:moveTo>
                    <a:pt x="235256" y="431279"/>
                  </a:moveTo>
                  <a:lnTo>
                    <a:pt x="219836" y="431279"/>
                  </a:lnTo>
                  <a:lnTo>
                    <a:pt x="219836" y="500316"/>
                  </a:lnTo>
                  <a:lnTo>
                    <a:pt x="215264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5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5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19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8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5" h="520700">
                  <a:moveTo>
                    <a:pt x="243952" y="74968"/>
                  </a:moveTo>
                  <a:lnTo>
                    <a:pt x="215264" y="74968"/>
                  </a:lnTo>
                  <a:lnTo>
                    <a:pt x="219836" y="79527"/>
                  </a:lnTo>
                  <a:lnTo>
                    <a:pt x="219836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6" y="163880"/>
                  </a:lnTo>
                  <a:lnTo>
                    <a:pt x="219836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4"/>
                  </a:lnTo>
                  <a:lnTo>
                    <a:pt x="255161" y="88264"/>
                  </a:lnTo>
                  <a:lnTo>
                    <a:pt x="243952" y="74968"/>
                  </a:lnTo>
                  <a:close/>
                </a:path>
                <a:path w="337185" h="520700">
                  <a:moveTo>
                    <a:pt x="255161" y="88264"/>
                  </a:moveTo>
                  <a:lnTo>
                    <a:pt x="235140" y="88264"/>
                  </a:lnTo>
                  <a:lnTo>
                    <a:pt x="270357" y="130047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7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4"/>
                  </a:lnTo>
                  <a:close/>
                </a:path>
                <a:path w="337185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5" h="520700">
                  <a:moveTo>
                    <a:pt x="134315" y="33667"/>
                  </a:moveTo>
                  <a:lnTo>
                    <a:pt x="125856" y="33667"/>
                  </a:lnTo>
                  <a:lnTo>
                    <a:pt x="122427" y="37096"/>
                  </a:lnTo>
                  <a:lnTo>
                    <a:pt x="122427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5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5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5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5" h="520700">
                  <a:moveTo>
                    <a:pt x="234314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4" y="59651"/>
                  </a:lnTo>
                  <a:lnTo>
                    <a:pt x="237744" y="39573"/>
                  </a:lnTo>
                  <a:lnTo>
                    <a:pt x="234314" y="36144"/>
                  </a:lnTo>
                  <a:close/>
                </a:path>
                <a:path w="337185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8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6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38" name="object 738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617938" y="6761458"/>
              <a:ext cx="186816" cy="186817"/>
            </a:xfrm>
            <a:prstGeom prst="rect">
              <a:avLst/>
            </a:prstGeom>
          </p:spPr>
        </p:pic>
      </p:grpSp>
      <p:pic>
        <p:nvPicPr>
          <p:cNvPr id="739" name="object 739"/>
          <p:cNvPicPr/>
          <p:nvPr/>
        </p:nvPicPr>
        <p:blipFill>
          <a:blip r:embed="rId181" cstate="print"/>
          <a:stretch>
            <a:fillRect/>
          </a:stretch>
        </p:blipFill>
        <p:spPr>
          <a:xfrm>
            <a:off x="2099990" y="6660003"/>
            <a:ext cx="354004" cy="359994"/>
          </a:xfrm>
          <a:prstGeom prst="rect">
            <a:avLst/>
          </a:prstGeom>
        </p:spPr>
      </p:pic>
      <p:pic>
        <p:nvPicPr>
          <p:cNvPr id="740" name="object 740"/>
          <p:cNvPicPr/>
          <p:nvPr/>
        </p:nvPicPr>
        <p:blipFill>
          <a:blip r:embed="rId136" cstate="print"/>
          <a:stretch>
            <a:fillRect/>
          </a:stretch>
        </p:blipFill>
        <p:spPr>
          <a:xfrm>
            <a:off x="2585759" y="6666204"/>
            <a:ext cx="390464" cy="347985"/>
          </a:xfrm>
          <a:prstGeom prst="rect">
            <a:avLst/>
          </a:prstGeom>
        </p:spPr>
      </p:pic>
      <p:pic>
        <p:nvPicPr>
          <p:cNvPr id="741" name="object 741"/>
          <p:cNvPicPr/>
          <p:nvPr/>
        </p:nvPicPr>
        <p:blipFill>
          <a:blip r:embed="rId182" cstate="print"/>
          <a:stretch>
            <a:fillRect/>
          </a:stretch>
        </p:blipFill>
        <p:spPr>
          <a:xfrm>
            <a:off x="3107990" y="6660003"/>
            <a:ext cx="354004" cy="359994"/>
          </a:xfrm>
          <a:prstGeom prst="rect">
            <a:avLst/>
          </a:prstGeom>
        </p:spPr>
      </p:pic>
      <p:grpSp>
        <p:nvGrpSpPr>
          <p:cNvPr id="742" name="object 742"/>
          <p:cNvGrpSpPr/>
          <p:nvPr/>
        </p:nvGrpSpPr>
        <p:grpSpPr>
          <a:xfrm>
            <a:off x="3716108" y="6570378"/>
            <a:ext cx="123825" cy="88265"/>
            <a:chOff x="3716108" y="6570378"/>
            <a:chExt cx="123825" cy="88265"/>
          </a:xfrm>
        </p:grpSpPr>
        <p:sp>
          <p:nvSpPr>
            <p:cNvPr id="743" name="object 743"/>
            <p:cNvSpPr/>
            <p:nvPr/>
          </p:nvSpPr>
          <p:spPr>
            <a:xfrm>
              <a:off x="3716115" y="6570378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5">
                  <a:moveTo>
                    <a:pt x="94399" y="0"/>
                  </a:moveTo>
                  <a:lnTo>
                    <a:pt x="29083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3"/>
                  </a:lnTo>
                  <a:lnTo>
                    <a:pt x="0" y="87757"/>
                  </a:lnTo>
                  <a:lnTo>
                    <a:pt x="123482" y="87757"/>
                  </a:lnTo>
                  <a:lnTo>
                    <a:pt x="123482" y="29083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44" name="object 744"/>
            <p:cNvSpPr/>
            <p:nvPr/>
          </p:nvSpPr>
          <p:spPr>
            <a:xfrm>
              <a:off x="3716109" y="6608648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29">
                  <a:moveTo>
                    <a:pt x="123482" y="0"/>
                  </a:moveTo>
                  <a:lnTo>
                    <a:pt x="0" y="0"/>
                  </a:lnTo>
                  <a:lnTo>
                    <a:pt x="0" y="26479"/>
                  </a:lnTo>
                  <a:lnTo>
                    <a:pt x="0" y="30734"/>
                  </a:lnTo>
                  <a:lnTo>
                    <a:pt x="120878" y="30734"/>
                  </a:lnTo>
                  <a:lnTo>
                    <a:pt x="120878" y="49491"/>
                  </a:lnTo>
                  <a:lnTo>
                    <a:pt x="123482" y="49491"/>
                  </a:lnTo>
                  <a:lnTo>
                    <a:pt x="123482" y="30734"/>
                  </a:lnTo>
                  <a:lnTo>
                    <a:pt x="123482" y="26479"/>
                  </a:lnTo>
                  <a:lnTo>
                    <a:pt x="123482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745" name="object 745"/>
          <p:cNvGrpSpPr/>
          <p:nvPr/>
        </p:nvGrpSpPr>
        <p:grpSpPr>
          <a:xfrm>
            <a:off x="3609503" y="6562728"/>
            <a:ext cx="337185" cy="520700"/>
            <a:chOff x="3609503" y="6562728"/>
            <a:chExt cx="337185" cy="520700"/>
          </a:xfrm>
        </p:grpSpPr>
        <p:sp>
          <p:nvSpPr>
            <p:cNvPr id="746" name="object 746"/>
            <p:cNvSpPr/>
            <p:nvPr/>
          </p:nvSpPr>
          <p:spPr>
            <a:xfrm>
              <a:off x="3718725" y="6630492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5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35"/>
                  </a:lnTo>
                  <a:lnTo>
                    <a:pt x="0" y="8890"/>
                  </a:lnTo>
                  <a:lnTo>
                    <a:pt x="118262" y="8890"/>
                  </a:lnTo>
                  <a:lnTo>
                    <a:pt x="118262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35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47" name="object 747"/>
            <p:cNvSpPr/>
            <p:nvPr/>
          </p:nvSpPr>
          <p:spPr>
            <a:xfrm>
              <a:off x="3617150" y="6630047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5" h="445770">
                  <a:moveTo>
                    <a:pt x="219837" y="356298"/>
                  </a:moveTo>
                  <a:lnTo>
                    <a:pt x="0" y="356298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298"/>
                  </a:lnTo>
                  <a:close/>
                </a:path>
                <a:path w="220345" h="445770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48" name="object 748"/>
            <p:cNvSpPr/>
            <p:nvPr/>
          </p:nvSpPr>
          <p:spPr>
            <a:xfrm>
              <a:off x="3617137" y="6630060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70">
                  <a:moveTo>
                    <a:pt x="40932" y="356285"/>
                  </a:moveTo>
                  <a:lnTo>
                    <a:pt x="0" y="356285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285"/>
                  </a:lnTo>
                  <a:close/>
                </a:path>
                <a:path w="41275" h="445770">
                  <a:moveTo>
                    <a:pt x="40932" y="0"/>
                  </a:moveTo>
                  <a:lnTo>
                    <a:pt x="0" y="0"/>
                  </a:lnTo>
                  <a:lnTo>
                    <a:pt x="0" y="88887"/>
                  </a:lnTo>
                  <a:lnTo>
                    <a:pt x="40932" y="88887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49" name="object 749"/>
            <p:cNvSpPr/>
            <p:nvPr/>
          </p:nvSpPr>
          <p:spPr>
            <a:xfrm>
              <a:off x="3617163" y="6718947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5" h="267970">
                  <a:moveTo>
                    <a:pt x="219837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7" y="267398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50" name="object 750"/>
            <p:cNvSpPr/>
            <p:nvPr/>
          </p:nvSpPr>
          <p:spPr>
            <a:xfrm>
              <a:off x="3617150" y="6718947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51" name="object 751"/>
            <p:cNvSpPr/>
            <p:nvPr/>
          </p:nvSpPr>
          <p:spPr>
            <a:xfrm>
              <a:off x="3617150" y="6718947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52" name="object 7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41588" y="6769116"/>
              <a:ext cx="171500" cy="171500"/>
            </a:xfrm>
            <a:prstGeom prst="rect">
              <a:avLst/>
            </a:prstGeom>
          </p:spPr>
        </p:pic>
        <p:sp>
          <p:nvSpPr>
            <p:cNvPr id="753" name="object 753"/>
            <p:cNvSpPr/>
            <p:nvPr/>
          </p:nvSpPr>
          <p:spPr>
            <a:xfrm>
              <a:off x="3609503" y="6562728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5" h="520700">
                  <a:moveTo>
                    <a:pt x="11887" y="477151"/>
                  </a:moveTo>
                  <a:lnTo>
                    <a:pt x="3429" y="477151"/>
                  </a:lnTo>
                  <a:lnTo>
                    <a:pt x="0" y="480580"/>
                  </a:lnTo>
                  <a:lnTo>
                    <a:pt x="12" y="512571"/>
                  </a:lnTo>
                  <a:lnTo>
                    <a:pt x="7620" y="520191"/>
                  </a:lnTo>
                  <a:lnTo>
                    <a:pt x="329095" y="520191"/>
                  </a:lnTo>
                  <a:lnTo>
                    <a:pt x="336715" y="512571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5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5" h="520700">
                  <a:moveTo>
                    <a:pt x="235256" y="431279"/>
                  </a:moveTo>
                  <a:lnTo>
                    <a:pt x="219837" y="431279"/>
                  </a:lnTo>
                  <a:lnTo>
                    <a:pt x="219837" y="500316"/>
                  </a:lnTo>
                  <a:lnTo>
                    <a:pt x="215265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5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5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20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9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5" h="520700">
                  <a:moveTo>
                    <a:pt x="243952" y="74968"/>
                  </a:moveTo>
                  <a:lnTo>
                    <a:pt x="215265" y="74968"/>
                  </a:lnTo>
                  <a:lnTo>
                    <a:pt x="219837" y="79527"/>
                  </a:lnTo>
                  <a:lnTo>
                    <a:pt x="219837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7" y="163880"/>
                  </a:lnTo>
                  <a:lnTo>
                    <a:pt x="219837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4"/>
                  </a:lnTo>
                  <a:lnTo>
                    <a:pt x="255161" y="88264"/>
                  </a:lnTo>
                  <a:lnTo>
                    <a:pt x="243952" y="74968"/>
                  </a:lnTo>
                  <a:close/>
                </a:path>
                <a:path w="337185" h="520700">
                  <a:moveTo>
                    <a:pt x="255161" y="88264"/>
                  </a:moveTo>
                  <a:lnTo>
                    <a:pt x="235140" y="88264"/>
                  </a:lnTo>
                  <a:lnTo>
                    <a:pt x="270357" y="130047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7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4"/>
                  </a:lnTo>
                  <a:close/>
                </a:path>
                <a:path w="337185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5" h="520700">
                  <a:moveTo>
                    <a:pt x="134315" y="33667"/>
                  </a:moveTo>
                  <a:lnTo>
                    <a:pt x="125857" y="33667"/>
                  </a:lnTo>
                  <a:lnTo>
                    <a:pt x="122428" y="37096"/>
                  </a:lnTo>
                  <a:lnTo>
                    <a:pt x="122428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5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5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5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5" h="520700">
                  <a:moveTo>
                    <a:pt x="234315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4" y="59651"/>
                  </a:lnTo>
                  <a:lnTo>
                    <a:pt x="237744" y="39573"/>
                  </a:lnTo>
                  <a:lnTo>
                    <a:pt x="234315" y="36144"/>
                  </a:lnTo>
                  <a:close/>
                </a:path>
                <a:path w="337185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8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6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54" name="object 754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3633937" y="6761458"/>
              <a:ext cx="186816" cy="186817"/>
            </a:xfrm>
            <a:prstGeom prst="rect">
              <a:avLst/>
            </a:prstGeom>
          </p:spPr>
        </p:pic>
      </p:grpSp>
      <p:grpSp>
        <p:nvGrpSpPr>
          <p:cNvPr id="755" name="object 755"/>
          <p:cNvGrpSpPr/>
          <p:nvPr/>
        </p:nvGrpSpPr>
        <p:grpSpPr>
          <a:xfrm>
            <a:off x="4124237" y="6699369"/>
            <a:ext cx="337820" cy="281305"/>
            <a:chOff x="4124237" y="6699369"/>
            <a:chExt cx="337820" cy="281305"/>
          </a:xfrm>
        </p:grpSpPr>
        <p:pic>
          <p:nvPicPr>
            <p:cNvPr id="756" name="object 756"/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4129860" y="6704994"/>
              <a:ext cx="326256" cy="270005"/>
            </a:xfrm>
            <a:prstGeom prst="rect">
              <a:avLst/>
            </a:prstGeom>
          </p:spPr>
        </p:pic>
        <p:sp>
          <p:nvSpPr>
            <p:cNvPr id="757" name="object 757"/>
            <p:cNvSpPr/>
            <p:nvPr/>
          </p:nvSpPr>
          <p:spPr>
            <a:xfrm>
              <a:off x="4124237" y="6699369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20" h="281304">
                  <a:moveTo>
                    <a:pt x="95630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0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1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6" y="218458"/>
                  </a:lnTo>
                  <a:lnTo>
                    <a:pt x="11254" y="185623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0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0" y="90004"/>
                  </a:lnTo>
                  <a:close/>
                </a:path>
                <a:path w="337820" h="281304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1"/>
                  </a:lnTo>
                  <a:lnTo>
                    <a:pt x="151879" y="270001"/>
                  </a:lnTo>
                  <a:close/>
                </a:path>
                <a:path w="337820" h="281304">
                  <a:moveTo>
                    <a:pt x="140165" y="101257"/>
                  </a:moveTo>
                  <a:lnTo>
                    <a:pt x="95630" y="101257"/>
                  </a:lnTo>
                  <a:lnTo>
                    <a:pt x="128471" y="107886"/>
                  </a:lnTo>
                  <a:lnTo>
                    <a:pt x="155287" y="125968"/>
                  </a:lnTo>
                  <a:lnTo>
                    <a:pt x="173367" y="152788"/>
                  </a:lnTo>
                  <a:lnTo>
                    <a:pt x="179997" y="185635"/>
                  </a:lnTo>
                  <a:lnTo>
                    <a:pt x="173367" y="218475"/>
                  </a:lnTo>
                  <a:lnTo>
                    <a:pt x="155287" y="245292"/>
                  </a:lnTo>
                  <a:lnTo>
                    <a:pt x="128471" y="263372"/>
                  </a:lnTo>
                  <a:lnTo>
                    <a:pt x="95630" y="270001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9"/>
                  </a:lnTo>
                  <a:lnTo>
                    <a:pt x="171480" y="243790"/>
                  </a:lnTo>
                  <a:lnTo>
                    <a:pt x="179027" y="232363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3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20" h="281304">
                  <a:moveTo>
                    <a:pt x="318642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7"/>
                  </a:lnTo>
                  <a:lnTo>
                    <a:pt x="323143" y="243439"/>
                  </a:lnTo>
                  <a:lnTo>
                    <a:pt x="326250" y="258762"/>
                  </a:lnTo>
                  <a:lnTo>
                    <a:pt x="326250" y="270001"/>
                  </a:lnTo>
                  <a:lnTo>
                    <a:pt x="337502" y="270001"/>
                  </a:lnTo>
                  <a:lnTo>
                    <a:pt x="337502" y="258762"/>
                  </a:lnTo>
                  <a:lnTo>
                    <a:pt x="336232" y="247502"/>
                  </a:lnTo>
                  <a:lnTo>
                    <a:pt x="332544" y="236932"/>
                  </a:lnTo>
                  <a:lnTo>
                    <a:pt x="326620" y="227431"/>
                  </a:lnTo>
                  <a:lnTo>
                    <a:pt x="318642" y="219379"/>
                  </a:lnTo>
                  <a:close/>
                </a:path>
                <a:path w="337820" h="281304">
                  <a:moveTo>
                    <a:pt x="318642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3"/>
                  </a:lnTo>
                  <a:lnTo>
                    <a:pt x="332544" y="175056"/>
                  </a:lnTo>
                  <a:lnTo>
                    <a:pt x="326620" y="165557"/>
                  </a:lnTo>
                  <a:lnTo>
                    <a:pt x="318642" y="157505"/>
                  </a:lnTo>
                  <a:close/>
                </a:path>
                <a:path w="337820" h="281304">
                  <a:moveTo>
                    <a:pt x="318642" y="95630"/>
                  </a:moveTo>
                  <a:lnTo>
                    <a:pt x="286880" y="95630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0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0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2" y="95630"/>
                  </a:lnTo>
                  <a:close/>
                </a:path>
                <a:path w="337820" h="281304">
                  <a:moveTo>
                    <a:pt x="191249" y="95630"/>
                  </a:moveTo>
                  <a:lnTo>
                    <a:pt x="159448" y="95630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0"/>
                  </a:lnTo>
                  <a:close/>
                </a:path>
                <a:path w="337820" h="281304">
                  <a:moveTo>
                    <a:pt x="238378" y="0"/>
                  </a:moveTo>
                  <a:lnTo>
                    <a:pt x="212255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0"/>
                  </a:lnTo>
                  <a:lnTo>
                    <a:pt x="334987" y="95630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5" y="5181"/>
                  </a:lnTo>
                  <a:lnTo>
                    <a:pt x="240334" y="1206"/>
                  </a:lnTo>
                  <a:lnTo>
                    <a:pt x="238378" y="0"/>
                  </a:lnTo>
                  <a:close/>
                </a:path>
                <a:path w="337820" h="281304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20" h="281304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5" y="15341"/>
                  </a:lnTo>
                  <a:lnTo>
                    <a:pt x="259664" y="11252"/>
                  </a:lnTo>
                  <a:close/>
                </a:path>
                <a:path w="337820" h="281304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20" h="281304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5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58" name="object 758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4193363" y="6807888"/>
              <a:ext cx="99627" cy="110863"/>
            </a:xfrm>
            <a:prstGeom prst="rect">
              <a:avLst/>
            </a:prstGeom>
          </p:spPr>
        </p:pic>
        <p:sp>
          <p:nvSpPr>
            <p:cNvPr id="759" name="object 759"/>
            <p:cNvSpPr/>
            <p:nvPr/>
          </p:nvSpPr>
          <p:spPr>
            <a:xfrm>
              <a:off x="4295953" y="6745363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4" h="212725">
                  <a:moveTo>
                    <a:pt x="16268" y="206463"/>
                  </a:moveTo>
                  <a:lnTo>
                    <a:pt x="11239" y="196405"/>
                  </a:lnTo>
                  <a:lnTo>
                    <a:pt x="0" y="202031"/>
                  </a:lnTo>
                  <a:lnTo>
                    <a:pt x="5029" y="212090"/>
                  </a:lnTo>
                  <a:lnTo>
                    <a:pt x="16268" y="206463"/>
                  </a:lnTo>
                  <a:close/>
                </a:path>
                <a:path w="135254" h="212725">
                  <a:moveTo>
                    <a:pt x="16306" y="20916"/>
                  </a:moveTo>
                  <a:lnTo>
                    <a:pt x="11277" y="10858"/>
                  </a:lnTo>
                  <a:lnTo>
                    <a:pt x="38" y="16484"/>
                  </a:lnTo>
                  <a:lnTo>
                    <a:pt x="5067" y="26543"/>
                  </a:lnTo>
                  <a:lnTo>
                    <a:pt x="16306" y="20916"/>
                  </a:lnTo>
                  <a:close/>
                </a:path>
                <a:path w="135254" h="212725">
                  <a:moveTo>
                    <a:pt x="56451" y="196926"/>
                  </a:moveTo>
                  <a:lnTo>
                    <a:pt x="39585" y="185674"/>
                  </a:lnTo>
                  <a:lnTo>
                    <a:pt x="33337" y="195033"/>
                  </a:lnTo>
                  <a:lnTo>
                    <a:pt x="50215" y="206286"/>
                  </a:lnTo>
                  <a:lnTo>
                    <a:pt x="56451" y="196926"/>
                  </a:lnTo>
                  <a:close/>
                </a:path>
                <a:path w="135254" h="212725">
                  <a:moveTo>
                    <a:pt x="56451" y="135039"/>
                  </a:moveTo>
                  <a:lnTo>
                    <a:pt x="39585" y="123786"/>
                  </a:lnTo>
                  <a:lnTo>
                    <a:pt x="33337" y="133146"/>
                  </a:lnTo>
                  <a:lnTo>
                    <a:pt x="50215" y="144399"/>
                  </a:lnTo>
                  <a:lnTo>
                    <a:pt x="56451" y="135039"/>
                  </a:lnTo>
                  <a:close/>
                </a:path>
                <a:path w="135254" h="212725">
                  <a:moveTo>
                    <a:pt x="56464" y="73139"/>
                  </a:moveTo>
                  <a:lnTo>
                    <a:pt x="39598" y="61887"/>
                  </a:lnTo>
                  <a:lnTo>
                    <a:pt x="33350" y="71247"/>
                  </a:lnTo>
                  <a:lnTo>
                    <a:pt x="50228" y="82499"/>
                  </a:lnTo>
                  <a:lnTo>
                    <a:pt x="56464" y="73139"/>
                  </a:lnTo>
                  <a:close/>
                </a:path>
                <a:path w="135254" h="212725">
                  <a:moveTo>
                    <a:pt x="56464" y="11252"/>
                  </a:moveTo>
                  <a:lnTo>
                    <a:pt x="39598" y="0"/>
                  </a:lnTo>
                  <a:lnTo>
                    <a:pt x="33350" y="9359"/>
                  </a:lnTo>
                  <a:lnTo>
                    <a:pt x="50228" y="20612"/>
                  </a:lnTo>
                  <a:lnTo>
                    <a:pt x="56464" y="11252"/>
                  </a:lnTo>
                  <a:close/>
                </a:path>
                <a:path w="135254" h="212725">
                  <a:moveTo>
                    <a:pt x="100609" y="206476"/>
                  </a:moveTo>
                  <a:lnTo>
                    <a:pt x="95580" y="196418"/>
                  </a:lnTo>
                  <a:lnTo>
                    <a:pt x="84340" y="202044"/>
                  </a:lnTo>
                  <a:lnTo>
                    <a:pt x="89369" y="212102"/>
                  </a:lnTo>
                  <a:lnTo>
                    <a:pt x="100609" y="206476"/>
                  </a:lnTo>
                  <a:close/>
                </a:path>
                <a:path w="135254" h="212725">
                  <a:moveTo>
                    <a:pt x="100622" y="144627"/>
                  </a:moveTo>
                  <a:lnTo>
                    <a:pt x="95592" y="134569"/>
                  </a:lnTo>
                  <a:lnTo>
                    <a:pt x="84353" y="140195"/>
                  </a:lnTo>
                  <a:lnTo>
                    <a:pt x="89382" y="150253"/>
                  </a:lnTo>
                  <a:lnTo>
                    <a:pt x="100622" y="144627"/>
                  </a:lnTo>
                  <a:close/>
                </a:path>
                <a:path w="135254" h="212725">
                  <a:moveTo>
                    <a:pt x="100634" y="82778"/>
                  </a:moveTo>
                  <a:lnTo>
                    <a:pt x="95605" y="72720"/>
                  </a:lnTo>
                  <a:lnTo>
                    <a:pt x="84366" y="78346"/>
                  </a:lnTo>
                  <a:lnTo>
                    <a:pt x="89395" y="88404"/>
                  </a:lnTo>
                  <a:lnTo>
                    <a:pt x="100634" y="82778"/>
                  </a:lnTo>
                  <a:close/>
                </a:path>
                <a:path w="135254" h="212725">
                  <a:moveTo>
                    <a:pt x="100647" y="20929"/>
                  </a:moveTo>
                  <a:lnTo>
                    <a:pt x="95618" y="10871"/>
                  </a:lnTo>
                  <a:lnTo>
                    <a:pt x="84378" y="16497"/>
                  </a:lnTo>
                  <a:lnTo>
                    <a:pt x="89408" y="26555"/>
                  </a:lnTo>
                  <a:lnTo>
                    <a:pt x="100647" y="20929"/>
                  </a:lnTo>
                  <a:close/>
                </a:path>
                <a:path w="135254" h="212725">
                  <a:moveTo>
                    <a:pt x="135229" y="196938"/>
                  </a:moveTo>
                  <a:lnTo>
                    <a:pt x="118364" y="185686"/>
                  </a:lnTo>
                  <a:lnTo>
                    <a:pt x="112115" y="195046"/>
                  </a:lnTo>
                  <a:lnTo>
                    <a:pt x="128993" y="206298"/>
                  </a:lnTo>
                  <a:lnTo>
                    <a:pt x="135229" y="196938"/>
                  </a:lnTo>
                  <a:close/>
                </a:path>
                <a:path w="135254" h="212725">
                  <a:moveTo>
                    <a:pt x="135229" y="135039"/>
                  </a:moveTo>
                  <a:lnTo>
                    <a:pt x="118364" y="123786"/>
                  </a:lnTo>
                  <a:lnTo>
                    <a:pt x="112115" y="133146"/>
                  </a:lnTo>
                  <a:lnTo>
                    <a:pt x="128993" y="144399"/>
                  </a:lnTo>
                  <a:lnTo>
                    <a:pt x="135229" y="135039"/>
                  </a:lnTo>
                  <a:close/>
                </a:path>
                <a:path w="135254" h="212725">
                  <a:moveTo>
                    <a:pt x="135229" y="73152"/>
                  </a:moveTo>
                  <a:lnTo>
                    <a:pt x="118364" y="61899"/>
                  </a:lnTo>
                  <a:lnTo>
                    <a:pt x="112115" y="71259"/>
                  </a:lnTo>
                  <a:lnTo>
                    <a:pt x="128993" y="82511"/>
                  </a:lnTo>
                  <a:lnTo>
                    <a:pt x="135229" y="73152"/>
                  </a:lnTo>
                  <a:close/>
                </a:path>
                <a:path w="135254" h="212725">
                  <a:moveTo>
                    <a:pt x="135242" y="11252"/>
                  </a:moveTo>
                  <a:lnTo>
                    <a:pt x="118376" y="0"/>
                  </a:lnTo>
                  <a:lnTo>
                    <a:pt x="112128" y="9359"/>
                  </a:lnTo>
                  <a:lnTo>
                    <a:pt x="129006" y="20612"/>
                  </a:lnTo>
                  <a:lnTo>
                    <a:pt x="135242" y="112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760" name="object 760"/>
          <p:cNvPicPr/>
          <p:nvPr/>
        </p:nvPicPr>
        <p:blipFill>
          <a:blip r:embed="rId183" cstate="print"/>
          <a:stretch>
            <a:fillRect/>
          </a:stretch>
        </p:blipFill>
        <p:spPr>
          <a:xfrm>
            <a:off x="4617464" y="6660587"/>
            <a:ext cx="360108" cy="359410"/>
          </a:xfrm>
          <a:prstGeom prst="rect">
            <a:avLst/>
          </a:prstGeom>
        </p:spPr>
      </p:pic>
      <p:pic>
        <p:nvPicPr>
          <p:cNvPr id="761" name="object 761"/>
          <p:cNvPicPr/>
          <p:nvPr/>
        </p:nvPicPr>
        <p:blipFill>
          <a:blip r:embed="rId177" cstate="print"/>
          <a:stretch>
            <a:fillRect/>
          </a:stretch>
        </p:blipFill>
        <p:spPr>
          <a:xfrm>
            <a:off x="5122209" y="6661042"/>
            <a:ext cx="357555" cy="357559"/>
          </a:xfrm>
          <a:prstGeom prst="rect">
            <a:avLst/>
          </a:prstGeom>
        </p:spPr>
      </p:pic>
      <p:pic>
        <p:nvPicPr>
          <p:cNvPr id="762" name="object 762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5609758" y="6666204"/>
            <a:ext cx="390464" cy="347985"/>
          </a:xfrm>
          <a:prstGeom prst="rect">
            <a:avLst/>
          </a:prstGeom>
        </p:spPr>
      </p:pic>
      <p:pic>
        <p:nvPicPr>
          <p:cNvPr id="763" name="object 763"/>
          <p:cNvPicPr/>
          <p:nvPr/>
        </p:nvPicPr>
        <p:blipFill>
          <a:blip r:embed="rId177" cstate="print"/>
          <a:stretch>
            <a:fillRect/>
          </a:stretch>
        </p:blipFill>
        <p:spPr>
          <a:xfrm>
            <a:off x="6130209" y="6661042"/>
            <a:ext cx="357555" cy="357559"/>
          </a:xfrm>
          <a:prstGeom prst="rect">
            <a:avLst/>
          </a:prstGeom>
        </p:spPr>
      </p:pic>
      <p:pic>
        <p:nvPicPr>
          <p:cNvPr id="764" name="object 764"/>
          <p:cNvPicPr/>
          <p:nvPr/>
        </p:nvPicPr>
        <p:blipFill>
          <a:blip r:embed="rId184" cstate="print"/>
          <a:stretch>
            <a:fillRect/>
          </a:stretch>
        </p:blipFill>
        <p:spPr>
          <a:xfrm>
            <a:off x="6633465" y="6660587"/>
            <a:ext cx="360108" cy="359410"/>
          </a:xfrm>
          <a:prstGeom prst="rect">
            <a:avLst/>
          </a:prstGeom>
        </p:spPr>
      </p:pic>
      <p:grpSp>
        <p:nvGrpSpPr>
          <p:cNvPr id="765" name="object 765"/>
          <p:cNvGrpSpPr/>
          <p:nvPr/>
        </p:nvGrpSpPr>
        <p:grpSpPr>
          <a:xfrm>
            <a:off x="7148236" y="6699369"/>
            <a:ext cx="337820" cy="281305"/>
            <a:chOff x="7148236" y="6699369"/>
            <a:chExt cx="337820" cy="281305"/>
          </a:xfrm>
        </p:grpSpPr>
        <p:pic>
          <p:nvPicPr>
            <p:cNvPr id="766" name="object 766"/>
            <p:cNvPicPr/>
            <p:nvPr/>
          </p:nvPicPr>
          <p:blipFill>
            <a:blip r:embed="rId185" cstate="print"/>
            <a:stretch>
              <a:fillRect/>
            </a:stretch>
          </p:blipFill>
          <p:spPr>
            <a:xfrm>
              <a:off x="7153860" y="6704994"/>
              <a:ext cx="326257" cy="270005"/>
            </a:xfrm>
            <a:prstGeom prst="rect">
              <a:avLst/>
            </a:prstGeom>
          </p:spPr>
        </p:pic>
        <p:sp>
          <p:nvSpPr>
            <p:cNvPr id="767" name="object 767"/>
            <p:cNvSpPr/>
            <p:nvPr/>
          </p:nvSpPr>
          <p:spPr>
            <a:xfrm>
              <a:off x="7148236" y="6699369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20" h="281304">
                  <a:moveTo>
                    <a:pt x="95631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1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1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7" y="218458"/>
                  </a:lnTo>
                  <a:lnTo>
                    <a:pt x="11254" y="185623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1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1" y="90004"/>
                  </a:lnTo>
                  <a:close/>
                </a:path>
                <a:path w="337820" h="281304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1"/>
                  </a:lnTo>
                  <a:lnTo>
                    <a:pt x="151879" y="270001"/>
                  </a:lnTo>
                  <a:close/>
                </a:path>
                <a:path w="337820" h="281304">
                  <a:moveTo>
                    <a:pt x="140165" y="101257"/>
                  </a:moveTo>
                  <a:lnTo>
                    <a:pt x="95631" y="101257"/>
                  </a:lnTo>
                  <a:lnTo>
                    <a:pt x="128473" y="107886"/>
                  </a:lnTo>
                  <a:lnTo>
                    <a:pt x="155294" y="125968"/>
                  </a:lnTo>
                  <a:lnTo>
                    <a:pt x="173378" y="152788"/>
                  </a:lnTo>
                  <a:lnTo>
                    <a:pt x="180009" y="185635"/>
                  </a:lnTo>
                  <a:lnTo>
                    <a:pt x="173378" y="218475"/>
                  </a:lnTo>
                  <a:lnTo>
                    <a:pt x="155294" y="245292"/>
                  </a:lnTo>
                  <a:lnTo>
                    <a:pt x="128473" y="263372"/>
                  </a:lnTo>
                  <a:lnTo>
                    <a:pt x="95631" y="270001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9"/>
                  </a:lnTo>
                  <a:lnTo>
                    <a:pt x="171480" y="243790"/>
                  </a:lnTo>
                  <a:lnTo>
                    <a:pt x="179027" y="232363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3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20" h="281304">
                  <a:moveTo>
                    <a:pt x="318643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7"/>
                  </a:lnTo>
                  <a:lnTo>
                    <a:pt x="323143" y="243439"/>
                  </a:lnTo>
                  <a:lnTo>
                    <a:pt x="326250" y="258762"/>
                  </a:lnTo>
                  <a:lnTo>
                    <a:pt x="326250" y="270001"/>
                  </a:lnTo>
                  <a:lnTo>
                    <a:pt x="337502" y="270001"/>
                  </a:lnTo>
                  <a:lnTo>
                    <a:pt x="337502" y="258762"/>
                  </a:lnTo>
                  <a:lnTo>
                    <a:pt x="336232" y="247502"/>
                  </a:lnTo>
                  <a:lnTo>
                    <a:pt x="332544" y="236932"/>
                  </a:lnTo>
                  <a:lnTo>
                    <a:pt x="326620" y="227431"/>
                  </a:lnTo>
                  <a:lnTo>
                    <a:pt x="318643" y="219379"/>
                  </a:lnTo>
                  <a:close/>
                </a:path>
                <a:path w="337820" h="281304">
                  <a:moveTo>
                    <a:pt x="318643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3"/>
                  </a:lnTo>
                  <a:lnTo>
                    <a:pt x="332544" y="175056"/>
                  </a:lnTo>
                  <a:lnTo>
                    <a:pt x="326620" y="165557"/>
                  </a:lnTo>
                  <a:lnTo>
                    <a:pt x="318643" y="157505"/>
                  </a:lnTo>
                  <a:close/>
                </a:path>
                <a:path w="337820" h="281304">
                  <a:moveTo>
                    <a:pt x="318643" y="95630"/>
                  </a:moveTo>
                  <a:lnTo>
                    <a:pt x="286880" y="95630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0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0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3" y="95630"/>
                  </a:lnTo>
                  <a:close/>
                </a:path>
                <a:path w="337820" h="281304">
                  <a:moveTo>
                    <a:pt x="191249" y="95630"/>
                  </a:moveTo>
                  <a:lnTo>
                    <a:pt x="159448" y="95630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0"/>
                  </a:lnTo>
                  <a:close/>
                </a:path>
                <a:path w="337820" h="281304">
                  <a:moveTo>
                    <a:pt x="238379" y="0"/>
                  </a:moveTo>
                  <a:lnTo>
                    <a:pt x="212267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0"/>
                  </a:lnTo>
                  <a:lnTo>
                    <a:pt x="334987" y="95630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6" y="5181"/>
                  </a:lnTo>
                  <a:lnTo>
                    <a:pt x="240334" y="1206"/>
                  </a:lnTo>
                  <a:lnTo>
                    <a:pt x="238379" y="0"/>
                  </a:lnTo>
                  <a:close/>
                </a:path>
                <a:path w="337820" h="281304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20" h="281304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6" y="15341"/>
                  </a:lnTo>
                  <a:lnTo>
                    <a:pt x="259664" y="11252"/>
                  </a:lnTo>
                  <a:close/>
                </a:path>
                <a:path w="337820" h="281304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20" h="281304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6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68" name="object 768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7217362" y="6807888"/>
              <a:ext cx="99627" cy="110863"/>
            </a:xfrm>
            <a:prstGeom prst="rect">
              <a:avLst/>
            </a:prstGeom>
          </p:spPr>
        </p:pic>
        <p:sp>
          <p:nvSpPr>
            <p:cNvPr id="769" name="object 769"/>
            <p:cNvSpPr/>
            <p:nvPr/>
          </p:nvSpPr>
          <p:spPr>
            <a:xfrm>
              <a:off x="7319949" y="6745363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4" h="212725">
                  <a:moveTo>
                    <a:pt x="16268" y="206463"/>
                  </a:moveTo>
                  <a:lnTo>
                    <a:pt x="11239" y="196405"/>
                  </a:lnTo>
                  <a:lnTo>
                    <a:pt x="0" y="202031"/>
                  </a:lnTo>
                  <a:lnTo>
                    <a:pt x="5029" y="212090"/>
                  </a:lnTo>
                  <a:lnTo>
                    <a:pt x="16268" y="206463"/>
                  </a:lnTo>
                  <a:close/>
                </a:path>
                <a:path w="135254" h="212725">
                  <a:moveTo>
                    <a:pt x="16319" y="20916"/>
                  </a:moveTo>
                  <a:lnTo>
                    <a:pt x="11290" y="10858"/>
                  </a:lnTo>
                  <a:lnTo>
                    <a:pt x="50" y="16484"/>
                  </a:lnTo>
                  <a:lnTo>
                    <a:pt x="5080" y="26543"/>
                  </a:lnTo>
                  <a:lnTo>
                    <a:pt x="16319" y="20916"/>
                  </a:lnTo>
                  <a:close/>
                </a:path>
                <a:path w="135254" h="212725">
                  <a:moveTo>
                    <a:pt x="56451" y="196926"/>
                  </a:moveTo>
                  <a:lnTo>
                    <a:pt x="39585" y="185674"/>
                  </a:lnTo>
                  <a:lnTo>
                    <a:pt x="33337" y="195033"/>
                  </a:lnTo>
                  <a:lnTo>
                    <a:pt x="50215" y="206286"/>
                  </a:lnTo>
                  <a:lnTo>
                    <a:pt x="56451" y="196926"/>
                  </a:lnTo>
                  <a:close/>
                </a:path>
                <a:path w="135254" h="212725">
                  <a:moveTo>
                    <a:pt x="56464" y="135039"/>
                  </a:moveTo>
                  <a:lnTo>
                    <a:pt x="39598" y="123786"/>
                  </a:lnTo>
                  <a:lnTo>
                    <a:pt x="33350" y="133146"/>
                  </a:lnTo>
                  <a:lnTo>
                    <a:pt x="50228" y="144399"/>
                  </a:lnTo>
                  <a:lnTo>
                    <a:pt x="56464" y="135039"/>
                  </a:lnTo>
                  <a:close/>
                </a:path>
                <a:path w="135254" h="212725">
                  <a:moveTo>
                    <a:pt x="56464" y="73139"/>
                  </a:moveTo>
                  <a:lnTo>
                    <a:pt x="39598" y="61887"/>
                  </a:lnTo>
                  <a:lnTo>
                    <a:pt x="33350" y="71247"/>
                  </a:lnTo>
                  <a:lnTo>
                    <a:pt x="50228" y="82499"/>
                  </a:lnTo>
                  <a:lnTo>
                    <a:pt x="56464" y="73139"/>
                  </a:lnTo>
                  <a:close/>
                </a:path>
                <a:path w="135254" h="212725">
                  <a:moveTo>
                    <a:pt x="56464" y="11252"/>
                  </a:moveTo>
                  <a:lnTo>
                    <a:pt x="39598" y="0"/>
                  </a:lnTo>
                  <a:lnTo>
                    <a:pt x="33350" y="9359"/>
                  </a:lnTo>
                  <a:lnTo>
                    <a:pt x="50228" y="20612"/>
                  </a:lnTo>
                  <a:lnTo>
                    <a:pt x="56464" y="11252"/>
                  </a:lnTo>
                  <a:close/>
                </a:path>
                <a:path w="135254" h="212725">
                  <a:moveTo>
                    <a:pt x="100609" y="206476"/>
                  </a:moveTo>
                  <a:lnTo>
                    <a:pt x="95580" y="196418"/>
                  </a:lnTo>
                  <a:lnTo>
                    <a:pt x="84340" y="202044"/>
                  </a:lnTo>
                  <a:lnTo>
                    <a:pt x="89369" y="212102"/>
                  </a:lnTo>
                  <a:lnTo>
                    <a:pt x="100609" y="206476"/>
                  </a:lnTo>
                  <a:close/>
                </a:path>
                <a:path w="135254" h="212725">
                  <a:moveTo>
                    <a:pt x="100622" y="144627"/>
                  </a:moveTo>
                  <a:lnTo>
                    <a:pt x="95592" y="134569"/>
                  </a:lnTo>
                  <a:lnTo>
                    <a:pt x="84353" y="140195"/>
                  </a:lnTo>
                  <a:lnTo>
                    <a:pt x="89382" y="150253"/>
                  </a:lnTo>
                  <a:lnTo>
                    <a:pt x="100622" y="144627"/>
                  </a:lnTo>
                  <a:close/>
                </a:path>
                <a:path w="135254" h="212725">
                  <a:moveTo>
                    <a:pt x="100634" y="82778"/>
                  </a:moveTo>
                  <a:lnTo>
                    <a:pt x="95605" y="72720"/>
                  </a:lnTo>
                  <a:lnTo>
                    <a:pt x="84366" y="78346"/>
                  </a:lnTo>
                  <a:lnTo>
                    <a:pt x="89395" y="88404"/>
                  </a:lnTo>
                  <a:lnTo>
                    <a:pt x="100634" y="82778"/>
                  </a:lnTo>
                  <a:close/>
                </a:path>
                <a:path w="135254" h="212725">
                  <a:moveTo>
                    <a:pt x="100647" y="20929"/>
                  </a:moveTo>
                  <a:lnTo>
                    <a:pt x="95618" y="10871"/>
                  </a:lnTo>
                  <a:lnTo>
                    <a:pt x="84378" y="16497"/>
                  </a:lnTo>
                  <a:lnTo>
                    <a:pt x="89408" y="26555"/>
                  </a:lnTo>
                  <a:lnTo>
                    <a:pt x="100647" y="20929"/>
                  </a:lnTo>
                  <a:close/>
                </a:path>
                <a:path w="135254" h="212725">
                  <a:moveTo>
                    <a:pt x="135229" y="196938"/>
                  </a:moveTo>
                  <a:lnTo>
                    <a:pt x="118364" y="185686"/>
                  </a:lnTo>
                  <a:lnTo>
                    <a:pt x="112115" y="195046"/>
                  </a:lnTo>
                  <a:lnTo>
                    <a:pt x="128993" y="206298"/>
                  </a:lnTo>
                  <a:lnTo>
                    <a:pt x="135229" y="196938"/>
                  </a:lnTo>
                  <a:close/>
                </a:path>
                <a:path w="135254" h="212725">
                  <a:moveTo>
                    <a:pt x="135229" y="135039"/>
                  </a:moveTo>
                  <a:lnTo>
                    <a:pt x="118364" y="123786"/>
                  </a:lnTo>
                  <a:lnTo>
                    <a:pt x="112115" y="133146"/>
                  </a:lnTo>
                  <a:lnTo>
                    <a:pt x="128993" y="144399"/>
                  </a:lnTo>
                  <a:lnTo>
                    <a:pt x="135229" y="135039"/>
                  </a:lnTo>
                  <a:close/>
                </a:path>
                <a:path w="135254" h="212725">
                  <a:moveTo>
                    <a:pt x="135242" y="73152"/>
                  </a:moveTo>
                  <a:lnTo>
                    <a:pt x="118376" y="61899"/>
                  </a:lnTo>
                  <a:lnTo>
                    <a:pt x="112128" y="71259"/>
                  </a:lnTo>
                  <a:lnTo>
                    <a:pt x="129006" y="82511"/>
                  </a:lnTo>
                  <a:lnTo>
                    <a:pt x="135242" y="73152"/>
                  </a:lnTo>
                  <a:close/>
                </a:path>
                <a:path w="135254" h="212725">
                  <a:moveTo>
                    <a:pt x="135242" y="11252"/>
                  </a:moveTo>
                  <a:lnTo>
                    <a:pt x="118376" y="0"/>
                  </a:lnTo>
                  <a:lnTo>
                    <a:pt x="112128" y="9359"/>
                  </a:lnTo>
                  <a:lnTo>
                    <a:pt x="129006" y="20612"/>
                  </a:lnTo>
                  <a:lnTo>
                    <a:pt x="135242" y="112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770" name="object 770"/>
          <p:cNvGrpSpPr/>
          <p:nvPr/>
        </p:nvGrpSpPr>
        <p:grpSpPr>
          <a:xfrm>
            <a:off x="7748116" y="6570378"/>
            <a:ext cx="123825" cy="88265"/>
            <a:chOff x="7748116" y="6570378"/>
            <a:chExt cx="123825" cy="88265"/>
          </a:xfrm>
        </p:grpSpPr>
        <p:sp>
          <p:nvSpPr>
            <p:cNvPr id="771" name="object 771"/>
            <p:cNvSpPr/>
            <p:nvPr/>
          </p:nvSpPr>
          <p:spPr>
            <a:xfrm>
              <a:off x="7748116" y="6570378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5">
                  <a:moveTo>
                    <a:pt x="94399" y="0"/>
                  </a:moveTo>
                  <a:lnTo>
                    <a:pt x="29082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3"/>
                  </a:lnTo>
                  <a:lnTo>
                    <a:pt x="0" y="87757"/>
                  </a:lnTo>
                  <a:lnTo>
                    <a:pt x="123482" y="87757"/>
                  </a:lnTo>
                  <a:lnTo>
                    <a:pt x="123482" y="29083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72" name="object 772"/>
            <p:cNvSpPr/>
            <p:nvPr/>
          </p:nvSpPr>
          <p:spPr>
            <a:xfrm>
              <a:off x="7748117" y="6608648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29">
                  <a:moveTo>
                    <a:pt x="123469" y="0"/>
                  </a:moveTo>
                  <a:lnTo>
                    <a:pt x="0" y="0"/>
                  </a:lnTo>
                  <a:lnTo>
                    <a:pt x="0" y="26479"/>
                  </a:lnTo>
                  <a:lnTo>
                    <a:pt x="0" y="30734"/>
                  </a:lnTo>
                  <a:lnTo>
                    <a:pt x="120865" y="30734"/>
                  </a:lnTo>
                  <a:lnTo>
                    <a:pt x="120865" y="49491"/>
                  </a:lnTo>
                  <a:lnTo>
                    <a:pt x="123469" y="49491"/>
                  </a:lnTo>
                  <a:lnTo>
                    <a:pt x="123469" y="30734"/>
                  </a:lnTo>
                  <a:lnTo>
                    <a:pt x="123469" y="26479"/>
                  </a:lnTo>
                  <a:lnTo>
                    <a:pt x="123469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773" name="object 773"/>
          <p:cNvGrpSpPr/>
          <p:nvPr/>
        </p:nvGrpSpPr>
        <p:grpSpPr>
          <a:xfrm>
            <a:off x="7641504" y="6562728"/>
            <a:ext cx="337185" cy="520700"/>
            <a:chOff x="7641504" y="6562728"/>
            <a:chExt cx="337185" cy="520700"/>
          </a:xfrm>
        </p:grpSpPr>
        <p:sp>
          <p:nvSpPr>
            <p:cNvPr id="774" name="object 774"/>
            <p:cNvSpPr/>
            <p:nvPr/>
          </p:nvSpPr>
          <p:spPr>
            <a:xfrm>
              <a:off x="7750721" y="6630492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5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35"/>
                  </a:lnTo>
                  <a:lnTo>
                    <a:pt x="0" y="8890"/>
                  </a:lnTo>
                  <a:lnTo>
                    <a:pt x="118262" y="8890"/>
                  </a:lnTo>
                  <a:lnTo>
                    <a:pt x="118262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35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75" name="object 775"/>
            <p:cNvSpPr/>
            <p:nvPr/>
          </p:nvSpPr>
          <p:spPr>
            <a:xfrm>
              <a:off x="7649146" y="6630047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5" h="445770">
                  <a:moveTo>
                    <a:pt x="219837" y="356298"/>
                  </a:moveTo>
                  <a:lnTo>
                    <a:pt x="0" y="356298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298"/>
                  </a:lnTo>
                  <a:close/>
                </a:path>
                <a:path w="220345" h="445770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76" name="object 776"/>
            <p:cNvSpPr/>
            <p:nvPr/>
          </p:nvSpPr>
          <p:spPr>
            <a:xfrm>
              <a:off x="7649146" y="6630060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70">
                  <a:moveTo>
                    <a:pt x="40932" y="356285"/>
                  </a:moveTo>
                  <a:lnTo>
                    <a:pt x="0" y="356285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285"/>
                  </a:lnTo>
                  <a:close/>
                </a:path>
                <a:path w="41275" h="445770">
                  <a:moveTo>
                    <a:pt x="40932" y="0"/>
                  </a:moveTo>
                  <a:lnTo>
                    <a:pt x="0" y="0"/>
                  </a:lnTo>
                  <a:lnTo>
                    <a:pt x="0" y="88887"/>
                  </a:lnTo>
                  <a:lnTo>
                    <a:pt x="40932" y="88887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77" name="object 777"/>
            <p:cNvSpPr/>
            <p:nvPr/>
          </p:nvSpPr>
          <p:spPr>
            <a:xfrm>
              <a:off x="7649159" y="6718947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5" h="267970">
                  <a:moveTo>
                    <a:pt x="219836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6" y="267398"/>
                  </a:lnTo>
                  <a:lnTo>
                    <a:pt x="219836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78" name="object 778"/>
            <p:cNvSpPr/>
            <p:nvPr/>
          </p:nvSpPr>
          <p:spPr>
            <a:xfrm>
              <a:off x="7649146" y="6718947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79" name="object 779"/>
            <p:cNvSpPr/>
            <p:nvPr/>
          </p:nvSpPr>
          <p:spPr>
            <a:xfrm>
              <a:off x="7649146" y="6718947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80" name="object 78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73588" y="6769116"/>
              <a:ext cx="171500" cy="171500"/>
            </a:xfrm>
            <a:prstGeom prst="rect">
              <a:avLst/>
            </a:prstGeom>
          </p:spPr>
        </p:pic>
        <p:sp>
          <p:nvSpPr>
            <p:cNvPr id="781" name="object 781"/>
            <p:cNvSpPr/>
            <p:nvPr/>
          </p:nvSpPr>
          <p:spPr>
            <a:xfrm>
              <a:off x="7641504" y="6562728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4" h="520700">
                  <a:moveTo>
                    <a:pt x="11887" y="477151"/>
                  </a:moveTo>
                  <a:lnTo>
                    <a:pt x="3428" y="477151"/>
                  </a:lnTo>
                  <a:lnTo>
                    <a:pt x="0" y="480580"/>
                  </a:lnTo>
                  <a:lnTo>
                    <a:pt x="12" y="512571"/>
                  </a:lnTo>
                  <a:lnTo>
                    <a:pt x="7619" y="520191"/>
                  </a:lnTo>
                  <a:lnTo>
                    <a:pt x="329095" y="520191"/>
                  </a:lnTo>
                  <a:lnTo>
                    <a:pt x="336715" y="512571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4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4" h="520700">
                  <a:moveTo>
                    <a:pt x="235256" y="431279"/>
                  </a:moveTo>
                  <a:lnTo>
                    <a:pt x="219836" y="431279"/>
                  </a:lnTo>
                  <a:lnTo>
                    <a:pt x="219836" y="500316"/>
                  </a:lnTo>
                  <a:lnTo>
                    <a:pt x="215264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4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4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19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8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4" h="520700">
                  <a:moveTo>
                    <a:pt x="243952" y="74968"/>
                  </a:moveTo>
                  <a:lnTo>
                    <a:pt x="215264" y="74968"/>
                  </a:lnTo>
                  <a:lnTo>
                    <a:pt x="219836" y="79527"/>
                  </a:lnTo>
                  <a:lnTo>
                    <a:pt x="219836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6" y="163880"/>
                  </a:lnTo>
                  <a:lnTo>
                    <a:pt x="219836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4"/>
                  </a:lnTo>
                  <a:lnTo>
                    <a:pt x="255161" y="88264"/>
                  </a:lnTo>
                  <a:lnTo>
                    <a:pt x="243952" y="74968"/>
                  </a:lnTo>
                  <a:close/>
                </a:path>
                <a:path w="337184" h="520700">
                  <a:moveTo>
                    <a:pt x="255161" y="88264"/>
                  </a:moveTo>
                  <a:lnTo>
                    <a:pt x="235140" y="88264"/>
                  </a:lnTo>
                  <a:lnTo>
                    <a:pt x="270357" y="130047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7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4"/>
                  </a:lnTo>
                  <a:close/>
                </a:path>
                <a:path w="337184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4" h="520700">
                  <a:moveTo>
                    <a:pt x="134315" y="33667"/>
                  </a:moveTo>
                  <a:lnTo>
                    <a:pt x="125856" y="33667"/>
                  </a:lnTo>
                  <a:lnTo>
                    <a:pt x="122427" y="37096"/>
                  </a:lnTo>
                  <a:lnTo>
                    <a:pt x="122427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4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4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4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4" h="520700">
                  <a:moveTo>
                    <a:pt x="234314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3" y="59651"/>
                  </a:lnTo>
                  <a:lnTo>
                    <a:pt x="237743" y="39573"/>
                  </a:lnTo>
                  <a:lnTo>
                    <a:pt x="234314" y="36144"/>
                  </a:lnTo>
                  <a:close/>
                </a:path>
                <a:path w="337184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8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6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82" name="object 782"/>
            <p:cNvPicPr/>
            <p:nvPr/>
          </p:nvPicPr>
          <p:blipFill>
            <a:blip r:embed="rId186" cstate="print"/>
            <a:stretch>
              <a:fillRect/>
            </a:stretch>
          </p:blipFill>
          <p:spPr>
            <a:xfrm>
              <a:off x="7665938" y="6761458"/>
              <a:ext cx="186817" cy="186817"/>
            </a:xfrm>
            <a:prstGeom prst="rect">
              <a:avLst/>
            </a:prstGeom>
          </p:spPr>
        </p:pic>
      </p:grpSp>
      <p:pic>
        <p:nvPicPr>
          <p:cNvPr id="783" name="object 783"/>
          <p:cNvPicPr/>
          <p:nvPr/>
        </p:nvPicPr>
        <p:blipFill>
          <a:blip r:embed="rId187" cstate="print"/>
          <a:stretch>
            <a:fillRect/>
          </a:stretch>
        </p:blipFill>
        <p:spPr>
          <a:xfrm>
            <a:off x="8147989" y="6660003"/>
            <a:ext cx="354007" cy="359994"/>
          </a:xfrm>
          <a:prstGeom prst="rect">
            <a:avLst/>
          </a:prstGeom>
        </p:spPr>
      </p:pic>
      <p:pic>
        <p:nvPicPr>
          <p:cNvPr id="784" name="object 784"/>
          <p:cNvPicPr/>
          <p:nvPr/>
        </p:nvPicPr>
        <p:blipFill>
          <a:blip r:embed="rId188" cstate="print"/>
          <a:stretch>
            <a:fillRect/>
          </a:stretch>
        </p:blipFill>
        <p:spPr>
          <a:xfrm>
            <a:off x="8633759" y="6666204"/>
            <a:ext cx="390464" cy="347985"/>
          </a:xfrm>
          <a:prstGeom prst="rect">
            <a:avLst/>
          </a:prstGeom>
        </p:spPr>
      </p:pic>
      <p:pic>
        <p:nvPicPr>
          <p:cNvPr id="785" name="object 785"/>
          <p:cNvPicPr/>
          <p:nvPr/>
        </p:nvPicPr>
        <p:blipFill>
          <a:blip r:embed="rId189" cstate="print"/>
          <a:stretch>
            <a:fillRect/>
          </a:stretch>
        </p:blipFill>
        <p:spPr>
          <a:xfrm>
            <a:off x="9155989" y="6660003"/>
            <a:ext cx="354006" cy="359994"/>
          </a:xfrm>
          <a:prstGeom prst="rect">
            <a:avLst/>
          </a:prstGeom>
        </p:spPr>
      </p:pic>
      <p:grpSp>
        <p:nvGrpSpPr>
          <p:cNvPr id="786" name="object 786"/>
          <p:cNvGrpSpPr/>
          <p:nvPr/>
        </p:nvGrpSpPr>
        <p:grpSpPr>
          <a:xfrm>
            <a:off x="9764115" y="6570378"/>
            <a:ext cx="123825" cy="88265"/>
            <a:chOff x="9764115" y="6570378"/>
            <a:chExt cx="123825" cy="88265"/>
          </a:xfrm>
        </p:grpSpPr>
        <p:sp>
          <p:nvSpPr>
            <p:cNvPr id="787" name="object 787"/>
            <p:cNvSpPr/>
            <p:nvPr/>
          </p:nvSpPr>
          <p:spPr>
            <a:xfrm>
              <a:off x="9764115" y="6570378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5">
                  <a:moveTo>
                    <a:pt x="94399" y="0"/>
                  </a:moveTo>
                  <a:lnTo>
                    <a:pt x="29082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3"/>
                  </a:lnTo>
                  <a:lnTo>
                    <a:pt x="0" y="87757"/>
                  </a:lnTo>
                  <a:lnTo>
                    <a:pt x="123482" y="87757"/>
                  </a:lnTo>
                  <a:lnTo>
                    <a:pt x="123482" y="29083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88" name="object 788"/>
            <p:cNvSpPr/>
            <p:nvPr/>
          </p:nvSpPr>
          <p:spPr>
            <a:xfrm>
              <a:off x="9764116" y="6608648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29">
                  <a:moveTo>
                    <a:pt x="123469" y="0"/>
                  </a:moveTo>
                  <a:lnTo>
                    <a:pt x="0" y="0"/>
                  </a:lnTo>
                  <a:lnTo>
                    <a:pt x="0" y="26479"/>
                  </a:lnTo>
                  <a:lnTo>
                    <a:pt x="0" y="30734"/>
                  </a:lnTo>
                  <a:lnTo>
                    <a:pt x="120865" y="30734"/>
                  </a:lnTo>
                  <a:lnTo>
                    <a:pt x="120865" y="49491"/>
                  </a:lnTo>
                  <a:lnTo>
                    <a:pt x="123469" y="49491"/>
                  </a:lnTo>
                  <a:lnTo>
                    <a:pt x="123469" y="30734"/>
                  </a:lnTo>
                  <a:lnTo>
                    <a:pt x="123469" y="26479"/>
                  </a:lnTo>
                  <a:lnTo>
                    <a:pt x="123469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789" name="object 789"/>
          <p:cNvGrpSpPr/>
          <p:nvPr/>
        </p:nvGrpSpPr>
        <p:grpSpPr>
          <a:xfrm>
            <a:off x="9657505" y="6562728"/>
            <a:ext cx="337185" cy="520700"/>
            <a:chOff x="9657505" y="6562728"/>
            <a:chExt cx="337185" cy="520700"/>
          </a:xfrm>
        </p:grpSpPr>
        <p:sp>
          <p:nvSpPr>
            <p:cNvPr id="790" name="object 790"/>
            <p:cNvSpPr/>
            <p:nvPr/>
          </p:nvSpPr>
          <p:spPr>
            <a:xfrm>
              <a:off x="9766719" y="6630492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5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35"/>
                  </a:lnTo>
                  <a:lnTo>
                    <a:pt x="0" y="8890"/>
                  </a:lnTo>
                  <a:lnTo>
                    <a:pt x="118262" y="8890"/>
                  </a:lnTo>
                  <a:lnTo>
                    <a:pt x="118262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35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91" name="object 791"/>
            <p:cNvSpPr/>
            <p:nvPr/>
          </p:nvSpPr>
          <p:spPr>
            <a:xfrm>
              <a:off x="9665144" y="6630047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5" h="445770">
                  <a:moveTo>
                    <a:pt x="219837" y="356298"/>
                  </a:moveTo>
                  <a:lnTo>
                    <a:pt x="0" y="356298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298"/>
                  </a:lnTo>
                  <a:close/>
                </a:path>
                <a:path w="220345" h="445770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92" name="object 792"/>
            <p:cNvSpPr/>
            <p:nvPr/>
          </p:nvSpPr>
          <p:spPr>
            <a:xfrm>
              <a:off x="9665144" y="6630060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70">
                  <a:moveTo>
                    <a:pt x="40932" y="356285"/>
                  </a:moveTo>
                  <a:lnTo>
                    <a:pt x="0" y="356285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285"/>
                  </a:lnTo>
                  <a:close/>
                </a:path>
                <a:path w="41275" h="445770">
                  <a:moveTo>
                    <a:pt x="40932" y="0"/>
                  </a:moveTo>
                  <a:lnTo>
                    <a:pt x="0" y="0"/>
                  </a:lnTo>
                  <a:lnTo>
                    <a:pt x="0" y="88887"/>
                  </a:lnTo>
                  <a:lnTo>
                    <a:pt x="40932" y="88887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93" name="object 793"/>
            <p:cNvSpPr/>
            <p:nvPr/>
          </p:nvSpPr>
          <p:spPr>
            <a:xfrm>
              <a:off x="9665156" y="6718947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5" h="267970">
                  <a:moveTo>
                    <a:pt x="219836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6" y="267398"/>
                  </a:lnTo>
                  <a:lnTo>
                    <a:pt x="219836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94" name="object 794"/>
            <p:cNvSpPr/>
            <p:nvPr/>
          </p:nvSpPr>
          <p:spPr>
            <a:xfrm>
              <a:off x="9665144" y="6718947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95" name="object 795"/>
            <p:cNvSpPr/>
            <p:nvPr/>
          </p:nvSpPr>
          <p:spPr>
            <a:xfrm>
              <a:off x="9665144" y="6718947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96" name="object 79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89589" y="6769116"/>
              <a:ext cx="171500" cy="171500"/>
            </a:xfrm>
            <a:prstGeom prst="rect">
              <a:avLst/>
            </a:prstGeom>
          </p:spPr>
        </p:pic>
        <p:sp>
          <p:nvSpPr>
            <p:cNvPr id="797" name="object 797"/>
            <p:cNvSpPr/>
            <p:nvPr/>
          </p:nvSpPr>
          <p:spPr>
            <a:xfrm>
              <a:off x="9657505" y="6562728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4" h="520700">
                  <a:moveTo>
                    <a:pt x="11887" y="477151"/>
                  </a:moveTo>
                  <a:lnTo>
                    <a:pt x="3428" y="477151"/>
                  </a:lnTo>
                  <a:lnTo>
                    <a:pt x="0" y="480580"/>
                  </a:lnTo>
                  <a:lnTo>
                    <a:pt x="12" y="512571"/>
                  </a:lnTo>
                  <a:lnTo>
                    <a:pt x="7619" y="520191"/>
                  </a:lnTo>
                  <a:lnTo>
                    <a:pt x="329095" y="520191"/>
                  </a:lnTo>
                  <a:lnTo>
                    <a:pt x="336715" y="512571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4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4" h="520700">
                  <a:moveTo>
                    <a:pt x="235256" y="431279"/>
                  </a:moveTo>
                  <a:lnTo>
                    <a:pt x="219836" y="431279"/>
                  </a:lnTo>
                  <a:lnTo>
                    <a:pt x="219836" y="500316"/>
                  </a:lnTo>
                  <a:lnTo>
                    <a:pt x="215264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4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4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19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8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4" h="520700">
                  <a:moveTo>
                    <a:pt x="243952" y="74968"/>
                  </a:moveTo>
                  <a:lnTo>
                    <a:pt x="215264" y="74968"/>
                  </a:lnTo>
                  <a:lnTo>
                    <a:pt x="219836" y="79527"/>
                  </a:lnTo>
                  <a:lnTo>
                    <a:pt x="219836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6" y="163880"/>
                  </a:lnTo>
                  <a:lnTo>
                    <a:pt x="219836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4"/>
                  </a:lnTo>
                  <a:lnTo>
                    <a:pt x="255161" y="88264"/>
                  </a:lnTo>
                  <a:lnTo>
                    <a:pt x="243952" y="74968"/>
                  </a:lnTo>
                  <a:close/>
                </a:path>
                <a:path w="337184" h="520700">
                  <a:moveTo>
                    <a:pt x="255161" y="88264"/>
                  </a:moveTo>
                  <a:lnTo>
                    <a:pt x="235140" y="88264"/>
                  </a:lnTo>
                  <a:lnTo>
                    <a:pt x="270357" y="130047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7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4"/>
                  </a:lnTo>
                  <a:close/>
                </a:path>
                <a:path w="337184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4" h="520700">
                  <a:moveTo>
                    <a:pt x="134315" y="33667"/>
                  </a:moveTo>
                  <a:lnTo>
                    <a:pt x="125856" y="33667"/>
                  </a:lnTo>
                  <a:lnTo>
                    <a:pt x="122427" y="37096"/>
                  </a:lnTo>
                  <a:lnTo>
                    <a:pt x="122427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4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4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4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4" h="520700">
                  <a:moveTo>
                    <a:pt x="234314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3" y="59651"/>
                  </a:lnTo>
                  <a:lnTo>
                    <a:pt x="237743" y="39573"/>
                  </a:lnTo>
                  <a:lnTo>
                    <a:pt x="234314" y="36144"/>
                  </a:lnTo>
                  <a:close/>
                </a:path>
                <a:path w="337184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8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6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98" name="object 798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9681938" y="6761458"/>
              <a:ext cx="186817" cy="186817"/>
            </a:xfrm>
            <a:prstGeom prst="rect">
              <a:avLst/>
            </a:prstGeom>
          </p:spPr>
        </p:pic>
      </p:grpSp>
      <p:pic>
        <p:nvPicPr>
          <p:cNvPr id="799" name="object 799"/>
          <p:cNvPicPr/>
          <p:nvPr/>
        </p:nvPicPr>
        <p:blipFill>
          <a:blip r:embed="rId190" cstate="print"/>
          <a:stretch>
            <a:fillRect/>
          </a:stretch>
        </p:blipFill>
        <p:spPr>
          <a:xfrm>
            <a:off x="65759" y="7314203"/>
            <a:ext cx="390464" cy="347985"/>
          </a:xfrm>
          <a:prstGeom prst="rect">
            <a:avLst/>
          </a:prstGeom>
        </p:spPr>
      </p:pic>
      <p:pic>
        <p:nvPicPr>
          <p:cNvPr id="800" name="object 800"/>
          <p:cNvPicPr/>
          <p:nvPr/>
        </p:nvPicPr>
        <p:blipFill>
          <a:blip r:embed="rId191" cstate="print"/>
          <a:stretch>
            <a:fillRect/>
          </a:stretch>
        </p:blipFill>
        <p:spPr>
          <a:xfrm>
            <a:off x="586210" y="7309041"/>
            <a:ext cx="357555" cy="357560"/>
          </a:xfrm>
          <a:prstGeom prst="rect">
            <a:avLst/>
          </a:prstGeom>
        </p:spPr>
      </p:pic>
      <p:pic>
        <p:nvPicPr>
          <p:cNvPr id="801" name="object 801"/>
          <p:cNvPicPr/>
          <p:nvPr/>
        </p:nvPicPr>
        <p:blipFill>
          <a:blip r:embed="rId192" cstate="print"/>
          <a:stretch>
            <a:fillRect/>
          </a:stretch>
        </p:blipFill>
        <p:spPr>
          <a:xfrm>
            <a:off x="1089464" y="7308588"/>
            <a:ext cx="360108" cy="359410"/>
          </a:xfrm>
          <a:prstGeom prst="rect">
            <a:avLst/>
          </a:prstGeom>
        </p:spPr>
      </p:pic>
      <p:grpSp>
        <p:nvGrpSpPr>
          <p:cNvPr id="802" name="object 802"/>
          <p:cNvGrpSpPr/>
          <p:nvPr/>
        </p:nvGrpSpPr>
        <p:grpSpPr>
          <a:xfrm>
            <a:off x="1604237" y="7347369"/>
            <a:ext cx="337820" cy="281305"/>
            <a:chOff x="1604237" y="7347369"/>
            <a:chExt cx="337820" cy="281305"/>
          </a:xfrm>
        </p:grpSpPr>
        <p:pic>
          <p:nvPicPr>
            <p:cNvPr id="803" name="object 80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609860" y="7352995"/>
              <a:ext cx="326257" cy="270004"/>
            </a:xfrm>
            <a:prstGeom prst="rect">
              <a:avLst/>
            </a:prstGeom>
          </p:spPr>
        </p:pic>
        <p:sp>
          <p:nvSpPr>
            <p:cNvPr id="804" name="object 804"/>
            <p:cNvSpPr/>
            <p:nvPr/>
          </p:nvSpPr>
          <p:spPr>
            <a:xfrm>
              <a:off x="1604237" y="7347369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19" h="281304">
                  <a:moveTo>
                    <a:pt x="95630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0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1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6" y="218458"/>
                  </a:lnTo>
                  <a:lnTo>
                    <a:pt x="11255" y="185621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0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0" y="90004"/>
                  </a:lnTo>
                  <a:close/>
                </a:path>
                <a:path w="337819" h="281304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1"/>
                  </a:lnTo>
                  <a:lnTo>
                    <a:pt x="151879" y="270001"/>
                  </a:lnTo>
                  <a:close/>
                </a:path>
                <a:path w="337819" h="281304">
                  <a:moveTo>
                    <a:pt x="140165" y="101257"/>
                  </a:moveTo>
                  <a:lnTo>
                    <a:pt x="95630" y="101257"/>
                  </a:lnTo>
                  <a:lnTo>
                    <a:pt x="128471" y="107886"/>
                  </a:lnTo>
                  <a:lnTo>
                    <a:pt x="155287" y="125968"/>
                  </a:lnTo>
                  <a:lnTo>
                    <a:pt x="173367" y="152788"/>
                  </a:lnTo>
                  <a:lnTo>
                    <a:pt x="179997" y="185635"/>
                  </a:lnTo>
                  <a:lnTo>
                    <a:pt x="173367" y="218475"/>
                  </a:lnTo>
                  <a:lnTo>
                    <a:pt x="155287" y="245292"/>
                  </a:lnTo>
                  <a:lnTo>
                    <a:pt x="128471" y="263372"/>
                  </a:lnTo>
                  <a:lnTo>
                    <a:pt x="95630" y="270001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8"/>
                  </a:lnTo>
                  <a:lnTo>
                    <a:pt x="171480" y="243786"/>
                  </a:lnTo>
                  <a:lnTo>
                    <a:pt x="179027" y="232358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3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19" h="281304">
                  <a:moveTo>
                    <a:pt x="318642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1"/>
                  </a:lnTo>
                  <a:lnTo>
                    <a:pt x="337502" y="270001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2" y="219379"/>
                  </a:lnTo>
                  <a:close/>
                </a:path>
                <a:path w="337819" h="281304">
                  <a:moveTo>
                    <a:pt x="318642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1"/>
                  </a:lnTo>
                  <a:lnTo>
                    <a:pt x="332544" y="175052"/>
                  </a:lnTo>
                  <a:lnTo>
                    <a:pt x="326620" y="165551"/>
                  </a:lnTo>
                  <a:lnTo>
                    <a:pt x="318642" y="157505"/>
                  </a:lnTo>
                  <a:close/>
                </a:path>
                <a:path w="337819" h="281304">
                  <a:moveTo>
                    <a:pt x="318642" y="95630"/>
                  </a:moveTo>
                  <a:lnTo>
                    <a:pt x="286880" y="95630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0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0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2" y="95630"/>
                  </a:lnTo>
                  <a:close/>
                </a:path>
                <a:path w="337819" h="281304">
                  <a:moveTo>
                    <a:pt x="191249" y="95630"/>
                  </a:moveTo>
                  <a:lnTo>
                    <a:pt x="159448" y="95630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0"/>
                  </a:lnTo>
                  <a:close/>
                </a:path>
                <a:path w="337819" h="281304">
                  <a:moveTo>
                    <a:pt x="238378" y="0"/>
                  </a:moveTo>
                  <a:lnTo>
                    <a:pt x="212255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0"/>
                  </a:lnTo>
                  <a:lnTo>
                    <a:pt x="334987" y="95630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5" y="5181"/>
                  </a:lnTo>
                  <a:lnTo>
                    <a:pt x="240334" y="1206"/>
                  </a:lnTo>
                  <a:lnTo>
                    <a:pt x="238378" y="0"/>
                  </a:lnTo>
                  <a:close/>
                </a:path>
                <a:path w="337819" h="281304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19" h="281304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5" y="15341"/>
                  </a:lnTo>
                  <a:lnTo>
                    <a:pt x="259664" y="11252"/>
                  </a:lnTo>
                  <a:close/>
                </a:path>
                <a:path w="337819" h="281304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19" h="281304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5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05" name="object 80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3363" y="7455888"/>
              <a:ext cx="99627" cy="110863"/>
            </a:xfrm>
            <a:prstGeom prst="rect">
              <a:avLst/>
            </a:prstGeom>
          </p:spPr>
        </p:pic>
        <p:sp>
          <p:nvSpPr>
            <p:cNvPr id="806" name="object 806"/>
            <p:cNvSpPr/>
            <p:nvPr/>
          </p:nvSpPr>
          <p:spPr>
            <a:xfrm>
              <a:off x="1775955" y="7393368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5" h="212725">
                  <a:moveTo>
                    <a:pt x="16268" y="206451"/>
                  </a:moveTo>
                  <a:lnTo>
                    <a:pt x="11239" y="196392"/>
                  </a:lnTo>
                  <a:lnTo>
                    <a:pt x="0" y="202018"/>
                  </a:lnTo>
                  <a:lnTo>
                    <a:pt x="5029" y="212077"/>
                  </a:lnTo>
                  <a:lnTo>
                    <a:pt x="16268" y="206451"/>
                  </a:lnTo>
                  <a:close/>
                </a:path>
                <a:path w="135255" h="212725">
                  <a:moveTo>
                    <a:pt x="16306" y="20916"/>
                  </a:moveTo>
                  <a:lnTo>
                    <a:pt x="11277" y="10858"/>
                  </a:lnTo>
                  <a:lnTo>
                    <a:pt x="38" y="16484"/>
                  </a:lnTo>
                  <a:lnTo>
                    <a:pt x="5067" y="26543"/>
                  </a:lnTo>
                  <a:lnTo>
                    <a:pt x="16306" y="20916"/>
                  </a:lnTo>
                  <a:close/>
                </a:path>
                <a:path w="135255" h="212725">
                  <a:moveTo>
                    <a:pt x="56451" y="196926"/>
                  </a:moveTo>
                  <a:lnTo>
                    <a:pt x="39585" y="185674"/>
                  </a:lnTo>
                  <a:lnTo>
                    <a:pt x="33337" y="195033"/>
                  </a:lnTo>
                  <a:lnTo>
                    <a:pt x="50215" y="206286"/>
                  </a:lnTo>
                  <a:lnTo>
                    <a:pt x="56451" y="196926"/>
                  </a:lnTo>
                  <a:close/>
                </a:path>
                <a:path w="135255" h="212725">
                  <a:moveTo>
                    <a:pt x="56451" y="135039"/>
                  </a:moveTo>
                  <a:lnTo>
                    <a:pt x="39585" y="123786"/>
                  </a:lnTo>
                  <a:lnTo>
                    <a:pt x="33337" y="133146"/>
                  </a:lnTo>
                  <a:lnTo>
                    <a:pt x="50215" y="144399"/>
                  </a:lnTo>
                  <a:lnTo>
                    <a:pt x="56451" y="135039"/>
                  </a:lnTo>
                  <a:close/>
                </a:path>
                <a:path w="135255" h="212725">
                  <a:moveTo>
                    <a:pt x="56464" y="73139"/>
                  </a:moveTo>
                  <a:lnTo>
                    <a:pt x="39598" y="61887"/>
                  </a:lnTo>
                  <a:lnTo>
                    <a:pt x="33350" y="71247"/>
                  </a:lnTo>
                  <a:lnTo>
                    <a:pt x="50228" y="82499"/>
                  </a:lnTo>
                  <a:lnTo>
                    <a:pt x="56464" y="73139"/>
                  </a:lnTo>
                  <a:close/>
                </a:path>
                <a:path w="135255" h="212725">
                  <a:moveTo>
                    <a:pt x="56464" y="11252"/>
                  </a:moveTo>
                  <a:lnTo>
                    <a:pt x="39598" y="0"/>
                  </a:lnTo>
                  <a:lnTo>
                    <a:pt x="33350" y="9359"/>
                  </a:lnTo>
                  <a:lnTo>
                    <a:pt x="50228" y="20612"/>
                  </a:lnTo>
                  <a:lnTo>
                    <a:pt x="56464" y="11252"/>
                  </a:lnTo>
                  <a:close/>
                </a:path>
                <a:path w="135255" h="212725">
                  <a:moveTo>
                    <a:pt x="100609" y="206476"/>
                  </a:moveTo>
                  <a:lnTo>
                    <a:pt x="95580" y="196418"/>
                  </a:lnTo>
                  <a:lnTo>
                    <a:pt x="84340" y="202044"/>
                  </a:lnTo>
                  <a:lnTo>
                    <a:pt x="89369" y="212102"/>
                  </a:lnTo>
                  <a:lnTo>
                    <a:pt x="100609" y="206476"/>
                  </a:lnTo>
                  <a:close/>
                </a:path>
                <a:path w="135255" h="212725">
                  <a:moveTo>
                    <a:pt x="100622" y="144627"/>
                  </a:moveTo>
                  <a:lnTo>
                    <a:pt x="95592" y="134569"/>
                  </a:lnTo>
                  <a:lnTo>
                    <a:pt x="84353" y="140195"/>
                  </a:lnTo>
                  <a:lnTo>
                    <a:pt x="89382" y="150253"/>
                  </a:lnTo>
                  <a:lnTo>
                    <a:pt x="100622" y="144627"/>
                  </a:lnTo>
                  <a:close/>
                </a:path>
                <a:path w="135255" h="212725">
                  <a:moveTo>
                    <a:pt x="100634" y="82778"/>
                  </a:moveTo>
                  <a:lnTo>
                    <a:pt x="95605" y="72720"/>
                  </a:lnTo>
                  <a:lnTo>
                    <a:pt x="84366" y="78346"/>
                  </a:lnTo>
                  <a:lnTo>
                    <a:pt x="89395" y="88404"/>
                  </a:lnTo>
                  <a:lnTo>
                    <a:pt x="100634" y="82778"/>
                  </a:lnTo>
                  <a:close/>
                </a:path>
                <a:path w="135255" h="212725">
                  <a:moveTo>
                    <a:pt x="100647" y="20929"/>
                  </a:moveTo>
                  <a:lnTo>
                    <a:pt x="95618" y="10871"/>
                  </a:lnTo>
                  <a:lnTo>
                    <a:pt x="84378" y="16497"/>
                  </a:lnTo>
                  <a:lnTo>
                    <a:pt x="89408" y="26555"/>
                  </a:lnTo>
                  <a:lnTo>
                    <a:pt x="100647" y="20929"/>
                  </a:lnTo>
                  <a:close/>
                </a:path>
                <a:path w="135255" h="212725">
                  <a:moveTo>
                    <a:pt x="135229" y="196926"/>
                  </a:moveTo>
                  <a:lnTo>
                    <a:pt x="118364" y="185674"/>
                  </a:lnTo>
                  <a:lnTo>
                    <a:pt x="112115" y="195033"/>
                  </a:lnTo>
                  <a:lnTo>
                    <a:pt x="128993" y="206286"/>
                  </a:lnTo>
                  <a:lnTo>
                    <a:pt x="135229" y="196926"/>
                  </a:lnTo>
                  <a:close/>
                </a:path>
                <a:path w="135255" h="212725">
                  <a:moveTo>
                    <a:pt x="135229" y="135039"/>
                  </a:moveTo>
                  <a:lnTo>
                    <a:pt x="118364" y="123786"/>
                  </a:lnTo>
                  <a:lnTo>
                    <a:pt x="112115" y="133146"/>
                  </a:lnTo>
                  <a:lnTo>
                    <a:pt x="128993" y="144399"/>
                  </a:lnTo>
                  <a:lnTo>
                    <a:pt x="135229" y="135039"/>
                  </a:lnTo>
                  <a:close/>
                </a:path>
                <a:path w="135255" h="212725">
                  <a:moveTo>
                    <a:pt x="135229" y="73139"/>
                  </a:moveTo>
                  <a:lnTo>
                    <a:pt x="118364" y="61887"/>
                  </a:lnTo>
                  <a:lnTo>
                    <a:pt x="112115" y="71247"/>
                  </a:lnTo>
                  <a:lnTo>
                    <a:pt x="128993" y="82499"/>
                  </a:lnTo>
                  <a:lnTo>
                    <a:pt x="135229" y="73139"/>
                  </a:lnTo>
                  <a:close/>
                </a:path>
                <a:path w="135255" h="212725">
                  <a:moveTo>
                    <a:pt x="135229" y="11252"/>
                  </a:moveTo>
                  <a:lnTo>
                    <a:pt x="118364" y="0"/>
                  </a:lnTo>
                  <a:lnTo>
                    <a:pt x="112115" y="9359"/>
                  </a:lnTo>
                  <a:lnTo>
                    <a:pt x="128993" y="20612"/>
                  </a:lnTo>
                  <a:lnTo>
                    <a:pt x="135229" y="112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07" name="object 807"/>
          <p:cNvGrpSpPr/>
          <p:nvPr/>
        </p:nvGrpSpPr>
        <p:grpSpPr>
          <a:xfrm>
            <a:off x="2204110" y="7218378"/>
            <a:ext cx="123825" cy="88265"/>
            <a:chOff x="2204110" y="7218378"/>
            <a:chExt cx="123825" cy="88265"/>
          </a:xfrm>
        </p:grpSpPr>
        <p:sp>
          <p:nvSpPr>
            <p:cNvPr id="808" name="object 808"/>
            <p:cNvSpPr/>
            <p:nvPr/>
          </p:nvSpPr>
          <p:spPr>
            <a:xfrm>
              <a:off x="2204115" y="7218378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5">
                  <a:moveTo>
                    <a:pt x="94399" y="0"/>
                  </a:moveTo>
                  <a:lnTo>
                    <a:pt x="29083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2"/>
                  </a:lnTo>
                  <a:lnTo>
                    <a:pt x="0" y="87756"/>
                  </a:lnTo>
                  <a:lnTo>
                    <a:pt x="123482" y="87756"/>
                  </a:lnTo>
                  <a:lnTo>
                    <a:pt x="123482" y="29082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09" name="object 809"/>
            <p:cNvSpPr/>
            <p:nvPr/>
          </p:nvSpPr>
          <p:spPr>
            <a:xfrm>
              <a:off x="2204110" y="7256640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29">
                  <a:moveTo>
                    <a:pt x="123482" y="0"/>
                  </a:moveTo>
                  <a:lnTo>
                    <a:pt x="0" y="0"/>
                  </a:lnTo>
                  <a:lnTo>
                    <a:pt x="0" y="26492"/>
                  </a:lnTo>
                  <a:lnTo>
                    <a:pt x="0" y="30734"/>
                  </a:lnTo>
                  <a:lnTo>
                    <a:pt x="120878" y="30734"/>
                  </a:lnTo>
                  <a:lnTo>
                    <a:pt x="120878" y="49491"/>
                  </a:lnTo>
                  <a:lnTo>
                    <a:pt x="123482" y="49491"/>
                  </a:lnTo>
                  <a:lnTo>
                    <a:pt x="123482" y="30734"/>
                  </a:lnTo>
                  <a:lnTo>
                    <a:pt x="123482" y="26492"/>
                  </a:lnTo>
                  <a:lnTo>
                    <a:pt x="123482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10" name="object 810"/>
          <p:cNvGrpSpPr/>
          <p:nvPr/>
        </p:nvGrpSpPr>
        <p:grpSpPr>
          <a:xfrm>
            <a:off x="2097504" y="7210728"/>
            <a:ext cx="337185" cy="520700"/>
            <a:chOff x="2097504" y="7210728"/>
            <a:chExt cx="337185" cy="520700"/>
          </a:xfrm>
        </p:grpSpPr>
        <p:sp>
          <p:nvSpPr>
            <p:cNvPr id="811" name="object 811"/>
            <p:cNvSpPr/>
            <p:nvPr/>
          </p:nvSpPr>
          <p:spPr>
            <a:xfrm>
              <a:off x="2206726" y="7278484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4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48"/>
                  </a:lnTo>
                  <a:lnTo>
                    <a:pt x="0" y="8890"/>
                  </a:lnTo>
                  <a:lnTo>
                    <a:pt x="118262" y="8890"/>
                  </a:lnTo>
                  <a:lnTo>
                    <a:pt x="118262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48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12" name="object 812"/>
            <p:cNvSpPr/>
            <p:nvPr/>
          </p:nvSpPr>
          <p:spPr>
            <a:xfrm>
              <a:off x="2105152" y="7278052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4" h="445770">
                  <a:moveTo>
                    <a:pt x="219837" y="356298"/>
                  </a:moveTo>
                  <a:lnTo>
                    <a:pt x="0" y="356298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298"/>
                  </a:lnTo>
                  <a:close/>
                </a:path>
                <a:path w="220344" h="445770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13" name="object 813"/>
            <p:cNvSpPr/>
            <p:nvPr/>
          </p:nvSpPr>
          <p:spPr>
            <a:xfrm>
              <a:off x="2105139" y="7278052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70">
                  <a:moveTo>
                    <a:pt x="40932" y="356298"/>
                  </a:moveTo>
                  <a:lnTo>
                    <a:pt x="0" y="356298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298"/>
                  </a:lnTo>
                  <a:close/>
                </a:path>
                <a:path w="41275" h="445770">
                  <a:moveTo>
                    <a:pt x="40932" y="0"/>
                  </a:moveTo>
                  <a:lnTo>
                    <a:pt x="0" y="0"/>
                  </a:lnTo>
                  <a:lnTo>
                    <a:pt x="0" y="88900"/>
                  </a:lnTo>
                  <a:lnTo>
                    <a:pt x="40932" y="88900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14" name="object 814"/>
            <p:cNvSpPr/>
            <p:nvPr/>
          </p:nvSpPr>
          <p:spPr>
            <a:xfrm>
              <a:off x="2105152" y="7366952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4" h="267970">
                  <a:moveTo>
                    <a:pt x="219837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7" y="267398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15" name="object 815"/>
            <p:cNvSpPr/>
            <p:nvPr/>
          </p:nvSpPr>
          <p:spPr>
            <a:xfrm>
              <a:off x="2105152" y="7366952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16" name="object 816"/>
            <p:cNvSpPr/>
            <p:nvPr/>
          </p:nvSpPr>
          <p:spPr>
            <a:xfrm>
              <a:off x="2105152" y="7366952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17" name="object 8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29589" y="7417116"/>
              <a:ext cx="171500" cy="171500"/>
            </a:xfrm>
            <a:prstGeom prst="rect">
              <a:avLst/>
            </a:prstGeom>
          </p:spPr>
        </p:pic>
        <p:sp>
          <p:nvSpPr>
            <p:cNvPr id="818" name="object 818"/>
            <p:cNvSpPr/>
            <p:nvPr/>
          </p:nvSpPr>
          <p:spPr>
            <a:xfrm>
              <a:off x="2097504" y="7210728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5" h="520700">
                  <a:moveTo>
                    <a:pt x="11887" y="477151"/>
                  </a:moveTo>
                  <a:lnTo>
                    <a:pt x="3429" y="477151"/>
                  </a:lnTo>
                  <a:lnTo>
                    <a:pt x="0" y="480580"/>
                  </a:lnTo>
                  <a:lnTo>
                    <a:pt x="12" y="512571"/>
                  </a:lnTo>
                  <a:lnTo>
                    <a:pt x="7620" y="520191"/>
                  </a:lnTo>
                  <a:lnTo>
                    <a:pt x="329095" y="520191"/>
                  </a:lnTo>
                  <a:lnTo>
                    <a:pt x="336715" y="512571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5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5" h="520700">
                  <a:moveTo>
                    <a:pt x="235256" y="431279"/>
                  </a:moveTo>
                  <a:lnTo>
                    <a:pt x="219837" y="431279"/>
                  </a:lnTo>
                  <a:lnTo>
                    <a:pt x="219837" y="500316"/>
                  </a:lnTo>
                  <a:lnTo>
                    <a:pt x="215265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5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5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20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9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5" h="520700">
                  <a:moveTo>
                    <a:pt x="243952" y="74968"/>
                  </a:moveTo>
                  <a:lnTo>
                    <a:pt x="215265" y="74968"/>
                  </a:lnTo>
                  <a:lnTo>
                    <a:pt x="219837" y="79527"/>
                  </a:lnTo>
                  <a:lnTo>
                    <a:pt x="219837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7" y="163880"/>
                  </a:lnTo>
                  <a:lnTo>
                    <a:pt x="219837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4"/>
                  </a:lnTo>
                  <a:lnTo>
                    <a:pt x="255161" y="88264"/>
                  </a:lnTo>
                  <a:lnTo>
                    <a:pt x="243952" y="74968"/>
                  </a:lnTo>
                  <a:close/>
                </a:path>
                <a:path w="337185" h="520700">
                  <a:moveTo>
                    <a:pt x="255161" y="88264"/>
                  </a:moveTo>
                  <a:lnTo>
                    <a:pt x="235140" y="88264"/>
                  </a:lnTo>
                  <a:lnTo>
                    <a:pt x="270357" y="130047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7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4"/>
                  </a:lnTo>
                  <a:close/>
                </a:path>
                <a:path w="337185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5" h="520700">
                  <a:moveTo>
                    <a:pt x="134315" y="33667"/>
                  </a:moveTo>
                  <a:lnTo>
                    <a:pt x="125857" y="33667"/>
                  </a:lnTo>
                  <a:lnTo>
                    <a:pt x="122428" y="37096"/>
                  </a:lnTo>
                  <a:lnTo>
                    <a:pt x="122428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5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5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5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5" h="520700">
                  <a:moveTo>
                    <a:pt x="234315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4" y="59651"/>
                  </a:lnTo>
                  <a:lnTo>
                    <a:pt x="237744" y="39573"/>
                  </a:lnTo>
                  <a:lnTo>
                    <a:pt x="234315" y="36144"/>
                  </a:lnTo>
                  <a:close/>
                </a:path>
                <a:path w="337185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8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6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19" name="object 819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2121937" y="7409458"/>
              <a:ext cx="186817" cy="186817"/>
            </a:xfrm>
            <a:prstGeom prst="rect">
              <a:avLst/>
            </a:prstGeom>
          </p:spPr>
        </p:pic>
      </p:grpSp>
      <p:pic>
        <p:nvPicPr>
          <p:cNvPr id="820" name="object 820"/>
          <p:cNvPicPr/>
          <p:nvPr/>
        </p:nvPicPr>
        <p:blipFill>
          <a:blip r:embed="rId193" cstate="print"/>
          <a:stretch>
            <a:fillRect/>
          </a:stretch>
        </p:blipFill>
        <p:spPr>
          <a:xfrm>
            <a:off x="2603990" y="7308002"/>
            <a:ext cx="354006" cy="359994"/>
          </a:xfrm>
          <a:prstGeom prst="rect">
            <a:avLst/>
          </a:prstGeom>
        </p:spPr>
      </p:pic>
      <p:grpSp>
        <p:nvGrpSpPr>
          <p:cNvPr id="821" name="object 821"/>
          <p:cNvGrpSpPr/>
          <p:nvPr/>
        </p:nvGrpSpPr>
        <p:grpSpPr>
          <a:xfrm>
            <a:off x="3212109" y="7218378"/>
            <a:ext cx="123825" cy="88265"/>
            <a:chOff x="3212109" y="7218378"/>
            <a:chExt cx="123825" cy="88265"/>
          </a:xfrm>
        </p:grpSpPr>
        <p:sp>
          <p:nvSpPr>
            <p:cNvPr id="822" name="object 822"/>
            <p:cNvSpPr/>
            <p:nvPr/>
          </p:nvSpPr>
          <p:spPr>
            <a:xfrm>
              <a:off x="3212115" y="7218378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5">
                  <a:moveTo>
                    <a:pt x="94399" y="0"/>
                  </a:moveTo>
                  <a:lnTo>
                    <a:pt x="29083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2"/>
                  </a:lnTo>
                  <a:lnTo>
                    <a:pt x="0" y="87756"/>
                  </a:lnTo>
                  <a:lnTo>
                    <a:pt x="123482" y="87756"/>
                  </a:lnTo>
                  <a:lnTo>
                    <a:pt x="123482" y="29082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23" name="object 823"/>
            <p:cNvSpPr/>
            <p:nvPr/>
          </p:nvSpPr>
          <p:spPr>
            <a:xfrm>
              <a:off x="3212109" y="7256640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29">
                  <a:moveTo>
                    <a:pt x="123482" y="0"/>
                  </a:moveTo>
                  <a:lnTo>
                    <a:pt x="0" y="0"/>
                  </a:lnTo>
                  <a:lnTo>
                    <a:pt x="0" y="26492"/>
                  </a:lnTo>
                  <a:lnTo>
                    <a:pt x="0" y="30734"/>
                  </a:lnTo>
                  <a:lnTo>
                    <a:pt x="120878" y="30734"/>
                  </a:lnTo>
                  <a:lnTo>
                    <a:pt x="120878" y="49491"/>
                  </a:lnTo>
                  <a:lnTo>
                    <a:pt x="123482" y="49491"/>
                  </a:lnTo>
                  <a:lnTo>
                    <a:pt x="123482" y="30734"/>
                  </a:lnTo>
                  <a:lnTo>
                    <a:pt x="123482" y="26492"/>
                  </a:lnTo>
                  <a:lnTo>
                    <a:pt x="123482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24" name="object 824"/>
          <p:cNvGrpSpPr/>
          <p:nvPr/>
        </p:nvGrpSpPr>
        <p:grpSpPr>
          <a:xfrm>
            <a:off x="3105504" y="7210728"/>
            <a:ext cx="337185" cy="520700"/>
            <a:chOff x="3105504" y="7210728"/>
            <a:chExt cx="337185" cy="520700"/>
          </a:xfrm>
        </p:grpSpPr>
        <p:sp>
          <p:nvSpPr>
            <p:cNvPr id="825" name="object 825"/>
            <p:cNvSpPr/>
            <p:nvPr/>
          </p:nvSpPr>
          <p:spPr>
            <a:xfrm>
              <a:off x="3214725" y="7278484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5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48"/>
                  </a:lnTo>
                  <a:lnTo>
                    <a:pt x="0" y="8890"/>
                  </a:lnTo>
                  <a:lnTo>
                    <a:pt x="118262" y="8890"/>
                  </a:lnTo>
                  <a:lnTo>
                    <a:pt x="118262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48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26" name="object 826"/>
            <p:cNvSpPr/>
            <p:nvPr/>
          </p:nvSpPr>
          <p:spPr>
            <a:xfrm>
              <a:off x="3113151" y="7278052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5" h="445770">
                  <a:moveTo>
                    <a:pt x="219837" y="356298"/>
                  </a:moveTo>
                  <a:lnTo>
                    <a:pt x="0" y="356298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298"/>
                  </a:lnTo>
                  <a:close/>
                </a:path>
                <a:path w="220345" h="445770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27" name="object 827"/>
            <p:cNvSpPr/>
            <p:nvPr/>
          </p:nvSpPr>
          <p:spPr>
            <a:xfrm>
              <a:off x="3113138" y="7278052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70">
                  <a:moveTo>
                    <a:pt x="40932" y="356298"/>
                  </a:moveTo>
                  <a:lnTo>
                    <a:pt x="0" y="356298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298"/>
                  </a:lnTo>
                  <a:close/>
                </a:path>
                <a:path w="41275" h="445770">
                  <a:moveTo>
                    <a:pt x="40932" y="0"/>
                  </a:moveTo>
                  <a:lnTo>
                    <a:pt x="0" y="0"/>
                  </a:lnTo>
                  <a:lnTo>
                    <a:pt x="0" y="88900"/>
                  </a:lnTo>
                  <a:lnTo>
                    <a:pt x="40932" y="88900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28" name="object 828"/>
            <p:cNvSpPr/>
            <p:nvPr/>
          </p:nvSpPr>
          <p:spPr>
            <a:xfrm>
              <a:off x="3113163" y="7366952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5" h="267970">
                  <a:moveTo>
                    <a:pt x="219836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6" y="267398"/>
                  </a:lnTo>
                  <a:lnTo>
                    <a:pt x="219836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29" name="object 829"/>
            <p:cNvSpPr/>
            <p:nvPr/>
          </p:nvSpPr>
          <p:spPr>
            <a:xfrm>
              <a:off x="3113150" y="7366952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30" name="object 830"/>
            <p:cNvSpPr/>
            <p:nvPr/>
          </p:nvSpPr>
          <p:spPr>
            <a:xfrm>
              <a:off x="3113150" y="7366952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60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31" name="object 8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37589" y="7417116"/>
              <a:ext cx="171500" cy="171500"/>
            </a:xfrm>
            <a:prstGeom prst="rect">
              <a:avLst/>
            </a:prstGeom>
          </p:spPr>
        </p:pic>
        <p:sp>
          <p:nvSpPr>
            <p:cNvPr id="832" name="object 832"/>
            <p:cNvSpPr/>
            <p:nvPr/>
          </p:nvSpPr>
          <p:spPr>
            <a:xfrm>
              <a:off x="3105504" y="7210728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5" h="520700">
                  <a:moveTo>
                    <a:pt x="11887" y="477151"/>
                  </a:moveTo>
                  <a:lnTo>
                    <a:pt x="3429" y="477151"/>
                  </a:lnTo>
                  <a:lnTo>
                    <a:pt x="0" y="480580"/>
                  </a:lnTo>
                  <a:lnTo>
                    <a:pt x="12" y="512571"/>
                  </a:lnTo>
                  <a:lnTo>
                    <a:pt x="7620" y="520191"/>
                  </a:lnTo>
                  <a:lnTo>
                    <a:pt x="329095" y="520191"/>
                  </a:lnTo>
                  <a:lnTo>
                    <a:pt x="336715" y="512571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5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5" h="520700">
                  <a:moveTo>
                    <a:pt x="235256" y="431279"/>
                  </a:moveTo>
                  <a:lnTo>
                    <a:pt x="219837" y="431279"/>
                  </a:lnTo>
                  <a:lnTo>
                    <a:pt x="219837" y="500316"/>
                  </a:lnTo>
                  <a:lnTo>
                    <a:pt x="215265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5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5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20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9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5" h="520700">
                  <a:moveTo>
                    <a:pt x="243952" y="74968"/>
                  </a:moveTo>
                  <a:lnTo>
                    <a:pt x="215265" y="74968"/>
                  </a:lnTo>
                  <a:lnTo>
                    <a:pt x="219837" y="79527"/>
                  </a:lnTo>
                  <a:lnTo>
                    <a:pt x="219837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7" y="163880"/>
                  </a:lnTo>
                  <a:lnTo>
                    <a:pt x="219837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4"/>
                  </a:lnTo>
                  <a:lnTo>
                    <a:pt x="255161" y="88264"/>
                  </a:lnTo>
                  <a:lnTo>
                    <a:pt x="243952" y="74968"/>
                  </a:lnTo>
                  <a:close/>
                </a:path>
                <a:path w="337185" h="520700">
                  <a:moveTo>
                    <a:pt x="255161" y="88264"/>
                  </a:moveTo>
                  <a:lnTo>
                    <a:pt x="235140" y="88264"/>
                  </a:lnTo>
                  <a:lnTo>
                    <a:pt x="270357" y="130047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7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4"/>
                  </a:lnTo>
                  <a:close/>
                </a:path>
                <a:path w="337185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5" h="520700">
                  <a:moveTo>
                    <a:pt x="134315" y="33667"/>
                  </a:moveTo>
                  <a:lnTo>
                    <a:pt x="125857" y="33667"/>
                  </a:lnTo>
                  <a:lnTo>
                    <a:pt x="122428" y="37096"/>
                  </a:lnTo>
                  <a:lnTo>
                    <a:pt x="122428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5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5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5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5" h="520700">
                  <a:moveTo>
                    <a:pt x="234315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4" y="59651"/>
                  </a:lnTo>
                  <a:lnTo>
                    <a:pt x="237744" y="39573"/>
                  </a:lnTo>
                  <a:lnTo>
                    <a:pt x="234315" y="36144"/>
                  </a:lnTo>
                  <a:close/>
                </a:path>
                <a:path w="337185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8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6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33" name="object 833"/>
            <p:cNvPicPr/>
            <p:nvPr/>
          </p:nvPicPr>
          <p:blipFill>
            <a:blip r:embed="rId194" cstate="print"/>
            <a:stretch>
              <a:fillRect/>
            </a:stretch>
          </p:blipFill>
          <p:spPr>
            <a:xfrm>
              <a:off x="3129937" y="7409458"/>
              <a:ext cx="186816" cy="186817"/>
            </a:xfrm>
            <a:prstGeom prst="rect">
              <a:avLst/>
            </a:prstGeom>
          </p:spPr>
        </p:pic>
      </p:grpSp>
      <p:grpSp>
        <p:nvGrpSpPr>
          <p:cNvPr id="834" name="object 834"/>
          <p:cNvGrpSpPr/>
          <p:nvPr/>
        </p:nvGrpSpPr>
        <p:grpSpPr>
          <a:xfrm>
            <a:off x="3620237" y="7347369"/>
            <a:ext cx="337820" cy="281305"/>
            <a:chOff x="3620237" y="7347369"/>
            <a:chExt cx="337820" cy="281305"/>
          </a:xfrm>
        </p:grpSpPr>
        <p:pic>
          <p:nvPicPr>
            <p:cNvPr id="835" name="object 83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625860" y="7352995"/>
              <a:ext cx="326257" cy="270004"/>
            </a:xfrm>
            <a:prstGeom prst="rect">
              <a:avLst/>
            </a:prstGeom>
          </p:spPr>
        </p:pic>
        <p:sp>
          <p:nvSpPr>
            <p:cNvPr id="836" name="object 836"/>
            <p:cNvSpPr/>
            <p:nvPr/>
          </p:nvSpPr>
          <p:spPr>
            <a:xfrm>
              <a:off x="3620237" y="7347369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20" h="281304">
                  <a:moveTo>
                    <a:pt x="95630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0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1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6" y="218458"/>
                  </a:lnTo>
                  <a:lnTo>
                    <a:pt x="11255" y="185621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0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0" y="90004"/>
                  </a:lnTo>
                  <a:close/>
                </a:path>
                <a:path w="337820" h="281304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1"/>
                  </a:lnTo>
                  <a:lnTo>
                    <a:pt x="151879" y="270001"/>
                  </a:lnTo>
                  <a:close/>
                </a:path>
                <a:path w="337820" h="281304">
                  <a:moveTo>
                    <a:pt x="140165" y="101257"/>
                  </a:moveTo>
                  <a:lnTo>
                    <a:pt x="95630" y="101257"/>
                  </a:lnTo>
                  <a:lnTo>
                    <a:pt x="128471" y="107886"/>
                  </a:lnTo>
                  <a:lnTo>
                    <a:pt x="155287" y="125968"/>
                  </a:lnTo>
                  <a:lnTo>
                    <a:pt x="173367" y="152788"/>
                  </a:lnTo>
                  <a:lnTo>
                    <a:pt x="179997" y="185635"/>
                  </a:lnTo>
                  <a:lnTo>
                    <a:pt x="173367" y="218475"/>
                  </a:lnTo>
                  <a:lnTo>
                    <a:pt x="155287" y="245292"/>
                  </a:lnTo>
                  <a:lnTo>
                    <a:pt x="128471" y="263372"/>
                  </a:lnTo>
                  <a:lnTo>
                    <a:pt x="95630" y="270001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8"/>
                  </a:lnTo>
                  <a:lnTo>
                    <a:pt x="171480" y="243786"/>
                  </a:lnTo>
                  <a:lnTo>
                    <a:pt x="179027" y="232358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3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20" h="281304">
                  <a:moveTo>
                    <a:pt x="318642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1"/>
                  </a:lnTo>
                  <a:lnTo>
                    <a:pt x="337502" y="270001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2" y="219379"/>
                  </a:lnTo>
                  <a:close/>
                </a:path>
                <a:path w="337820" h="281304">
                  <a:moveTo>
                    <a:pt x="318642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1"/>
                  </a:lnTo>
                  <a:lnTo>
                    <a:pt x="332544" y="175052"/>
                  </a:lnTo>
                  <a:lnTo>
                    <a:pt x="326620" y="165551"/>
                  </a:lnTo>
                  <a:lnTo>
                    <a:pt x="318642" y="157505"/>
                  </a:lnTo>
                  <a:close/>
                </a:path>
                <a:path w="337820" h="281304">
                  <a:moveTo>
                    <a:pt x="318642" y="95630"/>
                  </a:moveTo>
                  <a:lnTo>
                    <a:pt x="286880" y="95630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0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0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2" y="95630"/>
                  </a:lnTo>
                  <a:close/>
                </a:path>
                <a:path w="337820" h="281304">
                  <a:moveTo>
                    <a:pt x="191249" y="95630"/>
                  </a:moveTo>
                  <a:lnTo>
                    <a:pt x="159448" y="95630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0"/>
                  </a:lnTo>
                  <a:close/>
                </a:path>
                <a:path w="337820" h="281304">
                  <a:moveTo>
                    <a:pt x="238378" y="0"/>
                  </a:moveTo>
                  <a:lnTo>
                    <a:pt x="212255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0"/>
                  </a:lnTo>
                  <a:lnTo>
                    <a:pt x="334987" y="95630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5" y="5181"/>
                  </a:lnTo>
                  <a:lnTo>
                    <a:pt x="240334" y="1206"/>
                  </a:lnTo>
                  <a:lnTo>
                    <a:pt x="238378" y="0"/>
                  </a:lnTo>
                  <a:close/>
                </a:path>
                <a:path w="337820" h="281304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20" h="281304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5" y="15341"/>
                  </a:lnTo>
                  <a:lnTo>
                    <a:pt x="259664" y="11252"/>
                  </a:lnTo>
                  <a:close/>
                </a:path>
                <a:path w="337820" h="281304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20" h="281304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5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37" name="object 8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89362" y="7455888"/>
              <a:ext cx="99627" cy="110863"/>
            </a:xfrm>
            <a:prstGeom prst="rect">
              <a:avLst/>
            </a:prstGeom>
          </p:spPr>
        </p:pic>
        <p:sp>
          <p:nvSpPr>
            <p:cNvPr id="838" name="object 838"/>
            <p:cNvSpPr/>
            <p:nvPr/>
          </p:nvSpPr>
          <p:spPr>
            <a:xfrm>
              <a:off x="3791953" y="7393368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4" h="212725">
                  <a:moveTo>
                    <a:pt x="16268" y="206451"/>
                  </a:moveTo>
                  <a:lnTo>
                    <a:pt x="11239" y="196392"/>
                  </a:lnTo>
                  <a:lnTo>
                    <a:pt x="0" y="202018"/>
                  </a:lnTo>
                  <a:lnTo>
                    <a:pt x="5029" y="212077"/>
                  </a:lnTo>
                  <a:lnTo>
                    <a:pt x="16268" y="206451"/>
                  </a:lnTo>
                  <a:close/>
                </a:path>
                <a:path w="135254" h="212725">
                  <a:moveTo>
                    <a:pt x="16306" y="20916"/>
                  </a:moveTo>
                  <a:lnTo>
                    <a:pt x="11277" y="10858"/>
                  </a:lnTo>
                  <a:lnTo>
                    <a:pt x="38" y="16484"/>
                  </a:lnTo>
                  <a:lnTo>
                    <a:pt x="5067" y="26543"/>
                  </a:lnTo>
                  <a:lnTo>
                    <a:pt x="16306" y="20916"/>
                  </a:lnTo>
                  <a:close/>
                </a:path>
                <a:path w="135254" h="212725">
                  <a:moveTo>
                    <a:pt x="56451" y="196926"/>
                  </a:moveTo>
                  <a:lnTo>
                    <a:pt x="39585" y="185674"/>
                  </a:lnTo>
                  <a:lnTo>
                    <a:pt x="33337" y="195033"/>
                  </a:lnTo>
                  <a:lnTo>
                    <a:pt x="50215" y="206286"/>
                  </a:lnTo>
                  <a:lnTo>
                    <a:pt x="56451" y="196926"/>
                  </a:lnTo>
                  <a:close/>
                </a:path>
                <a:path w="135254" h="212725">
                  <a:moveTo>
                    <a:pt x="56451" y="135039"/>
                  </a:moveTo>
                  <a:lnTo>
                    <a:pt x="39585" y="123786"/>
                  </a:lnTo>
                  <a:lnTo>
                    <a:pt x="33337" y="133146"/>
                  </a:lnTo>
                  <a:lnTo>
                    <a:pt x="50215" y="144399"/>
                  </a:lnTo>
                  <a:lnTo>
                    <a:pt x="56451" y="135039"/>
                  </a:lnTo>
                  <a:close/>
                </a:path>
                <a:path w="135254" h="212725">
                  <a:moveTo>
                    <a:pt x="56464" y="73139"/>
                  </a:moveTo>
                  <a:lnTo>
                    <a:pt x="39598" y="61887"/>
                  </a:lnTo>
                  <a:lnTo>
                    <a:pt x="33350" y="71247"/>
                  </a:lnTo>
                  <a:lnTo>
                    <a:pt x="50228" y="82499"/>
                  </a:lnTo>
                  <a:lnTo>
                    <a:pt x="56464" y="73139"/>
                  </a:lnTo>
                  <a:close/>
                </a:path>
                <a:path w="135254" h="212725">
                  <a:moveTo>
                    <a:pt x="56464" y="11252"/>
                  </a:moveTo>
                  <a:lnTo>
                    <a:pt x="39598" y="0"/>
                  </a:lnTo>
                  <a:lnTo>
                    <a:pt x="33350" y="9359"/>
                  </a:lnTo>
                  <a:lnTo>
                    <a:pt x="50228" y="20612"/>
                  </a:lnTo>
                  <a:lnTo>
                    <a:pt x="56464" y="11252"/>
                  </a:lnTo>
                  <a:close/>
                </a:path>
                <a:path w="135254" h="212725">
                  <a:moveTo>
                    <a:pt x="100609" y="206476"/>
                  </a:moveTo>
                  <a:lnTo>
                    <a:pt x="95580" y="196418"/>
                  </a:lnTo>
                  <a:lnTo>
                    <a:pt x="84340" y="202044"/>
                  </a:lnTo>
                  <a:lnTo>
                    <a:pt x="89369" y="212102"/>
                  </a:lnTo>
                  <a:lnTo>
                    <a:pt x="100609" y="206476"/>
                  </a:lnTo>
                  <a:close/>
                </a:path>
                <a:path w="135254" h="212725">
                  <a:moveTo>
                    <a:pt x="100622" y="144627"/>
                  </a:moveTo>
                  <a:lnTo>
                    <a:pt x="95592" y="134569"/>
                  </a:lnTo>
                  <a:lnTo>
                    <a:pt x="84353" y="140195"/>
                  </a:lnTo>
                  <a:lnTo>
                    <a:pt x="89382" y="150253"/>
                  </a:lnTo>
                  <a:lnTo>
                    <a:pt x="100622" y="144627"/>
                  </a:lnTo>
                  <a:close/>
                </a:path>
                <a:path w="135254" h="212725">
                  <a:moveTo>
                    <a:pt x="100634" y="82778"/>
                  </a:moveTo>
                  <a:lnTo>
                    <a:pt x="95605" y="72720"/>
                  </a:lnTo>
                  <a:lnTo>
                    <a:pt x="84366" y="78346"/>
                  </a:lnTo>
                  <a:lnTo>
                    <a:pt x="89395" y="88404"/>
                  </a:lnTo>
                  <a:lnTo>
                    <a:pt x="100634" y="82778"/>
                  </a:lnTo>
                  <a:close/>
                </a:path>
                <a:path w="135254" h="212725">
                  <a:moveTo>
                    <a:pt x="100647" y="20929"/>
                  </a:moveTo>
                  <a:lnTo>
                    <a:pt x="95618" y="10871"/>
                  </a:lnTo>
                  <a:lnTo>
                    <a:pt x="84378" y="16497"/>
                  </a:lnTo>
                  <a:lnTo>
                    <a:pt x="89408" y="26555"/>
                  </a:lnTo>
                  <a:lnTo>
                    <a:pt x="100647" y="20929"/>
                  </a:lnTo>
                  <a:close/>
                </a:path>
                <a:path w="135254" h="212725">
                  <a:moveTo>
                    <a:pt x="135229" y="196926"/>
                  </a:moveTo>
                  <a:lnTo>
                    <a:pt x="118364" y="185674"/>
                  </a:lnTo>
                  <a:lnTo>
                    <a:pt x="112115" y="195033"/>
                  </a:lnTo>
                  <a:lnTo>
                    <a:pt x="128993" y="206286"/>
                  </a:lnTo>
                  <a:lnTo>
                    <a:pt x="135229" y="196926"/>
                  </a:lnTo>
                  <a:close/>
                </a:path>
                <a:path w="135254" h="212725">
                  <a:moveTo>
                    <a:pt x="135229" y="135039"/>
                  </a:moveTo>
                  <a:lnTo>
                    <a:pt x="118364" y="123786"/>
                  </a:lnTo>
                  <a:lnTo>
                    <a:pt x="112115" y="133146"/>
                  </a:lnTo>
                  <a:lnTo>
                    <a:pt x="128993" y="144399"/>
                  </a:lnTo>
                  <a:lnTo>
                    <a:pt x="135229" y="135039"/>
                  </a:lnTo>
                  <a:close/>
                </a:path>
                <a:path w="135254" h="212725">
                  <a:moveTo>
                    <a:pt x="135229" y="73139"/>
                  </a:moveTo>
                  <a:lnTo>
                    <a:pt x="118364" y="61887"/>
                  </a:lnTo>
                  <a:lnTo>
                    <a:pt x="112115" y="71247"/>
                  </a:lnTo>
                  <a:lnTo>
                    <a:pt x="128993" y="82499"/>
                  </a:lnTo>
                  <a:lnTo>
                    <a:pt x="135229" y="73139"/>
                  </a:lnTo>
                  <a:close/>
                </a:path>
                <a:path w="135254" h="212725">
                  <a:moveTo>
                    <a:pt x="135242" y="11252"/>
                  </a:moveTo>
                  <a:lnTo>
                    <a:pt x="118376" y="0"/>
                  </a:lnTo>
                  <a:lnTo>
                    <a:pt x="112128" y="9359"/>
                  </a:lnTo>
                  <a:lnTo>
                    <a:pt x="129006" y="20612"/>
                  </a:lnTo>
                  <a:lnTo>
                    <a:pt x="135242" y="112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839" name="object 839"/>
          <p:cNvPicPr/>
          <p:nvPr/>
        </p:nvPicPr>
        <p:blipFill>
          <a:blip r:embed="rId195" cstate="print"/>
          <a:stretch>
            <a:fillRect/>
          </a:stretch>
        </p:blipFill>
        <p:spPr>
          <a:xfrm>
            <a:off x="4113465" y="7308588"/>
            <a:ext cx="360108" cy="359410"/>
          </a:xfrm>
          <a:prstGeom prst="rect">
            <a:avLst/>
          </a:prstGeom>
        </p:spPr>
      </p:pic>
      <p:pic>
        <p:nvPicPr>
          <p:cNvPr id="840" name="object 840"/>
          <p:cNvPicPr/>
          <p:nvPr/>
        </p:nvPicPr>
        <p:blipFill>
          <a:blip r:embed="rId174" cstate="print"/>
          <a:stretch>
            <a:fillRect/>
          </a:stretch>
        </p:blipFill>
        <p:spPr>
          <a:xfrm>
            <a:off x="4618210" y="7309041"/>
            <a:ext cx="357555" cy="357560"/>
          </a:xfrm>
          <a:prstGeom prst="rect">
            <a:avLst/>
          </a:prstGeom>
        </p:spPr>
      </p:pic>
      <p:pic>
        <p:nvPicPr>
          <p:cNvPr id="841" name="object 841"/>
          <p:cNvPicPr/>
          <p:nvPr/>
        </p:nvPicPr>
        <p:blipFill>
          <a:blip r:embed="rId196" cstate="print"/>
          <a:stretch>
            <a:fillRect/>
          </a:stretch>
        </p:blipFill>
        <p:spPr>
          <a:xfrm>
            <a:off x="5105758" y="7314203"/>
            <a:ext cx="390464" cy="347985"/>
          </a:xfrm>
          <a:prstGeom prst="rect">
            <a:avLst/>
          </a:prstGeom>
        </p:spPr>
      </p:pic>
      <p:pic>
        <p:nvPicPr>
          <p:cNvPr id="842" name="object 842"/>
          <p:cNvPicPr/>
          <p:nvPr/>
        </p:nvPicPr>
        <p:blipFill>
          <a:blip r:embed="rId197" cstate="print"/>
          <a:stretch>
            <a:fillRect/>
          </a:stretch>
        </p:blipFill>
        <p:spPr>
          <a:xfrm>
            <a:off x="5627989" y="7308002"/>
            <a:ext cx="354006" cy="359994"/>
          </a:xfrm>
          <a:prstGeom prst="rect">
            <a:avLst/>
          </a:prstGeom>
        </p:spPr>
      </p:pic>
      <p:pic>
        <p:nvPicPr>
          <p:cNvPr id="843" name="object 843"/>
          <p:cNvPicPr/>
          <p:nvPr/>
        </p:nvPicPr>
        <p:blipFill>
          <a:blip r:embed="rId198" cstate="print"/>
          <a:stretch>
            <a:fillRect/>
          </a:stretch>
        </p:blipFill>
        <p:spPr>
          <a:xfrm>
            <a:off x="6113758" y="7314203"/>
            <a:ext cx="390464" cy="347985"/>
          </a:xfrm>
          <a:prstGeom prst="rect">
            <a:avLst/>
          </a:prstGeom>
        </p:spPr>
      </p:pic>
      <p:pic>
        <p:nvPicPr>
          <p:cNvPr id="844" name="object 844"/>
          <p:cNvPicPr/>
          <p:nvPr/>
        </p:nvPicPr>
        <p:blipFill>
          <a:blip r:embed="rId151" cstate="print"/>
          <a:stretch>
            <a:fillRect/>
          </a:stretch>
        </p:blipFill>
        <p:spPr>
          <a:xfrm>
            <a:off x="6634210" y="7309041"/>
            <a:ext cx="357555" cy="357560"/>
          </a:xfrm>
          <a:prstGeom prst="rect">
            <a:avLst/>
          </a:prstGeom>
        </p:spPr>
      </p:pic>
      <p:pic>
        <p:nvPicPr>
          <p:cNvPr id="845" name="object 845"/>
          <p:cNvPicPr/>
          <p:nvPr/>
        </p:nvPicPr>
        <p:blipFill>
          <a:blip r:embed="rId199" cstate="print"/>
          <a:stretch>
            <a:fillRect/>
          </a:stretch>
        </p:blipFill>
        <p:spPr>
          <a:xfrm>
            <a:off x="7137465" y="7308588"/>
            <a:ext cx="360108" cy="359410"/>
          </a:xfrm>
          <a:prstGeom prst="rect">
            <a:avLst/>
          </a:prstGeom>
        </p:spPr>
      </p:pic>
      <p:grpSp>
        <p:nvGrpSpPr>
          <p:cNvPr id="846" name="object 846"/>
          <p:cNvGrpSpPr/>
          <p:nvPr/>
        </p:nvGrpSpPr>
        <p:grpSpPr>
          <a:xfrm>
            <a:off x="7652237" y="7347369"/>
            <a:ext cx="337820" cy="281305"/>
            <a:chOff x="7652237" y="7347369"/>
            <a:chExt cx="337820" cy="281305"/>
          </a:xfrm>
        </p:grpSpPr>
        <p:pic>
          <p:nvPicPr>
            <p:cNvPr id="847" name="object 8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57861" y="7352995"/>
              <a:ext cx="326256" cy="270004"/>
            </a:xfrm>
            <a:prstGeom prst="rect">
              <a:avLst/>
            </a:prstGeom>
          </p:spPr>
        </p:pic>
        <p:sp>
          <p:nvSpPr>
            <p:cNvPr id="848" name="object 848"/>
            <p:cNvSpPr/>
            <p:nvPr/>
          </p:nvSpPr>
          <p:spPr>
            <a:xfrm>
              <a:off x="7652237" y="7347369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20" h="281304">
                  <a:moveTo>
                    <a:pt x="95631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1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1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7" y="218458"/>
                  </a:lnTo>
                  <a:lnTo>
                    <a:pt x="11255" y="185621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1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1" y="90004"/>
                  </a:lnTo>
                  <a:close/>
                </a:path>
                <a:path w="337820" h="281304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1"/>
                  </a:lnTo>
                  <a:lnTo>
                    <a:pt x="151879" y="270001"/>
                  </a:lnTo>
                  <a:close/>
                </a:path>
                <a:path w="337820" h="281304">
                  <a:moveTo>
                    <a:pt x="140165" y="101257"/>
                  </a:moveTo>
                  <a:lnTo>
                    <a:pt x="95631" y="101257"/>
                  </a:lnTo>
                  <a:lnTo>
                    <a:pt x="128473" y="107886"/>
                  </a:lnTo>
                  <a:lnTo>
                    <a:pt x="155294" y="125968"/>
                  </a:lnTo>
                  <a:lnTo>
                    <a:pt x="173378" y="152788"/>
                  </a:lnTo>
                  <a:lnTo>
                    <a:pt x="180009" y="185635"/>
                  </a:lnTo>
                  <a:lnTo>
                    <a:pt x="173378" y="218475"/>
                  </a:lnTo>
                  <a:lnTo>
                    <a:pt x="155294" y="245292"/>
                  </a:lnTo>
                  <a:lnTo>
                    <a:pt x="128473" y="263372"/>
                  </a:lnTo>
                  <a:lnTo>
                    <a:pt x="95631" y="270001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8"/>
                  </a:lnTo>
                  <a:lnTo>
                    <a:pt x="171480" y="243786"/>
                  </a:lnTo>
                  <a:lnTo>
                    <a:pt x="179027" y="232358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3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20" h="281304">
                  <a:moveTo>
                    <a:pt x="318643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1"/>
                  </a:lnTo>
                  <a:lnTo>
                    <a:pt x="337502" y="270001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3" y="219379"/>
                  </a:lnTo>
                  <a:close/>
                </a:path>
                <a:path w="337820" h="281304">
                  <a:moveTo>
                    <a:pt x="318643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1"/>
                  </a:lnTo>
                  <a:lnTo>
                    <a:pt x="332544" y="175052"/>
                  </a:lnTo>
                  <a:lnTo>
                    <a:pt x="326620" y="165551"/>
                  </a:lnTo>
                  <a:lnTo>
                    <a:pt x="318643" y="157505"/>
                  </a:lnTo>
                  <a:close/>
                </a:path>
                <a:path w="337820" h="281304">
                  <a:moveTo>
                    <a:pt x="318643" y="95630"/>
                  </a:moveTo>
                  <a:lnTo>
                    <a:pt x="286880" y="95630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0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0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3" y="95630"/>
                  </a:lnTo>
                  <a:close/>
                </a:path>
                <a:path w="337820" h="281304">
                  <a:moveTo>
                    <a:pt x="191249" y="95630"/>
                  </a:moveTo>
                  <a:lnTo>
                    <a:pt x="159448" y="95630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0"/>
                  </a:lnTo>
                  <a:close/>
                </a:path>
                <a:path w="337820" h="281304">
                  <a:moveTo>
                    <a:pt x="238379" y="0"/>
                  </a:moveTo>
                  <a:lnTo>
                    <a:pt x="212267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0"/>
                  </a:lnTo>
                  <a:lnTo>
                    <a:pt x="334987" y="95630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6" y="5181"/>
                  </a:lnTo>
                  <a:lnTo>
                    <a:pt x="240334" y="1206"/>
                  </a:lnTo>
                  <a:lnTo>
                    <a:pt x="238379" y="0"/>
                  </a:lnTo>
                  <a:close/>
                </a:path>
                <a:path w="337820" h="281304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20" h="281304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6" y="15341"/>
                  </a:lnTo>
                  <a:lnTo>
                    <a:pt x="259664" y="11252"/>
                  </a:lnTo>
                  <a:close/>
                </a:path>
                <a:path w="337820" h="281304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20" h="281304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6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49" name="object 8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21362" y="7455888"/>
              <a:ext cx="99627" cy="110863"/>
            </a:xfrm>
            <a:prstGeom prst="rect">
              <a:avLst/>
            </a:prstGeom>
          </p:spPr>
        </p:pic>
        <p:sp>
          <p:nvSpPr>
            <p:cNvPr id="850" name="object 850"/>
            <p:cNvSpPr/>
            <p:nvPr/>
          </p:nvSpPr>
          <p:spPr>
            <a:xfrm>
              <a:off x="7823949" y="7393368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4" h="212725">
                  <a:moveTo>
                    <a:pt x="16268" y="206451"/>
                  </a:moveTo>
                  <a:lnTo>
                    <a:pt x="11239" y="196392"/>
                  </a:lnTo>
                  <a:lnTo>
                    <a:pt x="0" y="202018"/>
                  </a:lnTo>
                  <a:lnTo>
                    <a:pt x="5029" y="212077"/>
                  </a:lnTo>
                  <a:lnTo>
                    <a:pt x="16268" y="206451"/>
                  </a:lnTo>
                  <a:close/>
                </a:path>
                <a:path w="135254" h="212725">
                  <a:moveTo>
                    <a:pt x="16319" y="20916"/>
                  </a:moveTo>
                  <a:lnTo>
                    <a:pt x="11290" y="10858"/>
                  </a:lnTo>
                  <a:lnTo>
                    <a:pt x="50" y="16484"/>
                  </a:lnTo>
                  <a:lnTo>
                    <a:pt x="5080" y="26543"/>
                  </a:lnTo>
                  <a:lnTo>
                    <a:pt x="16319" y="20916"/>
                  </a:lnTo>
                  <a:close/>
                </a:path>
                <a:path w="135254" h="212725">
                  <a:moveTo>
                    <a:pt x="56451" y="196926"/>
                  </a:moveTo>
                  <a:lnTo>
                    <a:pt x="39585" y="185674"/>
                  </a:lnTo>
                  <a:lnTo>
                    <a:pt x="33337" y="195033"/>
                  </a:lnTo>
                  <a:lnTo>
                    <a:pt x="50215" y="206286"/>
                  </a:lnTo>
                  <a:lnTo>
                    <a:pt x="56451" y="196926"/>
                  </a:lnTo>
                  <a:close/>
                </a:path>
                <a:path w="135254" h="212725">
                  <a:moveTo>
                    <a:pt x="56464" y="135039"/>
                  </a:moveTo>
                  <a:lnTo>
                    <a:pt x="39598" y="123786"/>
                  </a:lnTo>
                  <a:lnTo>
                    <a:pt x="33350" y="133146"/>
                  </a:lnTo>
                  <a:lnTo>
                    <a:pt x="50228" y="144399"/>
                  </a:lnTo>
                  <a:lnTo>
                    <a:pt x="56464" y="135039"/>
                  </a:lnTo>
                  <a:close/>
                </a:path>
                <a:path w="135254" h="212725">
                  <a:moveTo>
                    <a:pt x="56464" y="73139"/>
                  </a:moveTo>
                  <a:lnTo>
                    <a:pt x="39598" y="61887"/>
                  </a:lnTo>
                  <a:lnTo>
                    <a:pt x="33350" y="71247"/>
                  </a:lnTo>
                  <a:lnTo>
                    <a:pt x="50228" y="82499"/>
                  </a:lnTo>
                  <a:lnTo>
                    <a:pt x="56464" y="73139"/>
                  </a:lnTo>
                  <a:close/>
                </a:path>
                <a:path w="135254" h="212725">
                  <a:moveTo>
                    <a:pt x="56464" y="11252"/>
                  </a:moveTo>
                  <a:lnTo>
                    <a:pt x="39598" y="0"/>
                  </a:lnTo>
                  <a:lnTo>
                    <a:pt x="33350" y="9359"/>
                  </a:lnTo>
                  <a:lnTo>
                    <a:pt x="50228" y="20612"/>
                  </a:lnTo>
                  <a:lnTo>
                    <a:pt x="56464" y="11252"/>
                  </a:lnTo>
                  <a:close/>
                </a:path>
                <a:path w="135254" h="212725">
                  <a:moveTo>
                    <a:pt x="100609" y="206476"/>
                  </a:moveTo>
                  <a:lnTo>
                    <a:pt x="95580" y="196418"/>
                  </a:lnTo>
                  <a:lnTo>
                    <a:pt x="84340" y="202044"/>
                  </a:lnTo>
                  <a:lnTo>
                    <a:pt x="89369" y="212102"/>
                  </a:lnTo>
                  <a:lnTo>
                    <a:pt x="100609" y="206476"/>
                  </a:lnTo>
                  <a:close/>
                </a:path>
                <a:path w="135254" h="212725">
                  <a:moveTo>
                    <a:pt x="100622" y="144627"/>
                  </a:moveTo>
                  <a:lnTo>
                    <a:pt x="95592" y="134569"/>
                  </a:lnTo>
                  <a:lnTo>
                    <a:pt x="84353" y="140195"/>
                  </a:lnTo>
                  <a:lnTo>
                    <a:pt x="89382" y="150253"/>
                  </a:lnTo>
                  <a:lnTo>
                    <a:pt x="100622" y="144627"/>
                  </a:lnTo>
                  <a:close/>
                </a:path>
                <a:path w="135254" h="212725">
                  <a:moveTo>
                    <a:pt x="100634" y="82778"/>
                  </a:moveTo>
                  <a:lnTo>
                    <a:pt x="95605" y="72720"/>
                  </a:lnTo>
                  <a:lnTo>
                    <a:pt x="84366" y="78346"/>
                  </a:lnTo>
                  <a:lnTo>
                    <a:pt x="89395" y="88404"/>
                  </a:lnTo>
                  <a:lnTo>
                    <a:pt x="100634" y="82778"/>
                  </a:lnTo>
                  <a:close/>
                </a:path>
                <a:path w="135254" h="212725">
                  <a:moveTo>
                    <a:pt x="100647" y="20929"/>
                  </a:moveTo>
                  <a:lnTo>
                    <a:pt x="95618" y="10871"/>
                  </a:lnTo>
                  <a:lnTo>
                    <a:pt x="84378" y="16497"/>
                  </a:lnTo>
                  <a:lnTo>
                    <a:pt x="89408" y="26555"/>
                  </a:lnTo>
                  <a:lnTo>
                    <a:pt x="100647" y="20929"/>
                  </a:lnTo>
                  <a:close/>
                </a:path>
                <a:path w="135254" h="212725">
                  <a:moveTo>
                    <a:pt x="135229" y="196926"/>
                  </a:moveTo>
                  <a:lnTo>
                    <a:pt x="118364" y="185674"/>
                  </a:lnTo>
                  <a:lnTo>
                    <a:pt x="112115" y="195033"/>
                  </a:lnTo>
                  <a:lnTo>
                    <a:pt x="128993" y="206286"/>
                  </a:lnTo>
                  <a:lnTo>
                    <a:pt x="135229" y="196926"/>
                  </a:lnTo>
                  <a:close/>
                </a:path>
                <a:path w="135254" h="212725">
                  <a:moveTo>
                    <a:pt x="135229" y="135039"/>
                  </a:moveTo>
                  <a:lnTo>
                    <a:pt x="118364" y="123786"/>
                  </a:lnTo>
                  <a:lnTo>
                    <a:pt x="112115" y="133146"/>
                  </a:lnTo>
                  <a:lnTo>
                    <a:pt x="128993" y="144399"/>
                  </a:lnTo>
                  <a:lnTo>
                    <a:pt x="135229" y="135039"/>
                  </a:lnTo>
                  <a:close/>
                </a:path>
                <a:path w="135254" h="212725">
                  <a:moveTo>
                    <a:pt x="135242" y="73139"/>
                  </a:moveTo>
                  <a:lnTo>
                    <a:pt x="118376" y="61887"/>
                  </a:lnTo>
                  <a:lnTo>
                    <a:pt x="112128" y="71247"/>
                  </a:lnTo>
                  <a:lnTo>
                    <a:pt x="129006" y="82499"/>
                  </a:lnTo>
                  <a:lnTo>
                    <a:pt x="135242" y="73139"/>
                  </a:lnTo>
                  <a:close/>
                </a:path>
                <a:path w="135254" h="212725">
                  <a:moveTo>
                    <a:pt x="135242" y="11252"/>
                  </a:moveTo>
                  <a:lnTo>
                    <a:pt x="118376" y="0"/>
                  </a:lnTo>
                  <a:lnTo>
                    <a:pt x="112128" y="9359"/>
                  </a:lnTo>
                  <a:lnTo>
                    <a:pt x="129006" y="20612"/>
                  </a:lnTo>
                  <a:lnTo>
                    <a:pt x="135242" y="112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51" name="object 851"/>
          <p:cNvGrpSpPr/>
          <p:nvPr/>
        </p:nvGrpSpPr>
        <p:grpSpPr>
          <a:xfrm>
            <a:off x="8252115" y="7218378"/>
            <a:ext cx="123825" cy="88265"/>
            <a:chOff x="8252115" y="7218378"/>
            <a:chExt cx="123825" cy="88265"/>
          </a:xfrm>
        </p:grpSpPr>
        <p:sp>
          <p:nvSpPr>
            <p:cNvPr id="852" name="object 852"/>
            <p:cNvSpPr/>
            <p:nvPr/>
          </p:nvSpPr>
          <p:spPr>
            <a:xfrm>
              <a:off x="8252115" y="7218378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5">
                  <a:moveTo>
                    <a:pt x="94399" y="0"/>
                  </a:moveTo>
                  <a:lnTo>
                    <a:pt x="29082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2"/>
                  </a:lnTo>
                  <a:lnTo>
                    <a:pt x="0" y="87756"/>
                  </a:lnTo>
                  <a:lnTo>
                    <a:pt x="123482" y="87756"/>
                  </a:lnTo>
                  <a:lnTo>
                    <a:pt x="123482" y="29082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53" name="object 853"/>
            <p:cNvSpPr/>
            <p:nvPr/>
          </p:nvSpPr>
          <p:spPr>
            <a:xfrm>
              <a:off x="8252117" y="7256640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29">
                  <a:moveTo>
                    <a:pt x="123482" y="0"/>
                  </a:moveTo>
                  <a:lnTo>
                    <a:pt x="0" y="0"/>
                  </a:lnTo>
                  <a:lnTo>
                    <a:pt x="0" y="26492"/>
                  </a:lnTo>
                  <a:lnTo>
                    <a:pt x="0" y="30734"/>
                  </a:lnTo>
                  <a:lnTo>
                    <a:pt x="120865" y="30734"/>
                  </a:lnTo>
                  <a:lnTo>
                    <a:pt x="120865" y="49491"/>
                  </a:lnTo>
                  <a:lnTo>
                    <a:pt x="123482" y="49491"/>
                  </a:lnTo>
                  <a:lnTo>
                    <a:pt x="123482" y="30734"/>
                  </a:lnTo>
                  <a:lnTo>
                    <a:pt x="123482" y="26492"/>
                  </a:lnTo>
                  <a:lnTo>
                    <a:pt x="123482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54" name="object 854"/>
          <p:cNvGrpSpPr/>
          <p:nvPr/>
        </p:nvGrpSpPr>
        <p:grpSpPr>
          <a:xfrm>
            <a:off x="8145504" y="7210728"/>
            <a:ext cx="337185" cy="520700"/>
            <a:chOff x="8145504" y="7210728"/>
            <a:chExt cx="337185" cy="520700"/>
          </a:xfrm>
        </p:grpSpPr>
        <p:sp>
          <p:nvSpPr>
            <p:cNvPr id="855" name="object 855"/>
            <p:cNvSpPr/>
            <p:nvPr/>
          </p:nvSpPr>
          <p:spPr>
            <a:xfrm>
              <a:off x="8254720" y="7278484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5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48"/>
                  </a:lnTo>
                  <a:lnTo>
                    <a:pt x="0" y="8890"/>
                  </a:lnTo>
                  <a:lnTo>
                    <a:pt x="118262" y="8890"/>
                  </a:lnTo>
                  <a:lnTo>
                    <a:pt x="118262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48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56" name="object 856"/>
            <p:cNvSpPr/>
            <p:nvPr/>
          </p:nvSpPr>
          <p:spPr>
            <a:xfrm>
              <a:off x="8153146" y="7278052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5" h="445770">
                  <a:moveTo>
                    <a:pt x="219837" y="356298"/>
                  </a:moveTo>
                  <a:lnTo>
                    <a:pt x="0" y="356298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298"/>
                  </a:lnTo>
                  <a:close/>
                </a:path>
                <a:path w="220345" h="445770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57" name="object 857"/>
            <p:cNvSpPr/>
            <p:nvPr/>
          </p:nvSpPr>
          <p:spPr>
            <a:xfrm>
              <a:off x="8153146" y="7278052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70">
                  <a:moveTo>
                    <a:pt x="40932" y="356298"/>
                  </a:moveTo>
                  <a:lnTo>
                    <a:pt x="0" y="356298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298"/>
                  </a:lnTo>
                  <a:close/>
                </a:path>
                <a:path w="41275" h="445770">
                  <a:moveTo>
                    <a:pt x="40932" y="0"/>
                  </a:moveTo>
                  <a:lnTo>
                    <a:pt x="0" y="0"/>
                  </a:lnTo>
                  <a:lnTo>
                    <a:pt x="0" y="88900"/>
                  </a:lnTo>
                  <a:lnTo>
                    <a:pt x="40932" y="88900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58" name="object 858"/>
            <p:cNvSpPr/>
            <p:nvPr/>
          </p:nvSpPr>
          <p:spPr>
            <a:xfrm>
              <a:off x="8153158" y="7366952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5" h="267970">
                  <a:moveTo>
                    <a:pt x="219836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6" y="267398"/>
                  </a:lnTo>
                  <a:lnTo>
                    <a:pt x="219836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59" name="object 859"/>
            <p:cNvSpPr/>
            <p:nvPr/>
          </p:nvSpPr>
          <p:spPr>
            <a:xfrm>
              <a:off x="8153145" y="7366952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60" name="object 860"/>
            <p:cNvSpPr/>
            <p:nvPr/>
          </p:nvSpPr>
          <p:spPr>
            <a:xfrm>
              <a:off x="8153145" y="7366952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61" name="object 86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77589" y="7417116"/>
              <a:ext cx="171500" cy="171500"/>
            </a:xfrm>
            <a:prstGeom prst="rect">
              <a:avLst/>
            </a:prstGeom>
          </p:spPr>
        </p:pic>
        <p:sp>
          <p:nvSpPr>
            <p:cNvPr id="862" name="object 862"/>
            <p:cNvSpPr/>
            <p:nvPr/>
          </p:nvSpPr>
          <p:spPr>
            <a:xfrm>
              <a:off x="8145504" y="7210728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4" h="520700">
                  <a:moveTo>
                    <a:pt x="11887" y="477151"/>
                  </a:moveTo>
                  <a:lnTo>
                    <a:pt x="3428" y="477151"/>
                  </a:lnTo>
                  <a:lnTo>
                    <a:pt x="0" y="480580"/>
                  </a:lnTo>
                  <a:lnTo>
                    <a:pt x="12" y="512571"/>
                  </a:lnTo>
                  <a:lnTo>
                    <a:pt x="7619" y="520191"/>
                  </a:lnTo>
                  <a:lnTo>
                    <a:pt x="329095" y="520191"/>
                  </a:lnTo>
                  <a:lnTo>
                    <a:pt x="336715" y="512571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4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4" h="520700">
                  <a:moveTo>
                    <a:pt x="235256" y="431279"/>
                  </a:moveTo>
                  <a:lnTo>
                    <a:pt x="219836" y="431279"/>
                  </a:lnTo>
                  <a:lnTo>
                    <a:pt x="219836" y="500316"/>
                  </a:lnTo>
                  <a:lnTo>
                    <a:pt x="215264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4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4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19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8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4" h="520700">
                  <a:moveTo>
                    <a:pt x="243952" y="74968"/>
                  </a:moveTo>
                  <a:lnTo>
                    <a:pt x="215264" y="74968"/>
                  </a:lnTo>
                  <a:lnTo>
                    <a:pt x="219836" y="79527"/>
                  </a:lnTo>
                  <a:lnTo>
                    <a:pt x="219836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6" y="163880"/>
                  </a:lnTo>
                  <a:lnTo>
                    <a:pt x="219836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4"/>
                  </a:lnTo>
                  <a:lnTo>
                    <a:pt x="255161" y="88264"/>
                  </a:lnTo>
                  <a:lnTo>
                    <a:pt x="243952" y="74968"/>
                  </a:lnTo>
                  <a:close/>
                </a:path>
                <a:path w="337184" h="520700">
                  <a:moveTo>
                    <a:pt x="255161" y="88264"/>
                  </a:moveTo>
                  <a:lnTo>
                    <a:pt x="235140" y="88264"/>
                  </a:lnTo>
                  <a:lnTo>
                    <a:pt x="270357" y="130047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7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4"/>
                  </a:lnTo>
                  <a:close/>
                </a:path>
                <a:path w="337184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4" h="520700">
                  <a:moveTo>
                    <a:pt x="134315" y="33667"/>
                  </a:moveTo>
                  <a:lnTo>
                    <a:pt x="125856" y="33667"/>
                  </a:lnTo>
                  <a:lnTo>
                    <a:pt x="122427" y="37096"/>
                  </a:lnTo>
                  <a:lnTo>
                    <a:pt x="122427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4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4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4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4" h="520700">
                  <a:moveTo>
                    <a:pt x="234314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3" y="59651"/>
                  </a:lnTo>
                  <a:lnTo>
                    <a:pt x="237743" y="39573"/>
                  </a:lnTo>
                  <a:lnTo>
                    <a:pt x="234314" y="36144"/>
                  </a:lnTo>
                  <a:close/>
                </a:path>
                <a:path w="337184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8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6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63" name="object 86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69937" y="7409458"/>
              <a:ext cx="186817" cy="186817"/>
            </a:xfrm>
            <a:prstGeom prst="rect">
              <a:avLst/>
            </a:prstGeom>
          </p:spPr>
        </p:pic>
      </p:grpSp>
      <p:pic>
        <p:nvPicPr>
          <p:cNvPr id="864" name="object 864"/>
          <p:cNvPicPr/>
          <p:nvPr/>
        </p:nvPicPr>
        <p:blipFill>
          <a:blip r:embed="rId200" cstate="print"/>
          <a:stretch>
            <a:fillRect/>
          </a:stretch>
        </p:blipFill>
        <p:spPr>
          <a:xfrm>
            <a:off x="8651988" y="7308002"/>
            <a:ext cx="354006" cy="359994"/>
          </a:xfrm>
          <a:prstGeom prst="rect">
            <a:avLst/>
          </a:prstGeom>
        </p:spPr>
      </p:pic>
      <p:grpSp>
        <p:nvGrpSpPr>
          <p:cNvPr id="865" name="object 865"/>
          <p:cNvGrpSpPr/>
          <p:nvPr/>
        </p:nvGrpSpPr>
        <p:grpSpPr>
          <a:xfrm>
            <a:off x="9260116" y="7218378"/>
            <a:ext cx="123825" cy="88265"/>
            <a:chOff x="9260116" y="7218378"/>
            <a:chExt cx="123825" cy="88265"/>
          </a:xfrm>
        </p:grpSpPr>
        <p:sp>
          <p:nvSpPr>
            <p:cNvPr id="866" name="object 866"/>
            <p:cNvSpPr/>
            <p:nvPr/>
          </p:nvSpPr>
          <p:spPr>
            <a:xfrm>
              <a:off x="9260116" y="7218378"/>
              <a:ext cx="123825" cy="88265"/>
            </a:xfrm>
            <a:custGeom>
              <a:avLst/>
              <a:gdLst/>
              <a:ahLst/>
              <a:cxnLst/>
              <a:rect l="l" t="t" r="r" b="b"/>
              <a:pathLst>
                <a:path w="123825" h="88265">
                  <a:moveTo>
                    <a:pt x="94399" y="0"/>
                  </a:moveTo>
                  <a:lnTo>
                    <a:pt x="29082" y="0"/>
                  </a:lnTo>
                  <a:lnTo>
                    <a:pt x="17766" y="2285"/>
                  </a:lnTo>
                  <a:lnTo>
                    <a:pt x="8521" y="8516"/>
                  </a:lnTo>
                  <a:lnTo>
                    <a:pt x="2286" y="17761"/>
                  </a:lnTo>
                  <a:lnTo>
                    <a:pt x="0" y="29082"/>
                  </a:lnTo>
                  <a:lnTo>
                    <a:pt x="0" y="87756"/>
                  </a:lnTo>
                  <a:lnTo>
                    <a:pt x="123482" y="87756"/>
                  </a:lnTo>
                  <a:lnTo>
                    <a:pt x="123482" y="29082"/>
                  </a:lnTo>
                  <a:lnTo>
                    <a:pt x="121197" y="17761"/>
                  </a:lnTo>
                  <a:lnTo>
                    <a:pt x="114965" y="8516"/>
                  </a:lnTo>
                  <a:lnTo>
                    <a:pt x="105720" y="2285"/>
                  </a:lnTo>
                  <a:lnTo>
                    <a:pt x="94399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67" name="object 867"/>
            <p:cNvSpPr/>
            <p:nvPr/>
          </p:nvSpPr>
          <p:spPr>
            <a:xfrm>
              <a:off x="9260116" y="7256640"/>
              <a:ext cx="123825" cy="49530"/>
            </a:xfrm>
            <a:custGeom>
              <a:avLst/>
              <a:gdLst/>
              <a:ahLst/>
              <a:cxnLst/>
              <a:rect l="l" t="t" r="r" b="b"/>
              <a:pathLst>
                <a:path w="123825" h="49529">
                  <a:moveTo>
                    <a:pt x="123482" y="0"/>
                  </a:moveTo>
                  <a:lnTo>
                    <a:pt x="0" y="0"/>
                  </a:lnTo>
                  <a:lnTo>
                    <a:pt x="0" y="26492"/>
                  </a:lnTo>
                  <a:lnTo>
                    <a:pt x="0" y="30734"/>
                  </a:lnTo>
                  <a:lnTo>
                    <a:pt x="120865" y="30734"/>
                  </a:lnTo>
                  <a:lnTo>
                    <a:pt x="120865" y="49491"/>
                  </a:lnTo>
                  <a:lnTo>
                    <a:pt x="123482" y="49491"/>
                  </a:lnTo>
                  <a:lnTo>
                    <a:pt x="123482" y="30734"/>
                  </a:lnTo>
                  <a:lnTo>
                    <a:pt x="123482" y="26492"/>
                  </a:lnTo>
                  <a:lnTo>
                    <a:pt x="123482" y="0"/>
                  </a:lnTo>
                  <a:close/>
                </a:path>
              </a:pathLst>
            </a:custGeom>
            <a:solidFill>
              <a:srgbClr val="D9CC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68" name="object 868"/>
          <p:cNvGrpSpPr/>
          <p:nvPr/>
        </p:nvGrpSpPr>
        <p:grpSpPr>
          <a:xfrm>
            <a:off x="9153504" y="7210728"/>
            <a:ext cx="337185" cy="520700"/>
            <a:chOff x="9153504" y="7210728"/>
            <a:chExt cx="337185" cy="520700"/>
          </a:xfrm>
        </p:grpSpPr>
        <p:sp>
          <p:nvSpPr>
            <p:cNvPr id="869" name="object 869"/>
            <p:cNvSpPr/>
            <p:nvPr/>
          </p:nvSpPr>
          <p:spPr>
            <a:xfrm>
              <a:off x="9262720" y="7278484"/>
              <a:ext cx="220345" cy="444500"/>
            </a:xfrm>
            <a:custGeom>
              <a:avLst/>
              <a:gdLst/>
              <a:ahLst/>
              <a:cxnLst/>
              <a:rect l="l" t="t" r="r" b="b"/>
              <a:pathLst>
                <a:path w="220345" h="444500">
                  <a:moveTo>
                    <a:pt x="219837" y="3810"/>
                  </a:moveTo>
                  <a:lnTo>
                    <a:pt x="218008" y="3810"/>
                  </a:lnTo>
                  <a:lnTo>
                    <a:pt x="21800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48"/>
                  </a:lnTo>
                  <a:lnTo>
                    <a:pt x="0" y="8890"/>
                  </a:lnTo>
                  <a:lnTo>
                    <a:pt x="118262" y="8890"/>
                  </a:lnTo>
                  <a:lnTo>
                    <a:pt x="118262" y="44069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217843" y="444500"/>
                  </a:lnTo>
                  <a:lnTo>
                    <a:pt x="217843" y="440690"/>
                  </a:lnTo>
                  <a:lnTo>
                    <a:pt x="219837" y="440690"/>
                  </a:lnTo>
                  <a:lnTo>
                    <a:pt x="219837" y="8890"/>
                  </a:lnTo>
                  <a:lnTo>
                    <a:pt x="219837" y="4648"/>
                  </a:lnTo>
                  <a:lnTo>
                    <a:pt x="219837" y="381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70" name="object 870"/>
            <p:cNvSpPr/>
            <p:nvPr/>
          </p:nvSpPr>
          <p:spPr>
            <a:xfrm>
              <a:off x="9161145" y="7278052"/>
              <a:ext cx="220345" cy="445770"/>
            </a:xfrm>
            <a:custGeom>
              <a:avLst/>
              <a:gdLst/>
              <a:ahLst/>
              <a:cxnLst/>
              <a:rect l="l" t="t" r="r" b="b"/>
              <a:pathLst>
                <a:path w="220345" h="445770">
                  <a:moveTo>
                    <a:pt x="219837" y="356298"/>
                  </a:moveTo>
                  <a:lnTo>
                    <a:pt x="0" y="356298"/>
                  </a:lnTo>
                  <a:lnTo>
                    <a:pt x="0" y="439420"/>
                  </a:lnTo>
                  <a:lnTo>
                    <a:pt x="3022" y="439420"/>
                  </a:lnTo>
                  <a:lnTo>
                    <a:pt x="3022" y="445770"/>
                  </a:lnTo>
                  <a:lnTo>
                    <a:pt x="219837" y="445770"/>
                  </a:lnTo>
                  <a:lnTo>
                    <a:pt x="219837" y="439420"/>
                  </a:lnTo>
                  <a:lnTo>
                    <a:pt x="219837" y="356298"/>
                  </a:lnTo>
                  <a:close/>
                </a:path>
                <a:path w="220345" h="445770">
                  <a:moveTo>
                    <a:pt x="219837" y="0"/>
                  </a:moveTo>
                  <a:lnTo>
                    <a:pt x="3111" y="0"/>
                  </a:lnTo>
                  <a:lnTo>
                    <a:pt x="3111" y="5080"/>
                  </a:lnTo>
                  <a:lnTo>
                    <a:pt x="0" y="5080"/>
                  </a:lnTo>
                  <a:lnTo>
                    <a:pt x="0" y="88900"/>
                  </a:lnTo>
                  <a:lnTo>
                    <a:pt x="219837" y="88900"/>
                  </a:lnTo>
                  <a:lnTo>
                    <a:pt x="219837" y="5080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FFDA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71" name="object 871"/>
            <p:cNvSpPr/>
            <p:nvPr/>
          </p:nvSpPr>
          <p:spPr>
            <a:xfrm>
              <a:off x="9161145" y="7278052"/>
              <a:ext cx="41275" cy="445770"/>
            </a:xfrm>
            <a:custGeom>
              <a:avLst/>
              <a:gdLst/>
              <a:ahLst/>
              <a:cxnLst/>
              <a:rect l="l" t="t" r="r" b="b"/>
              <a:pathLst>
                <a:path w="41275" h="445770">
                  <a:moveTo>
                    <a:pt x="40932" y="356298"/>
                  </a:moveTo>
                  <a:lnTo>
                    <a:pt x="0" y="356298"/>
                  </a:lnTo>
                  <a:lnTo>
                    <a:pt x="0" y="445211"/>
                  </a:lnTo>
                  <a:lnTo>
                    <a:pt x="40932" y="445211"/>
                  </a:lnTo>
                  <a:lnTo>
                    <a:pt x="40932" y="356298"/>
                  </a:lnTo>
                  <a:close/>
                </a:path>
                <a:path w="41275" h="445770">
                  <a:moveTo>
                    <a:pt x="40932" y="0"/>
                  </a:moveTo>
                  <a:lnTo>
                    <a:pt x="0" y="0"/>
                  </a:lnTo>
                  <a:lnTo>
                    <a:pt x="0" y="88900"/>
                  </a:lnTo>
                  <a:lnTo>
                    <a:pt x="40932" y="88900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72" name="object 872"/>
            <p:cNvSpPr/>
            <p:nvPr/>
          </p:nvSpPr>
          <p:spPr>
            <a:xfrm>
              <a:off x="9161157" y="7366952"/>
              <a:ext cx="220345" cy="267970"/>
            </a:xfrm>
            <a:custGeom>
              <a:avLst/>
              <a:gdLst/>
              <a:ahLst/>
              <a:cxnLst/>
              <a:rect l="l" t="t" r="r" b="b"/>
              <a:pathLst>
                <a:path w="220345" h="267970">
                  <a:moveTo>
                    <a:pt x="219836" y="0"/>
                  </a:moveTo>
                  <a:lnTo>
                    <a:pt x="0" y="0"/>
                  </a:lnTo>
                  <a:lnTo>
                    <a:pt x="0" y="267398"/>
                  </a:lnTo>
                  <a:lnTo>
                    <a:pt x="219836" y="267398"/>
                  </a:lnTo>
                  <a:lnTo>
                    <a:pt x="219836" y="0"/>
                  </a:lnTo>
                  <a:close/>
                </a:path>
              </a:pathLst>
            </a:custGeom>
            <a:solidFill>
              <a:srgbClr val="FFB6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73" name="object 873"/>
            <p:cNvSpPr/>
            <p:nvPr/>
          </p:nvSpPr>
          <p:spPr>
            <a:xfrm>
              <a:off x="9161145" y="7366952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DDB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74" name="object 874"/>
            <p:cNvSpPr/>
            <p:nvPr/>
          </p:nvSpPr>
          <p:spPr>
            <a:xfrm>
              <a:off x="9161145" y="7366952"/>
              <a:ext cx="35560" cy="267970"/>
            </a:xfrm>
            <a:custGeom>
              <a:avLst/>
              <a:gdLst/>
              <a:ahLst/>
              <a:cxnLst/>
              <a:rect l="l" t="t" r="r" b="b"/>
              <a:pathLst>
                <a:path w="35559" h="267970">
                  <a:moveTo>
                    <a:pt x="35293" y="0"/>
                  </a:moveTo>
                  <a:lnTo>
                    <a:pt x="0" y="0"/>
                  </a:lnTo>
                  <a:lnTo>
                    <a:pt x="0" y="267411"/>
                  </a:lnTo>
                  <a:lnTo>
                    <a:pt x="35293" y="267411"/>
                  </a:lnTo>
                  <a:lnTo>
                    <a:pt x="35293" y="0"/>
                  </a:lnTo>
                  <a:close/>
                </a:path>
              </a:pathLst>
            </a:custGeom>
            <a:solidFill>
              <a:srgbClr val="FFA7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75" name="object 87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185588" y="7417116"/>
              <a:ext cx="171500" cy="171500"/>
            </a:xfrm>
            <a:prstGeom prst="rect">
              <a:avLst/>
            </a:prstGeom>
          </p:spPr>
        </p:pic>
        <p:sp>
          <p:nvSpPr>
            <p:cNvPr id="876" name="object 876"/>
            <p:cNvSpPr/>
            <p:nvPr/>
          </p:nvSpPr>
          <p:spPr>
            <a:xfrm>
              <a:off x="9153504" y="7210728"/>
              <a:ext cx="337185" cy="520700"/>
            </a:xfrm>
            <a:custGeom>
              <a:avLst/>
              <a:gdLst/>
              <a:ahLst/>
              <a:cxnLst/>
              <a:rect l="l" t="t" r="r" b="b"/>
              <a:pathLst>
                <a:path w="337184" h="520700">
                  <a:moveTo>
                    <a:pt x="11887" y="477151"/>
                  </a:moveTo>
                  <a:lnTo>
                    <a:pt x="3428" y="477151"/>
                  </a:lnTo>
                  <a:lnTo>
                    <a:pt x="0" y="480580"/>
                  </a:lnTo>
                  <a:lnTo>
                    <a:pt x="12" y="512571"/>
                  </a:lnTo>
                  <a:lnTo>
                    <a:pt x="7619" y="520191"/>
                  </a:lnTo>
                  <a:lnTo>
                    <a:pt x="329095" y="520191"/>
                  </a:lnTo>
                  <a:lnTo>
                    <a:pt x="336715" y="512571"/>
                  </a:lnTo>
                  <a:lnTo>
                    <a:pt x="336715" y="505120"/>
                  </a:lnTo>
                  <a:lnTo>
                    <a:pt x="320620" y="505120"/>
                  </a:lnTo>
                  <a:lnTo>
                    <a:pt x="319722" y="504875"/>
                  </a:lnTo>
                  <a:lnTo>
                    <a:pt x="16052" y="504875"/>
                  </a:lnTo>
                  <a:lnTo>
                    <a:pt x="15303" y="504126"/>
                  </a:lnTo>
                  <a:lnTo>
                    <a:pt x="15303" y="480580"/>
                  </a:lnTo>
                  <a:lnTo>
                    <a:pt x="11887" y="477151"/>
                  </a:lnTo>
                  <a:close/>
                </a:path>
                <a:path w="337184" h="520700">
                  <a:moveTo>
                    <a:pt x="336715" y="87909"/>
                  </a:moveTo>
                  <a:lnTo>
                    <a:pt x="321411" y="87909"/>
                  </a:lnTo>
                  <a:lnTo>
                    <a:pt x="321339" y="384610"/>
                  </a:lnTo>
                  <a:lnTo>
                    <a:pt x="321444" y="494944"/>
                  </a:lnTo>
                  <a:lnTo>
                    <a:pt x="321170" y="503158"/>
                  </a:lnTo>
                  <a:lnTo>
                    <a:pt x="320620" y="505120"/>
                  </a:lnTo>
                  <a:lnTo>
                    <a:pt x="336715" y="505120"/>
                  </a:lnTo>
                  <a:lnTo>
                    <a:pt x="336715" y="87909"/>
                  </a:lnTo>
                  <a:close/>
                </a:path>
                <a:path w="337184" h="520700">
                  <a:moveTo>
                    <a:pt x="235256" y="431279"/>
                  </a:moveTo>
                  <a:lnTo>
                    <a:pt x="219836" y="431279"/>
                  </a:lnTo>
                  <a:lnTo>
                    <a:pt x="219836" y="500316"/>
                  </a:lnTo>
                  <a:lnTo>
                    <a:pt x="215264" y="504875"/>
                  </a:lnTo>
                  <a:lnTo>
                    <a:pt x="233006" y="504875"/>
                  </a:lnTo>
                  <a:lnTo>
                    <a:pt x="234121" y="502272"/>
                  </a:lnTo>
                  <a:lnTo>
                    <a:pt x="234820" y="497953"/>
                  </a:lnTo>
                  <a:lnTo>
                    <a:pt x="235188" y="487972"/>
                  </a:lnTo>
                  <a:lnTo>
                    <a:pt x="235256" y="431279"/>
                  </a:lnTo>
                  <a:close/>
                </a:path>
                <a:path w="337184" h="520700">
                  <a:moveTo>
                    <a:pt x="282244" y="208800"/>
                  </a:moveTo>
                  <a:lnTo>
                    <a:pt x="273786" y="208800"/>
                  </a:lnTo>
                  <a:lnTo>
                    <a:pt x="270357" y="212229"/>
                  </a:lnTo>
                  <a:lnTo>
                    <a:pt x="270357" y="504875"/>
                  </a:lnTo>
                  <a:lnTo>
                    <a:pt x="285661" y="504875"/>
                  </a:lnTo>
                  <a:lnTo>
                    <a:pt x="285661" y="212229"/>
                  </a:lnTo>
                  <a:lnTo>
                    <a:pt x="282244" y="208800"/>
                  </a:lnTo>
                  <a:close/>
                </a:path>
                <a:path w="337184" h="520700">
                  <a:moveTo>
                    <a:pt x="201002" y="0"/>
                  </a:moveTo>
                  <a:lnTo>
                    <a:pt x="135699" y="0"/>
                  </a:lnTo>
                  <a:lnTo>
                    <a:pt x="121412" y="2890"/>
                  </a:lnTo>
                  <a:lnTo>
                    <a:pt x="109732" y="10768"/>
                  </a:lnTo>
                  <a:lnTo>
                    <a:pt x="101850" y="22443"/>
                  </a:lnTo>
                  <a:lnTo>
                    <a:pt x="99076" y="36144"/>
                  </a:lnTo>
                  <a:lnTo>
                    <a:pt x="98958" y="59664"/>
                  </a:lnTo>
                  <a:lnTo>
                    <a:pt x="7619" y="59664"/>
                  </a:lnTo>
                  <a:lnTo>
                    <a:pt x="12" y="67271"/>
                  </a:lnTo>
                  <a:lnTo>
                    <a:pt x="0" y="458419"/>
                  </a:lnTo>
                  <a:lnTo>
                    <a:pt x="3428" y="461848"/>
                  </a:lnTo>
                  <a:lnTo>
                    <a:pt x="11887" y="461848"/>
                  </a:lnTo>
                  <a:lnTo>
                    <a:pt x="15303" y="458419"/>
                  </a:lnTo>
                  <a:lnTo>
                    <a:pt x="15303" y="431279"/>
                  </a:lnTo>
                  <a:lnTo>
                    <a:pt x="235256" y="431279"/>
                  </a:lnTo>
                  <a:lnTo>
                    <a:pt x="235219" y="415975"/>
                  </a:lnTo>
                  <a:lnTo>
                    <a:pt x="15303" y="415975"/>
                  </a:lnTo>
                  <a:lnTo>
                    <a:pt x="15303" y="163880"/>
                  </a:lnTo>
                  <a:lnTo>
                    <a:pt x="59804" y="163880"/>
                  </a:lnTo>
                  <a:lnTo>
                    <a:pt x="63233" y="160451"/>
                  </a:lnTo>
                  <a:lnTo>
                    <a:pt x="63233" y="151993"/>
                  </a:lnTo>
                  <a:lnTo>
                    <a:pt x="59804" y="148564"/>
                  </a:lnTo>
                  <a:lnTo>
                    <a:pt x="15303" y="148564"/>
                  </a:lnTo>
                  <a:lnTo>
                    <a:pt x="15303" y="75730"/>
                  </a:lnTo>
                  <a:lnTo>
                    <a:pt x="16052" y="74968"/>
                  </a:lnTo>
                  <a:lnTo>
                    <a:pt x="243952" y="74968"/>
                  </a:lnTo>
                  <a:lnTo>
                    <a:pt x="336715" y="74955"/>
                  </a:lnTo>
                  <a:lnTo>
                    <a:pt x="336715" y="67271"/>
                  </a:lnTo>
                  <a:lnTo>
                    <a:pt x="329095" y="59651"/>
                  </a:lnTo>
                  <a:lnTo>
                    <a:pt x="114274" y="59651"/>
                  </a:lnTo>
                  <a:lnTo>
                    <a:pt x="114392" y="36144"/>
                  </a:lnTo>
                  <a:lnTo>
                    <a:pt x="115961" y="28397"/>
                  </a:lnTo>
                  <a:lnTo>
                    <a:pt x="120557" y="21586"/>
                  </a:lnTo>
                  <a:lnTo>
                    <a:pt x="127369" y="16990"/>
                  </a:lnTo>
                  <a:lnTo>
                    <a:pt x="135699" y="15303"/>
                  </a:lnTo>
                  <a:lnTo>
                    <a:pt x="229478" y="15303"/>
                  </a:lnTo>
                  <a:lnTo>
                    <a:pt x="229425" y="13055"/>
                  </a:lnTo>
                  <a:lnTo>
                    <a:pt x="226364" y="10147"/>
                  </a:lnTo>
                  <a:lnTo>
                    <a:pt x="220839" y="5797"/>
                  </a:lnTo>
                  <a:lnTo>
                    <a:pt x="214669" y="2616"/>
                  </a:lnTo>
                  <a:lnTo>
                    <a:pt x="208007" y="663"/>
                  </a:lnTo>
                  <a:lnTo>
                    <a:pt x="201002" y="0"/>
                  </a:lnTo>
                  <a:close/>
                </a:path>
                <a:path w="337184" h="520700">
                  <a:moveTo>
                    <a:pt x="243952" y="74968"/>
                  </a:moveTo>
                  <a:lnTo>
                    <a:pt x="215264" y="74968"/>
                  </a:lnTo>
                  <a:lnTo>
                    <a:pt x="219836" y="79527"/>
                  </a:lnTo>
                  <a:lnTo>
                    <a:pt x="219836" y="148564"/>
                  </a:lnTo>
                  <a:lnTo>
                    <a:pt x="81965" y="148564"/>
                  </a:lnTo>
                  <a:lnTo>
                    <a:pt x="78536" y="151993"/>
                  </a:lnTo>
                  <a:lnTo>
                    <a:pt x="78536" y="160451"/>
                  </a:lnTo>
                  <a:lnTo>
                    <a:pt x="81965" y="163880"/>
                  </a:lnTo>
                  <a:lnTo>
                    <a:pt x="219836" y="163880"/>
                  </a:lnTo>
                  <a:lnTo>
                    <a:pt x="219836" y="415975"/>
                  </a:lnTo>
                  <a:lnTo>
                    <a:pt x="235219" y="415975"/>
                  </a:lnTo>
                  <a:lnTo>
                    <a:pt x="235143" y="384610"/>
                  </a:lnTo>
                  <a:lnTo>
                    <a:pt x="235025" y="312531"/>
                  </a:lnTo>
                  <a:lnTo>
                    <a:pt x="235140" y="88264"/>
                  </a:lnTo>
                  <a:lnTo>
                    <a:pt x="255161" y="88264"/>
                  </a:lnTo>
                  <a:lnTo>
                    <a:pt x="243952" y="74968"/>
                  </a:lnTo>
                  <a:close/>
                </a:path>
                <a:path w="337184" h="520700">
                  <a:moveTo>
                    <a:pt x="255161" y="88264"/>
                  </a:moveTo>
                  <a:lnTo>
                    <a:pt x="235140" y="88264"/>
                  </a:lnTo>
                  <a:lnTo>
                    <a:pt x="270357" y="130047"/>
                  </a:lnTo>
                  <a:lnTo>
                    <a:pt x="270357" y="190068"/>
                  </a:lnTo>
                  <a:lnTo>
                    <a:pt x="273786" y="193497"/>
                  </a:lnTo>
                  <a:lnTo>
                    <a:pt x="282232" y="193497"/>
                  </a:lnTo>
                  <a:lnTo>
                    <a:pt x="285661" y="190068"/>
                  </a:lnTo>
                  <a:lnTo>
                    <a:pt x="285671" y="130047"/>
                  </a:lnTo>
                  <a:lnTo>
                    <a:pt x="298102" y="115392"/>
                  </a:lnTo>
                  <a:lnTo>
                    <a:pt x="278028" y="115392"/>
                  </a:lnTo>
                  <a:lnTo>
                    <a:pt x="255161" y="88264"/>
                  </a:lnTo>
                  <a:close/>
                </a:path>
                <a:path w="337184" h="520700">
                  <a:moveTo>
                    <a:pt x="336715" y="74955"/>
                  </a:moveTo>
                  <a:lnTo>
                    <a:pt x="312307" y="74968"/>
                  </a:lnTo>
                  <a:lnTo>
                    <a:pt x="278028" y="115392"/>
                  </a:lnTo>
                  <a:lnTo>
                    <a:pt x="298102" y="115392"/>
                  </a:lnTo>
                  <a:lnTo>
                    <a:pt x="321411" y="87909"/>
                  </a:lnTo>
                  <a:lnTo>
                    <a:pt x="336715" y="87909"/>
                  </a:lnTo>
                  <a:lnTo>
                    <a:pt x="336715" y="74955"/>
                  </a:lnTo>
                  <a:close/>
                </a:path>
                <a:path w="337184" h="520700">
                  <a:moveTo>
                    <a:pt x="134315" y="33667"/>
                  </a:moveTo>
                  <a:lnTo>
                    <a:pt x="125856" y="33667"/>
                  </a:lnTo>
                  <a:lnTo>
                    <a:pt x="122427" y="37096"/>
                  </a:lnTo>
                  <a:lnTo>
                    <a:pt x="122427" y="59651"/>
                  </a:lnTo>
                  <a:lnTo>
                    <a:pt x="137744" y="59651"/>
                  </a:lnTo>
                  <a:lnTo>
                    <a:pt x="137744" y="37096"/>
                  </a:lnTo>
                  <a:lnTo>
                    <a:pt x="134315" y="33667"/>
                  </a:lnTo>
                  <a:close/>
                </a:path>
                <a:path w="337184" h="520700">
                  <a:moveTo>
                    <a:pt x="159829" y="33667"/>
                  </a:moveTo>
                  <a:lnTo>
                    <a:pt x="151371" y="33667"/>
                  </a:lnTo>
                  <a:lnTo>
                    <a:pt x="147942" y="37096"/>
                  </a:lnTo>
                  <a:lnTo>
                    <a:pt x="147942" y="59651"/>
                  </a:lnTo>
                  <a:lnTo>
                    <a:pt x="163258" y="59651"/>
                  </a:lnTo>
                  <a:lnTo>
                    <a:pt x="163258" y="37096"/>
                  </a:lnTo>
                  <a:lnTo>
                    <a:pt x="159829" y="33667"/>
                  </a:lnTo>
                  <a:close/>
                </a:path>
                <a:path w="337184" h="520700">
                  <a:moveTo>
                    <a:pt x="185331" y="33667"/>
                  </a:moveTo>
                  <a:lnTo>
                    <a:pt x="176885" y="33667"/>
                  </a:lnTo>
                  <a:lnTo>
                    <a:pt x="173456" y="37096"/>
                  </a:lnTo>
                  <a:lnTo>
                    <a:pt x="173456" y="59651"/>
                  </a:lnTo>
                  <a:lnTo>
                    <a:pt x="188760" y="59651"/>
                  </a:lnTo>
                  <a:lnTo>
                    <a:pt x="188760" y="37096"/>
                  </a:lnTo>
                  <a:lnTo>
                    <a:pt x="185331" y="33667"/>
                  </a:lnTo>
                  <a:close/>
                </a:path>
                <a:path w="337184" h="520700">
                  <a:moveTo>
                    <a:pt x="210845" y="33667"/>
                  </a:moveTo>
                  <a:lnTo>
                    <a:pt x="202399" y="33667"/>
                  </a:lnTo>
                  <a:lnTo>
                    <a:pt x="198970" y="37096"/>
                  </a:lnTo>
                  <a:lnTo>
                    <a:pt x="198970" y="59651"/>
                  </a:lnTo>
                  <a:lnTo>
                    <a:pt x="214274" y="59651"/>
                  </a:lnTo>
                  <a:lnTo>
                    <a:pt x="214274" y="37096"/>
                  </a:lnTo>
                  <a:lnTo>
                    <a:pt x="210845" y="33667"/>
                  </a:lnTo>
                  <a:close/>
                </a:path>
                <a:path w="337184" h="520700">
                  <a:moveTo>
                    <a:pt x="234314" y="36144"/>
                  </a:moveTo>
                  <a:lnTo>
                    <a:pt x="225869" y="36144"/>
                  </a:lnTo>
                  <a:lnTo>
                    <a:pt x="222440" y="39573"/>
                  </a:lnTo>
                  <a:lnTo>
                    <a:pt x="222440" y="59651"/>
                  </a:lnTo>
                  <a:lnTo>
                    <a:pt x="237743" y="59651"/>
                  </a:lnTo>
                  <a:lnTo>
                    <a:pt x="237743" y="39573"/>
                  </a:lnTo>
                  <a:lnTo>
                    <a:pt x="234314" y="36144"/>
                  </a:lnTo>
                  <a:close/>
                </a:path>
                <a:path w="337184" h="520700">
                  <a:moveTo>
                    <a:pt x="229478" y="15303"/>
                  </a:moveTo>
                  <a:lnTo>
                    <a:pt x="206540" y="15303"/>
                  </a:lnTo>
                  <a:lnTo>
                    <a:pt x="211797" y="17398"/>
                  </a:lnTo>
                  <a:lnTo>
                    <a:pt x="218859" y="24142"/>
                  </a:lnTo>
                  <a:lnTo>
                    <a:pt x="223710" y="24028"/>
                  </a:lnTo>
                  <a:lnTo>
                    <a:pt x="229539" y="17906"/>
                  </a:lnTo>
                  <a:lnTo>
                    <a:pt x="229478" y="15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77" name="object 877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9177938" y="7409458"/>
              <a:ext cx="186817" cy="186817"/>
            </a:xfrm>
            <a:prstGeom prst="rect">
              <a:avLst/>
            </a:prstGeom>
          </p:spPr>
        </p:pic>
      </p:grpSp>
      <p:grpSp>
        <p:nvGrpSpPr>
          <p:cNvPr id="878" name="object 878"/>
          <p:cNvGrpSpPr/>
          <p:nvPr/>
        </p:nvGrpSpPr>
        <p:grpSpPr>
          <a:xfrm>
            <a:off x="9668236" y="7347369"/>
            <a:ext cx="337820" cy="281305"/>
            <a:chOff x="9668236" y="7347369"/>
            <a:chExt cx="337820" cy="281305"/>
          </a:xfrm>
        </p:grpSpPr>
        <p:pic>
          <p:nvPicPr>
            <p:cNvPr id="879" name="object 879"/>
            <p:cNvPicPr/>
            <p:nvPr/>
          </p:nvPicPr>
          <p:blipFill>
            <a:blip r:embed="rId201" cstate="print"/>
            <a:stretch>
              <a:fillRect/>
            </a:stretch>
          </p:blipFill>
          <p:spPr>
            <a:xfrm>
              <a:off x="9673860" y="7352995"/>
              <a:ext cx="326257" cy="270004"/>
            </a:xfrm>
            <a:prstGeom prst="rect">
              <a:avLst/>
            </a:prstGeom>
          </p:spPr>
        </p:pic>
        <p:sp>
          <p:nvSpPr>
            <p:cNvPr id="880" name="object 880"/>
            <p:cNvSpPr/>
            <p:nvPr/>
          </p:nvSpPr>
          <p:spPr>
            <a:xfrm>
              <a:off x="9668236" y="7347369"/>
              <a:ext cx="337820" cy="281305"/>
            </a:xfrm>
            <a:custGeom>
              <a:avLst/>
              <a:gdLst/>
              <a:ahLst/>
              <a:cxnLst/>
              <a:rect l="l" t="t" r="r" b="b"/>
              <a:pathLst>
                <a:path w="337820" h="281304">
                  <a:moveTo>
                    <a:pt x="95631" y="90004"/>
                  </a:moveTo>
                  <a:lnTo>
                    <a:pt x="58443" y="97532"/>
                  </a:lnTo>
                  <a:lnTo>
                    <a:pt x="28041" y="118046"/>
                  </a:lnTo>
                  <a:lnTo>
                    <a:pt x="7527" y="148447"/>
                  </a:lnTo>
                  <a:lnTo>
                    <a:pt x="0" y="185635"/>
                  </a:lnTo>
                  <a:lnTo>
                    <a:pt x="7527" y="222816"/>
                  </a:lnTo>
                  <a:lnTo>
                    <a:pt x="28041" y="253214"/>
                  </a:lnTo>
                  <a:lnTo>
                    <a:pt x="58443" y="273727"/>
                  </a:lnTo>
                  <a:lnTo>
                    <a:pt x="95631" y="281254"/>
                  </a:lnTo>
                  <a:lnTo>
                    <a:pt x="107337" y="280547"/>
                  </a:lnTo>
                  <a:lnTo>
                    <a:pt x="118824" y="278412"/>
                  </a:lnTo>
                  <a:lnTo>
                    <a:pt x="129963" y="274881"/>
                  </a:lnTo>
                  <a:lnTo>
                    <a:pt x="140599" y="270001"/>
                  </a:lnTo>
                  <a:lnTo>
                    <a:pt x="95568" y="269989"/>
                  </a:lnTo>
                  <a:lnTo>
                    <a:pt x="62801" y="263347"/>
                  </a:lnTo>
                  <a:lnTo>
                    <a:pt x="35991" y="245263"/>
                  </a:lnTo>
                  <a:lnTo>
                    <a:pt x="17907" y="218458"/>
                  </a:lnTo>
                  <a:lnTo>
                    <a:pt x="11255" y="185621"/>
                  </a:lnTo>
                  <a:lnTo>
                    <a:pt x="17883" y="152788"/>
                  </a:lnTo>
                  <a:lnTo>
                    <a:pt x="35967" y="125968"/>
                  </a:lnTo>
                  <a:lnTo>
                    <a:pt x="62788" y="107886"/>
                  </a:lnTo>
                  <a:lnTo>
                    <a:pt x="95631" y="101257"/>
                  </a:lnTo>
                  <a:lnTo>
                    <a:pt x="140165" y="101257"/>
                  </a:lnTo>
                  <a:lnTo>
                    <a:pt x="136989" y="99420"/>
                  </a:lnTo>
                  <a:lnTo>
                    <a:pt x="123755" y="94224"/>
                  </a:lnTo>
                  <a:lnTo>
                    <a:pt x="109891" y="91062"/>
                  </a:lnTo>
                  <a:lnTo>
                    <a:pt x="95631" y="90004"/>
                  </a:lnTo>
                  <a:close/>
                </a:path>
                <a:path w="337820" h="281304">
                  <a:moveTo>
                    <a:pt x="151879" y="269989"/>
                  </a:moveTo>
                  <a:lnTo>
                    <a:pt x="140627" y="269989"/>
                  </a:lnTo>
                  <a:lnTo>
                    <a:pt x="140627" y="278739"/>
                  </a:lnTo>
                  <a:lnTo>
                    <a:pt x="143141" y="281254"/>
                  </a:lnTo>
                  <a:lnTo>
                    <a:pt x="334987" y="281254"/>
                  </a:lnTo>
                  <a:lnTo>
                    <a:pt x="337502" y="278739"/>
                  </a:lnTo>
                  <a:lnTo>
                    <a:pt x="337502" y="270001"/>
                  </a:lnTo>
                  <a:lnTo>
                    <a:pt x="151879" y="270001"/>
                  </a:lnTo>
                  <a:close/>
                </a:path>
                <a:path w="337820" h="281304">
                  <a:moveTo>
                    <a:pt x="140165" y="101257"/>
                  </a:moveTo>
                  <a:lnTo>
                    <a:pt x="95631" y="101257"/>
                  </a:lnTo>
                  <a:lnTo>
                    <a:pt x="128473" y="107886"/>
                  </a:lnTo>
                  <a:lnTo>
                    <a:pt x="155294" y="125968"/>
                  </a:lnTo>
                  <a:lnTo>
                    <a:pt x="173378" y="152788"/>
                  </a:lnTo>
                  <a:lnTo>
                    <a:pt x="180009" y="185635"/>
                  </a:lnTo>
                  <a:lnTo>
                    <a:pt x="173378" y="218475"/>
                  </a:lnTo>
                  <a:lnTo>
                    <a:pt x="155294" y="245292"/>
                  </a:lnTo>
                  <a:lnTo>
                    <a:pt x="128473" y="263372"/>
                  </a:lnTo>
                  <a:lnTo>
                    <a:pt x="95631" y="270001"/>
                  </a:lnTo>
                  <a:lnTo>
                    <a:pt x="140627" y="269989"/>
                  </a:lnTo>
                  <a:lnTo>
                    <a:pt x="151879" y="269989"/>
                  </a:lnTo>
                  <a:lnTo>
                    <a:pt x="151879" y="262915"/>
                  </a:lnTo>
                  <a:lnTo>
                    <a:pt x="162387" y="254028"/>
                  </a:lnTo>
                  <a:lnTo>
                    <a:pt x="171480" y="243786"/>
                  </a:lnTo>
                  <a:lnTo>
                    <a:pt x="179027" y="232358"/>
                  </a:lnTo>
                  <a:lnTo>
                    <a:pt x="184899" y="219913"/>
                  </a:lnTo>
                  <a:lnTo>
                    <a:pt x="334987" y="219379"/>
                  </a:lnTo>
                  <a:lnTo>
                    <a:pt x="337502" y="216865"/>
                  </a:lnTo>
                  <a:lnTo>
                    <a:pt x="337502" y="208127"/>
                  </a:lnTo>
                  <a:lnTo>
                    <a:pt x="188569" y="208127"/>
                  </a:lnTo>
                  <a:lnTo>
                    <a:pt x="190739" y="195542"/>
                  </a:lnTo>
                  <a:lnTo>
                    <a:pt x="191109" y="185635"/>
                  </a:lnTo>
                  <a:lnTo>
                    <a:pt x="191091" y="181560"/>
                  </a:lnTo>
                  <a:lnTo>
                    <a:pt x="189998" y="170176"/>
                  </a:lnTo>
                  <a:lnTo>
                    <a:pt x="187096" y="157733"/>
                  </a:lnTo>
                  <a:lnTo>
                    <a:pt x="334987" y="157505"/>
                  </a:lnTo>
                  <a:lnTo>
                    <a:pt x="337502" y="154990"/>
                  </a:lnTo>
                  <a:lnTo>
                    <a:pt x="337502" y="146253"/>
                  </a:lnTo>
                  <a:lnTo>
                    <a:pt x="182765" y="146253"/>
                  </a:lnTo>
                  <a:lnTo>
                    <a:pt x="177995" y="137102"/>
                  </a:lnTo>
                  <a:lnTo>
                    <a:pt x="172291" y="128538"/>
                  </a:lnTo>
                  <a:lnTo>
                    <a:pt x="165706" y="120633"/>
                  </a:lnTo>
                  <a:lnTo>
                    <a:pt x="158292" y="113461"/>
                  </a:lnTo>
                  <a:lnTo>
                    <a:pt x="164139" y="106578"/>
                  </a:lnTo>
                  <a:lnTo>
                    <a:pt x="149364" y="106578"/>
                  </a:lnTo>
                  <a:lnTo>
                    <a:pt x="140165" y="101257"/>
                  </a:lnTo>
                  <a:close/>
                </a:path>
                <a:path w="337820" h="281304">
                  <a:moveTo>
                    <a:pt x="318643" y="219379"/>
                  </a:moveTo>
                  <a:lnTo>
                    <a:pt x="286880" y="219379"/>
                  </a:lnTo>
                  <a:lnTo>
                    <a:pt x="302195" y="222486"/>
                  </a:lnTo>
                  <a:lnTo>
                    <a:pt x="314704" y="230925"/>
                  </a:lnTo>
                  <a:lnTo>
                    <a:pt x="323143" y="243434"/>
                  </a:lnTo>
                  <a:lnTo>
                    <a:pt x="326250" y="258749"/>
                  </a:lnTo>
                  <a:lnTo>
                    <a:pt x="326250" y="270001"/>
                  </a:lnTo>
                  <a:lnTo>
                    <a:pt x="337502" y="270001"/>
                  </a:lnTo>
                  <a:lnTo>
                    <a:pt x="337502" y="258749"/>
                  </a:lnTo>
                  <a:lnTo>
                    <a:pt x="336232" y="247497"/>
                  </a:lnTo>
                  <a:lnTo>
                    <a:pt x="332544" y="236931"/>
                  </a:lnTo>
                  <a:lnTo>
                    <a:pt x="326620" y="227431"/>
                  </a:lnTo>
                  <a:lnTo>
                    <a:pt x="318643" y="219379"/>
                  </a:lnTo>
                  <a:close/>
                </a:path>
                <a:path w="337820" h="281304">
                  <a:moveTo>
                    <a:pt x="318643" y="157505"/>
                  </a:moveTo>
                  <a:lnTo>
                    <a:pt x="286880" y="157505"/>
                  </a:lnTo>
                  <a:lnTo>
                    <a:pt x="302195" y="160611"/>
                  </a:lnTo>
                  <a:lnTo>
                    <a:pt x="314704" y="169051"/>
                  </a:lnTo>
                  <a:lnTo>
                    <a:pt x="323143" y="181560"/>
                  </a:lnTo>
                  <a:lnTo>
                    <a:pt x="326250" y="196875"/>
                  </a:lnTo>
                  <a:lnTo>
                    <a:pt x="326250" y="208127"/>
                  </a:lnTo>
                  <a:lnTo>
                    <a:pt x="337502" y="208127"/>
                  </a:lnTo>
                  <a:lnTo>
                    <a:pt x="337502" y="196875"/>
                  </a:lnTo>
                  <a:lnTo>
                    <a:pt x="336232" y="185621"/>
                  </a:lnTo>
                  <a:lnTo>
                    <a:pt x="332544" y="175052"/>
                  </a:lnTo>
                  <a:lnTo>
                    <a:pt x="326620" y="165551"/>
                  </a:lnTo>
                  <a:lnTo>
                    <a:pt x="318643" y="157505"/>
                  </a:lnTo>
                  <a:close/>
                </a:path>
                <a:path w="337820" h="281304">
                  <a:moveTo>
                    <a:pt x="318643" y="95630"/>
                  </a:moveTo>
                  <a:lnTo>
                    <a:pt x="286880" y="95630"/>
                  </a:lnTo>
                  <a:lnTo>
                    <a:pt x="302195" y="98737"/>
                  </a:lnTo>
                  <a:lnTo>
                    <a:pt x="314704" y="107176"/>
                  </a:lnTo>
                  <a:lnTo>
                    <a:pt x="323143" y="119685"/>
                  </a:lnTo>
                  <a:lnTo>
                    <a:pt x="326250" y="135000"/>
                  </a:lnTo>
                  <a:lnTo>
                    <a:pt x="326250" y="146253"/>
                  </a:lnTo>
                  <a:lnTo>
                    <a:pt x="337502" y="146253"/>
                  </a:lnTo>
                  <a:lnTo>
                    <a:pt x="337502" y="135000"/>
                  </a:lnTo>
                  <a:lnTo>
                    <a:pt x="336232" y="123741"/>
                  </a:lnTo>
                  <a:lnTo>
                    <a:pt x="332544" y="113172"/>
                  </a:lnTo>
                  <a:lnTo>
                    <a:pt x="326620" y="103675"/>
                  </a:lnTo>
                  <a:lnTo>
                    <a:pt x="318643" y="95630"/>
                  </a:lnTo>
                  <a:close/>
                </a:path>
                <a:path w="337820" h="281304">
                  <a:moveTo>
                    <a:pt x="191249" y="95630"/>
                  </a:moveTo>
                  <a:lnTo>
                    <a:pt x="159448" y="95630"/>
                  </a:lnTo>
                  <a:lnTo>
                    <a:pt x="155562" y="98767"/>
                  </a:lnTo>
                  <a:lnTo>
                    <a:pt x="152171" y="102450"/>
                  </a:lnTo>
                  <a:lnTo>
                    <a:pt x="149364" y="106578"/>
                  </a:lnTo>
                  <a:lnTo>
                    <a:pt x="164139" y="106578"/>
                  </a:lnTo>
                  <a:lnTo>
                    <a:pt x="164644" y="105984"/>
                  </a:lnTo>
                  <a:lnTo>
                    <a:pt x="172518" y="100379"/>
                  </a:lnTo>
                  <a:lnTo>
                    <a:pt x="181518" y="96857"/>
                  </a:lnTo>
                  <a:lnTo>
                    <a:pt x="191249" y="95630"/>
                  </a:lnTo>
                  <a:close/>
                </a:path>
                <a:path w="337820" h="281304">
                  <a:moveTo>
                    <a:pt x="238379" y="0"/>
                  </a:moveTo>
                  <a:lnTo>
                    <a:pt x="212267" y="0"/>
                  </a:lnTo>
                  <a:lnTo>
                    <a:pt x="210832" y="596"/>
                  </a:lnTo>
                  <a:lnTo>
                    <a:pt x="188861" y="22567"/>
                  </a:lnTo>
                  <a:lnTo>
                    <a:pt x="169945" y="27220"/>
                  </a:lnTo>
                  <a:lnTo>
                    <a:pt x="154638" y="38207"/>
                  </a:lnTo>
                  <a:lnTo>
                    <a:pt x="144384" y="54014"/>
                  </a:lnTo>
                  <a:lnTo>
                    <a:pt x="140627" y="73126"/>
                  </a:lnTo>
                  <a:lnTo>
                    <a:pt x="140627" y="93116"/>
                  </a:lnTo>
                  <a:lnTo>
                    <a:pt x="143141" y="95630"/>
                  </a:lnTo>
                  <a:lnTo>
                    <a:pt x="334987" y="95630"/>
                  </a:lnTo>
                  <a:lnTo>
                    <a:pt x="337502" y="93116"/>
                  </a:lnTo>
                  <a:lnTo>
                    <a:pt x="337502" y="84378"/>
                  </a:lnTo>
                  <a:lnTo>
                    <a:pt x="151879" y="84378"/>
                  </a:lnTo>
                  <a:lnTo>
                    <a:pt x="151879" y="73126"/>
                  </a:lnTo>
                  <a:lnTo>
                    <a:pt x="154985" y="57811"/>
                  </a:lnTo>
                  <a:lnTo>
                    <a:pt x="163425" y="45302"/>
                  </a:lnTo>
                  <a:lnTo>
                    <a:pt x="175934" y="36863"/>
                  </a:lnTo>
                  <a:lnTo>
                    <a:pt x="191249" y="33756"/>
                  </a:lnTo>
                  <a:lnTo>
                    <a:pt x="317292" y="33756"/>
                  </a:lnTo>
                  <a:lnTo>
                    <a:pt x="308956" y="27594"/>
                  </a:lnTo>
                  <a:lnTo>
                    <a:pt x="290423" y="22644"/>
                  </a:lnTo>
                  <a:lnTo>
                    <a:pt x="290353" y="22504"/>
                  </a:lnTo>
                  <a:lnTo>
                    <a:pt x="204838" y="22504"/>
                  </a:lnTo>
                  <a:lnTo>
                    <a:pt x="216077" y="11252"/>
                  </a:lnTo>
                  <a:lnTo>
                    <a:pt x="284727" y="11252"/>
                  </a:lnTo>
                  <a:lnTo>
                    <a:pt x="281692" y="5181"/>
                  </a:lnTo>
                  <a:lnTo>
                    <a:pt x="242316" y="5181"/>
                  </a:lnTo>
                  <a:lnTo>
                    <a:pt x="240334" y="1206"/>
                  </a:lnTo>
                  <a:lnTo>
                    <a:pt x="238379" y="0"/>
                  </a:lnTo>
                  <a:close/>
                </a:path>
                <a:path w="337820" h="281304">
                  <a:moveTo>
                    <a:pt x="317292" y="33756"/>
                  </a:moveTo>
                  <a:lnTo>
                    <a:pt x="286880" y="33756"/>
                  </a:lnTo>
                  <a:lnTo>
                    <a:pt x="302195" y="36863"/>
                  </a:lnTo>
                  <a:lnTo>
                    <a:pt x="314704" y="45302"/>
                  </a:lnTo>
                  <a:lnTo>
                    <a:pt x="323143" y="57811"/>
                  </a:lnTo>
                  <a:lnTo>
                    <a:pt x="326250" y="73126"/>
                  </a:lnTo>
                  <a:lnTo>
                    <a:pt x="326250" y="84378"/>
                  </a:lnTo>
                  <a:lnTo>
                    <a:pt x="337502" y="84378"/>
                  </a:lnTo>
                  <a:lnTo>
                    <a:pt x="337502" y="73126"/>
                  </a:lnTo>
                  <a:lnTo>
                    <a:pt x="333857" y="54296"/>
                  </a:lnTo>
                  <a:lnTo>
                    <a:pt x="323888" y="38631"/>
                  </a:lnTo>
                  <a:lnTo>
                    <a:pt x="317292" y="33756"/>
                  </a:lnTo>
                  <a:close/>
                </a:path>
                <a:path w="337820" h="281304">
                  <a:moveTo>
                    <a:pt x="259664" y="11252"/>
                  </a:moveTo>
                  <a:lnTo>
                    <a:pt x="232778" y="11252"/>
                  </a:lnTo>
                  <a:lnTo>
                    <a:pt x="238404" y="22504"/>
                  </a:lnTo>
                  <a:lnTo>
                    <a:pt x="250977" y="22504"/>
                  </a:lnTo>
                  <a:lnTo>
                    <a:pt x="247396" y="15341"/>
                  </a:lnTo>
                  <a:lnTo>
                    <a:pt x="259664" y="11252"/>
                  </a:lnTo>
                  <a:close/>
                </a:path>
                <a:path w="337820" h="281304">
                  <a:moveTo>
                    <a:pt x="284727" y="11252"/>
                  </a:moveTo>
                  <a:lnTo>
                    <a:pt x="272148" y="11252"/>
                  </a:lnTo>
                  <a:lnTo>
                    <a:pt x="277774" y="22504"/>
                  </a:lnTo>
                  <a:lnTo>
                    <a:pt x="290353" y="22504"/>
                  </a:lnTo>
                  <a:lnTo>
                    <a:pt x="284727" y="11252"/>
                  </a:lnTo>
                  <a:close/>
                </a:path>
                <a:path w="337820" h="281304">
                  <a:moveTo>
                    <a:pt x="277761" y="0"/>
                  </a:moveTo>
                  <a:lnTo>
                    <a:pt x="258152" y="0"/>
                  </a:lnTo>
                  <a:lnTo>
                    <a:pt x="257543" y="101"/>
                  </a:lnTo>
                  <a:lnTo>
                    <a:pt x="242316" y="5181"/>
                  </a:lnTo>
                  <a:lnTo>
                    <a:pt x="281692" y="5181"/>
                  </a:lnTo>
                  <a:lnTo>
                    <a:pt x="279704" y="1206"/>
                  </a:lnTo>
                  <a:lnTo>
                    <a:pt x="277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81" name="object 88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37363" y="7455888"/>
              <a:ext cx="99627" cy="110863"/>
            </a:xfrm>
            <a:prstGeom prst="rect">
              <a:avLst/>
            </a:prstGeom>
          </p:spPr>
        </p:pic>
        <p:sp>
          <p:nvSpPr>
            <p:cNvPr id="882" name="object 882"/>
            <p:cNvSpPr/>
            <p:nvPr/>
          </p:nvSpPr>
          <p:spPr>
            <a:xfrm>
              <a:off x="9839960" y="7393368"/>
              <a:ext cx="135255" cy="212725"/>
            </a:xfrm>
            <a:custGeom>
              <a:avLst/>
              <a:gdLst/>
              <a:ahLst/>
              <a:cxnLst/>
              <a:rect l="l" t="t" r="r" b="b"/>
              <a:pathLst>
                <a:path w="135254" h="212725">
                  <a:moveTo>
                    <a:pt x="16268" y="206451"/>
                  </a:moveTo>
                  <a:lnTo>
                    <a:pt x="11239" y="196392"/>
                  </a:lnTo>
                  <a:lnTo>
                    <a:pt x="0" y="202018"/>
                  </a:lnTo>
                  <a:lnTo>
                    <a:pt x="5029" y="212077"/>
                  </a:lnTo>
                  <a:lnTo>
                    <a:pt x="16268" y="206451"/>
                  </a:lnTo>
                  <a:close/>
                </a:path>
                <a:path w="135254" h="212725">
                  <a:moveTo>
                    <a:pt x="16306" y="20916"/>
                  </a:moveTo>
                  <a:lnTo>
                    <a:pt x="11277" y="10858"/>
                  </a:lnTo>
                  <a:lnTo>
                    <a:pt x="38" y="16484"/>
                  </a:lnTo>
                  <a:lnTo>
                    <a:pt x="5067" y="26543"/>
                  </a:lnTo>
                  <a:lnTo>
                    <a:pt x="16306" y="20916"/>
                  </a:lnTo>
                  <a:close/>
                </a:path>
                <a:path w="135254" h="212725">
                  <a:moveTo>
                    <a:pt x="56451" y="196926"/>
                  </a:moveTo>
                  <a:lnTo>
                    <a:pt x="39585" y="185674"/>
                  </a:lnTo>
                  <a:lnTo>
                    <a:pt x="33337" y="195033"/>
                  </a:lnTo>
                  <a:lnTo>
                    <a:pt x="50215" y="206286"/>
                  </a:lnTo>
                  <a:lnTo>
                    <a:pt x="56451" y="196926"/>
                  </a:lnTo>
                  <a:close/>
                </a:path>
                <a:path w="135254" h="212725">
                  <a:moveTo>
                    <a:pt x="56451" y="135039"/>
                  </a:moveTo>
                  <a:lnTo>
                    <a:pt x="39585" y="123786"/>
                  </a:lnTo>
                  <a:lnTo>
                    <a:pt x="33337" y="133146"/>
                  </a:lnTo>
                  <a:lnTo>
                    <a:pt x="50215" y="144399"/>
                  </a:lnTo>
                  <a:lnTo>
                    <a:pt x="56451" y="135039"/>
                  </a:lnTo>
                  <a:close/>
                </a:path>
                <a:path w="135254" h="212725">
                  <a:moveTo>
                    <a:pt x="56451" y="73139"/>
                  </a:moveTo>
                  <a:lnTo>
                    <a:pt x="39585" y="61887"/>
                  </a:lnTo>
                  <a:lnTo>
                    <a:pt x="33337" y="71247"/>
                  </a:lnTo>
                  <a:lnTo>
                    <a:pt x="50215" y="82499"/>
                  </a:lnTo>
                  <a:lnTo>
                    <a:pt x="56451" y="73139"/>
                  </a:lnTo>
                  <a:close/>
                </a:path>
                <a:path w="135254" h="212725">
                  <a:moveTo>
                    <a:pt x="56451" y="11252"/>
                  </a:moveTo>
                  <a:lnTo>
                    <a:pt x="39585" y="0"/>
                  </a:lnTo>
                  <a:lnTo>
                    <a:pt x="33337" y="9359"/>
                  </a:lnTo>
                  <a:lnTo>
                    <a:pt x="50215" y="20612"/>
                  </a:lnTo>
                  <a:lnTo>
                    <a:pt x="56451" y="11252"/>
                  </a:lnTo>
                  <a:close/>
                </a:path>
                <a:path w="135254" h="212725">
                  <a:moveTo>
                    <a:pt x="100609" y="206476"/>
                  </a:moveTo>
                  <a:lnTo>
                    <a:pt x="95580" y="196418"/>
                  </a:lnTo>
                  <a:lnTo>
                    <a:pt x="84340" y="202044"/>
                  </a:lnTo>
                  <a:lnTo>
                    <a:pt x="89369" y="212102"/>
                  </a:lnTo>
                  <a:lnTo>
                    <a:pt x="100609" y="206476"/>
                  </a:lnTo>
                  <a:close/>
                </a:path>
                <a:path w="135254" h="212725">
                  <a:moveTo>
                    <a:pt x="100622" y="144627"/>
                  </a:moveTo>
                  <a:lnTo>
                    <a:pt x="95592" y="134569"/>
                  </a:lnTo>
                  <a:lnTo>
                    <a:pt x="84353" y="140195"/>
                  </a:lnTo>
                  <a:lnTo>
                    <a:pt x="89382" y="150253"/>
                  </a:lnTo>
                  <a:lnTo>
                    <a:pt x="100622" y="144627"/>
                  </a:lnTo>
                  <a:close/>
                </a:path>
                <a:path w="135254" h="212725">
                  <a:moveTo>
                    <a:pt x="100634" y="82778"/>
                  </a:moveTo>
                  <a:lnTo>
                    <a:pt x="95605" y="72720"/>
                  </a:lnTo>
                  <a:lnTo>
                    <a:pt x="84366" y="78346"/>
                  </a:lnTo>
                  <a:lnTo>
                    <a:pt x="89395" y="88404"/>
                  </a:lnTo>
                  <a:lnTo>
                    <a:pt x="100634" y="82778"/>
                  </a:lnTo>
                  <a:close/>
                </a:path>
                <a:path w="135254" h="212725">
                  <a:moveTo>
                    <a:pt x="100647" y="20929"/>
                  </a:moveTo>
                  <a:lnTo>
                    <a:pt x="95618" y="10871"/>
                  </a:lnTo>
                  <a:lnTo>
                    <a:pt x="84378" y="16497"/>
                  </a:lnTo>
                  <a:lnTo>
                    <a:pt x="89408" y="26555"/>
                  </a:lnTo>
                  <a:lnTo>
                    <a:pt x="100647" y="20929"/>
                  </a:lnTo>
                  <a:close/>
                </a:path>
                <a:path w="135254" h="212725">
                  <a:moveTo>
                    <a:pt x="135216" y="196926"/>
                  </a:moveTo>
                  <a:lnTo>
                    <a:pt x="118351" y="185674"/>
                  </a:lnTo>
                  <a:lnTo>
                    <a:pt x="112102" y="195033"/>
                  </a:lnTo>
                  <a:lnTo>
                    <a:pt x="128981" y="206286"/>
                  </a:lnTo>
                  <a:lnTo>
                    <a:pt x="135216" y="196926"/>
                  </a:lnTo>
                  <a:close/>
                </a:path>
                <a:path w="135254" h="212725">
                  <a:moveTo>
                    <a:pt x="135229" y="135039"/>
                  </a:moveTo>
                  <a:lnTo>
                    <a:pt x="118364" y="123786"/>
                  </a:lnTo>
                  <a:lnTo>
                    <a:pt x="112115" y="133146"/>
                  </a:lnTo>
                  <a:lnTo>
                    <a:pt x="128993" y="144399"/>
                  </a:lnTo>
                  <a:lnTo>
                    <a:pt x="135229" y="135039"/>
                  </a:lnTo>
                  <a:close/>
                </a:path>
                <a:path w="135254" h="212725">
                  <a:moveTo>
                    <a:pt x="135229" y="73139"/>
                  </a:moveTo>
                  <a:lnTo>
                    <a:pt x="118364" y="61887"/>
                  </a:lnTo>
                  <a:lnTo>
                    <a:pt x="112115" y="71247"/>
                  </a:lnTo>
                  <a:lnTo>
                    <a:pt x="128993" y="82499"/>
                  </a:lnTo>
                  <a:lnTo>
                    <a:pt x="135229" y="73139"/>
                  </a:lnTo>
                  <a:close/>
                </a:path>
                <a:path w="135254" h="212725">
                  <a:moveTo>
                    <a:pt x="135229" y="11252"/>
                  </a:moveTo>
                  <a:lnTo>
                    <a:pt x="118364" y="0"/>
                  </a:lnTo>
                  <a:lnTo>
                    <a:pt x="112115" y="9359"/>
                  </a:lnTo>
                  <a:lnTo>
                    <a:pt x="128993" y="20612"/>
                  </a:lnTo>
                  <a:lnTo>
                    <a:pt x="135229" y="112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21738"/>
            <a:ext cx="6021070" cy="457200"/>
          </a:xfrm>
          <a:prstGeom prst="rect">
            <a:avLst/>
          </a:prstGeom>
          <a:solidFill>
            <a:srgbClr val="A0CD4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800" spc="-40" dirty="0"/>
              <a:t>LOS</a:t>
            </a:r>
            <a:r>
              <a:rPr sz="2800" spc="-5" dirty="0"/>
              <a:t> </a:t>
            </a:r>
            <a:r>
              <a:rPr sz="2800" spc="-15" dirty="0"/>
              <a:t>ALIMENTOS</a:t>
            </a:r>
            <a:r>
              <a:rPr sz="2800" dirty="0"/>
              <a:t> </a:t>
            </a:r>
            <a:r>
              <a:rPr sz="2800" spc="-25" dirty="0"/>
              <a:t>ULTRAPROCESADOS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444500" y="7242398"/>
            <a:ext cx="1296035" cy="20129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b="0" spc="-10" dirty="0">
                <a:solidFill>
                  <a:srgbClr val="231F20"/>
                </a:solidFill>
                <a:latin typeface="Whitney"/>
                <a:cs typeface="Whitney"/>
              </a:rPr>
              <a:t>Fuente:</a:t>
            </a:r>
            <a:r>
              <a:rPr sz="1200" b="0" spc="-3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Whitney"/>
                <a:cs typeface="Whitney"/>
              </a:rPr>
              <a:t>PAHO,</a:t>
            </a:r>
            <a:r>
              <a:rPr sz="1200" b="0" spc="-3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200" b="0" spc="-5" dirty="0">
                <a:solidFill>
                  <a:srgbClr val="231F20"/>
                </a:solidFill>
                <a:latin typeface="Whitney"/>
                <a:cs typeface="Whitney"/>
              </a:rPr>
              <a:t>2015</a:t>
            </a:r>
            <a:endParaRPr sz="1200" dirty="0">
              <a:latin typeface="Whitney"/>
              <a:cs typeface="Whitne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2106282"/>
            <a:ext cx="9061450" cy="313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0" spc="10" dirty="0">
                <a:solidFill>
                  <a:srgbClr val="231F20"/>
                </a:solidFill>
                <a:latin typeface="Whitney"/>
                <a:cs typeface="Whitney"/>
              </a:rPr>
              <a:t>-Tienen</a:t>
            </a:r>
            <a:r>
              <a:rPr sz="3400" b="0" spc="-2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400" b="1" dirty="0">
                <a:solidFill>
                  <a:srgbClr val="231F20"/>
                </a:solidFill>
                <a:latin typeface="Whitney"/>
                <a:cs typeface="Whitney"/>
              </a:rPr>
              <a:t>mala</a:t>
            </a:r>
            <a:r>
              <a:rPr sz="3400" b="1" spc="-1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400" b="1" dirty="0">
                <a:solidFill>
                  <a:srgbClr val="231F20"/>
                </a:solidFill>
                <a:latin typeface="Whitney"/>
                <a:cs typeface="Whitney"/>
              </a:rPr>
              <a:t>calidad</a:t>
            </a:r>
            <a:r>
              <a:rPr sz="3400" b="1" spc="-1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400" b="1" dirty="0">
                <a:solidFill>
                  <a:srgbClr val="231F20"/>
                </a:solidFill>
                <a:latin typeface="Whitney"/>
                <a:cs typeface="Whitney"/>
              </a:rPr>
              <a:t>nutricional</a:t>
            </a:r>
            <a:endParaRPr sz="3400" dirty="0">
              <a:latin typeface="Whitney"/>
              <a:cs typeface="Whitney"/>
            </a:endParaRPr>
          </a:p>
          <a:p>
            <a:pPr marL="12700">
              <a:lnSpc>
                <a:spcPct val="100000"/>
              </a:lnSpc>
            </a:pPr>
            <a:r>
              <a:rPr sz="3400" b="0" spc="50" dirty="0">
                <a:solidFill>
                  <a:srgbClr val="231F20"/>
                </a:solidFill>
                <a:latin typeface="Whitney"/>
                <a:cs typeface="Whitney"/>
              </a:rPr>
              <a:t>-Son</a:t>
            </a:r>
            <a:r>
              <a:rPr sz="34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400" b="0" dirty="0">
                <a:solidFill>
                  <a:srgbClr val="231F20"/>
                </a:solidFill>
                <a:latin typeface="Whitney"/>
                <a:cs typeface="Whitney"/>
              </a:rPr>
              <a:t>casi</a:t>
            </a:r>
            <a:r>
              <a:rPr sz="3400" b="0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400" b="1" spc="-10" dirty="0">
                <a:solidFill>
                  <a:srgbClr val="231F20"/>
                </a:solidFill>
                <a:latin typeface="Whitney"/>
                <a:cs typeface="Whitney"/>
              </a:rPr>
              <a:t>adictivos</a:t>
            </a:r>
            <a:r>
              <a:rPr sz="3400" b="1" spc="3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400" b="0" dirty="0">
                <a:solidFill>
                  <a:srgbClr val="231F20"/>
                </a:solidFill>
                <a:latin typeface="Whitney"/>
                <a:cs typeface="Whitney"/>
              </a:rPr>
              <a:t>(y</a:t>
            </a:r>
            <a:r>
              <a:rPr sz="34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400" b="0" spc="-10" dirty="0">
                <a:solidFill>
                  <a:srgbClr val="231F20"/>
                </a:solidFill>
                <a:latin typeface="Whitney"/>
                <a:cs typeface="Whitney"/>
              </a:rPr>
              <a:t>extremadamente</a:t>
            </a:r>
            <a:r>
              <a:rPr sz="34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400" b="1" spc="-5" dirty="0">
                <a:solidFill>
                  <a:srgbClr val="231F20"/>
                </a:solidFill>
                <a:latin typeface="Whitney"/>
                <a:cs typeface="Whitney"/>
              </a:rPr>
              <a:t>sabrosos</a:t>
            </a:r>
            <a:r>
              <a:rPr sz="3400" b="0" spc="-5" dirty="0">
                <a:solidFill>
                  <a:srgbClr val="231F20"/>
                </a:solidFill>
                <a:latin typeface="Whitney"/>
                <a:cs typeface="Whitney"/>
              </a:rPr>
              <a:t>)</a:t>
            </a:r>
            <a:endParaRPr sz="3400" dirty="0">
              <a:latin typeface="Whitney"/>
              <a:cs typeface="Whitney"/>
            </a:endParaRPr>
          </a:p>
          <a:p>
            <a:pPr marL="12700">
              <a:lnSpc>
                <a:spcPct val="100000"/>
              </a:lnSpc>
            </a:pPr>
            <a:r>
              <a:rPr sz="3400" b="0" spc="50" dirty="0">
                <a:solidFill>
                  <a:srgbClr val="231F20"/>
                </a:solidFill>
                <a:latin typeface="Whitney"/>
                <a:cs typeface="Whitney"/>
              </a:rPr>
              <a:t>-Son</a:t>
            </a:r>
            <a:r>
              <a:rPr sz="3400" b="0" spc="-2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400" b="1" dirty="0">
                <a:solidFill>
                  <a:srgbClr val="231F20"/>
                </a:solidFill>
                <a:latin typeface="Whitney"/>
                <a:cs typeface="Whitney"/>
              </a:rPr>
              <a:t>mal</a:t>
            </a:r>
            <a:r>
              <a:rPr sz="3400" b="1" spc="-1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400" b="1" spc="-5" dirty="0">
                <a:solidFill>
                  <a:srgbClr val="231F20"/>
                </a:solidFill>
                <a:latin typeface="Whitney"/>
                <a:cs typeface="Whitney"/>
              </a:rPr>
              <a:t>vistos</a:t>
            </a:r>
            <a:r>
              <a:rPr sz="3400" b="1" spc="2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400" b="0" spc="-10" dirty="0">
                <a:solidFill>
                  <a:srgbClr val="231F20"/>
                </a:solidFill>
                <a:latin typeface="Whitney"/>
                <a:cs typeface="Whitney"/>
              </a:rPr>
              <a:t>como</a:t>
            </a:r>
            <a:r>
              <a:rPr sz="3400" b="0" spc="-2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400" b="1" dirty="0">
                <a:solidFill>
                  <a:srgbClr val="231F20"/>
                </a:solidFill>
                <a:latin typeface="Whitney"/>
                <a:cs typeface="Whitney"/>
              </a:rPr>
              <a:t>saludables</a:t>
            </a:r>
            <a:endParaRPr sz="3400" dirty="0">
              <a:latin typeface="Whitney"/>
              <a:cs typeface="Whitney"/>
            </a:endParaRPr>
          </a:p>
          <a:p>
            <a:pPr marL="12700">
              <a:lnSpc>
                <a:spcPct val="100000"/>
              </a:lnSpc>
            </a:pPr>
            <a:r>
              <a:rPr sz="3400" b="0" spc="5" dirty="0">
                <a:solidFill>
                  <a:srgbClr val="231F20"/>
                </a:solidFill>
                <a:latin typeface="Whitney"/>
                <a:cs typeface="Whitney"/>
              </a:rPr>
              <a:t>-Fomentan</a:t>
            </a:r>
            <a:r>
              <a:rPr sz="3400" b="0" spc="-2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400" b="0" dirty="0">
                <a:solidFill>
                  <a:srgbClr val="231F20"/>
                </a:solidFill>
                <a:latin typeface="Whitney"/>
                <a:cs typeface="Whitney"/>
              </a:rPr>
              <a:t>la</a:t>
            </a:r>
            <a:r>
              <a:rPr sz="3400" b="0" spc="-2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400" b="1" dirty="0">
                <a:solidFill>
                  <a:srgbClr val="231F20"/>
                </a:solidFill>
                <a:latin typeface="Whitney"/>
                <a:cs typeface="Whitney"/>
              </a:rPr>
              <a:t>mala</a:t>
            </a:r>
            <a:r>
              <a:rPr sz="3400" b="1" spc="-1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400" b="1" dirty="0">
                <a:solidFill>
                  <a:srgbClr val="231F20"/>
                </a:solidFill>
                <a:latin typeface="Whitney"/>
                <a:cs typeface="Whitney"/>
              </a:rPr>
              <a:t>alimentación</a:t>
            </a:r>
            <a:endParaRPr sz="3400" dirty="0">
              <a:latin typeface="Whitney"/>
              <a:cs typeface="Whitney"/>
            </a:endParaRPr>
          </a:p>
          <a:p>
            <a:pPr marL="12700">
              <a:lnSpc>
                <a:spcPct val="100000"/>
              </a:lnSpc>
            </a:pPr>
            <a:r>
              <a:rPr sz="3400" b="0" spc="10" dirty="0">
                <a:solidFill>
                  <a:srgbClr val="231F20"/>
                </a:solidFill>
                <a:latin typeface="Whitney"/>
                <a:cs typeface="Whitney"/>
              </a:rPr>
              <a:t>-Tienen</a:t>
            </a:r>
            <a:r>
              <a:rPr sz="3400" b="0" spc="-2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400" b="0" dirty="0">
                <a:solidFill>
                  <a:srgbClr val="231F20"/>
                </a:solidFill>
                <a:latin typeface="Whitney"/>
                <a:cs typeface="Whitney"/>
              </a:rPr>
              <a:t>mucha</a:t>
            </a:r>
            <a:r>
              <a:rPr sz="3400" b="0" spc="-2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400" b="1" dirty="0">
                <a:solidFill>
                  <a:srgbClr val="231F20"/>
                </a:solidFill>
                <a:latin typeface="Whitney"/>
                <a:cs typeface="Whitney"/>
              </a:rPr>
              <a:t>publicidad</a:t>
            </a:r>
            <a:endParaRPr sz="3400" dirty="0">
              <a:latin typeface="Whitney"/>
              <a:cs typeface="Whitney"/>
            </a:endParaRPr>
          </a:p>
          <a:p>
            <a:pPr marL="12700">
              <a:lnSpc>
                <a:spcPct val="100000"/>
              </a:lnSpc>
            </a:pPr>
            <a:r>
              <a:rPr sz="3400" b="0" spc="10" dirty="0">
                <a:solidFill>
                  <a:srgbClr val="231F20"/>
                </a:solidFill>
                <a:latin typeface="Whitney"/>
                <a:cs typeface="Whitney"/>
              </a:rPr>
              <a:t>-Incentivan</a:t>
            </a:r>
            <a:r>
              <a:rPr sz="3400" b="0" spc="-2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400" b="0" dirty="0">
                <a:solidFill>
                  <a:srgbClr val="231F20"/>
                </a:solidFill>
                <a:latin typeface="Whitney"/>
                <a:cs typeface="Whitney"/>
              </a:rPr>
              <a:t>el</a:t>
            </a:r>
            <a:r>
              <a:rPr sz="3400" b="0" spc="-3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400" b="1" dirty="0">
                <a:solidFill>
                  <a:srgbClr val="231F20"/>
                </a:solidFill>
                <a:latin typeface="Whitney"/>
                <a:cs typeface="Whitney"/>
              </a:rPr>
              <a:t>individualismo</a:t>
            </a:r>
            <a:endParaRPr sz="3400" dirty="0">
              <a:latin typeface="Whitney"/>
              <a:cs typeface="Whitne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579" y="190830"/>
            <a:ext cx="9575800" cy="7390765"/>
          </a:xfrm>
          <a:custGeom>
            <a:avLst/>
            <a:gdLst/>
            <a:ahLst/>
            <a:cxnLst/>
            <a:rect l="l" t="t" r="r" b="b"/>
            <a:pathLst>
              <a:path w="9575800" h="7390765">
                <a:moveTo>
                  <a:pt x="0" y="7390726"/>
                </a:moveTo>
                <a:lnTo>
                  <a:pt x="9575253" y="7390726"/>
                </a:lnTo>
                <a:lnTo>
                  <a:pt x="9575253" y="0"/>
                </a:lnTo>
                <a:lnTo>
                  <a:pt x="0" y="0"/>
                </a:lnTo>
                <a:lnTo>
                  <a:pt x="0" y="7390726"/>
                </a:lnTo>
                <a:close/>
              </a:path>
            </a:pathLst>
          </a:custGeom>
          <a:ln w="54749">
            <a:solidFill>
              <a:srgbClr val="A0CD4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921738"/>
            <a:ext cx="7194550" cy="457200"/>
          </a:xfrm>
          <a:prstGeom prst="rect">
            <a:avLst/>
          </a:prstGeom>
          <a:solidFill>
            <a:srgbClr val="A0CD4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800" b="1" spc="-25" dirty="0">
                <a:solidFill>
                  <a:srgbClr val="FFFFFF"/>
                </a:solidFill>
                <a:latin typeface="Whitney"/>
                <a:cs typeface="Whitney"/>
              </a:rPr>
              <a:t>EFECTOS</a:t>
            </a:r>
            <a:r>
              <a:rPr sz="2800" b="1" spc="-10" dirty="0">
                <a:solidFill>
                  <a:srgbClr val="FFFFFF"/>
                </a:solidFill>
                <a:latin typeface="Whitney"/>
                <a:cs typeface="Whitney"/>
              </a:rPr>
              <a:t> </a:t>
            </a:r>
            <a:r>
              <a:rPr sz="2800" b="1" dirty="0">
                <a:solidFill>
                  <a:srgbClr val="FFFFFF"/>
                </a:solidFill>
                <a:latin typeface="Whitney"/>
                <a:cs typeface="Whitney"/>
              </a:rPr>
              <a:t>EN</a:t>
            </a:r>
            <a:r>
              <a:rPr sz="2800" b="1" spc="-5" dirty="0">
                <a:solidFill>
                  <a:srgbClr val="FFFFFF"/>
                </a:solidFill>
                <a:latin typeface="Whitney"/>
                <a:cs typeface="Whitney"/>
              </a:rPr>
              <a:t> </a:t>
            </a:r>
            <a:r>
              <a:rPr sz="2800" b="1" dirty="0">
                <a:solidFill>
                  <a:srgbClr val="FFFFFF"/>
                </a:solidFill>
                <a:latin typeface="Whitney"/>
                <a:cs typeface="Whitney"/>
              </a:rPr>
              <a:t>TU</a:t>
            </a:r>
            <a:r>
              <a:rPr sz="2800" b="1" spc="-10" dirty="0">
                <a:solidFill>
                  <a:srgbClr val="FFFFFF"/>
                </a:solidFill>
                <a:latin typeface="Whitney"/>
                <a:cs typeface="Whitney"/>
              </a:rPr>
              <a:t> </a:t>
            </a:r>
            <a:r>
              <a:rPr sz="2800" b="1" dirty="0">
                <a:solidFill>
                  <a:srgbClr val="FFFFFF"/>
                </a:solidFill>
                <a:latin typeface="Whitney"/>
                <a:cs typeface="Whitney"/>
              </a:rPr>
              <a:t>CUERPO</a:t>
            </a:r>
            <a:r>
              <a:rPr sz="2800" b="1" spc="-5" dirty="0">
                <a:solidFill>
                  <a:srgbClr val="FFFFFF"/>
                </a:solidFill>
                <a:latin typeface="Whitney"/>
                <a:cs typeface="Whitney"/>
              </a:rPr>
              <a:t> </a:t>
            </a:r>
            <a:r>
              <a:rPr sz="2800" b="1" dirty="0">
                <a:solidFill>
                  <a:srgbClr val="FFFFFF"/>
                </a:solidFill>
                <a:latin typeface="Whitney"/>
                <a:cs typeface="Whitney"/>
              </a:rPr>
              <a:t>DE</a:t>
            </a:r>
            <a:r>
              <a:rPr sz="2800" b="1" spc="-10" dirty="0">
                <a:solidFill>
                  <a:srgbClr val="FFFFFF"/>
                </a:solidFill>
                <a:latin typeface="Whitney"/>
                <a:cs typeface="Whitney"/>
              </a:rPr>
              <a:t> </a:t>
            </a:r>
            <a:r>
              <a:rPr sz="2800" b="1" spc="-40" dirty="0">
                <a:solidFill>
                  <a:srgbClr val="FFFFFF"/>
                </a:solidFill>
                <a:latin typeface="Whitney"/>
                <a:cs typeface="Whitney"/>
              </a:rPr>
              <a:t>LOS</a:t>
            </a:r>
            <a:r>
              <a:rPr sz="2800" b="1" spc="-5" dirty="0">
                <a:solidFill>
                  <a:srgbClr val="FFFFFF"/>
                </a:solidFill>
                <a:latin typeface="Whitney"/>
                <a:cs typeface="Whitney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Whitney"/>
                <a:cs typeface="Whitney"/>
              </a:rPr>
              <a:t>ALIMENTOS</a:t>
            </a:r>
            <a:endParaRPr sz="2800" dirty="0">
              <a:latin typeface="Whitney"/>
              <a:cs typeface="Whitney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7242398"/>
            <a:ext cx="1296035" cy="20129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b="0" spc="-10" dirty="0">
                <a:solidFill>
                  <a:srgbClr val="231F20"/>
                </a:solidFill>
                <a:latin typeface="Whitney"/>
                <a:cs typeface="Whitney"/>
              </a:rPr>
              <a:t>Fuente:</a:t>
            </a:r>
            <a:r>
              <a:rPr sz="1200" b="0" spc="-3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Whitney"/>
                <a:cs typeface="Whitney"/>
              </a:rPr>
              <a:t>PAHO,</a:t>
            </a:r>
            <a:r>
              <a:rPr sz="1200" b="0" spc="-3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200" b="0" spc="-5" dirty="0">
                <a:solidFill>
                  <a:srgbClr val="231F20"/>
                </a:solidFill>
                <a:latin typeface="Whitney"/>
                <a:cs typeface="Whitney"/>
              </a:rPr>
              <a:t>2015</a:t>
            </a:r>
            <a:endParaRPr sz="1200" dirty="0">
              <a:latin typeface="Whitney"/>
              <a:cs typeface="Whitne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1518638"/>
            <a:ext cx="3317875" cy="457200"/>
          </a:xfrm>
          <a:prstGeom prst="rect">
            <a:avLst/>
          </a:prstGeom>
          <a:solidFill>
            <a:srgbClr val="A0CD4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latin typeface="Whitney"/>
                <a:cs typeface="Whitney"/>
              </a:rPr>
              <a:t>U</a:t>
            </a:r>
            <a:r>
              <a:rPr sz="2800" b="1" spc="-270" dirty="0">
                <a:solidFill>
                  <a:srgbClr val="FFFFFF"/>
                </a:solidFill>
                <a:latin typeface="Whitney"/>
                <a:cs typeface="Whitney"/>
              </a:rPr>
              <a:t>L</a:t>
            </a:r>
            <a:r>
              <a:rPr sz="2800" b="1" dirty="0">
                <a:solidFill>
                  <a:srgbClr val="FFFFFF"/>
                </a:solidFill>
                <a:latin typeface="Whitney"/>
                <a:cs typeface="Whitney"/>
              </a:rPr>
              <a:t>TRAP</a:t>
            </a:r>
            <a:r>
              <a:rPr sz="2800" b="1" spc="-30" dirty="0">
                <a:solidFill>
                  <a:srgbClr val="FFFFFF"/>
                </a:solidFill>
                <a:latin typeface="Whitney"/>
                <a:cs typeface="Whitney"/>
              </a:rPr>
              <a:t>R</a:t>
            </a:r>
            <a:r>
              <a:rPr sz="2800" b="1" dirty="0">
                <a:solidFill>
                  <a:srgbClr val="FFFFFF"/>
                </a:solidFill>
                <a:latin typeface="Whitney"/>
                <a:cs typeface="Whitney"/>
              </a:rPr>
              <a:t>OCE</a:t>
            </a:r>
            <a:r>
              <a:rPr sz="2800" b="1" spc="-40" dirty="0">
                <a:solidFill>
                  <a:srgbClr val="FFFFFF"/>
                </a:solidFill>
                <a:latin typeface="Whitney"/>
                <a:cs typeface="Whitney"/>
              </a:rPr>
              <a:t>S</a:t>
            </a:r>
            <a:r>
              <a:rPr sz="2800" b="1" dirty="0">
                <a:solidFill>
                  <a:srgbClr val="FFFFFF"/>
                </a:solidFill>
                <a:latin typeface="Whitney"/>
                <a:cs typeface="Whitney"/>
              </a:rPr>
              <a:t>AD</a:t>
            </a:r>
            <a:r>
              <a:rPr sz="2800" b="1" spc="-5" dirty="0">
                <a:solidFill>
                  <a:srgbClr val="FFFFFF"/>
                </a:solidFill>
                <a:latin typeface="Whitney"/>
                <a:cs typeface="Whitney"/>
              </a:rPr>
              <a:t>O</a:t>
            </a:r>
            <a:r>
              <a:rPr sz="2800" b="1" dirty="0">
                <a:solidFill>
                  <a:srgbClr val="FFFFFF"/>
                </a:solidFill>
                <a:latin typeface="Whitney"/>
                <a:cs typeface="Whitney"/>
              </a:rPr>
              <a:t>S</a:t>
            </a:r>
            <a:endParaRPr sz="2800" dirty="0">
              <a:latin typeface="Whitney"/>
              <a:cs typeface="Whitney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2127467"/>
            <a:ext cx="9065260" cy="343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Char char="-"/>
              <a:tabLst>
                <a:tab pos="193040" algn="l"/>
              </a:tabLst>
            </a:pPr>
            <a:r>
              <a:rPr sz="2800" b="0" dirty="0">
                <a:solidFill>
                  <a:srgbClr val="231F20"/>
                </a:solidFill>
                <a:latin typeface="Whitney"/>
                <a:cs typeface="Whitney"/>
              </a:rPr>
              <a:t>Un</a:t>
            </a:r>
            <a:r>
              <a:rPr sz="2800" b="0" spc="-5" dirty="0">
                <a:solidFill>
                  <a:srgbClr val="231F20"/>
                </a:solidFill>
                <a:latin typeface="Whitney"/>
                <a:cs typeface="Whitney"/>
              </a:rPr>
              <a:t> alto consumo </a:t>
            </a:r>
            <a:r>
              <a:rPr sz="2800" b="0" dirty="0">
                <a:solidFill>
                  <a:srgbClr val="231F20"/>
                </a:solidFill>
                <a:latin typeface="Whitney"/>
                <a:cs typeface="Whitney"/>
              </a:rPr>
              <a:t>de </a:t>
            </a:r>
            <a:r>
              <a:rPr sz="2800" b="0" spc="-5" dirty="0">
                <a:solidFill>
                  <a:srgbClr val="231F20"/>
                </a:solidFill>
                <a:latin typeface="Whitney"/>
                <a:cs typeface="Whitney"/>
              </a:rPr>
              <a:t>alimentos </a:t>
            </a:r>
            <a:r>
              <a:rPr sz="2800" b="0" spc="-10" dirty="0">
                <a:solidFill>
                  <a:srgbClr val="231F20"/>
                </a:solidFill>
                <a:latin typeface="Whitney"/>
                <a:cs typeface="Whitney"/>
              </a:rPr>
              <a:t>ultraprocesados</a:t>
            </a:r>
            <a:r>
              <a:rPr sz="28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800" b="0" spc="-15" dirty="0">
                <a:solidFill>
                  <a:srgbClr val="231F20"/>
                </a:solidFill>
                <a:latin typeface="Whitney"/>
                <a:cs typeface="Whitney"/>
              </a:rPr>
              <a:t>acelera</a:t>
            </a:r>
            <a:r>
              <a:rPr sz="2800" b="0" dirty="0">
                <a:solidFill>
                  <a:srgbClr val="231F20"/>
                </a:solidFill>
                <a:latin typeface="Whitney"/>
                <a:cs typeface="Whitney"/>
              </a:rPr>
              <a:t> el</a:t>
            </a:r>
            <a:endParaRPr sz="2800" dirty="0">
              <a:latin typeface="Whitney"/>
              <a:cs typeface="Whitney"/>
            </a:endParaRPr>
          </a:p>
          <a:p>
            <a:pPr marL="192405">
              <a:lnSpc>
                <a:spcPct val="100000"/>
              </a:lnSpc>
            </a:pPr>
            <a:r>
              <a:rPr sz="2800" b="1" spc="-10" dirty="0">
                <a:solidFill>
                  <a:srgbClr val="231F20"/>
                </a:solidFill>
                <a:latin typeface="Whitney"/>
                <a:cs typeface="Whitney"/>
              </a:rPr>
              <a:t>envejecimiento</a:t>
            </a:r>
            <a:r>
              <a:rPr sz="2800" b="1" spc="-1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800" b="1" spc="-5" dirty="0">
                <a:solidFill>
                  <a:srgbClr val="231F20"/>
                </a:solidFill>
                <a:latin typeface="Whitney"/>
                <a:cs typeface="Whitney"/>
              </a:rPr>
              <a:t>celular</a:t>
            </a:r>
            <a:r>
              <a:rPr sz="2800" b="0" spc="-5" dirty="0">
                <a:solidFill>
                  <a:srgbClr val="231F20"/>
                </a:solidFill>
                <a:latin typeface="Whitney"/>
                <a:cs typeface="Whitney"/>
              </a:rPr>
              <a:t>.</a:t>
            </a:r>
            <a:endParaRPr sz="2800" dirty="0">
              <a:latin typeface="Whitney"/>
              <a:cs typeface="Whitney"/>
            </a:endParaRPr>
          </a:p>
          <a:p>
            <a:pPr marL="192405" marR="5080" indent="-180340">
              <a:lnSpc>
                <a:spcPct val="100000"/>
              </a:lnSpc>
              <a:buChar char="-"/>
              <a:tabLst>
                <a:tab pos="217170" algn="l"/>
              </a:tabLst>
            </a:pPr>
            <a:r>
              <a:rPr sz="2800" b="0" spc="-15" dirty="0">
                <a:solidFill>
                  <a:srgbClr val="231F20"/>
                </a:solidFill>
                <a:latin typeface="Whitney"/>
                <a:cs typeface="Whitney"/>
              </a:rPr>
              <a:t>Mayor </a:t>
            </a:r>
            <a:r>
              <a:rPr sz="2800" b="0" spc="-5" dirty="0">
                <a:solidFill>
                  <a:srgbClr val="231F20"/>
                </a:solidFill>
                <a:latin typeface="Whitney"/>
                <a:cs typeface="Whitney"/>
              </a:rPr>
              <a:t>riesgo </a:t>
            </a:r>
            <a:r>
              <a:rPr sz="2800" b="0" dirty="0">
                <a:solidFill>
                  <a:srgbClr val="231F20"/>
                </a:solidFill>
                <a:latin typeface="Whitney"/>
                <a:cs typeface="Whitney"/>
              </a:rPr>
              <a:t>de </a:t>
            </a:r>
            <a:r>
              <a:rPr sz="2800" b="1" spc="-5" dirty="0">
                <a:solidFill>
                  <a:srgbClr val="231F20"/>
                </a:solidFill>
                <a:latin typeface="Whitney"/>
                <a:cs typeface="Whitney"/>
              </a:rPr>
              <a:t>enfermedad </a:t>
            </a:r>
            <a:r>
              <a:rPr sz="2800" b="0" dirty="0">
                <a:solidFill>
                  <a:srgbClr val="231F20"/>
                </a:solidFill>
                <a:latin typeface="Whitney"/>
                <a:cs typeface="Whitney"/>
              </a:rPr>
              <a:t>(por su </a:t>
            </a:r>
            <a:r>
              <a:rPr sz="2800" b="0" spc="-5" dirty="0">
                <a:solidFill>
                  <a:srgbClr val="231F20"/>
                </a:solidFill>
                <a:latin typeface="Whitney"/>
                <a:cs typeface="Whitney"/>
              </a:rPr>
              <a:t>alto contenido </a:t>
            </a:r>
            <a:r>
              <a:rPr sz="2800" b="0" dirty="0">
                <a:solidFill>
                  <a:srgbClr val="231F20"/>
                </a:solidFill>
                <a:latin typeface="Whitney"/>
                <a:cs typeface="Whitney"/>
              </a:rPr>
              <a:t>de </a:t>
            </a:r>
            <a:r>
              <a:rPr sz="2800" b="0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800" b="0" spc="-10" dirty="0">
                <a:solidFill>
                  <a:srgbClr val="231F20"/>
                </a:solidFill>
                <a:latin typeface="Whitney"/>
                <a:cs typeface="Whitney"/>
              </a:rPr>
              <a:t>grasas</a:t>
            </a:r>
            <a:r>
              <a:rPr sz="28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800" b="0" spc="-10" dirty="0">
                <a:solidFill>
                  <a:srgbClr val="231F20"/>
                </a:solidFill>
                <a:latin typeface="Whitney"/>
                <a:cs typeface="Whitney"/>
              </a:rPr>
              <a:t>trans,</a:t>
            </a:r>
            <a:r>
              <a:rPr sz="2800" b="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800" b="0" spc="-10" dirty="0">
                <a:solidFill>
                  <a:srgbClr val="231F20"/>
                </a:solidFill>
                <a:latin typeface="Whitney"/>
                <a:cs typeface="Whitney"/>
              </a:rPr>
              <a:t>azúcares</a:t>
            </a:r>
            <a:r>
              <a:rPr sz="2800" b="0" dirty="0">
                <a:solidFill>
                  <a:srgbClr val="231F20"/>
                </a:solidFill>
                <a:latin typeface="Whitney"/>
                <a:cs typeface="Whitney"/>
              </a:rPr>
              <a:t> añadidos y </a:t>
            </a:r>
            <a:r>
              <a:rPr sz="2800" b="0" spc="-10" dirty="0">
                <a:solidFill>
                  <a:srgbClr val="231F20"/>
                </a:solidFill>
                <a:latin typeface="Whitney"/>
                <a:cs typeface="Whitney"/>
              </a:rPr>
              <a:t>potenciadores</a:t>
            </a:r>
            <a:r>
              <a:rPr sz="2800" b="0" dirty="0">
                <a:solidFill>
                  <a:srgbClr val="231F20"/>
                </a:solidFill>
                <a:latin typeface="Whitney"/>
                <a:cs typeface="Whitney"/>
              </a:rPr>
              <a:t> del sabor).</a:t>
            </a:r>
            <a:endParaRPr sz="2800" dirty="0">
              <a:latin typeface="Whitney"/>
              <a:cs typeface="Whitney"/>
            </a:endParaRPr>
          </a:p>
          <a:p>
            <a:pPr marL="192405" marR="882650" indent="-180340">
              <a:lnSpc>
                <a:spcPct val="100000"/>
              </a:lnSpc>
              <a:buChar char="-"/>
              <a:tabLst>
                <a:tab pos="217170" algn="l"/>
              </a:tabLst>
            </a:pPr>
            <a:r>
              <a:rPr sz="2800" b="0" spc="-15" dirty="0">
                <a:solidFill>
                  <a:srgbClr val="231F20"/>
                </a:solidFill>
                <a:latin typeface="Whitney"/>
                <a:cs typeface="Whitney"/>
              </a:rPr>
              <a:t>Afectan</a:t>
            </a:r>
            <a:r>
              <a:rPr sz="2800" b="0" dirty="0">
                <a:solidFill>
                  <a:srgbClr val="231F20"/>
                </a:solidFill>
                <a:latin typeface="Whitney"/>
                <a:cs typeface="Whitney"/>
              </a:rPr>
              <a:t> a tu</a:t>
            </a:r>
            <a:r>
              <a:rPr sz="28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800" b="1" spc="-15" dirty="0">
                <a:solidFill>
                  <a:srgbClr val="231F20"/>
                </a:solidFill>
                <a:latin typeface="Whitney"/>
                <a:cs typeface="Whitney"/>
              </a:rPr>
              <a:t>cerebro</a:t>
            </a:r>
            <a:r>
              <a:rPr sz="2800" b="1" spc="3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800" b="0" spc="-10" dirty="0">
                <a:solidFill>
                  <a:srgbClr val="231F20"/>
                </a:solidFill>
                <a:latin typeface="Whitney"/>
                <a:cs typeface="Whitney"/>
              </a:rPr>
              <a:t>(dañan</a:t>
            </a:r>
            <a:r>
              <a:rPr sz="2800" b="0" dirty="0">
                <a:solidFill>
                  <a:srgbClr val="231F20"/>
                </a:solidFill>
                <a:latin typeface="Whitney"/>
                <a:cs typeface="Whitney"/>
              </a:rPr>
              <a:t> a las </a:t>
            </a:r>
            <a:r>
              <a:rPr sz="2800" b="0" spc="-10" dirty="0">
                <a:solidFill>
                  <a:srgbClr val="231F20"/>
                </a:solidFill>
                <a:latin typeface="Whitney"/>
                <a:cs typeface="Whitney"/>
              </a:rPr>
              <a:t>neuronas,</a:t>
            </a:r>
            <a:r>
              <a:rPr sz="2800" b="0" dirty="0">
                <a:solidFill>
                  <a:srgbClr val="231F20"/>
                </a:solidFill>
                <a:latin typeface="Whitney"/>
                <a:cs typeface="Whitney"/>
              </a:rPr>
              <a:t> a </a:t>
            </a:r>
            <a:r>
              <a:rPr sz="2800" b="0" spc="-10" dirty="0">
                <a:solidFill>
                  <a:srgbClr val="231F20"/>
                </a:solidFill>
                <a:latin typeface="Whitney"/>
                <a:cs typeface="Whitney"/>
              </a:rPr>
              <a:t>nuestro </a:t>
            </a:r>
            <a:r>
              <a:rPr sz="2800" b="0" spc="-60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800" b="0" dirty="0">
                <a:solidFill>
                  <a:srgbClr val="231F20"/>
                </a:solidFill>
                <a:latin typeface="Whitney"/>
                <a:cs typeface="Whitney"/>
              </a:rPr>
              <a:t>estado</a:t>
            </a:r>
            <a:r>
              <a:rPr sz="28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800" b="0" dirty="0">
                <a:solidFill>
                  <a:srgbClr val="231F20"/>
                </a:solidFill>
                <a:latin typeface="Whitney"/>
                <a:cs typeface="Whitney"/>
              </a:rPr>
              <a:t>de ánimo</a:t>
            </a:r>
            <a:r>
              <a:rPr sz="28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800" b="0" dirty="0">
                <a:solidFill>
                  <a:srgbClr val="231F20"/>
                </a:solidFill>
                <a:latin typeface="Whitney"/>
                <a:cs typeface="Whitney"/>
              </a:rPr>
              <a:t>y a</a:t>
            </a:r>
            <a:r>
              <a:rPr sz="28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800" b="0" spc="-10" dirty="0">
                <a:solidFill>
                  <a:srgbClr val="231F20"/>
                </a:solidFill>
                <a:latin typeface="Whitney"/>
                <a:cs typeface="Whitney"/>
              </a:rPr>
              <a:t>nuestro</a:t>
            </a:r>
            <a:r>
              <a:rPr sz="2800" b="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800" b="0" spc="-10" dirty="0">
                <a:solidFill>
                  <a:srgbClr val="231F20"/>
                </a:solidFill>
                <a:latin typeface="Whitney"/>
                <a:cs typeface="Whitney"/>
              </a:rPr>
              <a:t>rendimiento.</a:t>
            </a:r>
            <a:endParaRPr sz="2800" dirty="0">
              <a:latin typeface="Whitney"/>
              <a:cs typeface="Whitney"/>
            </a:endParaRPr>
          </a:p>
          <a:p>
            <a:pPr marL="216535" indent="-204470">
              <a:lnSpc>
                <a:spcPct val="100000"/>
              </a:lnSpc>
              <a:buFont typeface="Whitney"/>
              <a:buChar char="-"/>
              <a:tabLst>
                <a:tab pos="217170" algn="l"/>
              </a:tabLst>
            </a:pPr>
            <a:r>
              <a:rPr sz="2800" b="1" dirty="0">
                <a:solidFill>
                  <a:srgbClr val="231F20"/>
                </a:solidFill>
                <a:latin typeface="Whitney"/>
                <a:cs typeface="Whitney"/>
              </a:rPr>
              <a:t>Sacian</a:t>
            </a:r>
            <a:r>
              <a:rPr sz="2800" b="1" spc="-10" dirty="0">
                <a:solidFill>
                  <a:srgbClr val="231F20"/>
                </a:solidFill>
                <a:latin typeface="Whitney"/>
                <a:cs typeface="Whitney"/>
              </a:rPr>
              <a:t> poco</a:t>
            </a:r>
            <a:r>
              <a:rPr sz="2800" b="1" spc="2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800" b="0" dirty="0">
                <a:solidFill>
                  <a:srgbClr val="231F20"/>
                </a:solidFill>
                <a:latin typeface="Whitney"/>
                <a:cs typeface="Whitney"/>
              </a:rPr>
              <a:t>y</a:t>
            </a:r>
            <a:r>
              <a:rPr sz="2800" b="0" spc="-10" dirty="0">
                <a:solidFill>
                  <a:srgbClr val="231F20"/>
                </a:solidFill>
                <a:latin typeface="Whitney"/>
                <a:cs typeface="Whitney"/>
              </a:rPr>
              <a:t> te </a:t>
            </a:r>
            <a:r>
              <a:rPr sz="2800" b="0" dirty="0">
                <a:solidFill>
                  <a:srgbClr val="231F20"/>
                </a:solidFill>
                <a:latin typeface="Whitney"/>
                <a:cs typeface="Whitney"/>
              </a:rPr>
              <a:t>incitan</a:t>
            </a:r>
            <a:r>
              <a:rPr sz="28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800" b="0" dirty="0">
                <a:solidFill>
                  <a:srgbClr val="231F20"/>
                </a:solidFill>
                <a:latin typeface="Whitney"/>
                <a:cs typeface="Whitney"/>
              </a:rPr>
              <a:t>a</a:t>
            </a:r>
            <a:r>
              <a:rPr sz="2800" b="0" spc="-10" dirty="0">
                <a:solidFill>
                  <a:srgbClr val="231F20"/>
                </a:solidFill>
                <a:latin typeface="Whitney"/>
                <a:cs typeface="Whitney"/>
              </a:rPr>
              <a:t> comer</a:t>
            </a:r>
            <a:r>
              <a:rPr sz="28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800" b="0" dirty="0">
                <a:solidFill>
                  <a:srgbClr val="231F20"/>
                </a:solidFill>
                <a:latin typeface="Whitney"/>
                <a:cs typeface="Whitney"/>
              </a:rPr>
              <a:t>más.</a:t>
            </a:r>
            <a:endParaRPr sz="2800" dirty="0">
              <a:latin typeface="Whitney"/>
              <a:cs typeface="Whitney"/>
            </a:endParaRPr>
          </a:p>
          <a:p>
            <a:pPr marL="192405" indent="-180340">
              <a:lnSpc>
                <a:spcPct val="100000"/>
              </a:lnSpc>
              <a:buChar char="-"/>
              <a:tabLst>
                <a:tab pos="193040" algn="l"/>
              </a:tabLst>
            </a:pPr>
            <a:r>
              <a:rPr sz="2800" b="0" spc="-10" dirty="0">
                <a:solidFill>
                  <a:srgbClr val="231F20"/>
                </a:solidFill>
                <a:latin typeface="Whitney"/>
                <a:cs typeface="Whitney"/>
              </a:rPr>
              <a:t>Empeoran </a:t>
            </a:r>
            <a:r>
              <a:rPr sz="2800" b="0" dirty="0">
                <a:solidFill>
                  <a:srgbClr val="231F20"/>
                </a:solidFill>
                <a:latin typeface="Whitney"/>
                <a:cs typeface="Whitney"/>
              </a:rPr>
              <a:t>tu</a:t>
            </a:r>
            <a:r>
              <a:rPr sz="2800" b="0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800" b="1" spc="-15" dirty="0">
                <a:solidFill>
                  <a:srgbClr val="231F20"/>
                </a:solidFill>
                <a:latin typeface="Whitney"/>
                <a:cs typeface="Whitney"/>
              </a:rPr>
              <a:t>flora</a:t>
            </a:r>
            <a:r>
              <a:rPr sz="2800" b="1" spc="-5" dirty="0">
                <a:solidFill>
                  <a:srgbClr val="231F20"/>
                </a:solidFill>
                <a:latin typeface="Whitney"/>
                <a:cs typeface="Whitney"/>
              </a:rPr>
              <a:t> intestinal</a:t>
            </a:r>
            <a:r>
              <a:rPr sz="2800" b="0" spc="-5" dirty="0">
                <a:solidFill>
                  <a:srgbClr val="231F20"/>
                </a:solidFill>
                <a:latin typeface="Whitney"/>
                <a:cs typeface="Whitney"/>
              </a:rPr>
              <a:t>.</a:t>
            </a:r>
            <a:endParaRPr sz="2800" dirty="0">
              <a:latin typeface="Whitney"/>
              <a:cs typeface="Whitne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21738"/>
            <a:ext cx="7785100" cy="457200"/>
          </a:xfrm>
          <a:prstGeom prst="rect">
            <a:avLst/>
          </a:prstGeom>
          <a:solidFill>
            <a:srgbClr val="A0CD4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800" spc="-25" dirty="0"/>
              <a:t>COMO</a:t>
            </a:r>
            <a:r>
              <a:rPr sz="2800" spc="-5" dirty="0"/>
              <a:t> </a:t>
            </a:r>
            <a:r>
              <a:rPr sz="2800" dirty="0"/>
              <a:t>DISMINUIR</a:t>
            </a:r>
            <a:r>
              <a:rPr sz="2800" spc="-5" dirty="0"/>
              <a:t> </a:t>
            </a:r>
            <a:r>
              <a:rPr sz="2800" dirty="0"/>
              <a:t>EL</a:t>
            </a:r>
            <a:r>
              <a:rPr sz="2800" spc="-5" dirty="0"/>
              <a:t> </a:t>
            </a:r>
            <a:r>
              <a:rPr sz="2800" spc="-15" dirty="0"/>
              <a:t>CONSUMO</a:t>
            </a:r>
            <a:r>
              <a:rPr sz="2800" spc="-5" dirty="0"/>
              <a:t> </a:t>
            </a:r>
            <a:r>
              <a:rPr sz="2800" dirty="0"/>
              <a:t>DE</a:t>
            </a:r>
            <a:r>
              <a:rPr sz="2800" spc="-5" dirty="0"/>
              <a:t> </a:t>
            </a:r>
            <a:r>
              <a:rPr sz="2800" spc="-15" dirty="0"/>
              <a:t>ALIMENTOS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444500" y="7242398"/>
            <a:ext cx="1296035" cy="20129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b="0" spc="-10" dirty="0">
                <a:solidFill>
                  <a:srgbClr val="231F20"/>
                </a:solidFill>
                <a:latin typeface="Whitney"/>
                <a:cs typeface="Whitney"/>
              </a:rPr>
              <a:t>Fuente:</a:t>
            </a:r>
            <a:r>
              <a:rPr sz="1200" b="0" spc="-3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Whitney"/>
                <a:cs typeface="Whitney"/>
              </a:rPr>
              <a:t>PAHO,</a:t>
            </a:r>
            <a:r>
              <a:rPr sz="1200" b="0" spc="-3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200" b="0" spc="-5" dirty="0">
                <a:solidFill>
                  <a:srgbClr val="231F20"/>
                </a:solidFill>
                <a:latin typeface="Whitney"/>
                <a:cs typeface="Whitney"/>
              </a:rPr>
              <a:t>2015</a:t>
            </a:r>
            <a:endParaRPr sz="1200" dirty="0">
              <a:latin typeface="Whitney"/>
              <a:cs typeface="Whitne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518638"/>
            <a:ext cx="3317875" cy="457200"/>
          </a:xfrm>
          <a:prstGeom prst="rect">
            <a:avLst/>
          </a:prstGeom>
          <a:solidFill>
            <a:srgbClr val="A0CD4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latin typeface="Whitney"/>
                <a:cs typeface="Whitney"/>
              </a:rPr>
              <a:t>U</a:t>
            </a:r>
            <a:r>
              <a:rPr sz="2800" b="1" spc="-270" dirty="0">
                <a:solidFill>
                  <a:srgbClr val="FFFFFF"/>
                </a:solidFill>
                <a:latin typeface="Whitney"/>
                <a:cs typeface="Whitney"/>
              </a:rPr>
              <a:t>L</a:t>
            </a:r>
            <a:r>
              <a:rPr sz="2800" b="1" dirty="0">
                <a:solidFill>
                  <a:srgbClr val="FFFFFF"/>
                </a:solidFill>
                <a:latin typeface="Whitney"/>
                <a:cs typeface="Whitney"/>
              </a:rPr>
              <a:t>TRAP</a:t>
            </a:r>
            <a:r>
              <a:rPr sz="2800" b="1" spc="-30" dirty="0">
                <a:solidFill>
                  <a:srgbClr val="FFFFFF"/>
                </a:solidFill>
                <a:latin typeface="Whitney"/>
                <a:cs typeface="Whitney"/>
              </a:rPr>
              <a:t>R</a:t>
            </a:r>
            <a:r>
              <a:rPr sz="2800" b="1" dirty="0">
                <a:solidFill>
                  <a:srgbClr val="FFFFFF"/>
                </a:solidFill>
                <a:latin typeface="Whitney"/>
                <a:cs typeface="Whitney"/>
              </a:rPr>
              <a:t>OCE</a:t>
            </a:r>
            <a:r>
              <a:rPr sz="2800" b="1" spc="-40" dirty="0">
                <a:solidFill>
                  <a:srgbClr val="FFFFFF"/>
                </a:solidFill>
                <a:latin typeface="Whitney"/>
                <a:cs typeface="Whitney"/>
              </a:rPr>
              <a:t>S</a:t>
            </a:r>
            <a:r>
              <a:rPr sz="2800" b="1" dirty="0">
                <a:solidFill>
                  <a:srgbClr val="FFFFFF"/>
                </a:solidFill>
                <a:latin typeface="Whitney"/>
                <a:cs typeface="Whitney"/>
              </a:rPr>
              <a:t>AD</a:t>
            </a:r>
            <a:r>
              <a:rPr sz="2800" b="1" spc="-5" dirty="0">
                <a:solidFill>
                  <a:srgbClr val="FFFFFF"/>
                </a:solidFill>
                <a:latin typeface="Whitney"/>
                <a:cs typeface="Whitney"/>
              </a:rPr>
              <a:t>O</a:t>
            </a:r>
            <a:r>
              <a:rPr sz="2800" b="1" dirty="0">
                <a:solidFill>
                  <a:srgbClr val="FFFFFF"/>
                </a:solidFill>
                <a:latin typeface="Whitney"/>
                <a:cs typeface="Whitney"/>
              </a:rPr>
              <a:t>S</a:t>
            </a:r>
            <a:endParaRPr sz="2800" dirty="0">
              <a:latin typeface="Whitney"/>
              <a:cs typeface="Whitne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2254122"/>
            <a:ext cx="9076055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>
              <a:lnSpc>
                <a:spcPct val="100000"/>
              </a:lnSpc>
              <a:spcBef>
                <a:spcPts val="100"/>
              </a:spcBef>
              <a:buChar char="-"/>
              <a:tabLst>
                <a:tab pos="156845" algn="l"/>
              </a:tabLst>
            </a:pPr>
            <a:r>
              <a:rPr sz="2200" b="0" spc="-15" dirty="0">
                <a:solidFill>
                  <a:srgbClr val="231F20"/>
                </a:solidFill>
                <a:latin typeface="Whitney"/>
                <a:cs typeface="Whitney"/>
              </a:rPr>
              <a:t>Lee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el etiquetado de los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 alimentos,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 y </a:t>
            </a:r>
            <a:r>
              <a:rPr sz="2200" b="0" spc="-10" dirty="0">
                <a:solidFill>
                  <a:srgbClr val="231F20"/>
                </a:solidFill>
                <a:latin typeface="Whitney"/>
                <a:cs typeface="Whitney"/>
              </a:rPr>
              <a:t>prefiere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 los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spc="-10" dirty="0">
                <a:solidFill>
                  <a:srgbClr val="231F20"/>
                </a:solidFill>
                <a:latin typeface="Whitney"/>
                <a:cs typeface="Whitney"/>
              </a:rPr>
              <a:t>productos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 que 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contengan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 la </a:t>
            </a:r>
            <a:r>
              <a:rPr sz="2200" b="0" spc="-47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menor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cantidad de 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aditivos.</a:t>
            </a:r>
            <a:endParaRPr sz="2200" dirty="0">
              <a:latin typeface="Whitney"/>
              <a:cs typeface="Whitney"/>
            </a:endParaRPr>
          </a:p>
          <a:p>
            <a:pPr marL="156210" marR="406400" indent="-144145">
              <a:lnSpc>
                <a:spcPct val="100000"/>
              </a:lnSpc>
              <a:buChar char="-"/>
              <a:tabLst>
                <a:tab pos="156845" algn="l"/>
              </a:tabLst>
            </a:pP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Complementa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 tus</a:t>
            </a:r>
            <a:r>
              <a:rPr sz="2200" b="0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comidas</a:t>
            </a:r>
            <a:r>
              <a:rPr sz="2200" b="0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spc="-10" dirty="0">
                <a:solidFill>
                  <a:srgbClr val="231F20"/>
                </a:solidFill>
                <a:latin typeface="Whitney"/>
                <a:cs typeface="Whitney"/>
              </a:rPr>
              <a:t>con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alimentos</a:t>
            </a:r>
            <a:r>
              <a:rPr sz="2200" b="0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spc="-10" dirty="0">
                <a:solidFill>
                  <a:srgbClr val="231F20"/>
                </a:solidFill>
                <a:latin typeface="Whitney"/>
                <a:cs typeface="Whitney"/>
              </a:rPr>
              <a:t>frescos,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prioriza</a:t>
            </a:r>
            <a:r>
              <a:rPr sz="2200" b="0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el</a:t>
            </a:r>
            <a:r>
              <a:rPr sz="2200" b="0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consumo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 de </a:t>
            </a:r>
            <a:r>
              <a:rPr sz="2200" b="0" spc="-46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frutas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y </a:t>
            </a:r>
            <a:r>
              <a:rPr sz="2200" b="0" spc="-15" dirty="0">
                <a:solidFill>
                  <a:srgbClr val="231F20"/>
                </a:solidFill>
                <a:latin typeface="Whitney"/>
                <a:cs typeface="Whitney"/>
              </a:rPr>
              <a:t>verduras.</a:t>
            </a:r>
            <a:endParaRPr sz="2200" dirty="0">
              <a:latin typeface="Whitney"/>
              <a:cs typeface="Whitney"/>
            </a:endParaRPr>
          </a:p>
          <a:p>
            <a:pPr marL="156210" indent="-144145">
              <a:lnSpc>
                <a:spcPct val="100000"/>
              </a:lnSpc>
              <a:buChar char="-"/>
              <a:tabLst>
                <a:tab pos="156845" algn="l"/>
              </a:tabLst>
            </a:pPr>
            <a:r>
              <a:rPr sz="2200" b="0" spc="-10" dirty="0">
                <a:solidFill>
                  <a:srgbClr val="231F20"/>
                </a:solidFill>
                <a:latin typeface="Whitney"/>
                <a:cs typeface="Whitney"/>
              </a:rPr>
              <a:t>Consume</a:t>
            </a:r>
            <a:r>
              <a:rPr sz="2200" b="0" spc="-1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menos</a:t>
            </a:r>
            <a:r>
              <a:rPr sz="2200" b="0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bebidas</a:t>
            </a:r>
            <a:r>
              <a:rPr sz="2200" b="0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y</a:t>
            </a:r>
            <a:r>
              <a:rPr sz="2200" b="0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más</a:t>
            </a:r>
            <a:r>
              <a:rPr sz="2200" b="0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agua.</a:t>
            </a:r>
            <a:endParaRPr sz="2200" dirty="0">
              <a:latin typeface="Whitney"/>
              <a:cs typeface="Whitney"/>
            </a:endParaRPr>
          </a:p>
          <a:p>
            <a:pPr marL="156210" indent="-144145">
              <a:lnSpc>
                <a:spcPct val="100000"/>
              </a:lnSpc>
              <a:buChar char="-"/>
              <a:tabLst>
                <a:tab pos="156845" algn="l"/>
              </a:tabLst>
            </a:pPr>
            <a:r>
              <a:rPr sz="2200" b="0" spc="-10" dirty="0">
                <a:solidFill>
                  <a:srgbClr val="231F20"/>
                </a:solidFill>
                <a:latin typeface="Whitney"/>
                <a:cs typeface="Whitney"/>
              </a:rPr>
              <a:t>Evita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los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embutidos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 (salchichas, nuggets,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hamburguesas, paté,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 etc.)</a:t>
            </a:r>
            <a:endParaRPr sz="2200" dirty="0">
              <a:latin typeface="Whitney"/>
              <a:cs typeface="Whitney"/>
            </a:endParaRPr>
          </a:p>
          <a:p>
            <a:pPr marL="156210" indent="-144145">
              <a:lnSpc>
                <a:spcPct val="100000"/>
              </a:lnSpc>
              <a:buChar char="-"/>
              <a:tabLst>
                <a:tab pos="156845" algn="l"/>
              </a:tabLst>
            </a:pPr>
            <a:r>
              <a:rPr sz="2200" b="0" spc="-15" dirty="0">
                <a:solidFill>
                  <a:srgbClr val="231F20"/>
                </a:solidFill>
                <a:latin typeface="Whitney"/>
                <a:cs typeface="Whitney"/>
              </a:rPr>
              <a:t>Prefiere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los</a:t>
            </a:r>
            <a:r>
              <a:rPr sz="2200" b="0" spc="-10" dirty="0">
                <a:solidFill>
                  <a:srgbClr val="231F20"/>
                </a:solidFill>
                <a:latin typeface="Whitney"/>
                <a:cs typeface="Whitney"/>
              </a:rPr>
              <a:t> granos</a:t>
            </a:r>
            <a:r>
              <a:rPr sz="2200" b="0" spc="-1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integrales.</a:t>
            </a:r>
            <a:endParaRPr sz="2200" dirty="0">
              <a:latin typeface="Whitney"/>
              <a:cs typeface="Whitney"/>
            </a:endParaRPr>
          </a:p>
          <a:p>
            <a:pPr marL="156210" indent="-144145">
              <a:lnSpc>
                <a:spcPct val="100000"/>
              </a:lnSpc>
              <a:buChar char="-"/>
              <a:tabLst>
                <a:tab pos="156845" algn="l"/>
              </a:tabLst>
            </a:pP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Planea</a:t>
            </a:r>
            <a:r>
              <a:rPr sz="2200" b="0" spc="-1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spc="-10" dirty="0">
                <a:solidFill>
                  <a:srgbClr val="231F20"/>
                </a:solidFill>
                <a:latin typeface="Whitney"/>
                <a:cs typeface="Whitney"/>
              </a:rPr>
              <a:t>con</a:t>
            </a:r>
            <a:r>
              <a:rPr sz="2200" b="0" spc="-1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anticipación</a:t>
            </a:r>
            <a:r>
              <a:rPr sz="2200" b="0" spc="-1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tu</a:t>
            </a:r>
            <a:r>
              <a:rPr sz="2200" b="0" spc="-1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minuta</a:t>
            </a:r>
            <a:r>
              <a:rPr sz="2200" b="0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semanal.</a:t>
            </a:r>
            <a:endParaRPr sz="2200" dirty="0">
              <a:latin typeface="Whitney"/>
              <a:cs typeface="Whitney"/>
            </a:endParaRPr>
          </a:p>
          <a:p>
            <a:pPr marL="156210" marR="149225" indent="-144145">
              <a:lnSpc>
                <a:spcPct val="100000"/>
              </a:lnSpc>
              <a:buChar char="-"/>
              <a:tabLst>
                <a:tab pos="156845" algn="l"/>
              </a:tabLst>
            </a:pP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No 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te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dejes 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engañar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por la publicidad. Si </a:t>
            </a:r>
            <a:r>
              <a:rPr sz="2200" b="0" spc="-15" dirty="0">
                <a:solidFill>
                  <a:srgbClr val="231F20"/>
                </a:solidFill>
                <a:latin typeface="Whitney"/>
                <a:cs typeface="Whitney"/>
              </a:rPr>
              <a:t>ves 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alimentos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que están 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reducidos </a:t>
            </a:r>
            <a:r>
              <a:rPr sz="2200" b="0" spc="-47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en azúcar o </a:t>
            </a:r>
            <a:r>
              <a:rPr sz="2200" b="0" spc="-10" dirty="0">
                <a:solidFill>
                  <a:srgbClr val="231F20"/>
                </a:solidFill>
                <a:latin typeface="Whitney"/>
                <a:cs typeface="Whitney"/>
              </a:rPr>
              <a:t>grasa,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es 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probable tengan aditivos </a:t>
            </a:r>
            <a:r>
              <a:rPr sz="2200" b="0" spc="-10" dirty="0">
                <a:solidFill>
                  <a:srgbClr val="231F20"/>
                </a:solidFill>
                <a:latin typeface="Whitney"/>
                <a:cs typeface="Whitney"/>
              </a:rPr>
              <a:t>para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que no modifiquen su </a:t>
            </a:r>
            <a:r>
              <a:rPr sz="2200" b="0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sabor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y </a:t>
            </a:r>
            <a:r>
              <a:rPr sz="2200" b="0" spc="-10" dirty="0">
                <a:solidFill>
                  <a:srgbClr val="231F20"/>
                </a:solidFill>
                <a:latin typeface="Whitney"/>
                <a:cs typeface="Whitney"/>
              </a:rPr>
              <a:t>textura.</a:t>
            </a:r>
            <a:endParaRPr sz="2200" dirty="0">
              <a:latin typeface="Whitney"/>
              <a:cs typeface="Whitney"/>
            </a:endParaRPr>
          </a:p>
          <a:p>
            <a:pPr marL="156210" indent="-144145">
              <a:lnSpc>
                <a:spcPct val="100000"/>
              </a:lnSpc>
              <a:buChar char="-"/>
              <a:tabLst>
                <a:tab pos="156845" algn="l"/>
              </a:tabLst>
            </a:pP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Haz</a:t>
            </a:r>
            <a:r>
              <a:rPr sz="2200" b="0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tus</a:t>
            </a:r>
            <a:r>
              <a:rPr sz="2200" b="0" spc="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spc="-10" dirty="0">
                <a:solidFill>
                  <a:srgbClr val="231F20"/>
                </a:solidFill>
                <a:latin typeface="Whitney"/>
                <a:cs typeface="Whitney"/>
              </a:rPr>
              <a:t>propias</a:t>
            </a:r>
            <a:r>
              <a:rPr sz="2200" b="0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spc="-10" dirty="0">
                <a:solidFill>
                  <a:srgbClr val="231F20"/>
                </a:solidFill>
                <a:latin typeface="Whitney"/>
                <a:cs typeface="Whitney"/>
              </a:rPr>
              <a:t>versiones</a:t>
            </a:r>
            <a:r>
              <a:rPr sz="2200" b="0" spc="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dirty="0">
                <a:solidFill>
                  <a:srgbClr val="231F20"/>
                </a:solidFill>
                <a:latin typeface="Whitney"/>
                <a:cs typeface="Whitney"/>
              </a:rPr>
              <a:t>de</a:t>
            </a:r>
            <a:r>
              <a:rPr sz="2200" b="0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alimentos</a:t>
            </a:r>
            <a:r>
              <a:rPr sz="2200" b="0" spc="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spc="-10" dirty="0">
                <a:solidFill>
                  <a:srgbClr val="231F20"/>
                </a:solidFill>
                <a:latin typeface="Whitney"/>
                <a:cs typeface="Whitney"/>
              </a:rPr>
              <a:t>procesados</a:t>
            </a:r>
            <a:r>
              <a:rPr sz="2200" b="0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200" b="0" spc="-5" dirty="0">
                <a:solidFill>
                  <a:srgbClr val="231F20"/>
                </a:solidFill>
                <a:latin typeface="Whitney"/>
                <a:cs typeface="Whitney"/>
              </a:rPr>
              <a:t>tradicionales.</a:t>
            </a:r>
            <a:endParaRPr sz="2200" dirty="0">
              <a:latin typeface="Whitney"/>
              <a:cs typeface="Whitne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049" y="2508453"/>
            <a:ext cx="1800225" cy="406400"/>
          </a:xfrm>
          <a:prstGeom prst="rect">
            <a:avLst/>
          </a:prstGeom>
          <a:solidFill>
            <a:srgbClr val="A0CD41"/>
          </a:solidFill>
        </p:spPr>
        <p:txBody>
          <a:bodyPr vert="horz" wrap="square" lIns="0" tIns="0" rIns="0" bIns="0" rtlCol="0">
            <a:spAutoFit/>
          </a:bodyPr>
          <a:lstStyle/>
          <a:p>
            <a:pPr marL="66040">
              <a:lnSpc>
                <a:spcPts val="2800"/>
              </a:lnSpc>
            </a:pPr>
            <a:r>
              <a:rPr sz="2500" spc="-25" dirty="0"/>
              <a:t>ACTIVIDAD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859049" y="3543503"/>
            <a:ext cx="6369050" cy="596900"/>
          </a:xfrm>
          <a:prstGeom prst="rect">
            <a:avLst/>
          </a:prstGeom>
          <a:solidFill>
            <a:srgbClr val="A0CD41"/>
          </a:solidFill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ts val="4290"/>
              </a:lnSpc>
            </a:pPr>
            <a:r>
              <a:rPr sz="3700" b="1" dirty="0">
                <a:solidFill>
                  <a:srgbClr val="FFFFFF"/>
                </a:solidFill>
                <a:latin typeface="Whitney"/>
                <a:cs typeface="Whitney"/>
              </a:rPr>
              <a:t>CREA</a:t>
            </a:r>
            <a:r>
              <a:rPr sz="3700" b="1" spc="-10" dirty="0">
                <a:solidFill>
                  <a:srgbClr val="FFFFFF"/>
                </a:solidFill>
                <a:latin typeface="Whitney"/>
                <a:cs typeface="Whitney"/>
              </a:rPr>
              <a:t> </a:t>
            </a:r>
            <a:r>
              <a:rPr sz="3700" b="1" dirty="0">
                <a:solidFill>
                  <a:srgbClr val="FFFFFF"/>
                </a:solidFill>
                <a:latin typeface="Whitney"/>
                <a:cs typeface="Whitney"/>
              </a:rPr>
              <a:t>TU</a:t>
            </a:r>
            <a:r>
              <a:rPr sz="3700" b="1" spc="-10" dirty="0">
                <a:solidFill>
                  <a:srgbClr val="FFFFFF"/>
                </a:solidFill>
                <a:latin typeface="Whitney"/>
                <a:cs typeface="Whitney"/>
              </a:rPr>
              <a:t> PROPIA </a:t>
            </a:r>
            <a:r>
              <a:rPr sz="3700" b="1" spc="-60" dirty="0">
                <a:solidFill>
                  <a:srgbClr val="FFFFFF"/>
                </a:solidFill>
                <a:latin typeface="Whitney"/>
                <a:cs typeface="Whitney"/>
              </a:rPr>
              <a:t>MINUTA</a:t>
            </a:r>
            <a:r>
              <a:rPr sz="3700" b="1" spc="-10" dirty="0">
                <a:solidFill>
                  <a:srgbClr val="FFFFFF"/>
                </a:solidFill>
                <a:latin typeface="Whitney"/>
                <a:cs typeface="Whitney"/>
              </a:rPr>
              <a:t> </a:t>
            </a:r>
            <a:r>
              <a:rPr sz="3700" b="1" dirty="0">
                <a:solidFill>
                  <a:srgbClr val="FFFFFF"/>
                </a:solidFill>
                <a:latin typeface="Whitney"/>
                <a:cs typeface="Whitney"/>
              </a:rPr>
              <a:t>DE</a:t>
            </a:r>
            <a:endParaRPr sz="3700" dirty="0">
              <a:latin typeface="Whitney"/>
              <a:cs typeface="Whitne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049" y="4140403"/>
            <a:ext cx="6184900" cy="571500"/>
          </a:xfrm>
          <a:prstGeom prst="rect">
            <a:avLst/>
          </a:prstGeom>
          <a:solidFill>
            <a:srgbClr val="A0CD41"/>
          </a:solidFill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ts val="4290"/>
              </a:lnSpc>
            </a:pPr>
            <a:r>
              <a:rPr sz="3700" b="1" spc="-40" dirty="0">
                <a:solidFill>
                  <a:srgbClr val="FFFFFF"/>
                </a:solidFill>
                <a:latin typeface="Whitney"/>
                <a:cs typeface="Whitney"/>
              </a:rPr>
              <a:t>ALIMENTACIÓN</a:t>
            </a:r>
            <a:r>
              <a:rPr sz="3700" b="1" spc="-15" dirty="0">
                <a:solidFill>
                  <a:srgbClr val="FFFFFF"/>
                </a:solidFill>
                <a:latin typeface="Whitney"/>
                <a:cs typeface="Whitney"/>
              </a:rPr>
              <a:t> </a:t>
            </a:r>
            <a:r>
              <a:rPr sz="3700" b="1" spc="-35" dirty="0">
                <a:solidFill>
                  <a:srgbClr val="FFFFFF"/>
                </a:solidFill>
                <a:latin typeface="Whitney"/>
                <a:cs typeface="Whitney"/>
              </a:rPr>
              <a:t>SALUDABLE</a:t>
            </a:r>
            <a:endParaRPr sz="3700" dirty="0">
              <a:latin typeface="Whitney"/>
              <a:cs typeface="Whitne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636199" y="2275199"/>
          <a:ext cx="6713220" cy="4782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8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4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43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59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0CD41"/>
                      </a:solidFill>
                      <a:prstDash val="solid"/>
                    </a:lnL>
                    <a:lnR w="6350">
                      <a:solidFill>
                        <a:srgbClr val="A0CD41"/>
                      </a:solidFill>
                      <a:prstDash val="solid"/>
                    </a:lnR>
                    <a:lnT w="12700">
                      <a:solidFill>
                        <a:srgbClr val="A0CD41"/>
                      </a:solidFill>
                      <a:prstDash val="solid"/>
                    </a:lnT>
                    <a:lnB w="6350">
                      <a:solidFill>
                        <a:srgbClr val="A0CD41"/>
                      </a:solidFill>
                      <a:prstDash val="solid"/>
                    </a:lnB>
                    <a:solidFill>
                      <a:srgbClr val="E2EFC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spc="-5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FRECUENCIA</a:t>
                      </a:r>
                      <a:r>
                        <a:rPr sz="1200" b="1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 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/</a:t>
                      </a:r>
                      <a:r>
                        <a:rPr sz="1200" b="1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CONSUMO</a:t>
                      </a:r>
                      <a:endParaRPr sz="1200" dirty="0">
                        <a:latin typeface="Whitney"/>
                        <a:cs typeface="Whitney"/>
                      </a:endParaRPr>
                    </a:p>
                  </a:txBody>
                  <a:tcPr marL="0" marR="0" marT="10795" marB="0">
                    <a:lnL w="6350">
                      <a:solidFill>
                        <a:srgbClr val="A0CD41"/>
                      </a:solidFill>
                      <a:prstDash val="solid"/>
                    </a:lnL>
                    <a:lnR w="12700">
                      <a:solidFill>
                        <a:srgbClr val="A0CD41"/>
                      </a:solidFill>
                      <a:prstDash val="solid"/>
                    </a:lnR>
                    <a:lnT w="12700">
                      <a:solidFill>
                        <a:srgbClr val="A0CD41"/>
                      </a:solidFill>
                      <a:prstDash val="solid"/>
                    </a:lnT>
                    <a:lnB w="6350">
                      <a:solidFill>
                        <a:srgbClr val="A0CD41"/>
                      </a:solidFill>
                      <a:prstDash val="solid"/>
                    </a:lnB>
                    <a:solidFill>
                      <a:srgbClr val="E2EF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5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A0CD41"/>
                      </a:solidFill>
                      <a:prstDash val="solid"/>
                    </a:lnL>
                    <a:lnR w="6350">
                      <a:solidFill>
                        <a:srgbClr val="A0CD41"/>
                      </a:solidFill>
                      <a:prstDash val="solid"/>
                    </a:lnR>
                    <a:lnT w="12700">
                      <a:solidFill>
                        <a:srgbClr val="A0CD41"/>
                      </a:solidFill>
                      <a:prstDash val="solid"/>
                    </a:lnT>
                    <a:lnB w="6350">
                      <a:solidFill>
                        <a:srgbClr val="A0CD41"/>
                      </a:solidFill>
                      <a:prstDash val="solid"/>
                    </a:lnB>
                    <a:solidFill>
                      <a:srgbClr val="E2EFC5"/>
                    </a:solidFill>
                  </a:tcPr>
                </a:tc>
                <a:tc>
                  <a:txBody>
                    <a:bodyPr/>
                    <a:lstStyle/>
                    <a:p>
                      <a:pPr marL="391160">
                        <a:lnSpc>
                          <a:spcPts val="1370"/>
                        </a:lnSpc>
                        <a:spcBef>
                          <a:spcPts val="565"/>
                        </a:spcBef>
                      </a:pPr>
                      <a:r>
                        <a:rPr sz="1200" b="1" spc="-5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LÁCTEOS</a:t>
                      </a:r>
                      <a:endParaRPr sz="1200" dirty="0">
                        <a:latin typeface="Whitney"/>
                        <a:cs typeface="Whitney"/>
                      </a:endParaRPr>
                    </a:p>
                    <a:p>
                      <a:pPr marL="356870">
                        <a:lnSpc>
                          <a:spcPts val="137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3</a:t>
                      </a:r>
                      <a:r>
                        <a:rPr sz="1200" b="1" spc="-4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 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unidades</a:t>
                      </a:r>
                      <a:endParaRPr sz="1200" dirty="0">
                        <a:latin typeface="Whitney"/>
                        <a:cs typeface="Whitney"/>
                      </a:endParaRPr>
                    </a:p>
                  </a:txBody>
                  <a:tcPr marL="0" marR="0" marT="71755" marB="0">
                    <a:lnL w="6350">
                      <a:solidFill>
                        <a:srgbClr val="A0CD41"/>
                      </a:solidFill>
                      <a:prstDash val="solid"/>
                    </a:lnL>
                    <a:lnR w="6350">
                      <a:solidFill>
                        <a:srgbClr val="A0CD41"/>
                      </a:solidFill>
                      <a:prstDash val="solid"/>
                    </a:lnR>
                    <a:lnT w="6350">
                      <a:solidFill>
                        <a:srgbClr val="A0CD41"/>
                      </a:solidFill>
                      <a:prstDash val="solid"/>
                    </a:lnT>
                    <a:lnB w="6350">
                      <a:solidFill>
                        <a:srgbClr val="A0CD41"/>
                      </a:solidFill>
                      <a:prstDash val="solid"/>
                    </a:lnB>
                    <a:solidFill>
                      <a:srgbClr val="E2EFC5"/>
                    </a:solidFill>
                  </a:tcPr>
                </a:tc>
                <a:tc>
                  <a:txBody>
                    <a:bodyPr/>
                    <a:lstStyle/>
                    <a:p>
                      <a:pPr marL="364490">
                        <a:lnSpc>
                          <a:spcPts val="1370"/>
                        </a:lnSpc>
                        <a:spcBef>
                          <a:spcPts val="565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VERDURA</a:t>
                      </a:r>
                      <a:endParaRPr sz="1200" dirty="0">
                        <a:latin typeface="Whitney"/>
                        <a:cs typeface="Whitney"/>
                      </a:endParaRPr>
                    </a:p>
                    <a:p>
                      <a:pPr marL="450850">
                        <a:lnSpc>
                          <a:spcPts val="137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2</a:t>
                      </a:r>
                      <a:r>
                        <a:rPr sz="1200" b="1" spc="-3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platos</a:t>
                      </a:r>
                      <a:endParaRPr sz="1200" dirty="0">
                        <a:latin typeface="Whitney"/>
                        <a:cs typeface="Whitney"/>
                      </a:endParaRPr>
                    </a:p>
                  </a:txBody>
                  <a:tcPr marL="0" marR="0" marT="71755" marB="0">
                    <a:lnL w="6350">
                      <a:solidFill>
                        <a:srgbClr val="A0CD41"/>
                      </a:solidFill>
                      <a:prstDash val="solid"/>
                    </a:lnL>
                    <a:lnR w="6350">
                      <a:solidFill>
                        <a:srgbClr val="A0CD41"/>
                      </a:solidFill>
                      <a:prstDash val="solid"/>
                    </a:lnR>
                    <a:lnT w="6350">
                      <a:solidFill>
                        <a:srgbClr val="A0CD41"/>
                      </a:solidFill>
                      <a:prstDash val="solid"/>
                    </a:lnT>
                    <a:lnB w="6350">
                      <a:solidFill>
                        <a:srgbClr val="A0CD41"/>
                      </a:solidFill>
                      <a:prstDash val="solid"/>
                    </a:lnB>
                    <a:solidFill>
                      <a:srgbClr val="E2EF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565"/>
                        </a:spcBef>
                      </a:pPr>
                      <a:r>
                        <a:rPr sz="1200" b="1" spc="-25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FRUTA</a:t>
                      </a:r>
                      <a:endParaRPr sz="1200" dirty="0">
                        <a:latin typeface="Whitney"/>
                        <a:cs typeface="Whitney"/>
                      </a:endParaRPr>
                    </a:p>
                    <a:p>
                      <a:pPr algn="ctr">
                        <a:lnSpc>
                          <a:spcPts val="137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3</a:t>
                      </a:r>
                      <a:r>
                        <a:rPr sz="1200" b="1" spc="-4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 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unidades</a:t>
                      </a:r>
                      <a:endParaRPr sz="1200" dirty="0">
                        <a:latin typeface="Whitney"/>
                        <a:cs typeface="Whitney"/>
                      </a:endParaRPr>
                    </a:p>
                  </a:txBody>
                  <a:tcPr marL="0" marR="0" marT="71755" marB="0">
                    <a:lnL w="6350">
                      <a:solidFill>
                        <a:srgbClr val="A0CD41"/>
                      </a:solidFill>
                      <a:prstDash val="solid"/>
                    </a:lnL>
                    <a:lnR w="6350">
                      <a:solidFill>
                        <a:srgbClr val="A0CD41"/>
                      </a:solidFill>
                      <a:prstDash val="solid"/>
                    </a:lnR>
                    <a:lnT w="6350">
                      <a:solidFill>
                        <a:srgbClr val="A0CD41"/>
                      </a:solidFill>
                      <a:prstDash val="solid"/>
                    </a:lnT>
                    <a:lnB w="6350">
                      <a:solidFill>
                        <a:srgbClr val="A0CD41"/>
                      </a:solidFill>
                      <a:prstDash val="solid"/>
                    </a:lnB>
                    <a:solidFill>
                      <a:srgbClr val="E2EF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565"/>
                        </a:spcBef>
                      </a:pPr>
                      <a:r>
                        <a:rPr sz="1200" b="1" spc="-3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PAN</a:t>
                      </a:r>
                      <a:endParaRPr sz="1200" dirty="0">
                        <a:latin typeface="Whitney"/>
                        <a:cs typeface="Whitney"/>
                      </a:endParaRPr>
                    </a:p>
                    <a:p>
                      <a:pPr algn="ctr">
                        <a:lnSpc>
                          <a:spcPts val="137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2</a:t>
                      </a:r>
                      <a:r>
                        <a:rPr sz="1200" b="1" spc="-4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 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diarios</a:t>
                      </a:r>
                      <a:endParaRPr sz="1200" dirty="0">
                        <a:latin typeface="Whitney"/>
                        <a:cs typeface="Whitney"/>
                      </a:endParaRPr>
                    </a:p>
                  </a:txBody>
                  <a:tcPr marL="0" marR="0" marT="71755" marB="0">
                    <a:lnL w="6350">
                      <a:solidFill>
                        <a:srgbClr val="A0CD41"/>
                      </a:solidFill>
                      <a:prstDash val="solid"/>
                    </a:lnL>
                    <a:lnR w="12700">
                      <a:solidFill>
                        <a:srgbClr val="A0CD41"/>
                      </a:solidFill>
                      <a:prstDash val="solid"/>
                    </a:lnR>
                    <a:lnT w="6350">
                      <a:solidFill>
                        <a:srgbClr val="A0CD41"/>
                      </a:solidFill>
                      <a:prstDash val="solid"/>
                    </a:lnT>
                    <a:lnB w="6350">
                      <a:solidFill>
                        <a:srgbClr val="A0CD41"/>
                      </a:solidFill>
                      <a:prstDash val="solid"/>
                    </a:lnB>
                    <a:solidFill>
                      <a:srgbClr val="E2E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0" spc="-5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LUNES</a:t>
                      </a:r>
                      <a:endParaRPr sz="1200" dirty="0">
                        <a:latin typeface="Whitney"/>
                        <a:cs typeface="Whitney"/>
                      </a:endParaRPr>
                    </a:p>
                  </a:txBody>
                  <a:tcPr marL="0" marR="0" marT="0" marB="0">
                    <a:lnL w="12700">
                      <a:solidFill>
                        <a:srgbClr val="A0CD41"/>
                      </a:solidFill>
                      <a:prstDash val="solid"/>
                    </a:lnL>
                    <a:lnR w="6350">
                      <a:solidFill>
                        <a:srgbClr val="A0CD41"/>
                      </a:solidFill>
                      <a:prstDash val="solid"/>
                    </a:lnR>
                    <a:lnT w="6350">
                      <a:solidFill>
                        <a:srgbClr val="A0CD41"/>
                      </a:solidFill>
                      <a:prstDash val="solid"/>
                    </a:lnT>
                    <a:lnB w="6350">
                      <a:solidFill>
                        <a:srgbClr val="A0CD41"/>
                      </a:solidFill>
                      <a:prstDash val="solid"/>
                    </a:lnB>
                    <a:solidFill>
                      <a:srgbClr val="E2EFC5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0" spc="-1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P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r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oduc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t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os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(s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)</a:t>
                      </a:r>
                      <a:endParaRPr sz="1000" dirty="0">
                        <a:latin typeface="Whitney"/>
                        <a:cs typeface="Whitney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Momen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t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(s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)</a:t>
                      </a:r>
                      <a:endParaRPr sz="1000" dirty="0">
                        <a:latin typeface="Whitney"/>
                        <a:cs typeface="Whitney"/>
                      </a:endParaRPr>
                    </a:p>
                  </a:txBody>
                  <a:tcPr marL="0" marR="0" marT="15240" marB="0">
                    <a:lnL w="6350">
                      <a:solidFill>
                        <a:srgbClr val="A0CD41"/>
                      </a:solidFill>
                      <a:prstDash val="solid"/>
                    </a:lnL>
                    <a:lnR w="6350">
                      <a:solidFill>
                        <a:srgbClr val="A0CD41"/>
                      </a:solidFill>
                      <a:prstDash val="solid"/>
                    </a:lnR>
                    <a:lnT w="6350">
                      <a:solidFill>
                        <a:srgbClr val="A0CD41"/>
                      </a:solidFill>
                      <a:prstDash val="solid"/>
                    </a:lnT>
                    <a:lnB w="6350">
                      <a:solidFill>
                        <a:srgbClr val="A0CD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0" spc="-1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P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r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oduc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t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os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(s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)</a:t>
                      </a:r>
                      <a:endParaRPr sz="1000" dirty="0">
                        <a:latin typeface="Whitney"/>
                        <a:cs typeface="Whitney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Momen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t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(s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)</a:t>
                      </a:r>
                      <a:endParaRPr sz="1000" dirty="0">
                        <a:latin typeface="Whitney"/>
                        <a:cs typeface="Whitney"/>
                      </a:endParaRPr>
                    </a:p>
                  </a:txBody>
                  <a:tcPr marL="0" marR="0" marT="15240" marB="0">
                    <a:lnL w="6350">
                      <a:solidFill>
                        <a:srgbClr val="A0CD41"/>
                      </a:solidFill>
                      <a:prstDash val="solid"/>
                    </a:lnL>
                    <a:lnR w="6350">
                      <a:solidFill>
                        <a:srgbClr val="A0CD41"/>
                      </a:solidFill>
                      <a:prstDash val="solid"/>
                    </a:lnR>
                    <a:lnT w="6350">
                      <a:solidFill>
                        <a:srgbClr val="A0CD41"/>
                      </a:solidFill>
                      <a:prstDash val="solid"/>
                    </a:lnT>
                    <a:lnB w="6350">
                      <a:solidFill>
                        <a:srgbClr val="A0CD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0" spc="-1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P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r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oduc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t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os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(s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)</a:t>
                      </a:r>
                      <a:endParaRPr sz="1000" dirty="0">
                        <a:latin typeface="Whitney"/>
                        <a:cs typeface="Whitney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Momen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t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(s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)</a:t>
                      </a:r>
                      <a:endParaRPr sz="1000" dirty="0">
                        <a:latin typeface="Whitney"/>
                        <a:cs typeface="Whitney"/>
                      </a:endParaRPr>
                    </a:p>
                  </a:txBody>
                  <a:tcPr marL="0" marR="0" marT="15240" marB="0">
                    <a:lnL w="6350">
                      <a:solidFill>
                        <a:srgbClr val="A0CD41"/>
                      </a:solidFill>
                      <a:prstDash val="solid"/>
                    </a:lnL>
                    <a:lnR w="6350">
                      <a:solidFill>
                        <a:srgbClr val="A0CD41"/>
                      </a:solidFill>
                      <a:prstDash val="solid"/>
                    </a:lnR>
                    <a:lnT w="6350">
                      <a:solidFill>
                        <a:srgbClr val="A0CD41"/>
                      </a:solidFill>
                      <a:prstDash val="solid"/>
                    </a:lnT>
                    <a:lnB w="6350">
                      <a:solidFill>
                        <a:srgbClr val="A0CD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0" spc="-1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P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r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oduc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t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os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(s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)</a:t>
                      </a:r>
                      <a:endParaRPr sz="1000" dirty="0">
                        <a:latin typeface="Whitney"/>
                        <a:cs typeface="Whitney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Momen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t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(s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)</a:t>
                      </a:r>
                      <a:endParaRPr sz="1000" dirty="0">
                        <a:latin typeface="Whitney"/>
                        <a:cs typeface="Whitney"/>
                      </a:endParaRPr>
                    </a:p>
                  </a:txBody>
                  <a:tcPr marL="0" marR="0" marT="15240" marB="0">
                    <a:lnL w="6350">
                      <a:solidFill>
                        <a:srgbClr val="A0CD41"/>
                      </a:solidFill>
                      <a:prstDash val="solid"/>
                    </a:lnL>
                    <a:lnR w="12700">
                      <a:solidFill>
                        <a:srgbClr val="A0CD41"/>
                      </a:solidFill>
                      <a:prstDash val="solid"/>
                    </a:lnR>
                    <a:lnT w="6350">
                      <a:solidFill>
                        <a:srgbClr val="A0CD41"/>
                      </a:solidFill>
                      <a:prstDash val="solid"/>
                    </a:lnT>
                    <a:lnB w="6350">
                      <a:solidFill>
                        <a:srgbClr val="A0CD4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4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0" spc="-5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MARTES</a:t>
                      </a:r>
                      <a:endParaRPr sz="1200" dirty="0">
                        <a:latin typeface="Whitney"/>
                        <a:cs typeface="Whitney"/>
                      </a:endParaRPr>
                    </a:p>
                  </a:txBody>
                  <a:tcPr marL="0" marR="0" marT="0" marB="0">
                    <a:lnL w="12700">
                      <a:solidFill>
                        <a:srgbClr val="A0CD41"/>
                      </a:solidFill>
                      <a:prstDash val="solid"/>
                    </a:lnL>
                    <a:lnR w="6350">
                      <a:solidFill>
                        <a:srgbClr val="A0CD41"/>
                      </a:solidFill>
                      <a:prstDash val="solid"/>
                    </a:lnR>
                    <a:lnT w="6350">
                      <a:solidFill>
                        <a:srgbClr val="A0CD41"/>
                      </a:solidFill>
                      <a:prstDash val="solid"/>
                    </a:lnT>
                    <a:lnB w="6350">
                      <a:solidFill>
                        <a:srgbClr val="A0CD41"/>
                      </a:solidFill>
                      <a:prstDash val="solid"/>
                    </a:lnB>
                    <a:solidFill>
                      <a:srgbClr val="E2EFC5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0" spc="-1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P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r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oduc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t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os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(s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)</a:t>
                      </a:r>
                      <a:endParaRPr sz="1000" dirty="0">
                        <a:latin typeface="Whitney"/>
                        <a:cs typeface="Whitney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Momen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t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(s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)</a:t>
                      </a:r>
                      <a:endParaRPr sz="1000" dirty="0">
                        <a:latin typeface="Whitney"/>
                        <a:cs typeface="Whitney"/>
                      </a:endParaRPr>
                    </a:p>
                  </a:txBody>
                  <a:tcPr marL="0" marR="0" marT="15240" marB="0">
                    <a:lnL w="6350">
                      <a:solidFill>
                        <a:srgbClr val="A0CD41"/>
                      </a:solidFill>
                      <a:prstDash val="solid"/>
                    </a:lnL>
                    <a:lnR w="6350">
                      <a:solidFill>
                        <a:srgbClr val="A0CD41"/>
                      </a:solidFill>
                      <a:prstDash val="solid"/>
                    </a:lnR>
                    <a:lnT w="6350">
                      <a:solidFill>
                        <a:srgbClr val="A0CD41"/>
                      </a:solidFill>
                      <a:prstDash val="solid"/>
                    </a:lnT>
                    <a:lnB w="6350">
                      <a:solidFill>
                        <a:srgbClr val="A0CD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0" spc="-1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P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r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oduc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t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os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(s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)</a:t>
                      </a:r>
                      <a:endParaRPr sz="1000" dirty="0">
                        <a:latin typeface="Whitney"/>
                        <a:cs typeface="Whitney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Momen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t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(s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)</a:t>
                      </a:r>
                      <a:endParaRPr sz="1000" dirty="0">
                        <a:latin typeface="Whitney"/>
                        <a:cs typeface="Whitney"/>
                      </a:endParaRPr>
                    </a:p>
                  </a:txBody>
                  <a:tcPr marL="0" marR="0" marT="15240" marB="0">
                    <a:lnL w="6350">
                      <a:solidFill>
                        <a:srgbClr val="A0CD41"/>
                      </a:solidFill>
                      <a:prstDash val="solid"/>
                    </a:lnL>
                    <a:lnR w="6350">
                      <a:solidFill>
                        <a:srgbClr val="A0CD41"/>
                      </a:solidFill>
                      <a:prstDash val="solid"/>
                    </a:lnR>
                    <a:lnT w="6350">
                      <a:solidFill>
                        <a:srgbClr val="A0CD41"/>
                      </a:solidFill>
                      <a:prstDash val="solid"/>
                    </a:lnT>
                    <a:lnB w="6350">
                      <a:solidFill>
                        <a:srgbClr val="A0CD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0" spc="-1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P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r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oduc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t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os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(s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)</a:t>
                      </a:r>
                      <a:endParaRPr sz="1000" dirty="0">
                        <a:latin typeface="Whitney"/>
                        <a:cs typeface="Whitney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Momen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t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(s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)</a:t>
                      </a:r>
                      <a:endParaRPr sz="1000" dirty="0">
                        <a:latin typeface="Whitney"/>
                        <a:cs typeface="Whitney"/>
                      </a:endParaRPr>
                    </a:p>
                  </a:txBody>
                  <a:tcPr marL="0" marR="0" marT="15240" marB="0">
                    <a:lnL w="6350">
                      <a:solidFill>
                        <a:srgbClr val="A0CD41"/>
                      </a:solidFill>
                      <a:prstDash val="solid"/>
                    </a:lnL>
                    <a:lnR w="6350">
                      <a:solidFill>
                        <a:srgbClr val="A0CD41"/>
                      </a:solidFill>
                      <a:prstDash val="solid"/>
                    </a:lnR>
                    <a:lnT w="6350">
                      <a:solidFill>
                        <a:srgbClr val="A0CD41"/>
                      </a:solidFill>
                      <a:prstDash val="solid"/>
                    </a:lnT>
                    <a:lnB w="6350">
                      <a:solidFill>
                        <a:srgbClr val="A0CD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0" spc="-1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P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r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oduc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t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os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(s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)</a:t>
                      </a:r>
                      <a:endParaRPr sz="1000" dirty="0">
                        <a:latin typeface="Whitney"/>
                        <a:cs typeface="Whitney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Momen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t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(s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)</a:t>
                      </a:r>
                      <a:endParaRPr sz="1000" dirty="0">
                        <a:latin typeface="Whitney"/>
                        <a:cs typeface="Whitney"/>
                      </a:endParaRPr>
                    </a:p>
                  </a:txBody>
                  <a:tcPr marL="0" marR="0" marT="15240" marB="0">
                    <a:lnL w="6350">
                      <a:solidFill>
                        <a:srgbClr val="A0CD41"/>
                      </a:solidFill>
                      <a:prstDash val="solid"/>
                    </a:lnL>
                    <a:lnR w="12700">
                      <a:solidFill>
                        <a:srgbClr val="A0CD41"/>
                      </a:solidFill>
                      <a:prstDash val="solid"/>
                    </a:lnR>
                    <a:lnT w="6350">
                      <a:solidFill>
                        <a:srgbClr val="A0CD41"/>
                      </a:solidFill>
                      <a:prstDash val="solid"/>
                    </a:lnT>
                    <a:lnB w="6350">
                      <a:solidFill>
                        <a:srgbClr val="A0CD4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4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0" spc="-1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MIÉRCOLES</a:t>
                      </a:r>
                      <a:endParaRPr sz="1200" dirty="0">
                        <a:latin typeface="Whitney"/>
                        <a:cs typeface="Whitney"/>
                      </a:endParaRPr>
                    </a:p>
                  </a:txBody>
                  <a:tcPr marL="0" marR="0" marT="0" marB="0">
                    <a:lnL w="12700">
                      <a:solidFill>
                        <a:srgbClr val="A0CD41"/>
                      </a:solidFill>
                      <a:prstDash val="solid"/>
                    </a:lnL>
                    <a:lnR w="6350">
                      <a:solidFill>
                        <a:srgbClr val="A0CD41"/>
                      </a:solidFill>
                      <a:prstDash val="solid"/>
                    </a:lnR>
                    <a:lnT w="6350">
                      <a:solidFill>
                        <a:srgbClr val="A0CD41"/>
                      </a:solidFill>
                      <a:prstDash val="solid"/>
                    </a:lnT>
                    <a:lnB w="6350">
                      <a:solidFill>
                        <a:srgbClr val="A0CD41"/>
                      </a:solidFill>
                      <a:prstDash val="solid"/>
                    </a:lnB>
                    <a:solidFill>
                      <a:srgbClr val="E2EFC5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0" spc="-1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P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r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oduc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t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os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(s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)</a:t>
                      </a:r>
                      <a:endParaRPr sz="1000" dirty="0">
                        <a:latin typeface="Whitney"/>
                        <a:cs typeface="Whitney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Momen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t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(s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)</a:t>
                      </a:r>
                      <a:endParaRPr sz="1000" dirty="0">
                        <a:latin typeface="Whitney"/>
                        <a:cs typeface="Whitney"/>
                      </a:endParaRPr>
                    </a:p>
                  </a:txBody>
                  <a:tcPr marL="0" marR="0" marT="15240" marB="0">
                    <a:lnL w="6350">
                      <a:solidFill>
                        <a:srgbClr val="A0CD41"/>
                      </a:solidFill>
                      <a:prstDash val="solid"/>
                    </a:lnL>
                    <a:lnR w="6350">
                      <a:solidFill>
                        <a:srgbClr val="A0CD41"/>
                      </a:solidFill>
                      <a:prstDash val="solid"/>
                    </a:lnR>
                    <a:lnT w="6350">
                      <a:solidFill>
                        <a:srgbClr val="A0CD41"/>
                      </a:solidFill>
                      <a:prstDash val="solid"/>
                    </a:lnT>
                    <a:lnB w="6350">
                      <a:solidFill>
                        <a:srgbClr val="A0CD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0" spc="-1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P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r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oduc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t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os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(s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)</a:t>
                      </a:r>
                      <a:endParaRPr sz="1000" dirty="0">
                        <a:latin typeface="Whitney"/>
                        <a:cs typeface="Whitney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Momen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t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(s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)</a:t>
                      </a:r>
                      <a:endParaRPr sz="1000" dirty="0">
                        <a:latin typeface="Whitney"/>
                        <a:cs typeface="Whitney"/>
                      </a:endParaRPr>
                    </a:p>
                  </a:txBody>
                  <a:tcPr marL="0" marR="0" marT="15240" marB="0">
                    <a:lnL w="6350">
                      <a:solidFill>
                        <a:srgbClr val="A0CD41"/>
                      </a:solidFill>
                      <a:prstDash val="solid"/>
                    </a:lnL>
                    <a:lnR w="6350">
                      <a:solidFill>
                        <a:srgbClr val="A0CD41"/>
                      </a:solidFill>
                      <a:prstDash val="solid"/>
                    </a:lnR>
                    <a:lnT w="6350">
                      <a:solidFill>
                        <a:srgbClr val="A0CD41"/>
                      </a:solidFill>
                      <a:prstDash val="solid"/>
                    </a:lnT>
                    <a:lnB w="6350">
                      <a:solidFill>
                        <a:srgbClr val="A0CD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0" spc="-1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P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r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oduc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t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os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(s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)</a:t>
                      </a:r>
                      <a:endParaRPr sz="1000" dirty="0">
                        <a:latin typeface="Whitney"/>
                        <a:cs typeface="Whitney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Momen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t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(s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)</a:t>
                      </a:r>
                      <a:endParaRPr sz="1000" dirty="0">
                        <a:latin typeface="Whitney"/>
                        <a:cs typeface="Whitney"/>
                      </a:endParaRPr>
                    </a:p>
                  </a:txBody>
                  <a:tcPr marL="0" marR="0" marT="15240" marB="0">
                    <a:lnL w="6350">
                      <a:solidFill>
                        <a:srgbClr val="A0CD41"/>
                      </a:solidFill>
                      <a:prstDash val="solid"/>
                    </a:lnL>
                    <a:lnR w="6350">
                      <a:solidFill>
                        <a:srgbClr val="A0CD41"/>
                      </a:solidFill>
                      <a:prstDash val="solid"/>
                    </a:lnR>
                    <a:lnT w="6350">
                      <a:solidFill>
                        <a:srgbClr val="A0CD41"/>
                      </a:solidFill>
                      <a:prstDash val="solid"/>
                    </a:lnT>
                    <a:lnB w="6350">
                      <a:solidFill>
                        <a:srgbClr val="A0CD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0" spc="-1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P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r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oduc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t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os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(s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)</a:t>
                      </a:r>
                      <a:endParaRPr sz="1000" dirty="0">
                        <a:latin typeface="Whitney"/>
                        <a:cs typeface="Whitney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Momen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t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o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(s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Whitney"/>
                          <a:cs typeface="Whitney"/>
                        </a:rPr>
                        <a:t>)</a:t>
                      </a:r>
                      <a:endParaRPr sz="1000" dirty="0">
                        <a:latin typeface="Whitney"/>
                        <a:cs typeface="Whitney"/>
                      </a:endParaRPr>
                    </a:p>
                  </a:txBody>
                  <a:tcPr marL="0" marR="0" marT="15240" marB="0">
                    <a:lnL w="6350">
                      <a:solidFill>
                        <a:srgbClr val="A0CD41"/>
                      </a:solidFill>
                      <a:prstDash val="solid"/>
                    </a:lnL>
                    <a:lnR w="12700">
                      <a:solidFill>
                        <a:srgbClr val="A0CD41"/>
                      </a:solidFill>
                      <a:prstDash val="solid"/>
                    </a:lnR>
                    <a:lnT w="6350">
                      <a:solidFill>
                        <a:srgbClr val="A0CD41"/>
                      </a:solidFill>
                      <a:prstDash val="solid"/>
                    </a:lnT>
                    <a:lnB w="6350">
                      <a:solidFill>
                        <a:srgbClr val="A0CD4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863164"/>
            <a:ext cx="8506460" cy="571500"/>
          </a:xfrm>
          <a:prstGeom prst="rect">
            <a:avLst/>
          </a:prstGeom>
          <a:solidFill>
            <a:srgbClr val="A0CD41"/>
          </a:solidFill>
        </p:spPr>
        <p:txBody>
          <a:bodyPr vert="horz" wrap="square" lIns="0" tIns="44450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350"/>
              </a:spcBef>
            </a:pPr>
            <a:r>
              <a:rPr sz="3200" dirty="0"/>
              <a:t>CREA</a:t>
            </a:r>
            <a:r>
              <a:rPr sz="3200" spc="-10" dirty="0"/>
              <a:t> </a:t>
            </a:r>
            <a:r>
              <a:rPr sz="3200" dirty="0"/>
              <a:t>TU</a:t>
            </a:r>
            <a:r>
              <a:rPr sz="3200" spc="-10" dirty="0"/>
              <a:t> </a:t>
            </a:r>
            <a:r>
              <a:rPr sz="3200" spc="-5" dirty="0"/>
              <a:t>PROPIA </a:t>
            </a:r>
            <a:r>
              <a:rPr sz="3200" spc="-50" dirty="0"/>
              <a:t>MINUTA</a:t>
            </a:r>
            <a:r>
              <a:rPr sz="3200" spc="-10" dirty="0"/>
              <a:t> </a:t>
            </a:r>
            <a:r>
              <a:rPr sz="3200" dirty="0"/>
              <a:t>DE</a:t>
            </a:r>
            <a:r>
              <a:rPr sz="3200" spc="-10" dirty="0"/>
              <a:t> </a:t>
            </a:r>
            <a:r>
              <a:rPr sz="3200" spc="-35" dirty="0"/>
              <a:t>ALIMENTACIÓN</a:t>
            </a:r>
            <a:endParaRPr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049" y="2508453"/>
            <a:ext cx="1214120" cy="406400"/>
          </a:xfrm>
          <a:prstGeom prst="rect">
            <a:avLst/>
          </a:prstGeom>
          <a:solidFill>
            <a:srgbClr val="A0CD41"/>
          </a:solidFill>
        </p:spPr>
        <p:txBody>
          <a:bodyPr vert="horz" wrap="square" lIns="0" tIns="0" rIns="0" bIns="0" rtlCol="0">
            <a:spAutoFit/>
          </a:bodyPr>
          <a:lstStyle/>
          <a:p>
            <a:pPr marL="66040">
              <a:lnSpc>
                <a:spcPts val="2800"/>
              </a:lnSpc>
            </a:pPr>
            <a:r>
              <a:rPr sz="2500" spc="-10" dirty="0"/>
              <a:t>Ahora...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859049" y="3543503"/>
            <a:ext cx="6505575" cy="596900"/>
          </a:xfrm>
          <a:prstGeom prst="rect">
            <a:avLst/>
          </a:prstGeom>
          <a:solidFill>
            <a:srgbClr val="A0CD41"/>
          </a:solidFill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ts val="4290"/>
              </a:lnSpc>
            </a:pPr>
            <a:r>
              <a:rPr sz="3700" b="1" dirty="0">
                <a:solidFill>
                  <a:srgbClr val="FFFFFF"/>
                </a:solidFill>
                <a:latin typeface="Whitney"/>
                <a:cs typeface="Whitney"/>
              </a:rPr>
              <a:t>¡</a:t>
            </a:r>
            <a:r>
              <a:rPr sz="3700" b="1" spc="-10" dirty="0">
                <a:solidFill>
                  <a:srgbClr val="FFFFFF"/>
                </a:solidFill>
                <a:latin typeface="Whitney"/>
                <a:cs typeface="Whitney"/>
              </a:rPr>
              <a:t> </a:t>
            </a:r>
            <a:r>
              <a:rPr sz="3700" b="1" dirty="0">
                <a:solidFill>
                  <a:srgbClr val="FFFFFF"/>
                </a:solidFill>
                <a:latin typeface="Whitney"/>
                <a:cs typeface="Whitney"/>
              </a:rPr>
              <a:t>A</a:t>
            </a:r>
            <a:r>
              <a:rPr sz="3700" b="1" spc="-10" dirty="0">
                <a:solidFill>
                  <a:srgbClr val="FFFFFF"/>
                </a:solidFill>
                <a:latin typeface="Whitney"/>
                <a:cs typeface="Whitney"/>
              </a:rPr>
              <a:t> </a:t>
            </a:r>
            <a:r>
              <a:rPr sz="3700" b="1" spc="-15" dirty="0">
                <a:solidFill>
                  <a:srgbClr val="FFFFFF"/>
                </a:solidFill>
                <a:latin typeface="Whitney"/>
                <a:cs typeface="Whitney"/>
              </a:rPr>
              <a:t>COMPROMETERSE</a:t>
            </a:r>
            <a:r>
              <a:rPr sz="3700" b="1" spc="-5" dirty="0">
                <a:solidFill>
                  <a:srgbClr val="FFFFFF"/>
                </a:solidFill>
                <a:latin typeface="Whitney"/>
                <a:cs typeface="Whitney"/>
              </a:rPr>
              <a:t> </a:t>
            </a:r>
            <a:r>
              <a:rPr sz="3700" b="1" spc="-40" dirty="0">
                <a:solidFill>
                  <a:srgbClr val="FFFFFF"/>
                </a:solidFill>
                <a:latin typeface="Whitney"/>
                <a:cs typeface="Whitney"/>
              </a:rPr>
              <a:t>CON</a:t>
            </a:r>
            <a:r>
              <a:rPr sz="3700" b="1" spc="-10" dirty="0">
                <a:solidFill>
                  <a:srgbClr val="FFFFFF"/>
                </a:solidFill>
                <a:latin typeface="Whitney"/>
                <a:cs typeface="Whitney"/>
              </a:rPr>
              <a:t> </a:t>
            </a:r>
            <a:r>
              <a:rPr sz="3700" b="1" dirty="0">
                <a:solidFill>
                  <a:srgbClr val="FFFFFF"/>
                </a:solidFill>
                <a:latin typeface="Whitney"/>
                <a:cs typeface="Whitney"/>
              </a:rPr>
              <a:t>LA</a:t>
            </a:r>
            <a:endParaRPr sz="3700" dirty="0">
              <a:latin typeface="Whitney"/>
              <a:cs typeface="Whitne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049" y="4140403"/>
            <a:ext cx="6323965" cy="571500"/>
          </a:xfrm>
          <a:prstGeom prst="rect">
            <a:avLst/>
          </a:prstGeom>
          <a:solidFill>
            <a:srgbClr val="A0CD4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90"/>
              </a:lnSpc>
            </a:pPr>
            <a:r>
              <a:rPr sz="3700" b="1" spc="-40" dirty="0">
                <a:solidFill>
                  <a:srgbClr val="FFFFFF"/>
                </a:solidFill>
                <a:latin typeface="Whitney"/>
                <a:cs typeface="Whitney"/>
              </a:rPr>
              <a:t>ALIMENTACIÓN</a:t>
            </a:r>
            <a:r>
              <a:rPr sz="3700" b="1" spc="-10" dirty="0">
                <a:solidFill>
                  <a:srgbClr val="FFFFFF"/>
                </a:solidFill>
                <a:latin typeface="Whitney"/>
                <a:cs typeface="Whitney"/>
              </a:rPr>
              <a:t> </a:t>
            </a:r>
            <a:r>
              <a:rPr sz="3700" b="1" spc="-35" dirty="0">
                <a:solidFill>
                  <a:srgbClr val="FFFFFF"/>
                </a:solidFill>
                <a:latin typeface="Whitney"/>
                <a:cs typeface="Whitney"/>
              </a:rPr>
              <a:t>SALUDABLE</a:t>
            </a:r>
            <a:r>
              <a:rPr sz="3700" b="1" spc="-10" dirty="0">
                <a:solidFill>
                  <a:srgbClr val="FFFFFF"/>
                </a:solidFill>
                <a:latin typeface="Whitney"/>
                <a:cs typeface="Whitney"/>
              </a:rPr>
              <a:t> </a:t>
            </a:r>
            <a:r>
              <a:rPr sz="3700" b="1" dirty="0">
                <a:solidFill>
                  <a:srgbClr val="FFFFFF"/>
                </a:solidFill>
                <a:latin typeface="Whitney"/>
                <a:cs typeface="Whitney"/>
              </a:rPr>
              <a:t>!</a:t>
            </a:r>
            <a:endParaRPr sz="3700" dirty="0">
              <a:latin typeface="Whitney"/>
              <a:cs typeface="Whitne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3956" y="163207"/>
            <a:ext cx="9631045" cy="7446009"/>
            <a:chOff x="213956" y="163207"/>
            <a:chExt cx="9631045" cy="7446009"/>
          </a:xfrm>
        </p:grpSpPr>
        <p:sp>
          <p:nvSpPr>
            <p:cNvPr id="3" name="object 3"/>
            <p:cNvSpPr/>
            <p:nvPr/>
          </p:nvSpPr>
          <p:spPr>
            <a:xfrm>
              <a:off x="241579" y="190830"/>
              <a:ext cx="9575800" cy="7390765"/>
            </a:xfrm>
            <a:custGeom>
              <a:avLst/>
              <a:gdLst/>
              <a:ahLst/>
              <a:cxnLst/>
              <a:rect l="l" t="t" r="r" b="b"/>
              <a:pathLst>
                <a:path w="9575800" h="7390765">
                  <a:moveTo>
                    <a:pt x="0" y="7390726"/>
                  </a:moveTo>
                  <a:lnTo>
                    <a:pt x="9575253" y="7390726"/>
                  </a:lnTo>
                  <a:lnTo>
                    <a:pt x="9575253" y="0"/>
                  </a:lnTo>
                  <a:lnTo>
                    <a:pt x="0" y="0"/>
                  </a:lnTo>
                  <a:lnTo>
                    <a:pt x="0" y="7390726"/>
                  </a:lnTo>
                  <a:close/>
                </a:path>
                <a:path w="9575800" h="7390765">
                  <a:moveTo>
                    <a:pt x="0" y="7390726"/>
                  </a:moveTo>
                  <a:lnTo>
                    <a:pt x="9575253" y="7390726"/>
                  </a:lnTo>
                  <a:lnTo>
                    <a:pt x="9575253" y="0"/>
                  </a:lnTo>
                  <a:lnTo>
                    <a:pt x="0" y="0"/>
                  </a:lnTo>
                  <a:lnTo>
                    <a:pt x="0" y="7390726"/>
                  </a:lnTo>
                  <a:close/>
                </a:path>
              </a:pathLst>
            </a:custGeom>
            <a:ln w="54749">
              <a:solidFill>
                <a:srgbClr val="A0CD4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214198" y="163461"/>
              <a:ext cx="9630410" cy="4050665"/>
            </a:xfrm>
            <a:custGeom>
              <a:avLst/>
              <a:gdLst/>
              <a:ahLst/>
              <a:cxnLst/>
              <a:rect l="l" t="t" r="r" b="b"/>
              <a:pathLst>
                <a:path w="9630410" h="4050665">
                  <a:moveTo>
                    <a:pt x="9630003" y="0"/>
                  </a:moveTo>
                  <a:lnTo>
                    <a:pt x="0" y="0"/>
                  </a:lnTo>
                  <a:lnTo>
                    <a:pt x="0" y="4050334"/>
                  </a:lnTo>
                  <a:lnTo>
                    <a:pt x="9630003" y="4050334"/>
                  </a:lnTo>
                  <a:lnTo>
                    <a:pt x="9630003" y="0"/>
                  </a:lnTo>
                  <a:close/>
                </a:path>
              </a:pathLst>
            </a:custGeom>
            <a:solidFill>
              <a:srgbClr val="A0CD4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33912" y="1901464"/>
            <a:ext cx="6988809" cy="1823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7865">
              <a:lnSpc>
                <a:spcPct val="100000"/>
              </a:lnSpc>
              <a:spcBef>
                <a:spcPts val="100"/>
              </a:spcBef>
              <a:tabLst>
                <a:tab pos="2165985" algn="l"/>
              </a:tabLst>
            </a:pPr>
            <a:r>
              <a:rPr sz="5900" spc="-80" dirty="0"/>
              <a:t>LOS	</a:t>
            </a:r>
            <a:r>
              <a:rPr sz="5900" spc="-25" dirty="0"/>
              <a:t>ALIMENTOS </a:t>
            </a:r>
            <a:r>
              <a:rPr sz="5900" spc="-20" dirty="0"/>
              <a:t> </a:t>
            </a:r>
            <a:r>
              <a:rPr sz="5900" dirty="0"/>
              <a:t>U</a:t>
            </a:r>
            <a:r>
              <a:rPr sz="5900" spc="-565" dirty="0"/>
              <a:t>L</a:t>
            </a:r>
            <a:r>
              <a:rPr sz="5900" dirty="0"/>
              <a:t>TRAP</a:t>
            </a:r>
            <a:r>
              <a:rPr sz="5900" spc="-55" dirty="0"/>
              <a:t>R</a:t>
            </a:r>
            <a:r>
              <a:rPr sz="5900" dirty="0"/>
              <a:t>OCE</a:t>
            </a:r>
            <a:r>
              <a:rPr sz="5900" spc="-80" dirty="0"/>
              <a:t>S</a:t>
            </a:r>
            <a:r>
              <a:rPr sz="5900" dirty="0"/>
              <a:t>AD</a:t>
            </a:r>
            <a:r>
              <a:rPr sz="5900" spc="-10" dirty="0"/>
              <a:t>O</a:t>
            </a:r>
            <a:r>
              <a:rPr sz="5900" dirty="0"/>
              <a:t>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772200" y="5185799"/>
            <a:ext cx="8488045" cy="1764030"/>
            <a:chOff x="772200" y="5185799"/>
            <a:chExt cx="8488045" cy="1764030"/>
          </a:xfrm>
        </p:grpSpPr>
        <p:sp>
          <p:nvSpPr>
            <p:cNvPr id="7" name="object 7"/>
            <p:cNvSpPr/>
            <p:nvPr/>
          </p:nvSpPr>
          <p:spPr>
            <a:xfrm>
              <a:off x="778548" y="5192153"/>
              <a:ext cx="2867025" cy="1751330"/>
            </a:xfrm>
            <a:custGeom>
              <a:avLst/>
              <a:gdLst/>
              <a:ahLst/>
              <a:cxnLst/>
              <a:rect l="l" t="t" r="r" b="b"/>
              <a:pathLst>
                <a:path w="2867025" h="1751329">
                  <a:moveTo>
                    <a:pt x="2866453" y="0"/>
                  </a:moveTo>
                  <a:lnTo>
                    <a:pt x="0" y="0"/>
                  </a:lnTo>
                  <a:lnTo>
                    <a:pt x="0" y="875652"/>
                  </a:lnTo>
                  <a:lnTo>
                    <a:pt x="0" y="1751304"/>
                  </a:lnTo>
                  <a:lnTo>
                    <a:pt x="2866453" y="1751304"/>
                  </a:lnTo>
                  <a:lnTo>
                    <a:pt x="2866453" y="875652"/>
                  </a:lnTo>
                  <a:lnTo>
                    <a:pt x="2866453" y="0"/>
                  </a:lnTo>
                  <a:close/>
                </a:path>
              </a:pathLst>
            </a:custGeom>
            <a:solidFill>
              <a:srgbClr val="A0CD4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778550" y="5198497"/>
              <a:ext cx="0" cy="862965"/>
            </a:xfrm>
            <a:custGeom>
              <a:avLst/>
              <a:gdLst/>
              <a:ahLst/>
              <a:cxnLst/>
              <a:rect l="l" t="t" r="r" b="b"/>
              <a:pathLst>
                <a:path h="862964">
                  <a:moveTo>
                    <a:pt x="0" y="86295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A0CD4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772200" y="5185799"/>
              <a:ext cx="2873375" cy="12700"/>
            </a:xfrm>
            <a:custGeom>
              <a:avLst/>
              <a:gdLst/>
              <a:ahLst/>
              <a:cxnLst/>
              <a:rect l="l" t="t" r="r" b="b"/>
              <a:pathLst>
                <a:path w="2873375" h="12700">
                  <a:moveTo>
                    <a:pt x="0" y="12700"/>
                  </a:moveTo>
                  <a:lnTo>
                    <a:pt x="2872803" y="12700"/>
                  </a:lnTo>
                  <a:lnTo>
                    <a:pt x="2872803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A0CD4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645000" y="5198497"/>
              <a:ext cx="0" cy="862965"/>
            </a:xfrm>
            <a:custGeom>
              <a:avLst/>
              <a:gdLst/>
              <a:ahLst/>
              <a:cxnLst/>
              <a:rect l="l" t="t" r="r" b="b"/>
              <a:pathLst>
                <a:path h="862964">
                  <a:moveTo>
                    <a:pt x="0" y="86295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A0CD4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645000" y="5192149"/>
              <a:ext cx="5608955" cy="0"/>
            </a:xfrm>
            <a:custGeom>
              <a:avLst/>
              <a:gdLst/>
              <a:ahLst/>
              <a:cxnLst/>
              <a:rect l="l" t="t" r="r" b="b"/>
              <a:pathLst>
                <a:path w="5608955">
                  <a:moveTo>
                    <a:pt x="0" y="0"/>
                  </a:moveTo>
                  <a:lnTo>
                    <a:pt x="5608802" y="0"/>
                  </a:lnTo>
                </a:path>
              </a:pathLst>
            </a:custGeom>
            <a:ln w="12700">
              <a:solidFill>
                <a:srgbClr val="A0CD4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9247450" y="5198497"/>
              <a:ext cx="0" cy="862965"/>
            </a:xfrm>
            <a:custGeom>
              <a:avLst/>
              <a:gdLst/>
              <a:ahLst/>
              <a:cxnLst/>
              <a:rect l="l" t="t" r="r" b="b"/>
              <a:pathLst>
                <a:path h="862964">
                  <a:moveTo>
                    <a:pt x="0" y="86295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A0CD4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778550" y="6074146"/>
              <a:ext cx="0" cy="862965"/>
            </a:xfrm>
            <a:custGeom>
              <a:avLst/>
              <a:gdLst/>
              <a:ahLst/>
              <a:cxnLst/>
              <a:rect l="l" t="t" r="r" b="b"/>
              <a:pathLst>
                <a:path h="862965">
                  <a:moveTo>
                    <a:pt x="0" y="86295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A0CD4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772198" y="6061455"/>
              <a:ext cx="2873375" cy="888365"/>
            </a:xfrm>
            <a:custGeom>
              <a:avLst/>
              <a:gdLst/>
              <a:ahLst/>
              <a:cxnLst/>
              <a:rect l="l" t="t" r="r" b="b"/>
              <a:pathLst>
                <a:path w="2873375" h="888365">
                  <a:moveTo>
                    <a:pt x="2872803" y="875652"/>
                  </a:moveTo>
                  <a:lnTo>
                    <a:pt x="0" y="875652"/>
                  </a:lnTo>
                  <a:lnTo>
                    <a:pt x="0" y="888352"/>
                  </a:lnTo>
                  <a:lnTo>
                    <a:pt x="2872803" y="888352"/>
                  </a:lnTo>
                  <a:lnTo>
                    <a:pt x="2872803" y="875652"/>
                  </a:lnTo>
                  <a:close/>
                </a:path>
                <a:path w="2873375" h="888365">
                  <a:moveTo>
                    <a:pt x="2872803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2872803" y="12700"/>
                  </a:lnTo>
                  <a:lnTo>
                    <a:pt x="2872803" y="0"/>
                  </a:lnTo>
                  <a:close/>
                </a:path>
              </a:pathLst>
            </a:custGeom>
            <a:solidFill>
              <a:srgbClr val="A0CD4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3645000" y="6074146"/>
              <a:ext cx="0" cy="862965"/>
            </a:xfrm>
            <a:custGeom>
              <a:avLst/>
              <a:gdLst/>
              <a:ahLst/>
              <a:cxnLst/>
              <a:rect l="l" t="t" r="r" b="b"/>
              <a:pathLst>
                <a:path h="862965">
                  <a:moveTo>
                    <a:pt x="0" y="86295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A0CD4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3645000" y="6067799"/>
              <a:ext cx="5608955" cy="0"/>
            </a:xfrm>
            <a:custGeom>
              <a:avLst/>
              <a:gdLst/>
              <a:ahLst/>
              <a:cxnLst/>
              <a:rect l="l" t="t" r="r" b="b"/>
              <a:pathLst>
                <a:path w="5608955">
                  <a:moveTo>
                    <a:pt x="0" y="0"/>
                  </a:moveTo>
                  <a:lnTo>
                    <a:pt x="5608802" y="0"/>
                  </a:lnTo>
                </a:path>
              </a:pathLst>
            </a:custGeom>
            <a:ln w="12700">
              <a:solidFill>
                <a:srgbClr val="A0CD4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9247450" y="6074146"/>
              <a:ext cx="0" cy="862965"/>
            </a:xfrm>
            <a:custGeom>
              <a:avLst/>
              <a:gdLst/>
              <a:ahLst/>
              <a:cxnLst/>
              <a:rect l="l" t="t" r="r" b="b"/>
              <a:pathLst>
                <a:path h="862965">
                  <a:moveTo>
                    <a:pt x="0" y="86295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A0CD4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645000" y="6943449"/>
              <a:ext cx="5608955" cy="0"/>
            </a:xfrm>
            <a:custGeom>
              <a:avLst/>
              <a:gdLst/>
              <a:ahLst/>
              <a:cxnLst/>
              <a:rect l="l" t="t" r="r" b="b"/>
              <a:pathLst>
                <a:path w="5608955">
                  <a:moveTo>
                    <a:pt x="0" y="0"/>
                  </a:moveTo>
                  <a:lnTo>
                    <a:pt x="5608802" y="0"/>
                  </a:lnTo>
                </a:path>
              </a:pathLst>
            </a:custGeom>
            <a:ln w="12700">
              <a:solidFill>
                <a:srgbClr val="A0CD4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772200" y="5192149"/>
          <a:ext cx="2680970" cy="1750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0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058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975"/>
                        </a:spcBef>
                      </a:pPr>
                      <a:r>
                        <a:rPr sz="2300" b="1" spc="-25" dirty="0">
                          <a:solidFill>
                            <a:srgbClr val="FFFFFF"/>
                          </a:solidFill>
                          <a:latin typeface="Whitney"/>
                          <a:cs typeface="Whitney"/>
                        </a:rPr>
                        <a:t>ESTABLECIMIENTO</a:t>
                      </a:r>
                      <a:endParaRPr sz="2300" dirty="0">
                        <a:latin typeface="Whitney"/>
                        <a:cs typeface="Whitney"/>
                      </a:endParaRPr>
                    </a:p>
                  </a:txBody>
                  <a:tcPr marL="0" marR="0" marT="250825" marB="0">
                    <a:solidFill>
                      <a:srgbClr val="A0CD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11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2015"/>
                        </a:spcBef>
                      </a:pPr>
                      <a:r>
                        <a:rPr sz="2300" b="1" spc="-10" dirty="0">
                          <a:solidFill>
                            <a:srgbClr val="FFFFFF"/>
                          </a:solidFill>
                          <a:latin typeface="Whitney"/>
                          <a:cs typeface="Whitney"/>
                        </a:rPr>
                        <a:t>FECHA</a:t>
                      </a:r>
                      <a:endParaRPr sz="2300" dirty="0">
                        <a:latin typeface="Whitney"/>
                        <a:cs typeface="Whitney"/>
                      </a:endParaRPr>
                    </a:p>
                  </a:txBody>
                  <a:tcPr marL="0" marR="0" marT="255905" marB="0">
                    <a:solidFill>
                      <a:srgbClr val="A0CD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1714030" y="7260130"/>
            <a:ext cx="6630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50" dirty="0">
                <a:solidFill>
                  <a:srgbClr val="A0CD41"/>
                </a:solidFill>
                <a:latin typeface="Whitney"/>
                <a:cs typeface="Whitney"/>
              </a:rPr>
              <a:t>[</a:t>
            </a:r>
            <a:r>
              <a:rPr sz="1000" b="0" spc="-50" dirty="0">
                <a:solidFill>
                  <a:srgbClr val="231F20"/>
                </a:solidFill>
                <a:latin typeface="Whitney"/>
                <a:cs typeface="Whitney"/>
              </a:rPr>
              <a:t>Esta</a:t>
            </a:r>
            <a:r>
              <a:rPr sz="1000" b="0" spc="-5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000" b="0" spc="-60" dirty="0">
                <a:solidFill>
                  <a:srgbClr val="231F20"/>
                </a:solidFill>
                <a:latin typeface="Whitney"/>
                <a:cs typeface="Whitney"/>
              </a:rPr>
              <a:t>ficha</a:t>
            </a:r>
            <a:r>
              <a:rPr sz="1000" b="0" spc="-5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000" b="0" spc="-60" dirty="0">
                <a:solidFill>
                  <a:srgbClr val="231F20"/>
                </a:solidFill>
                <a:latin typeface="Whitney"/>
                <a:cs typeface="Whitney"/>
              </a:rPr>
              <a:t>es</a:t>
            </a:r>
            <a:r>
              <a:rPr sz="1000" b="0" spc="-5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000" b="0" spc="-60" dirty="0">
                <a:solidFill>
                  <a:srgbClr val="231F20"/>
                </a:solidFill>
                <a:latin typeface="Whitney"/>
                <a:cs typeface="Whitney"/>
              </a:rPr>
              <a:t>solo</a:t>
            </a:r>
            <a:r>
              <a:rPr sz="1000" b="0" spc="-5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000" b="0" spc="-70" dirty="0">
                <a:solidFill>
                  <a:srgbClr val="231F20"/>
                </a:solidFill>
                <a:latin typeface="Whitney"/>
                <a:cs typeface="Whitney"/>
              </a:rPr>
              <a:t>una</a:t>
            </a:r>
            <a:r>
              <a:rPr sz="1000" b="0" spc="-5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000" b="0" spc="-65" dirty="0">
                <a:solidFill>
                  <a:srgbClr val="231F20"/>
                </a:solidFill>
                <a:latin typeface="Whitney"/>
                <a:cs typeface="Whitney"/>
              </a:rPr>
              <a:t>referencia</a:t>
            </a:r>
            <a:r>
              <a:rPr sz="1000" b="0" spc="-5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000" b="0" spc="-65" dirty="0">
                <a:solidFill>
                  <a:srgbClr val="231F20"/>
                </a:solidFill>
                <a:latin typeface="Whitney"/>
                <a:cs typeface="Whitney"/>
              </a:rPr>
              <a:t>de</a:t>
            </a:r>
            <a:r>
              <a:rPr sz="1000" b="0" spc="-5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000" b="0" spc="-65" dirty="0">
                <a:solidFill>
                  <a:srgbClr val="231F20"/>
                </a:solidFill>
                <a:latin typeface="Whitney"/>
                <a:cs typeface="Whitney"/>
              </a:rPr>
              <a:t>trabajo.</a:t>
            </a:r>
            <a:r>
              <a:rPr sz="1000" b="0" spc="-5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000" b="0" spc="-70" dirty="0">
                <a:solidFill>
                  <a:srgbClr val="231F20"/>
                </a:solidFill>
                <a:latin typeface="Whitney"/>
                <a:cs typeface="Whitney"/>
              </a:rPr>
              <a:t>Puede</a:t>
            </a:r>
            <a:r>
              <a:rPr sz="1000" b="0" spc="-5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000" b="0" spc="-60" dirty="0">
                <a:solidFill>
                  <a:srgbClr val="231F20"/>
                </a:solidFill>
                <a:latin typeface="Whitney"/>
                <a:cs typeface="Whitney"/>
              </a:rPr>
              <a:t>ser</a:t>
            </a:r>
            <a:r>
              <a:rPr sz="1000" b="0" spc="-5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000" b="0" spc="-65" dirty="0">
                <a:solidFill>
                  <a:srgbClr val="231F20"/>
                </a:solidFill>
                <a:latin typeface="Whitney"/>
                <a:cs typeface="Whitney"/>
              </a:rPr>
              <a:t>modificada</a:t>
            </a:r>
            <a:r>
              <a:rPr sz="1000" b="0" spc="-5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000" b="0" spc="-70" dirty="0">
                <a:solidFill>
                  <a:srgbClr val="231F20"/>
                </a:solidFill>
                <a:latin typeface="Whitney"/>
                <a:cs typeface="Whitney"/>
              </a:rPr>
              <a:t>según</a:t>
            </a:r>
            <a:r>
              <a:rPr sz="1000" b="0" spc="-5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000" b="0" spc="-55" dirty="0">
                <a:solidFill>
                  <a:srgbClr val="231F20"/>
                </a:solidFill>
                <a:latin typeface="Whitney"/>
                <a:cs typeface="Whitney"/>
              </a:rPr>
              <a:t>las</a:t>
            </a:r>
            <a:r>
              <a:rPr sz="1000" b="0" spc="-5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000" b="0" spc="-60" dirty="0">
                <a:solidFill>
                  <a:srgbClr val="231F20"/>
                </a:solidFill>
                <a:latin typeface="Whitney"/>
                <a:cs typeface="Whitney"/>
              </a:rPr>
              <a:t>distintas</a:t>
            </a:r>
            <a:r>
              <a:rPr sz="1000" b="0" spc="-5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000" b="0" spc="-70" dirty="0">
                <a:solidFill>
                  <a:srgbClr val="231F20"/>
                </a:solidFill>
                <a:latin typeface="Whitney"/>
                <a:cs typeface="Whitney"/>
              </a:rPr>
              <a:t>necesidades</a:t>
            </a:r>
            <a:r>
              <a:rPr sz="1000" b="0" spc="-5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000" b="0" spc="-65" dirty="0">
                <a:solidFill>
                  <a:srgbClr val="231F20"/>
                </a:solidFill>
                <a:latin typeface="Whitney"/>
                <a:cs typeface="Whitney"/>
              </a:rPr>
              <a:t>de</a:t>
            </a:r>
            <a:r>
              <a:rPr sz="1000" b="0" spc="-5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000" b="0" spc="-70" dirty="0">
                <a:solidFill>
                  <a:srgbClr val="231F20"/>
                </a:solidFill>
                <a:latin typeface="Whitney"/>
                <a:cs typeface="Whitney"/>
              </a:rPr>
              <a:t>cada</a:t>
            </a:r>
            <a:r>
              <a:rPr sz="1000" b="0" spc="-5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000" b="0" spc="-65" dirty="0">
                <a:solidFill>
                  <a:srgbClr val="231F20"/>
                </a:solidFill>
                <a:latin typeface="Whitney"/>
                <a:cs typeface="Whitney"/>
              </a:rPr>
              <a:t>establecimiento</a:t>
            </a:r>
            <a:r>
              <a:rPr sz="1000" b="0" spc="-5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000" b="0" spc="-65" dirty="0">
                <a:solidFill>
                  <a:srgbClr val="231F20"/>
                </a:solidFill>
                <a:latin typeface="Whitney"/>
                <a:cs typeface="Whitney"/>
              </a:rPr>
              <a:t>educacional</a:t>
            </a:r>
            <a:r>
              <a:rPr sz="1000" b="0" spc="-5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000" b="0" spc="-55" dirty="0">
                <a:solidFill>
                  <a:srgbClr val="231F20"/>
                </a:solidFill>
                <a:latin typeface="Whitney"/>
                <a:cs typeface="Whitney"/>
              </a:rPr>
              <a:t>o </a:t>
            </a:r>
            <a:r>
              <a:rPr sz="1000" b="0" spc="-70" dirty="0">
                <a:solidFill>
                  <a:srgbClr val="231F20"/>
                </a:solidFill>
                <a:latin typeface="Whitney"/>
                <a:cs typeface="Whitney"/>
              </a:rPr>
              <a:t>curso</a:t>
            </a:r>
            <a:r>
              <a:rPr sz="1200" b="0" spc="-70" dirty="0">
                <a:solidFill>
                  <a:srgbClr val="A0CD41"/>
                </a:solidFill>
                <a:latin typeface="Whitney"/>
                <a:cs typeface="Whitney"/>
              </a:rPr>
              <a:t>]</a:t>
            </a:r>
            <a:endParaRPr sz="1200" dirty="0">
              <a:latin typeface="Whitney"/>
              <a:cs typeface="Whitney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40592" y="325799"/>
            <a:ext cx="1067435" cy="1087120"/>
          </a:xfrm>
          <a:custGeom>
            <a:avLst/>
            <a:gdLst/>
            <a:ahLst/>
            <a:cxnLst/>
            <a:rect l="l" t="t" r="r" b="b"/>
            <a:pathLst>
              <a:path w="1067434" h="1087120">
                <a:moveTo>
                  <a:pt x="571327" y="0"/>
                </a:moveTo>
                <a:lnTo>
                  <a:pt x="569905" y="266"/>
                </a:lnTo>
                <a:lnTo>
                  <a:pt x="570172" y="2171"/>
                </a:lnTo>
                <a:lnTo>
                  <a:pt x="569359" y="2971"/>
                </a:lnTo>
                <a:lnTo>
                  <a:pt x="541471" y="107440"/>
                </a:lnTo>
                <a:lnTo>
                  <a:pt x="513022" y="211366"/>
                </a:lnTo>
                <a:lnTo>
                  <a:pt x="474525" y="182406"/>
                </a:lnTo>
                <a:lnTo>
                  <a:pt x="432883" y="156610"/>
                </a:lnTo>
                <a:lnTo>
                  <a:pt x="386858" y="135728"/>
                </a:lnTo>
                <a:lnTo>
                  <a:pt x="335209" y="121513"/>
                </a:lnTo>
                <a:lnTo>
                  <a:pt x="273890" y="117045"/>
                </a:lnTo>
                <a:lnTo>
                  <a:pt x="218058" y="125822"/>
                </a:lnTo>
                <a:lnTo>
                  <a:pt x="168702" y="145023"/>
                </a:lnTo>
                <a:lnTo>
                  <a:pt x="126815" y="171831"/>
                </a:lnTo>
                <a:lnTo>
                  <a:pt x="96467" y="199790"/>
                </a:lnTo>
                <a:lnTo>
                  <a:pt x="69860" y="232947"/>
                </a:lnTo>
                <a:lnTo>
                  <a:pt x="47197" y="270889"/>
                </a:lnTo>
                <a:lnTo>
                  <a:pt x="28679" y="313202"/>
                </a:lnTo>
                <a:lnTo>
                  <a:pt x="14505" y="359473"/>
                </a:lnTo>
                <a:lnTo>
                  <a:pt x="4879" y="409289"/>
                </a:lnTo>
                <a:lnTo>
                  <a:pt x="0" y="462235"/>
                </a:lnTo>
                <a:lnTo>
                  <a:pt x="69" y="517900"/>
                </a:lnTo>
                <a:lnTo>
                  <a:pt x="5288" y="575868"/>
                </a:lnTo>
                <a:lnTo>
                  <a:pt x="15338" y="630793"/>
                </a:lnTo>
                <a:lnTo>
                  <a:pt x="29971" y="683463"/>
                </a:lnTo>
                <a:lnTo>
                  <a:pt x="48319" y="733456"/>
                </a:lnTo>
                <a:lnTo>
                  <a:pt x="69512" y="780351"/>
                </a:lnTo>
                <a:lnTo>
                  <a:pt x="92812" y="823944"/>
                </a:lnTo>
                <a:lnTo>
                  <a:pt x="118804" y="865932"/>
                </a:lnTo>
                <a:lnTo>
                  <a:pt x="147068" y="905368"/>
                </a:lnTo>
                <a:lnTo>
                  <a:pt x="177183" y="941311"/>
                </a:lnTo>
                <a:lnTo>
                  <a:pt x="209859" y="974892"/>
                </a:lnTo>
                <a:lnTo>
                  <a:pt x="245798" y="1006611"/>
                </a:lnTo>
                <a:lnTo>
                  <a:pt x="284961" y="1035315"/>
                </a:lnTo>
                <a:lnTo>
                  <a:pt x="327310" y="1059853"/>
                </a:lnTo>
                <a:lnTo>
                  <a:pt x="377597" y="1078733"/>
                </a:lnTo>
                <a:lnTo>
                  <a:pt x="435018" y="1086497"/>
                </a:lnTo>
                <a:lnTo>
                  <a:pt x="463788" y="1084072"/>
                </a:lnTo>
                <a:lnTo>
                  <a:pt x="489468" y="1077071"/>
                </a:lnTo>
                <a:lnTo>
                  <a:pt x="512612" y="1065902"/>
                </a:lnTo>
                <a:lnTo>
                  <a:pt x="533773" y="1050975"/>
                </a:lnTo>
                <a:lnTo>
                  <a:pt x="556537" y="1066832"/>
                </a:lnTo>
                <a:lnTo>
                  <a:pt x="582643" y="1078885"/>
                </a:lnTo>
                <a:lnTo>
                  <a:pt x="613455" y="1085864"/>
                </a:lnTo>
                <a:lnTo>
                  <a:pt x="650334" y="1086497"/>
                </a:lnTo>
                <a:lnTo>
                  <a:pt x="699821" y="1076941"/>
                </a:lnTo>
                <a:lnTo>
                  <a:pt x="744546" y="1058114"/>
                </a:lnTo>
                <a:lnTo>
                  <a:pt x="784637" y="1033489"/>
                </a:lnTo>
                <a:lnTo>
                  <a:pt x="820222" y="1006538"/>
                </a:lnTo>
                <a:lnTo>
                  <a:pt x="854662" y="976582"/>
                </a:lnTo>
                <a:lnTo>
                  <a:pt x="885929" y="945141"/>
                </a:lnTo>
                <a:lnTo>
                  <a:pt x="914466" y="912046"/>
                </a:lnTo>
                <a:lnTo>
                  <a:pt x="940720" y="877125"/>
                </a:lnTo>
                <a:lnTo>
                  <a:pt x="966348" y="838419"/>
                </a:lnTo>
                <a:lnTo>
                  <a:pt x="989562" y="798128"/>
                </a:lnTo>
                <a:lnTo>
                  <a:pt x="1010166" y="755907"/>
                </a:lnTo>
                <a:lnTo>
                  <a:pt x="1027964" y="711409"/>
                </a:lnTo>
                <a:lnTo>
                  <a:pt x="1042759" y="664290"/>
                </a:lnTo>
                <a:lnTo>
                  <a:pt x="1054357" y="614203"/>
                </a:lnTo>
                <a:lnTo>
                  <a:pt x="1062560" y="560803"/>
                </a:lnTo>
                <a:lnTo>
                  <a:pt x="1067173" y="503745"/>
                </a:lnTo>
                <a:lnTo>
                  <a:pt x="1066380" y="444858"/>
                </a:lnTo>
                <a:lnTo>
                  <a:pt x="1059117" y="389483"/>
                </a:lnTo>
                <a:lnTo>
                  <a:pt x="1046494" y="338642"/>
                </a:lnTo>
                <a:lnTo>
                  <a:pt x="1029620" y="293357"/>
                </a:lnTo>
                <a:lnTo>
                  <a:pt x="1008568" y="252097"/>
                </a:lnTo>
                <a:lnTo>
                  <a:pt x="983134" y="214655"/>
                </a:lnTo>
                <a:lnTo>
                  <a:pt x="953039" y="182004"/>
                </a:lnTo>
                <a:lnTo>
                  <a:pt x="917999" y="155117"/>
                </a:lnTo>
                <a:lnTo>
                  <a:pt x="874713" y="133951"/>
                </a:lnTo>
                <a:lnTo>
                  <a:pt x="824927" y="120975"/>
                </a:lnTo>
                <a:lnTo>
                  <a:pt x="771056" y="117650"/>
                </a:lnTo>
                <a:lnTo>
                  <a:pt x="715510" y="125437"/>
                </a:lnTo>
                <a:lnTo>
                  <a:pt x="668943" y="140671"/>
                </a:lnTo>
                <a:lnTo>
                  <a:pt x="626864" y="161010"/>
                </a:lnTo>
                <a:lnTo>
                  <a:pt x="588605" y="185045"/>
                </a:lnTo>
                <a:lnTo>
                  <a:pt x="553497" y="211366"/>
                </a:lnTo>
                <a:lnTo>
                  <a:pt x="594484" y="59731"/>
                </a:lnTo>
                <a:lnTo>
                  <a:pt x="607865" y="8915"/>
                </a:lnTo>
                <a:lnTo>
                  <a:pt x="598415" y="6977"/>
                </a:lnTo>
                <a:lnTo>
                  <a:pt x="580657" y="2002"/>
                </a:lnTo>
                <a:lnTo>
                  <a:pt x="5713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3956" y="163207"/>
            <a:ext cx="9631045" cy="7446009"/>
            <a:chOff x="213956" y="163207"/>
            <a:chExt cx="9631045" cy="7446009"/>
          </a:xfrm>
        </p:grpSpPr>
        <p:sp>
          <p:nvSpPr>
            <p:cNvPr id="3" name="object 3"/>
            <p:cNvSpPr/>
            <p:nvPr/>
          </p:nvSpPr>
          <p:spPr>
            <a:xfrm>
              <a:off x="1653299" y="405320"/>
              <a:ext cx="6779895" cy="0"/>
            </a:xfrm>
            <a:custGeom>
              <a:avLst/>
              <a:gdLst/>
              <a:ahLst/>
              <a:cxnLst/>
              <a:rect l="l" t="t" r="r" b="b"/>
              <a:pathLst>
                <a:path w="6779895">
                  <a:moveTo>
                    <a:pt x="0" y="0"/>
                  </a:moveTo>
                  <a:lnTo>
                    <a:pt x="6779653" y="0"/>
                  </a:lnTo>
                </a:path>
              </a:pathLst>
            </a:custGeom>
            <a:ln w="4241">
              <a:solidFill>
                <a:srgbClr val="A0CD4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665999" y="422249"/>
              <a:ext cx="6746240" cy="0"/>
            </a:xfrm>
            <a:custGeom>
              <a:avLst/>
              <a:gdLst/>
              <a:ahLst/>
              <a:cxnLst/>
              <a:rect l="l" t="t" r="r" b="b"/>
              <a:pathLst>
                <a:path w="6746240">
                  <a:moveTo>
                    <a:pt x="0" y="0"/>
                  </a:moveTo>
                  <a:lnTo>
                    <a:pt x="6745795" y="0"/>
                  </a:lnTo>
                </a:path>
              </a:pathLst>
            </a:custGeom>
            <a:ln w="12700">
              <a:solidFill>
                <a:srgbClr val="A0CD4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655420" y="407445"/>
              <a:ext cx="0" cy="6792595"/>
            </a:xfrm>
            <a:custGeom>
              <a:avLst/>
              <a:gdLst/>
              <a:ahLst/>
              <a:cxnLst/>
              <a:rect l="l" t="t" r="r" b="b"/>
              <a:pathLst>
                <a:path h="6792595">
                  <a:moveTo>
                    <a:pt x="0" y="6792455"/>
                  </a:moveTo>
                  <a:lnTo>
                    <a:pt x="0" y="0"/>
                  </a:lnTo>
                </a:path>
              </a:pathLst>
            </a:custGeom>
            <a:ln w="4241">
              <a:solidFill>
                <a:srgbClr val="A0CD4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672349" y="428603"/>
              <a:ext cx="0" cy="6758940"/>
            </a:xfrm>
            <a:custGeom>
              <a:avLst/>
              <a:gdLst/>
              <a:ahLst/>
              <a:cxnLst/>
              <a:rect l="l" t="t" r="r" b="b"/>
              <a:pathLst>
                <a:path h="6758940">
                  <a:moveTo>
                    <a:pt x="0" y="675859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A0CD4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8409670" y="428603"/>
              <a:ext cx="0" cy="6758940"/>
            </a:xfrm>
            <a:custGeom>
              <a:avLst/>
              <a:gdLst/>
              <a:ahLst/>
              <a:cxnLst/>
              <a:rect l="l" t="t" r="r" b="b"/>
              <a:pathLst>
                <a:path h="6758940">
                  <a:moveTo>
                    <a:pt x="0" y="6758597"/>
                  </a:moveTo>
                  <a:lnTo>
                    <a:pt x="0" y="0"/>
                  </a:lnTo>
                </a:path>
              </a:pathLst>
            </a:custGeom>
            <a:ln w="4241">
              <a:solidFill>
                <a:srgbClr val="A0CD4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8426599" y="407445"/>
              <a:ext cx="0" cy="6792595"/>
            </a:xfrm>
            <a:custGeom>
              <a:avLst/>
              <a:gdLst/>
              <a:ahLst/>
              <a:cxnLst/>
              <a:rect l="l" t="t" r="r" b="b"/>
              <a:pathLst>
                <a:path h="6792595">
                  <a:moveTo>
                    <a:pt x="0" y="679245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A0CD4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665999" y="7189321"/>
              <a:ext cx="6746240" cy="0"/>
            </a:xfrm>
            <a:custGeom>
              <a:avLst/>
              <a:gdLst/>
              <a:ahLst/>
              <a:cxnLst/>
              <a:rect l="l" t="t" r="r" b="b"/>
              <a:pathLst>
                <a:path w="6746240">
                  <a:moveTo>
                    <a:pt x="0" y="0"/>
                  </a:moveTo>
                  <a:lnTo>
                    <a:pt x="6745795" y="0"/>
                  </a:lnTo>
                </a:path>
              </a:pathLst>
            </a:custGeom>
            <a:ln w="4241">
              <a:solidFill>
                <a:srgbClr val="A0CD4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653299" y="7206250"/>
              <a:ext cx="6779895" cy="0"/>
            </a:xfrm>
            <a:custGeom>
              <a:avLst/>
              <a:gdLst/>
              <a:ahLst/>
              <a:cxnLst/>
              <a:rect l="l" t="t" r="r" b="b"/>
              <a:pathLst>
                <a:path w="6779895">
                  <a:moveTo>
                    <a:pt x="0" y="0"/>
                  </a:moveTo>
                  <a:lnTo>
                    <a:pt x="6779653" y="0"/>
                  </a:lnTo>
                </a:path>
              </a:pathLst>
            </a:custGeom>
            <a:ln w="12700">
              <a:solidFill>
                <a:srgbClr val="A0CD4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5891879" y="5150302"/>
              <a:ext cx="1268730" cy="0"/>
            </a:xfrm>
            <a:custGeom>
              <a:avLst/>
              <a:gdLst/>
              <a:ahLst/>
              <a:cxnLst/>
              <a:rect l="l" t="t" r="r" b="b"/>
              <a:pathLst>
                <a:path w="1268729">
                  <a:moveTo>
                    <a:pt x="0" y="0"/>
                  </a:moveTo>
                  <a:lnTo>
                    <a:pt x="1268222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912138" y="433522"/>
            <a:ext cx="22625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231F20"/>
                </a:solidFill>
              </a:rPr>
              <a:t>MI</a:t>
            </a:r>
            <a:r>
              <a:rPr sz="2200" spc="-75" dirty="0">
                <a:solidFill>
                  <a:srgbClr val="231F20"/>
                </a:solidFill>
              </a:rPr>
              <a:t> </a:t>
            </a:r>
            <a:r>
              <a:rPr sz="2200" spc="-10" dirty="0">
                <a:solidFill>
                  <a:srgbClr val="231F20"/>
                </a:solidFill>
              </a:rPr>
              <a:t>COMPROMISO</a:t>
            </a:r>
            <a:endParaRPr sz="2200" dirty="0"/>
          </a:p>
        </p:txBody>
      </p:sp>
      <p:sp>
        <p:nvSpPr>
          <p:cNvPr id="13" name="object 13"/>
          <p:cNvSpPr txBox="1"/>
          <p:nvPr/>
        </p:nvSpPr>
        <p:spPr>
          <a:xfrm>
            <a:off x="2025752" y="1088841"/>
            <a:ext cx="6035040" cy="327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52800"/>
              </a:lnSpc>
              <a:spcBef>
                <a:spcPts val="100"/>
              </a:spcBef>
            </a:pPr>
            <a:r>
              <a:rPr sz="1800" b="0" spc="-45" dirty="0">
                <a:solidFill>
                  <a:srgbClr val="231F20"/>
                </a:solidFill>
                <a:latin typeface="Whitney"/>
                <a:cs typeface="Whitney"/>
              </a:rPr>
              <a:t>YO</a:t>
            </a:r>
            <a:r>
              <a:rPr sz="1800" b="0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0" dirty="0">
                <a:solidFill>
                  <a:srgbClr val="231F20"/>
                </a:solidFill>
                <a:latin typeface="Whitney"/>
                <a:cs typeface="Whitney"/>
              </a:rPr>
              <a:t>...........................................................</a:t>
            </a:r>
            <a:r>
              <a:rPr sz="1800" b="0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0" spc="-40" dirty="0">
                <a:solidFill>
                  <a:srgbClr val="231F20"/>
                </a:solidFill>
                <a:latin typeface="Whitney"/>
                <a:cs typeface="Whitney"/>
              </a:rPr>
              <a:t>ESTOY</a:t>
            </a:r>
            <a:r>
              <a:rPr sz="1800" b="0" spc="-10" dirty="0">
                <a:solidFill>
                  <a:srgbClr val="231F20"/>
                </a:solidFill>
                <a:latin typeface="Whitney"/>
                <a:cs typeface="Whitney"/>
              </a:rPr>
              <a:t> CONSCIENTE</a:t>
            </a:r>
            <a:r>
              <a:rPr sz="18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0" dirty="0">
                <a:solidFill>
                  <a:srgbClr val="231F20"/>
                </a:solidFill>
                <a:latin typeface="Whitney"/>
                <a:cs typeface="Whitney"/>
              </a:rPr>
              <a:t>DE </a:t>
            </a:r>
            <a:r>
              <a:rPr sz="1800" b="0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0" dirty="0">
                <a:solidFill>
                  <a:srgbClr val="231F20"/>
                </a:solidFill>
                <a:latin typeface="Whitney"/>
                <a:cs typeface="Whitney"/>
              </a:rPr>
              <a:t>LA</a:t>
            </a:r>
            <a:r>
              <a:rPr sz="18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0" spc="-20" dirty="0">
                <a:solidFill>
                  <a:srgbClr val="231F20"/>
                </a:solidFill>
                <a:latin typeface="Whitney"/>
                <a:cs typeface="Whitney"/>
              </a:rPr>
              <a:t>IMPORTANCIA</a:t>
            </a:r>
            <a:r>
              <a:rPr sz="1800" b="0" dirty="0">
                <a:solidFill>
                  <a:srgbClr val="231F20"/>
                </a:solidFill>
                <a:latin typeface="Whitney"/>
                <a:cs typeface="Whitney"/>
              </a:rPr>
              <a:t> DE LA</a:t>
            </a:r>
            <a:r>
              <a:rPr sz="18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1" spc="-20" dirty="0">
                <a:solidFill>
                  <a:srgbClr val="231F20"/>
                </a:solidFill>
                <a:latin typeface="Whitney"/>
                <a:cs typeface="Whitney"/>
              </a:rPr>
              <a:t>ALIMENTACIÓN</a:t>
            </a:r>
            <a:r>
              <a:rPr sz="1800" b="1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1" spc="-20" dirty="0">
                <a:solidFill>
                  <a:srgbClr val="231F20"/>
                </a:solidFill>
                <a:latin typeface="Whitney"/>
                <a:cs typeface="Whitney"/>
              </a:rPr>
              <a:t>SALUDABLE</a:t>
            </a:r>
            <a:r>
              <a:rPr sz="1800" b="1" spc="1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0" spc="-35" dirty="0">
                <a:solidFill>
                  <a:srgbClr val="231F20"/>
                </a:solidFill>
                <a:latin typeface="Whitney"/>
                <a:cs typeface="Whitney"/>
              </a:rPr>
              <a:t>PARA </a:t>
            </a:r>
            <a:r>
              <a:rPr sz="1800" b="0" spc="-38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0" dirty="0">
                <a:solidFill>
                  <a:srgbClr val="231F20"/>
                </a:solidFill>
                <a:latin typeface="Whitney"/>
                <a:cs typeface="Whitney"/>
              </a:rPr>
              <a:t>MI</a:t>
            </a:r>
            <a:r>
              <a:rPr sz="1800" b="0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1" spc="-15" dirty="0">
                <a:solidFill>
                  <a:srgbClr val="231F20"/>
                </a:solidFill>
                <a:latin typeface="Whitney"/>
                <a:cs typeface="Whitney"/>
              </a:rPr>
              <a:t>SALUD</a:t>
            </a:r>
            <a:r>
              <a:rPr sz="1800" b="0" spc="-15" dirty="0">
                <a:solidFill>
                  <a:srgbClr val="231F20"/>
                </a:solidFill>
                <a:latin typeface="Whitney"/>
                <a:cs typeface="Whitney"/>
              </a:rPr>
              <a:t>,</a:t>
            </a:r>
            <a:r>
              <a:rPr sz="18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0" dirty="0">
                <a:solidFill>
                  <a:srgbClr val="231F20"/>
                </a:solidFill>
                <a:latin typeface="Whitney"/>
                <a:cs typeface="Whitney"/>
              </a:rPr>
              <a:t>POR</a:t>
            </a:r>
            <a:r>
              <a:rPr sz="18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0" spc="-45" dirty="0">
                <a:solidFill>
                  <a:srgbClr val="231F20"/>
                </a:solidFill>
                <a:latin typeface="Whitney"/>
                <a:cs typeface="Whitney"/>
              </a:rPr>
              <a:t>LO</a:t>
            </a:r>
            <a:r>
              <a:rPr sz="18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0" dirty="0">
                <a:solidFill>
                  <a:srgbClr val="231F20"/>
                </a:solidFill>
                <a:latin typeface="Whitney"/>
                <a:cs typeface="Whitney"/>
              </a:rPr>
              <a:t>QUE</a:t>
            </a:r>
            <a:r>
              <a:rPr sz="18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0" dirty="0">
                <a:solidFill>
                  <a:srgbClr val="231F20"/>
                </a:solidFill>
                <a:latin typeface="Whitney"/>
                <a:cs typeface="Whitney"/>
              </a:rPr>
              <a:t>ME</a:t>
            </a:r>
            <a:r>
              <a:rPr sz="1800" b="0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1" spc="-15" dirty="0">
                <a:solidFill>
                  <a:srgbClr val="231F20"/>
                </a:solidFill>
                <a:latin typeface="Whitney"/>
                <a:cs typeface="Whitney"/>
              </a:rPr>
              <a:t>COMPROMETO</a:t>
            </a:r>
            <a:r>
              <a:rPr sz="1800" b="1" spc="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0" dirty="0">
                <a:solidFill>
                  <a:srgbClr val="231F20"/>
                </a:solidFill>
                <a:latin typeface="Whitney"/>
                <a:cs typeface="Whitney"/>
              </a:rPr>
              <a:t>A</a:t>
            </a:r>
            <a:r>
              <a:rPr sz="18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0" dirty="0">
                <a:solidFill>
                  <a:srgbClr val="231F20"/>
                </a:solidFill>
                <a:latin typeface="Whitney"/>
                <a:cs typeface="Whitney"/>
              </a:rPr>
              <a:t>CUMPLIR</a:t>
            </a:r>
            <a:r>
              <a:rPr sz="18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0" dirty="0">
                <a:solidFill>
                  <a:srgbClr val="231F20"/>
                </a:solidFill>
                <a:latin typeface="Whitney"/>
                <a:cs typeface="Whitney"/>
              </a:rPr>
              <a:t>MI </a:t>
            </a:r>
            <a:r>
              <a:rPr sz="1800" b="0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1" spc="-30" dirty="0">
                <a:solidFill>
                  <a:srgbClr val="231F20"/>
                </a:solidFill>
                <a:latin typeface="Whitney"/>
                <a:cs typeface="Whitney"/>
              </a:rPr>
              <a:t>MINUTA</a:t>
            </a:r>
            <a:r>
              <a:rPr sz="1800" b="1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1" dirty="0">
                <a:solidFill>
                  <a:srgbClr val="231F20"/>
                </a:solidFill>
                <a:latin typeface="Whitney"/>
                <a:cs typeface="Whitney"/>
              </a:rPr>
              <a:t>DE</a:t>
            </a:r>
            <a:r>
              <a:rPr sz="1800" b="1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1" spc="-20" dirty="0">
                <a:solidFill>
                  <a:srgbClr val="231F20"/>
                </a:solidFill>
                <a:latin typeface="Whitney"/>
                <a:cs typeface="Whitney"/>
              </a:rPr>
              <a:t>ALIMENTACIÓN</a:t>
            </a:r>
            <a:r>
              <a:rPr sz="1800" b="1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0" dirty="0">
                <a:solidFill>
                  <a:srgbClr val="231F20"/>
                </a:solidFill>
                <a:latin typeface="Whitney"/>
                <a:cs typeface="Whitney"/>
              </a:rPr>
              <a:t>DURANTE</a:t>
            </a:r>
            <a:r>
              <a:rPr sz="1800" b="0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0" dirty="0">
                <a:solidFill>
                  <a:srgbClr val="231F20"/>
                </a:solidFill>
                <a:latin typeface="Whitney"/>
                <a:cs typeface="Whitney"/>
              </a:rPr>
              <a:t>....................................</a:t>
            </a:r>
            <a:endParaRPr sz="1800" dirty="0">
              <a:latin typeface="Whitney"/>
              <a:cs typeface="Whitney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 dirty="0">
              <a:latin typeface="Whitney"/>
              <a:cs typeface="Whitney"/>
            </a:endParaRPr>
          </a:p>
          <a:p>
            <a:pPr marL="21590" marR="13970" algn="ctr">
              <a:lnSpc>
                <a:spcPct val="152800"/>
              </a:lnSpc>
              <a:spcBef>
                <a:spcPts val="5"/>
              </a:spcBef>
            </a:pPr>
            <a:r>
              <a:rPr sz="1800" b="0" dirty="0">
                <a:solidFill>
                  <a:srgbClr val="231F20"/>
                </a:solidFill>
                <a:latin typeface="Whitney"/>
                <a:cs typeface="Whitney"/>
              </a:rPr>
              <a:t>ADEMÁS</a:t>
            </a:r>
            <a:r>
              <a:rPr sz="1800" b="0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0" dirty="0">
                <a:solidFill>
                  <a:srgbClr val="231F20"/>
                </a:solidFill>
                <a:latin typeface="Whitney"/>
                <a:cs typeface="Whitney"/>
              </a:rPr>
              <a:t>ME</a:t>
            </a:r>
            <a:r>
              <a:rPr sz="18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0" spc="-15" dirty="0">
                <a:solidFill>
                  <a:srgbClr val="231F20"/>
                </a:solidFill>
                <a:latin typeface="Whitney"/>
                <a:cs typeface="Whitney"/>
              </a:rPr>
              <a:t>PREOCUPARÉ</a:t>
            </a:r>
            <a:r>
              <a:rPr sz="18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0" dirty="0">
                <a:solidFill>
                  <a:srgbClr val="231F20"/>
                </a:solidFill>
                <a:latin typeface="Whitney"/>
                <a:cs typeface="Whitney"/>
              </a:rPr>
              <a:t>DE</a:t>
            </a:r>
            <a:r>
              <a:rPr sz="1800" b="0" spc="-1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1" spc="-40" dirty="0">
                <a:solidFill>
                  <a:srgbClr val="231F20"/>
                </a:solidFill>
                <a:latin typeface="Whitney"/>
                <a:cs typeface="Whitney"/>
              </a:rPr>
              <a:t>CONTAR</a:t>
            </a:r>
            <a:r>
              <a:rPr sz="1800" b="1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0" dirty="0">
                <a:solidFill>
                  <a:srgbClr val="231F20"/>
                </a:solidFill>
                <a:latin typeface="Whitney"/>
                <a:cs typeface="Whitney"/>
              </a:rPr>
              <a:t>A</a:t>
            </a:r>
            <a:r>
              <a:rPr sz="18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0" dirty="0">
                <a:solidFill>
                  <a:srgbClr val="231F20"/>
                </a:solidFill>
                <a:latin typeface="Whitney"/>
                <a:cs typeface="Whitney"/>
              </a:rPr>
              <a:t>MI</a:t>
            </a:r>
            <a:r>
              <a:rPr sz="1800" b="0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0" spc="-20" dirty="0">
                <a:solidFill>
                  <a:srgbClr val="231F20"/>
                </a:solidFill>
                <a:latin typeface="Whitney"/>
                <a:cs typeface="Whitney"/>
              </a:rPr>
              <a:t>FAMILIA</a:t>
            </a:r>
            <a:r>
              <a:rPr sz="18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0" dirty="0">
                <a:solidFill>
                  <a:srgbClr val="231F20"/>
                </a:solidFill>
                <a:latin typeface="Whitney"/>
                <a:cs typeface="Whitney"/>
              </a:rPr>
              <a:t>Y</a:t>
            </a:r>
            <a:r>
              <a:rPr sz="18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0" dirty="0">
                <a:solidFill>
                  <a:srgbClr val="231F20"/>
                </a:solidFill>
                <a:latin typeface="Whitney"/>
                <a:cs typeface="Whitney"/>
              </a:rPr>
              <a:t>MIS </a:t>
            </a:r>
            <a:r>
              <a:rPr sz="1800" b="0" spc="-38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0" spc="-5" dirty="0">
                <a:solidFill>
                  <a:srgbClr val="231F20"/>
                </a:solidFill>
                <a:latin typeface="Whitney"/>
                <a:cs typeface="Whitney"/>
              </a:rPr>
              <a:t>AMIGOS</a:t>
            </a:r>
            <a:r>
              <a:rPr sz="1800" b="0" spc="-2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0" spc="-5" dirty="0">
                <a:solidFill>
                  <a:srgbClr val="231F20"/>
                </a:solidFill>
                <a:latin typeface="Whitney"/>
                <a:cs typeface="Whitney"/>
              </a:rPr>
              <a:t>SOBRE</a:t>
            </a:r>
            <a:r>
              <a:rPr sz="1800" b="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0" spc="-35" dirty="0">
                <a:solidFill>
                  <a:srgbClr val="231F20"/>
                </a:solidFill>
                <a:latin typeface="Whitney"/>
                <a:cs typeface="Whitney"/>
              </a:rPr>
              <a:t>LOS</a:t>
            </a:r>
            <a:r>
              <a:rPr sz="1800" b="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1" spc="-5" dirty="0">
                <a:solidFill>
                  <a:srgbClr val="231F20"/>
                </a:solidFill>
                <a:latin typeface="Whitney"/>
                <a:cs typeface="Whitney"/>
              </a:rPr>
              <a:t>BENEFICIOS</a:t>
            </a:r>
            <a:r>
              <a:rPr sz="1800" b="1" spc="2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800" b="0" dirty="0">
                <a:solidFill>
                  <a:srgbClr val="231F20"/>
                </a:solidFill>
                <a:latin typeface="Whitney"/>
                <a:cs typeface="Whitney"/>
              </a:rPr>
              <a:t>DE UNA </a:t>
            </a:r>
            <a:r>
              <a:rPr sz="1800" b="0" spc="-20" dirty="0">
                <a:solidFill>
                  <a:srgbClr val="231F20"/>
                </a:solidFill>
                <a:latin typeface="Whitney"/>
                <a:cs typeface="Whitney"/>
              </a:rPr>
              <a:t>ALIMENTACIÓN </a:t>
            </a:r>
            <a:r>
              <a:rPr sz="1800" b="0" spc="-15" dirty="0">
                <a:solidFill>
                  <a:srgbClr val="231F20"/>
                </a:solidFill>
                <a:latin typeface="Whitney"/>
                <a:cs typeface="Whitney"/>
              </a:rPr>
              <a:t> SALUDABLE.</a:t>
            </a:r>
            <a:endParaRPr sz="1800" dirty="0">
              <a:latin typeface="Whitney"/>
              <a:cs typeface="Whitney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80931" y="5163001"/>
            <a:ext cx="690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231F20"/>
                </a:solidFill>
                <a:latin typeface="Whitney"/>
                <a:cs typeface="Whitney"/>
              </a:rPr>
              <a:t>FIRMA</a:t>
            </a:r>
            <a:endParaRPr sz="1800" dirty="0">
              <a:latin typeface="Whitney"/>
              <a:cs typeface="Whitney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05299" y="6102801"/>
            <a:ext cx="2392680" cy="73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0" spc="-5" dirty="0">
                <a:solidFill>
                  <a:srgbClr val="231F20"/>
                </a:solidFill>
                <a:latin typeface="Whitney"/>
                <a:cs typeface="Whitney"/>
              </a:rPr>
              <a:t>FECHA</a:t>
            </a:r>
            <a:r>
              <a:rPr sz="1000" b="0" spc="-3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000" b="0" dirty="0">
                <a:solidFill>
                  <a:srgbClr val="231F20"/>
                </a:solidFill>
                <a:latin typeface="Whitney"/>
                <a:cs typeface="Whitney"/>
              </a:rPr>
              <a:t>.................................................</a:t>
            </a:r>
            <a:endParaRPr sz="1000" dirty="0">
              <a:latin typeface="Whitney"/>
              <a:cs typeface="Whitney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 dirty="0">
              <a:latin typeface="Whitney"/>
              <a:cs typeface="Whitney"/>
            </a:endParaRPr>
          </a:p>
          <a:p>
            <a:pPr marL="12700">
              <a:lnSpc>
                <a:spcPct val="100000"/>
              </a:lnSpc>
            </a:pPr>
            <a:r>
              <a:rPr sz="1000" b="0" dirty="0">
                <a:solidFill>
                  <a:srgbClr val="231F20"/>
                </a:solidFill>
                <a:latin typeface="Whitney"/>
                <a:cs typeface="Whitney"/>
              </a:rPr>
              <a:t>MI</a:t>
            </a:r>
            <a:r>
              <a:rPr sz="1000" b="0" spc="-2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Whitney"/>
                <a:cs typeface="Whitney"/>
              </a:rPr>
              <a:t>CURSO</a:t>
            </a:r>
            <a:r>
              <a:rPr sz="1000" b="0" spc="-2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000" b="0" dirty="0">
                <a:solidFill>
                  <a:srgbClr val="231F20"/>
                </a:solidFill>
                <a:latin typeface="Whitney"/>
                <a:cs typeface="Whitney"/>
              </a:rPr>
              <a:t>ES</a:t>
            </a:r>
            <a:r>
              <a:rPr sz="1000" b="0" spc="-1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000" b="0" dirty="0">
                <a:solidFill>
                  <a:srgbClr val="231F20"/>
                </a:solidFill>
                <a:latin typeface="Whitney"/>
                <a:cs typeface="Whitney"/>
              </a:rPr>
              <a:t>......................</a:t>
            </a:r>
            <a:endParaRPr sz="1000" dirty="0">
              <a:latin typeface="Whitney"/>
              <a:cs typeface="Whitney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 dirty="0">
              <a:latin typeface="Whitney"/>
              <a:cs typeface="Whitney"/>
            </a:endParaRPr>
          </a:p>
          <a:p>
            <a:pPr marL="12700">
              <a:lnSpc>
                <a:spcPct val="100000"/>
              </a:lnSpc>
            </a:pPr>
            <a:r>
              <a:rPr sz="1000" b="0" dirty="0">
                <a:solidFill>
                  <a:srgbClr val="231F20"/>
                </a:solidFill>
                <a:latin typeface="Whitney"/>
                <a:cs typeface="Whitney"/>
              </a:rPr>
              <a:t>MI</a:t>
            </a:r>
            <a:r>
              <a:rPr sz="1000" b="0" spc="-15" dirty="0">
                <a:solidFill>
                  <a:srgbClr val="231F20"/>
                </a:solidFill>
                <a:latin typeface="Whitney"/>
                <a:cs typeface="Whitney"/>
              </a:rPr>
              <a:t> ESTABLECIMIENTO</a:t>
            </a:r>
            <a:r>
              <a:rPr sz="1000" b="0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000" b="0" dirty="0">
                <a:solidFill>
                  <a:srgbClr val="231F20"/>
                </a:solidFill>
                <a:latin typeface="Whitney"/>
                <a:cs typeface="Whitney"/>
              </a:rPr>
              <a:t>ES</a:t>
            </a:r>
            <a:r>
              <a:rPr sz="1000" b="0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000" b="0" dirty="0">
                <a:solidFill>
                  <a:srgbClr val="231F20"/>
                </a:solidFill>
                <a:latin typeface="Whitney"/>
                <a:cs typeface="Whitney"/>
              </a:rPr>
              <a:t>.................................</a:t>
            </a:r>
            <a:endParaRPr sz="1000" dirty="0">
              <a:latin typeface="Whitney"/>
              <a:cs typeface="Whitney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696" y="4165206"/>
            <a:ext cx="2029206" cy="160742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10058400" y="0"/>
                </a:moveTo>
                <a:lnTo>
                  <a:pt x="0" y="0"/>
                </a:lnTo>
                <a:lnTo>
                  <a:pt x="0" y="7772400"/>
                </a:lnTo>
                <a:lnTo>
                  <a:pt x="10058400" y="77724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A0CD4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Hábitos</a:t>
            </a:r>
            <a:r>
              <a:rPr spc="-3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vida</a:t>
            </a:r>
            <a:r>
              <a:rPr spc="-25" dirty="0"/>
              <a:t> </a:t>
            </a:r>
            <a:r>
              <a:rPr dirty="0"/>
              <a:t>saludable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273194" y="457200"/>
            <a:ext cx="1512570" cy="1323340"/>
            <a:chOff x="4273194" y="457200"/>
            <a:chExt cx="1512570" cy="1323340"/>
          </a:xfrm>
        </p:grpSpPr>
        <p:sp>
          <p:nvSpPr>
            <p:cNvPr id="7" name="object 7"/>
            <p:cNvSpPr/>
            <p:nvPr/>
          </p:nvSpPr>
          <p:spPr>
            <a:xfrm>
              <a:off x="4273194" y="457200"/>
              <a:ext cx="1512570" cy="1323340"/>
            </a:xfrm>
            <a:custGeom>
              <a:avLst/>
              <a:gdLst/>
              <a:ahLst/>
              <a:cxnLst/>
              <a:rect l="l" t="t" r="r" b="b"/>
              <a:pathLst>
                <a:path w="1512570" h="1323339">
                  <a:moveTo>
                    <a:pt x="1511998" y="0"/>
                  </a:moveTo>
                  <a:lnTo>
                    <a:pt x="0" y="0"/>
                  </a:lnTo>
                  <a:lnTo>
                    <a:pt x="0" y="1322997"/>
                  </a:lnTo>
                  <a:lnTo>
                    <a:pt x="1511998" y="1322997"/>
                  </a:lnTo>
                  <a:lnTo>
                    <a:pt x="1511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4647669" y="730451"/>
              <a:ext cx="763270" cy="776605"/>
            </a:xfrm>
            <a:custGeom>
              <a:avLst/>
              <a:gdLst/>
              <a:ahLst/>
              <a:cxnLst/>
              <a:rect l="l" t="t" r="r" b="b"/>
              <a:pathLst>
                <a:path w="763270" h="776605">
                  <a:moveTo>
                    <a:pt x="408511" y="0"/>
                  </a:moveTo>
                  <a:lnTo>
                    <a:pt x="407495" y="190"/>
                  </a:lnTo>
                  <a:lnTo>
                    <a:pt x="407686" y="1549"/>
                  </a:lnTo>
                  <a:lnTo>
                    <a:pt x="407114" y="2120"/>
                  </a:lnTo>
                  <a:lnTo>
                    <a:pt x="387182" y="76739"/>
                  </a:lnTo>
                  <a:lnTo>
                    <a:pt x="366868" y="150977"/>
                  </a:lnTo>
                  <a:lnTo>
                    <a:pt x="339364" y="130288"/>
                  </a:lnTo>
                  <a:lnTo>
                    <a:pt x="309620" y="111861"/>
                  </a:lnTo>
                  <a:lnTo>
                    <a:pt x="276746" y="96949"/>
                  </a:lnTo>
                  <a:lnTo>
                    <a:pt x="239855" y="86804"/>
                  </a:lnTo>
                  <a:lnTo>
                    <a:pt x="196053" y="83606"/>
                  </a:lnTo>
                  <a:lnTo>
                    <a:pt x="156173" y="89873"/>
                  </a:lnTo>
                  <a:lnTo>
                    <a:pt x="90999" y="122745"/>
                  </a:lnTo>
                  <a:lnTo>
                    <a:pt x="59476" y="154109"/>
                  </a:lnTo>
                  <a:lnTo>
                    <a:pt x="34131" y="193496"/>
                  </a:lnTo>
                  <a:lnTo>
                    <a:pt x="15446" y="239909"/>
                  </a:lnTo>
                  <a:lnTo>
                    <a:pt x="3908" y="292350"/>
                  </a:lnTo>
                  <a:lnTo>
                    <a:pt x="0" y="349822"/>
                  </a:lnTo>
                  <a:lnTo>
                    <a:pt x="4207" y="411327"/>
                  </a:lnTo>
                  <a:lnTo>
                    <a:pt x="11378" y="450566"/>
                  </a:lnTo>
                  <a:lnTo>
                    <a:pt x="21826" y="488188"/>
                  </a:lnTo>
                  <a:lnTo>
                    <a:pt x="50066" y="557390"/>
                  </a:lnTo>
                  <a:lnTo>
                    <a:pt x="85279" y="618520"/>
                  </a:lnTo>
                  <a:lnTo>
                    <a:pt x="126978" y="672363"/>
                  </a:lnTo>
                  <a:lnTo>
                    <a:pt x="175987" y="719010"/>
                  </a:lnTo>
                  <a:lnTo>
                    <a:pt x="234216" y="757047"/>
                  </a:lnTo>
                  <a:lnTo>
                    <a:pt x="270135" y="770526"/>
                  </a:lnTo>
                  <a:lnTo>
                    <a:pt x="311140" y="776071"/>
                  </a:lnTo>
                  <a:lnTo>
                    <a:pt x="331695" y="774339"/>
                  </a:lnTo>
                  <a:lnTo>
                    <a:pt x="350039" y="769337"/>
                  </a:lnTo>
                  <a:lnTo>
                    <a:pt x="366570" y="761359"/>
                  </a:lnTo>
                  <a:lnTo>
                    <a:pt x="381689" y="750697"/>
                  </a:lnTo>
                  <a:lnTo>
                    <a:pt x="397951" y="762023"/>
                  </a:lnTo>
                  <a:lnTo>
                    <a:pt x="416600" y="770632"/>
                  </a:lnTo>
                  <a:lnTo>
                    <a:pt x="438608" y="775617"/>
                  </a:lnTo>
                  <a:lnTo>
                    <a:pt x="464950" y="776071"/>
                  </a:lnTo>
                  <a:lnTo>
                    <a:pt x="500293" y="769246"/>
                  </a:lnTo>
                  <a:lnTo>
                    <a:pt x="560873" y="738207"/>
                  </a:lnTo>
                  <a:lnTo>
                    <a:pt x="610887" y="697560"/>
                  </a:lnTo>
                  <a:lnTo>
                    <a:pt x="653609" y="651458"/>
                  </a:lnTo>
                  <a:lnTo>
                    <a:pt x="696393" y="589412"/>
                  </a:lnTo>
                  <a:lnTo>
                    <a:pt x="717275" y="550149"/>
                  </a:lnTo>
                  <a:lnTo>
                    <a:pt x="734677" y="508144"/>
                  </a:lnTo>
                  <a:lnTo>
                    <a:pt x="748269" y="462810"/>
                  </a:lnTo>
                  <a:lnTo>
                    <a:pt x="757717" y="413562"/>
                  </a:lnTo>
                  <a:lnTo>
                    <a:pt x="762689" y="359816"/>
                  </a:lnTo>
                  <a:lnTo>
                    <a:pt x="762118" y="317756"/>
                  </a:lnTo>
                  <a:lnTo>
                    <a:pt x="756931" y="278204"/>
                  </a:lnTo>
                  <a:lnTo>
                    <a:pt x="735866" y="209537"/>
                  </a:lnTo>
                  <a:lnTo>
                    <a:pt x="702659" y="153322"/>
                  </a:lnTo>
                  <a:lnTo>
                    <a:pt x="656136" y="110794"/>
                  </a:lnTo>
                  <a:lnTo>
                    <a:pt x="589655" y="86409"/>
                  </a:lnTo>
                  <a:lnTo>
                    <a:pt x="551173" y="84036"/>
                  </a:lnTo>
                  <a:lnTo>
                    <a:pt x="511496" y="89598"/>
                  </a:lnTo>
                  <a:lnTo>
                    <a:pt x="478235" y="100480"/>
                  </a:lnTo>
                  <a:lnTo>
                    <a:pt x="448181" y="115006"/>
                  </a:lnTo>
                  <a:lnTo>
                    <a:pt x="420854" y="132173"/>
                  </a:lnTo>
                  <a:lnTo>
                    <a:pt x="395773" y="150977"/>
                  </a:lnTo>
                  <a:lnTo>
                    <a:pt x="434610" y="6362"/>
                  </a:lnTo>
                  <a:lnTo>
                    <a:pt x="427860" y="4980"/>
                  </a:lnTo>
                  <a:lnTo>
                    <a:pt x="415175" y="1431"/>
                  </a:lnTo>
                  <a:lnTo>
                    <a:pt x="408511" y="0"/>
                  </a:lnTo>
                  <a:close/>
                </a:path>
              </a:pathLst>
            </a:custGeom>
            <a:solidFill>
              <a:srgbClr val="A0CD4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5">
            <a:extLst>
              <a:ext uri="{FF2B5EF4-FFF2-40B4-BE49-F238E27FC236}">
                <a16:creationId xmlns:a16="http://schemas.microsoft.com/office/drawing/2014/main" id="{A9EED7CC-12A5-704C-7A7C-289B545457E5}"/>
              </a:ext>
            </a:extLst>
          </p:cNvPr>
          <p:cNvSpPr txBox="1"/>
          <p:nvPr/>
        </p:nvSpPr>
        <p:spPr>
          <a:xfrm>
            <a:off x="1245603" y="3886200"/>
            <a:ext cx="7567295" cy="15990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0000" rIns="0" bIns="360000" rtlCol="0" anchor="ctr" anchorCtr="0">
            <a:spAutoFit/>
          </a:bodyPr>
          <a:lstStyle/>
          <a:p>
            <a:pPr marL="2508250" marR="1169670" indent="-1330960">
              <a:lnSpc>
                <a:spcPts val="3400"/>
              </a:lnSpc>
              <a:spcBef>
                <a:spcPts val="3170"/>
              </a:spcBef>
            </a:pPr>
            <a:r>
              <a:rPr sz="3400" b="1" dirty="0">
                <a:solidFill>
                  <a:srgbClr val="A0CD41"/>
                </a:solidFill>
                <a:latin typeface="Whitney"/>
                <a:cs typeface="Whitney"/>
              </a:rPr>
              <a:t>E</a:t>
            </a:r>
            <a:r>
              <a:rPr sz="3400" b="1" spc="-20" dirty="0">
                <a:solidFill>
                  <a:srgbClr val="A0CD41"/>
                </a:solidFill>
                <a:latin typeface="Whitney"/>
                <a:cs typeface="Whitney"/>
              </a:rPr>
              <a:t>f</a:t>
            </a:r>
            <a:r>
              <a:rPr sz="3400" b="1" dirty="0">
                <a:solidFill>
                  <a:srgbClr val="A0CD41"/>
                </a:solidFill>
                <a:latin typeface="Whitney"/>
                <a:cs typeface="Whitney"/>
              </a:rPr>
              <a:t>ec</a:t>
            </a:r>
            <a:r>
              <a:rPr sz="3400" b="1" spc="-15" dirty="0">
                <a:solidFill>
                  <a:srgbClr val="A0CD41"/>
                </a:solidFill>
                <a:latin typeface="Whitney"/>
                <a:cs typeface="Whitney"/>
              </a:rPr>
              <a:t>t</a:t>
            </a:r>
            <a:r>
              <a:rPr sz="3400" b="1" dirty="0">
                <a:solidFill>
                  <a:srgbClr val="A0CD41"/>
                </a:solidFill>
                <a:latin typeface="Whitney"/>
                <a:cs typeface="Whitney"/>
              </a:rPr>
              <a:t>os de la alimentación  </a:t>
            </a:r>
            <a:r>
              <a:rPr sz="3400" b="1" spc="-10" dirty="0">
                <a:solidFill>
                  <a:srgbClr val="A0CD41"/>
                </a:solidFill>
                <a:latin typeface="Whitney"/>
                <a:cs typeface="Whitney"/>
              </a:rPr>
              <a:t>sobre</a:t>
            </a:r>
            <a:r>
              <a:rPr sz="3400" b="1" spc="-5" dirty="0">
                <a:solidFill>
                  <a:srgbClr val="A0CD41"/>
                </a:solidFill>
                <a:latin typeface="Whitney"/>
                <a:cs typeface="Whitney"/>
              </a:rPr>
              <a:t> </a:t>
            </a:r>
            <a:r>
              <a:rPr sz="3400" b="1" dirty="0">
                <a:solidFill>
                  <a:srgbClr val="A0CD41"/>
                </a:solidFill>
                <a:latin typeface="Whitney"/>
                <a:cs typeface="Whitney"/>
              </a:rPr>
              <a:t>la</a:t>
            </a:r>
            <a:r>
              <a:rPr sz="3400" b="1" spc="-5" dirty="0">
                <a:solidFill>
                  <a:srgbClr val="A0CD41"/>
                </a:solidFill>
                <a:latin typeface="Whitney"/>
                <a:cs typeface="Whitney"/>
              </a:rPr>
              <a:t> </a:t>
            </a:r>
            <a:r>
              <a:rPr sz="3400" b="1" dirty="0">
                <a:solidFill>
                  <a:srgbClr val="A0CD41"/>
                </a:solidFill>
                <a:latin typeface="Whitney"/>
                <a:cs typeface="Whitney"/>
              </a:rPr>
              <a:t>salud</a:t>
            </a:r>
            <a:endParaRPr sz="3400" dirty="0">
              <a:latin typeface="Whitney"/>
              <a:cs typeface="Whitne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00" y="271810"/>
            <a:ext cx="4196715" cy="571500"/>
          </a:xfrm>
          <a:prstGeom prst="rect">
            <a:avLst/>
          </a:prstGeom>
          <a:solidFill>
            <a:srgbClr val="A0CD4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90"/>
              </a:lnSpc>
            </a:pPr>
            <a:r>
              <a:rPr sz="3700" dirty="0"/>
              <a:t>LA</a:t>
            </a:r>
            <a:r>
              <a:rPr sz="3700" spc="-40" dirty="0"/>
              <a:t> </a:t>
            </a:r>
            <a:r>
              <a:rPr sz="3700" dirty="0"/>
              <a:t>PIRÁMIDE</a:t>
            </a:r>
            <a:r>
              <a:rPr sz="3700" spc="-35" dirty="0"/>
              <a:t> </a:t>
            </a:r>
            <a:r>
              <a:rPr sz="3700" spc="-30" dirty="0"/>
              <a:t>NAOS</a:t>
            </a:r>
            <a:endParaRPr sz="3700" dirty="0"/>
          </a:p>
        </p:txBody>
      </p:sp>
      <p:sp>
        <p:nvSpPr>
          <p:cNvPr id="3" name="object 3"/>
          <p:cNvSpPr txBox="1"/>
          <p:nvPr/>
        </p:nvSpPr>
        <p:spPr>
          <a:xfrm>
            <a:off x="354500" y="1164430"/>
            <a:ext cx="925893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57605">
              <a:lnSpc>
                <a:spcPct val="100000"/>
              </a:lnSpc>
              <a:spcBef>
                <a:spcPts val="100"/>
              </a:spcBef>
            </a:pP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Esta pirámide tiene </a:t>
            </a:r>
            <a:r>
              <a:rPr sz="2500" b="1" spc="-5" dirty="0">
                <a:solidFill>
                  <a:srgbClr val="231F20"/>
                </a:solidFill>
                <a:latin typeface="Whitney"/>
                <a:cs typeface="Whitney"/>
              </a:rPr>
              <a:t>tres </a:t>
            </a:r>
            <a:r>
              <a:rPr sz="2500" b="1" spc="-10" dirty="0">
                <a:solidFill>
                  <a:srgbClr val="231F20"/>
                </a:solidFill>
                <a:latin typeface="Whitney"/>
                <a:cs typeface="Whitney"/>
              </a:rPr>
              <a:t>niveles</a:t>
            </a:r>
            <a:r>
              <a:rPr sz="2500" b="0" spc="-10" dirty="0">
                <a:solidFill>
                  <a:srgbClr val="231F20"/>
                </a:solidFill>
                <a:latin typeface="Whitney"/>
                <a:cs typeface="Whitney"/>
              </a:rPr>
              <a:t>, 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en cada uno </a:t>
            </a:r>
            <a:r>
              <a:rPr sz="2500" b="0" spc="-10" dirty="0">
                <a:solidFill>
                  <a:srgbClr val="231F20"/>
                </a:solidFill>
                <a:latin typeface="Whitney"/>
                <a:cs typeface="Whitney"/>
              </a:rPr>
              <a:t>aparecen 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las </a:t>
            </a:r>
            <a:r>
              <a:rPr sz="2500" b="0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1" spc="-5" dirty="0">
                <a:solidFill>
                  <a:srgbClr val="231F20"/>
                </a:solidFill>
                <a:latin typeface="Whitney"/>
                <a:cs typeface="Whitney"/>
              </a:rPr>
              <a:t>recomendaciones</a:t>
            </a:r>
            <a:r>
              <a:rPr sz="2500" b="1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spc="-10" dirty="0">
                <a:solidFill>
                  <a:srgbClr val="231F20"/>
                </a:solidFill>
                <a:latin typeface="Whitney"/>
                <a:cs typeface="Whitney"/>
              </a:rPr>
              <a:t>sobre</a:t>
            </a:r>
            <a:r>
              <a:rPr sz="25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aquello</a:t>
            </a:r>
            <a:r>
              <a:rPr sz="25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que</a:t>
            </a:r>
            <a:r>
              <a:rPr sz="25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es</a:t>
            </a:r>
            <a:r>
              <a:rPr sz="2500" b="0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1" spc="-5" dirty="0">
                <a:solidFill>
                  <a:srgbClr val="231F20"/>
                </a:solidFill>
                <a:latin typeface="Whitney"/>
                <a:cs typeface="Whitney"/>
              </a:rPr>
              <a:t>aconsejable</a:t>
            </a:r>
            <a:r>
              <a:rPr sz="2500" b="1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1" spc="-5" dirty="0">
                <a:solidFill>
                  <a:srgbClr val="231F20"/>
                </a:solidFill>
                <a:latin typeface="Whitney"/>
                <a:cs typeface="Whitney"/>
              </a:rPr>
              <a:t>comer</a:t>
            </a:r>
            <a:r>
              <a:rPr sz="2500" b="1" spc="2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y </a:t>
            </a:r>
            <a:r>
              <a:rPr sz="2500" b="0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la</a:t>
            </a:r>
            <a:r>
              <a:rPr sz="2500" b="0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1" dirty="0">
                <a:solidFill>
                  <a:srgbClr val="231F20"/>
                </a:solidFill>
                <a:latin typeface="Whitney"/>
                <a:cs typeface="Whitney"/>
              </a:rPr>
              <a:t>actividad física</a:t>
            </a:r>
            <a:r>
              <a:rPr sz="2500" b="1" spc="2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que debe </a:t>
            </a:r>
            <a:r>
              <a:rPr sz="2500" b="0" spc="-10" dirty="0">
                <a:solidFill>
                  <a:srgbClr val="231F20"/>
                </a:solidFill>
                <a:latin typeface="Whitney"/>
                <a:cs typeface="Whitney"/>
              </a:rPr>
              <a:t>practicarse</a:t>
            </a:r>
            <a:r>
              <a:rPr sz="25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spc="-10" dirty="0">
                <a:solidFill>
                  <a:srgbClr val="231F20"/>
                </a:solidFill>
                <a:latin typeface="Whitney"/>
                <a:cs typeface="Whitney"/>
              </a:rPr>
              <a:t>con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 una </a:t>
            </a:r>
            <a:r>
              <a:rPr sz="2500" b="0" spc="-5" dirty="0">
                <a:solidFill>
                  <a:srgbClr val="231F20"/>
                </a:solidFill>
                <a:latin typeface="Whitney"/>
                <a:cs typeface="Whitney"/>
              </a:rPr>
              <a:t>determinada</a:t>
            </a:r>
            <a:endParaRPr sz="2500" dirty="0">
              <a:latin typeface="Whitney"/>
              <a:cs typeface="Whitney"/>
            </a:endParaRPr>
          </a:p>
          <a:p>
            <a:pPr marL="12700">
              <a:lnSpc>
                <a:spcPct val="100000"/>
              </a:lnSpc>
            </a:pPr>
            <a:r>
              <a:rPr sz="2500" b="1" spc="-5" dirty="0">
                <a:solidFill>
                  <a:srgbClr val="231F20"/>
                </a:solidFill>
                <a:latin typeface="Whitney"/>
                <a:cs typeface="Whitney"/>
              </a:rPr>
              <a:t>frecuencia</a:t>
            </a:r>
            <a:r>
              <a:rPr sz="2500" b="1" spc="2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spc="-5" dirty="0">
                <a:solidFill>
                  <a:srgbClr val="231F20"/>
                </a:solidFill>
                <a:latin typeface="Whitney"/>
                <a:cs typeface="Whitney"/>
              </a:rPr>
              <a:t>(diariamente,</a:t>
            </a:r>
            <a:r>
              <a:rPr sz="2500" b="0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spc="-10" dirty="0">
                <a:solidFill>
                  <a:srgbClr val="231F20"/>
                </a:solidFill>
                <a:latin typeface="Whitney"/>
                <a:cs typeface="Whitney"/>
              </a:rPr>
              <a:t>varias</a:t>
            </a:r>
            <a:r>
              <a:rPr sz="2500" b="0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spc="-15" dirty="0">
                <a:solidFill>
                  <a:srgbClr val="231F20"/>
                </a:solidFill>
                <a:latin typeface="Whitney"/>
                <a:cs typeface="Whitney"/>
              </a:rPr>
              <a:t>veces</a:t>
            </a:r>
            <a:r>
              <a:rPr sz="2500" b="0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a</a:t>
            </a:r>
            <a:r>
              <a:rPr sz="2500" b="0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la</a:t>
            </a:r>
            <a:r>
              <a:rPr sz="2500" b="0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semana</a:t>
            </a:r>
            <a:r>
              <a:rPr sz="2500" b="0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u</a:t>
            </a:r>
            <a:r>
              <a:rPr sz="2500" b="0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spc="-5" dirty="0">
                <a:solidFill>
                  <a:srgbClr val="231F20"/>
                </a:solidFill>
                <a:latin typeface="Whitney"/>
                <a:cs typeface="Whitney"/>
              </a:rPr>
              <a:t>ocasionalmente).</a:t>
            </a:r>
            <a:endParaRPr sz="2500" dirty="0">
              <a:latin typeface="Whitney"/>
              <a:cs typeface="Whitney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5183" y="2888583"/>
            <a:ext cx="7368032" cy="44358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35699" y="7206446"/>
            <a:ext cx="29419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spc="-10" dirty="0">
                <a:solidFill>
                  <a:srgbClr val="231F20"/>
                </a:solidFill>
                <a:latin typeface="Whitney"/>
                <a:cs typeface="Whitney"/>
              </a:rPr>
              <a:t>Fuente:</a:t>
            </a:r>
            <a:r>
              <a:rPr sz="9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900" b="0" spc="-10" dirty="0">
                <a:solidFill>
                  <a:srgbClr val="231F20"/>
                </a:solidFill>
                <a:latin typeface="Whitney"/>
                <a:cs typeface="Whitney"/>
              </a:rPr>
              <a:t>NAOS.</a:t>
            </a:r>
            <a:r>
              <a:rPr sz="900" b="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900" b="0" spc="-5" dirty="0">
                <a:solidFill>
                  <a:srgbClr val="231F20"/>
                </a:solidFill>
                <a:latin typeface="Whitney"/>
                <a:cs typeface="Whitney"/>
              </a:rPr>
              <a:t>“Estrategia para</a:t>
            </a:r>
            <a:r>
              <a:rPr sz="900" b="0" dirty="0">
                <a:solidFill>
                  <a:srgbClr val="231F20"/>
                </a:solidFill>
                <a:latin typeface="Whitney"/>
                <a:cs typeface="Whitney"/>
              </a:rPr>
              <a:t> la</a:t>
            </a:r>
            <a:r>
              <a:rPr sz="900" b="0" spc="-5" dirty="0">
                <a:solidFill>
                  <a:srgbClr val="231F20"/>
                </a:solidFill>
                <a:latin typeface="Whitney"/>
                <a:cs typeface="Whitney"/>
              </a:rPr>
              <a:t> prevención</a:t>
            </a:r>
            <a:r>
              <a:rPr sz="900" b="0" dirty="0">
                <a:solidFill>
                  <a:srgbClr val="231F20"/>
                </a:solidFill>
                <a:latin typeface="Whitney"/>
                <a:cs typeface="Whitney"/>
              </a:rPr>
              <a:t> de</a:t>
            </a:r>
            <a:r>
              <a:rPr sz="9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900" b="0" dirty="0">
                <a:solidFill>
                  <a:srgbClr val="231F20"/>
                </a:solidFill>
                <a:latin typeface="Whitney"/>
                <a:cs typeface="Whitney"/>
              </a:rPr>
              <a:t>la obesidad”</a:t>
            </a:r>
            <a:endParaRPr sz="900" dirty="0">
              <a:latin typeface="Whitney"/>
              <a:cs typeface="Whitne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905025"/>
            <a:ext cx="8252459" cy="4889500"/>
          </a:xfrm>
          <a:custGeom>
            <a:avLst/>
            <a:gdLst/>
            <a:ahLst/>
            <a:cxnLst/>
            <a:rect l="l" t="t" r="r" b="b"/>
            <a:pathLst>
              <a:path w="8252459" h="4889500">
                <a:moveTo>
                  <a:pt x="5323878" y="4381500"/>
                </a:moveTo>
                <a:lnTo>
                  <a:pt x="0" y="4381500"/>
                </a:lnTo>
                <a:lnTo>
                  <a:pt x="0" y="4889500"/>
                </a:lnTo>
                <a:lnTo>
                  <a:pt x="5323878" y="4889500"/>
                </a:lnTo>
                <a:lnTo>
                  <a:pt x="5323878" y="4381500"/>
                </a:lnTo>
                <a:close/>
              </a:path>
              <a:path w="8252459" h="4889500">
                <a:moveTo>
                  <a:pt x="6778688" y="0"/>
                </a:moveTo>
                <a:lnTo>
                  <a:pt x="0" y="0"/>
                </a:lnTo>
                <a:lnTo>
                  <a:pt x="0" y="508000"/>
                </a:lnTo>
                <a:lnTo>
                  <a:pt x="6778688" y="508000"/>
                </a:lnTo>
                <a:lnTo>
                  <a:pt x="6778688" y="0"/>
                </a:lnTo>
                <a:close/>
              </a:path>
              <a:path w="8252459" h="4889500">
                <a:moveTo>
                  <a:pt x="8252269" y="563880"/>
                </a:moveTo>
                <a:lnTo>
                  <a:pt x="0" y="563880"/>
                </a:lnTo>
                <a:lnTo>
                  <a:pt x="0" y="1071880"/>
                </a:lnTo>
                <a:lnTo>
                  <a:pt x="8252269" y="1071880"/>
                </a:lnTo>
                <a:lnTo>
                  <a:pt x="8252269" y="563880"/>
                </a:lnTo>
                <a:close/>
              </a:path>
            </a:pathLst>
          </a:custGeom>
          <a:solidFill>
            <a:srgbClr val="A0CD4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675661"/>
            <a:ext cx="454406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b="0" spc="-20" dirty="0">
                <a:solidFill>
                  <a:srgbClr val="231F20"/>
                </a:solidFill>
                <a:latin typeface="Whitney"/>
                <a:cs typeface="Whitney"/>
              </a:rPr>
              <a:t>Viendo</a:t>
            </a:r>
            <a:r>
              <a:rPr sz="3700" b="0" spc="-4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700" b="0" dirty="0">
                <a:solidFill>
                  <a:srgbClr val="231F20"/>
                </a:solidFill>
                <a:latin typeface="Whitney"/>
                <a:cs typeface="Whitney"/>
              </a:rPr>
              <a:t>esta</a:t>
            </a:r>
            <a:r>
              <a:rPr sz="3700" b="0" spc="-4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700" b="0" dirty="0">
                <a:solidFill>
                  <a:srgbClr val="231F20"/>
                </a:solidFill>
                <a:latin typeface="Whitney"/>
                <a:cs typeface="Whitney"/>
              </a:rPr>
              <a:t>pirámide...</a:t>
            </a:r>
            <a:endParaRPr sz="3700" dirty="0">
              <a:latin typeface="Whitney"/>
              <a:cs typeface="Whitne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1803420"/>
            <a:ext cx="8277859" cy="115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700" b="1" spc="-10" dirty="0">
                <a:solidFill>
                  <a:srgbClr val="FFFFFF"/>
                </a:solidFill>
                <a:latin typeface="Whitney"/>
                <a:cs typeface="Whitney"/>
              </a:rPr>
              <a:t>¿CREES</a:t>
            </a:r>
            <a:r>
              <a:rPr sz="3700" b="1" spc="-5" dirty="0">
                <a:solidFill>
                  <a:srgbClr val="FFFFFF"/>
                </a:solidFill>
                <a:latin typeface="Whitney"/>
                <a:cs typeface="Whitney"/>
              </a:rPr>
              <a:t> </a:t>
            </a:r>
            <a:r>
              <a:rPr sz="3700" b="1" dirty="0">
                <a:solidFill>
                  <a:srgbClr val="FFFFFF"/>
                </a:solidFill>
                <a:latin typeface="Whitney"/>
                <a:cs typeface="Whitney"/>
              </a:rPr>
              <a:t>QUE</a:t>
            </a:r>
            <a:r>
              <a:rPr sz="3700" b="1" spc="-5" dirty="0">
                <a:solidFill>
                  <a:srgbClr val="FFFFFF"/>
                </a:solidFill>
                <a:latin typeface="Whitney"/>
                <a:cs typeface="Whitney"/>
              </a:rPr>
              <a:t> </a:t>
            </a:r>
            <a:r>
              <a:rPr sz="3700" b="1" dirty="0">
                <a:solidFill>
                  <a:srgbClr val="FFFFFF"/>
                </a:solidFill>
                <a:latin typeface="Whitney"/>
                <a:cs typeface="Whitney"/>
              </a:rPr>
              <a:t>CUMPLES</a:t>
            </a:r>
            <a:r>
              <a:rPr sz="3700" b="1" spc="-5" dirty="0">
                <a:solidFill>
                  <a:srgbClr val="FFFFFF"/>
                </a:solidFill>
                <a:latin typeface="Whitney"/>
                <a:cs typeface="Whitney"/>
              </a:rPr>
              <a:t> </a:t>
            </a:r>
            <a:r>
              <a:rPr sz="3700" b="1" spc="-40" dirty="0">
                <a:solidFill>
                  <a:srgbClr val="FFFFFF"/>
                </a:solidFill>
                <a:latin typeface="Whitney"/>
                <a:cs typeface="Whitney"/>
              </a:rPr>
              <a:t>CON</a:t>
            </a:r>
            <a:r>
              <a:rPr sz="3700" b="1" spc="-5" dirty="0">
                <a:solidFill>
                  <a:srgbClr val="FFFFFF"/>
                </a:solidFill>
                <a:latin typeface="Whitney"/>
                <a:cs typeface="Whitney"/>
              </a:rPr>
              <a:t> </a:t>
            </a:r>
            <a:r>
              <a:rPr sz="3700" b="1" dirty="0">
                <a:solidFill>
                  <a:srgbClr val="FFFFFF"/>
                </a:solidFill>
                <a:latin typeface="Whitney"/>
                <a:cs typeface="Whitney"/>
              </a:rPr>
              <a:t>LAS </a:t>
            </a:r>
            <a:r>
              <a:rPr sz="3700" b="1" spc="5" dirty="0">
                <a:solidFill>
                  <a:srgbClr val="FFFFFF"/>
                </a:solidFill>
                <a:latin typeface="Whitney"/>
                <a:cs typeface="Whitney"/>
              </a:rPr>
              <a:t> </a:t>
            </a:r>
            <a:r>
              <a:rPr sz="3700" b="1" spc="-30" dirty="0">
                <a:solidFill>
                  <a:srgbClr val="FFFFFF"/>
                </a:solidFill>
                <a:latin typeface="Whitney"/>
                <a:cs typeface="Whitney"/>
              </a:rPr>
              <a:t>RECOMENDACIONES</a:t>
            </a:r>
            <a:r>
              <a:rPr sz="3700" b="1" spc="-20" dirty="0">
                <a:solidFill>
                  <a:srgbClr val="FFFFFF"/>
                </a:solidFill>
                <a:latin typeface="Whitney"/>
                <a:cs typeface="Whitney"/>
              </a:rPr>
              <a:t> </a:t>
            </a:r>
            <a:r>
              <a:rPr sz="3700" b="1" dirty="0">
                <a:solidFill>
                  <a:srgbClr val="FFFFFF"/>
                </a:solidFill>
                <a:latin typeface="Whitney"/>
                <a:cs typeface="Whitney"/>
              </a:rPr>
              <a:t>QUE</a:t>
            </a:r>
            <a:r>
              <a:rPr sz="3700" b="1" spc="-15" dirty="0">
                <a:solidFill>
                  <a:srgbClr val="FFFFFF"/>
                </a:solidFill>
                <a:latin typeface="Whitney"/>
                <a:cs typeface="Whitney"/>
              </a:rPr>
              <a:t> </a:t>
            </a:r>
            <a:r>
              <a:rPr sz="3700" b="1" dirty="0">
                <a:solidFill>
                  <a:srgbClr val="FFFFFF"/>
                </a:solidFill>
                <a:latin typeface="Whitney"/>
                <a:cs typeface="Whitney"/>
              </a:rPr>
              <a:t>SE</a:t>
            </a:r>
            <a:r>
              <a:rPr sz="3700" b="1" spc="-15" dirty="0">
                <a:solidFill>
                  <a:srgbClr val="FFFFFF"/>
                </a:solidFill>
                <a:latin typeface="Whitney"/>
                <a:cs typeface="Whitney"/>
              </a:rPr>
              <a:t> </a:t>
            </a:r>
            <a:r>
              <a:rPr sz="3700" b="1" spc="-5" dirty="0">
                <a:solidFill>
                  <a:srgbClr val="FFFFFF"/>
                </a:solidFill>
                <a:latin typeface="Whitney"/>
                <a:cs typeface="Whitney"/>
              </a:rPr>
              <a:t>INDICAN?</a:t>
            </a:r>
            <a:endParaRPr sz="3700" dirty="0">
              <a:latin typeface="Whitney"/>
              <a:cs typeface="Whitney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3876061"/>
            <a:ext cx="9008110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700" b="0" spc="-10" dirty="0">
                <a:solidFill>
                  <a:srgbClr val="231F20"/>
                </a:solidFill>
                <a:latin typeface="Whitney"/>
                <a:cs typeface="Whitney"/>
              </a:rPr>
              <a:t>Piensa </a:t>
            </a:r>
            <a:r>
              <a:rPr sz="3700" b="0" dirty="0">
                <a:solidFill>
                  <a:srgbClr val="231F20"/>
                </a:solidFill>
                <a:latin typeface="Whitney"/>
                <a:cs typeface="Whitney"/>
              </a:rPr>
              <a:t>en ello y si la </a:t>
            </a:r>
            <a:r>
              <a:rPr sz="3700" b="0" spc="-10" dirty="0">
                <a:solidFill>
                  <a:srgbClr val="231F20"/>
                </a:solidFill>
                <a:latin typeface="Whitney"/>
                <a:cs typeface="Whitney"/>
              </a:rPr>
              <a:t>respuesta </a:t>
            </a:r>
            <a:r>
              <a:rPr sz="3700" b="0" dirty="0">
                <a:solidFill>
                  <a:srgbClr val="231F20"/>
                </a:solidFill>
                <a:latin typeface="Whitney"/>
                <a:cs typeface="Whitney"/>
              </a:rPr>
              <a:t>es </a:t>
            </a:r>
            <a:r>
              <a:rPr sz="3700" b="1" spc="-5" dirty="0">
                <a:solidFill>
                  <a:srgbClr val="231F20"/>
                </a:solidFill>
                <a:latin typeface="Whitney"/>
                <a:cs typeface="Whitney"/>
              </a:rPr>
              <a:t>NO</a:t>
            </a:r>
            <a:r>
              <a:rPr sz="3700" b="0" spc="-5" dirty="0">
                <a:solidFill>
                  <a:srgbClr val="231F20"/>
                </a:solidFill>
                <a:latin typeface="Whitney"/>
                <a:cs typeface="Whitney"/>
              </a:rPr>
              <a:t>, </a:t>
            </a:r>
            <a:r>
              <a:rPr sz="3700" b="0" dirty="0">
                <a:solidFill>
                  <a:srgbClr val="231F20"/>
                </a:solidFill>
                <a:latin typeface="Whitney"/>
                <a:cs typeface="Whitney"/>
              </a:rPr>
              <a:t>busca </a:t>
            </a:r>
            <a:r>
              <a:rPr sz="3700" b="0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700" b="0" dirty="0">
                <a:solidFill>
                  <a:srgbClr val="231F20"/>
                </a:solidFill>
                <a:latin typeface="Whitney"/>
                <a:cs typeface="Whitney"/>
              </a:rPr>
              <a:t>que</a:t>
            </a:r>
            <a:r>
              <a:rPr sz="3700" b="0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700" b="0" dirty="0">
                <a:solidFill>
                  <a:srgbClr val="231F20"/>
                </a:solidFill>
                <a:latin typeface="Whitney"/>
                <a:cs typeface="Whitney"/>
              </a:rPr>
              <a:t>es</a:t>
            </a:r>
            <a:r>
              <a:rPr sz="37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700" b="0" dirty="0">
                <a:solidFill>
                  <a:srgbClr val="231F20"/>
                </a:solidFill>
                <a:latin typeface="Whitney"/>
                <a:cs typeface="Whitney"/>
              </a:rPr>
              <a:t>lo</a:t>
            </a:r>
            <a:r>
              <a:rPr sz="3700" b="0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700" b="0" dirty="0">
                <a:solidFill>
                  <a:srgbClr val="231F20"/>
                </a:solidFill>
                <a:latin typeface="Whitney"/>
                <a:cs typeface="Whitney"/>
              </a:rPr>
              <a:t>que</a:t>
            </a:r>
            <a:r>
              <a:rPr sz="37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700" b="0" dirty="0">
                <a:solidFill>
                  <a:srgbClr val="231F20"/>
                </a:solidFill>
                <a:latin typeface="Whitney"/>
                <a:cs typeface="Whitney"/>
              </a:rPr>
              <a:t>está</a:t>
            </a:r>
            <a:r>
              <a:rPr sz="3700" b="0" spc="-10" dirty="0">
                <a:solidFill>
                  <a:srgbClr val="231F20"/>
                </a:solidFill>
                <a:latin typeface="Whitney"/>
                <a:cs typeface="Whitney"/>
              </a:rPr>
              <a:t> fallando;</a:t>
            </a:r>
            <a:r>
              <a:rPr sz="37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700" b="0" dirty="0">
                <a:solidFill>
                  <a:srgbClr val="231F20"/>
                </a:solidFill>
                <a:latin typeface="Whitney"/>
                <a:cs typeface="Whitney"/>
              </a:rPr>
              <a:t>la</a:t>
            </a:r>
            <a:r>
              <a:rPr sz="3700" b="0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700" b="0" dirty="0">
                <a:solidFill>
                  <a:srgbClr val="231F20"/>
                </a:solidFill>
                <a:latin typeface="Whitney"/>
                <a:cs typeface="Whitney"/>
              </a:rPr>
              <a:t>alimentación,</a:t>
            </a:r>
            <a:r>
              <a:rPr sz="37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700" b="0" dirty="0">
                <a:solidFill>
                  <a:srgbClr val="231F20"/>
                </a:solidFill>
                <a:latin typeface="Whitney"/>
                <a:cs typeface="Whitney"/>
              </a:rPr>
              <a:t>el </a:t>
            </a:r>
            <a:r>
              <a:rPr sz="3700" b="0" spc="-80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700" b="0" spc="-15" dirty="0">
                <a:solidFill>
                  <a:srgbClr val="231F20"/>
                </a:solidFill>
                <a:latin typeface="Whitney"/>
                <a:cs typeface="Whitney"/>
              </a:rPr>
              <a:t>ejercicio,</a:t>
            </a:r>
            <a:r>
              <a:rPr sz="37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700" b="0" dirty="0">
                <a:solidFill>
                  <a:srgbClr val="231F20"/>
                </a:solidFill>
                <a:latin typeface="Whitney"/>
                <a:cs typeface="Whitney"/>
              </a:rPr>
              <a:t>ambos... y</a:t>
            </a:r>
            <a:endParaRPr sz="3700" dirty="0">
              <a:latin typeface="Whitney"/>
              <a:cs typeface="Whitney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950" dirty="0">
              <a:latin typeface="Whitney"/>
              <a:cs typeface="Whitney"/>
            </a:endParaRPr>
          </a:p>
          <a:p>
            <a:pPr marL="12700">
              <a:lnSpc>
                <a:spcPct val="100000"/>
              </a:lnSpc>
            </a:pPr>
            <a:r>
              <a:rPr sz="4300" b="1" spc="-5" dirty="0">
                <a:solidFill>
                  <a:srgbClr val="FFFFFF"/>
                </a:solidFill>
                <a:latin typeface="Whitney"/>
                <a:cs typeface="Whitney"/>
              </a:rPr>
              <a:t>¡MANOS</a:t>
            </a:r>
            <a:r>
              <a:rPr sz="4300" b="1" spc="-20" dirty="0">
                <a:solidFill>
                  <a:srgbClr val="FFFFFF"/>
                </a:solidFill>
                <a:latin typeface="Whitney"/>
                <a:cs typeface="Whitney"/>
              </a:rPr>
              <a:t> </a:t>
            </a:r>
            <a:r>
              <a:rPr sz="4300" b="1" dirty="0">
                <a:solidFill>
                  <a:srgbClr val="FFFFFF"/>
                </a:solidFill>
                <a:latin typeface="Whitney"/>
                <a:cs typeface="Whitney"/>
              </a:rPr>
              <a:t>A</a:t>
            </a:r>
            <a:r>
              <a:rPr sz="4300" b="1" spc="-15" dirty="0">
                <a:solidFill>
                  <a:srgbClr val="FFFFFF"/>
                </a:solidFill>
                <a:latin typeface="Whitney"/>
                <a:cs typeface="Whitney"/>
              </a:rPr>
              <a:t> </a:t>
            </a:r>
            <a:r>
              <a:rPr sz="4300" b="1" dirty="0">
                <a:solidFill>
                  <a:srgbClr val="FFFFFF"/>
                </a:solidFill>
                <a:latin typeface="Whitney"/>
                <a:cs typeface="Whitney"/>
              </a:rPr>
              <a:t>LA</a:t>
            </a:r>
            <a:r>
              <a:rPr sz="4300" b="1" spc="-15" dirty="0">
                <a:solidFill>
                  <a:srgbClr val="FFFFFF"/>
                </a:solidFill>
                <a:latin typeface="Whitney"/>
                <a:cs typeface="Whitney"/>
              </a:rPr>
              <a:t> </a:t>
            </a:r>
            <a:r>
              <a:rPr sz="4300" b="1" dirty="0">
                <a:solidFill>
                  <a:srgbClr val="FFFFFF"/>
                </a:solidFill>
                <a:latin typeface="Whitney"/>
                <a:cs typeface="Whitney"/>
              </a:rPr>
              <a:t>OBRA!</a:t>
            </a:r>
            <a:endParaRPr sz="4300" dirty="0">
              <a:latin typeface="Whitney"/>
              <a:cs typeface="Whitne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Ahora </a:t>
            </a:r>
            <a:r>
              <a:rPr dirty="0"/>
              <a:t>tienes la oportunidad de </a:t>
            </a:r>
            <a:r>
              <a:rPr b="1" dirty="0">
                <a:latin typeface="Whitney"/>
                <a:cs typeface="Whitney"/>
              </a:rPr>
              <a:t>cambiar tus </a:t>
            </a:r>
            <a:r>
              <a:rPr b="1" spc="5" dirty="0">
                <a:latin typeface="Whitney"/>
                <a:cs typeface="Whitney"/>
              </a:rPr>
              <a:t> </a:t>
            </a:r>
            <a:r>
              <a:rPr b="1" spc="-5" dirty="0">
                <a:latin typeface="Whitney"/>
                <a:cs typeface="Whitney"/>
              </a:rPr>
              <a:t>hábitos</a:t>
            </a:r>
            <a:r>
              <a:rPr spc="-5" dirty="0"/>
              <a:t>,</a:t>
            </a:r>
            <a:r>
              <a:rPr spc="-10" dirty="0"/>
              <a:t> </a:t>
            </a:r>
            <a:r>
              <a:rPr b="1" spc="-5" dirty="0">
                <a:latin typeface="Whitney"/>
                <a:cs typeface="Whitney"/>
              </a:rPr>
              <a:t>infórmate</a:t>
            </a:r>
            <a:r>
              <a:rPr spc="-5" dirty="0"/>
              <a:t>,</a:t>
            </a:r>
            <a:r>
              <a:rPr dirty="0"/>
              <a:t> sigue</a:t>
            </a:r>
            <a:r>
              <a:rPr spc="-10" dirty="0"/>
              <a:t> </a:t>
            </a:r>
            <a:r>
              <a:rPr b="1" spc="-10" dirty="0">
                <a:latin typeface="Whitney"/>
                <a:cs typeface="Whitney"/>
              </a:rPr>
              <a:t>nuestros</a:t>
            </a:r>
            <a:r>
              <a:rPr b="1" dirty="0">
                <a:latin typeface="Whitney"/>
                <a:cs typeface="Whitney"/>
              </a:rPr>
              <a:t> </a:t>
            </a:r>
            <a:r>
              <a:rPr b="1" spc="-5" dirty="0">
                <a:latin typeface="Whitney"/>
                <a:cs typeface="Whitney"/>
              </a:rPr>
              <a:t>consejos</a:t>
            </a:r>
            <a:r>
              <a:rPr b="1" spc="40" dirty="0">
                <a:latin typeface="Whitney"/>
                <a:cs typeface="Whitney"/>
              </a:rPr>
              <a:t> </a:t>
            </a:r>
            <a:r>
              <a:rPr dirty="0"/>
              <a:t>y </a:t>
            </a:r>
            <a:r>
              <a:rPr spc="-800" dirty="0"/>
              <a:t> </a:t>
            </a:r>
            <a:r>
              <a:rPr dirty="0"/>
              <a:t>lo</a:t>
            </a:r>
            <a:r>
              <a:rPr spc="-5" dirty="0"/>
              <a:t> </a:t>
            </a:r>
            <a:r>
              <a:rPr dirty="0"/>
              <a:t>más importante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11879" algn="l"/>
                <a:tab pos="4237990" algn="l"/>
              </a:tabLst>
            </a:pPr>
            <a:r>
              <a:rPr spc="-130" dirty="0"/>
              <a:t>¡ACTÍVATE	</a:t>
            </a:r>
            <a:r>
              <a:rPr dirty="0"/>
              <a:t>Y	</a:t>
            </a:r>
            <a:r>
              <a:rPr spc="-90" dirty="0"/>
              <a:t>PARTICIPA!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049" y="3027310"/>
            <a:ext cx="3409950" cy="571500"/>
          </a:xfrm>
          <a:custGeom>
            <a:avLst/>
            <a:gdLst/>
            <a:ahLst/>
            <a:cxnLst/>
            <a:rect l="l" t="t" r="r" b="b"/>
            <a:pathLst>
              <a:path w="3409950" h="571500">
                <a:moveTo>
                  <a:pt x="0" y="571500"/>
                </a:moveTo>
                <a:lnTo>
                  <a:pt x="3409505" y="571500"/>
                </a:lnTo>
                <a:lnTo>
                  <a:pt x="3409505" y="0"/>
                </a:lnTo>
                <a:lnTo>
                  <a:pt x="0" y="0"/>
                </a:lnTo>
                <a:lnTo>
                  <a:pt x="0" y="571500"/>
                </a:lnTo>
                <a:close/>
              </a:path>
            </a:pathLst>
          </a:custGeom>
          <a:solidFill>
            <a:srgbClr val="A0CD4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6349" y="1204860"/>
            <a:ext cx="492188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b="0" dirty="0">
                <a:solidFill>
                  <a:srgbClr val="A0CD41"/>
                </a:solidFill>
                <a:latin typeface="Whitney"/>
                <a:cs typeface="Whitney"/>
              </a:rPr>
              <a:t>La</a:t>
            </a:r>
            <a:r>
              <a:rPr sz="3700" b="0" spc="-35" dirty="0">
                <a:solidFill>
                  <a:srgbClr val="A0CD41"/>
                </a:solidFill>
                <a:latin typeface="Whitney"/>
                <a:cs typeface="Whitney"/>
              </a:rPr>
              <a:t> </a:t>
            </a:r>
            <a:r>
              <a:rPr sz="3700" b="0" dirty="0">
                <a:solidFill>
                  <a:srgbClr val="A0CD41"/>
                </a:solidFill>
                <a:latin typeface="Whitney"/>
                <a:cs typeface="Whitney"/>
              </a:rPr>
              <a:t>sigla</a:t>
            </a:r>
            <a:r>
              <a:rPr sz="3700" b="0" spc="-30" dirty="0">
                <a:solidFill>
                  <a:srgbClr val="A0CD41"/>
                </a:solidFill>
                <a:latin typeface="Whitney"/>
                <a:cs typeface="Whitney"/>
              </a:rPr>
              <a:t> NAOS</a:t>
            </a:r>
            <a:r>
              <a:rPr sz="3700" b="0" spc="-35" dirty="0">
                <a:solidFill>
                  <a:srgbClr val="A0CD41"/>
                </a:solidFill>
                <a:latin typeface="Whitney"/>
                <a:cs typeface="Whitney"/>
              </a:rPr>
              <a:t> </a:t>
            </a:r>
            <a:r>
              <a:rPr sz="3700" b="0" dirty="0">
                <a:solidFill>
                  <a:srgbClr val="A0CD41"/>
                </a:solidFill>
                <a:latin typeface="Whitney"/>
                <a:cs typeface="Whitney"/>
              </a:rPr>
              <a:t>significan:</a:t>
            </a:r>
            <a:endParaRPr sz="3700" dirty="0">
              <a:latin typeface="Whitney"/>
              <a:cs typeface="Whitne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049" y="2430410"/>
            <a:ext cx="2106930" cy="571500"/>
          </a:xfrm>
          <a:prstGeom prst="rect">
            <a:avLst/>
          </a:prstGeom>
          <a:solidFill>
            <a:srgbClr val="A0CD41"/>
          </a:solidFill>
        </p:spPr>
        <p:txBody>
          <a:bodyPr vert="horz" wrap="square" lIns="0" tIns="0" rIns="0" bIns="0" rtlCol="0">
            <a:spAutoFit/>
          </a:bodyPr>
          <a:lstStyle/>
          <a:p>
            <a:pPr marL="100330">
              <a:lnSpc>
                <a:spcPts val="4310"/>
              </a:lnSpc>
            </a:pPr>
            <a:r>
              <a:rPr sz="3800" b="1" spc="-5" dirty="0">
                <a:solidFill>
                  <a:srgbClr val="FFFFFF"/>
                </a:solidFill>
                <a:latin typeface="Whitney"/>
                <a:cs typeface="Whitney"/>
              </a:rPr>
              <a:t>N</a:t>
            </a:r>
            <a:r>
              <a:rPr sz="3800" b="0" spc="-5" dirty="0">
                <a:solidFill>
                  <a:srgbClr val="FFFFFF"/>
                </a:solidFill>
                <a:latin typeface="Whitney"/>
                <a:cs typeface="Whitney"/>
              </a:rPr>
              <a:t>utrición</a:t>
            </a:r>
            <a:endParaRPr sz="3800" dirty="0">
              <a:latin typeface="Whitney"/>
              <a:cs typeface="Whitney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9049" y="2982860"/>
            <a:ext cx="340995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100"/>
              </a:spcBef>
            </a:pPr>
            <a:r>
              <a:rPr sz="3800" b="1" dirty="0">
                <a:solidFill>
                  <a:srgbClr val="FFFFFF"/>
                </a:solidFill>
                <a:latin typeface="Whitney"/>
                <a:cs typeface="Whitney"/>
              </a:rPr>
              <a:t>A</a:t>
            </a:r>
            <a:r>
              <a:rPr sz="3800" b="0" dirty="0">
                <a:solidFill>
                  <a:srgbClr val="FFFFFF"/>
                </a:solidFill>
                <a:latin typeface="Whitney"/>
                <a:cs typeface="Whitney"/>
              </a:rPr>
              <a:t>ctividad</a:t>
            </a:r>
            <a:r>
              <a:rPr sz="3800" b="0" spc="-50" dirty="0">
                <a:solidFill>
                  <a:srgbClr val="FFFFFF"/>
                </a:solidFill>
                <a:latin typeface="Whitney"/>
                <a:cs typeface="Whitney"/>
              </a:rPr>
              <a:t> </a:t>
            </a:r>
            <a:r>
              <a:rPr sz="3800" b="0" dirty="0">
                <a:solidFill>
                  <a:srgbClr val="FFFFFF"/>
                </a:solidFill>
                <a:latin typeface="Whitney"/>
                <a:cs typeface="Whitney"/>
              </a:rPr>
              <a:t>Física</a:t>
            </a:r>
            <a:endParaRPr sz="3800" dirty="0">
              <a:latin typeface="Whitney"/>
              <a:cs typeface="Whitney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9049" y="3624210"/>
            <a:ext cx="5553710" cy="571500"/>
          </a:xfrm>
          <a:prstGeom prst="rect">
            <a:avLst/>
          </a:prstGeom>
          <a:solidFill>
            <a:srgbClr val="A0CD41"/>
          </a:solidFill>
        </p:spPr>
        <p:txBody>
          <a:bodyPr vert="horz" wrap="square" lIns="0" tIns="0" rIns="0" bIns="0" rtlCol="0">
            <a:spAutoFit/>
          </a:bodyPr>
          <a:lstStyle/>
          <a:p>
            <a:pPr marL="106045">
              <a:lnSpc>
                <a:spcPts val="4310"/>
              </a:lnSpc>
            </a:pPr>
            <a:r>
              <a:rPr sz="3800" b="0" spc="-25" dirty="0">
                <a:solidFill>
                  <a:srgbClr val="FFFFFF"/>
                </a:solidFill>
                <a:latin typeface="Whitney"/>
                <a:cs typeface="Whitney"/>
              </a:rPr>
              <a:t>Prevención</a:t>
            </a:r>
            <a:r>
              <a:rPr sz="3800" b="0" spc="-10" dirty="0">
                <a:solidFill>
                  <a:srgbClr val="FFFFFF"/>
                </a:solidFill>
                <a:latin typeface="Whitney"/>
                <a:cs typeface="Whitney"/>
              </a:rPr>
              <a:t> </a:t>
            </a:r>
            <a:r>
              <a:rPr sz="3800" b="0" dirty="0">
                <a:solidFill>
                  <a:srgbClr val="FFFFFF"/>
                </a:solidFill>
                <a:latin typeface="Whitney"/>
                <a:cs typeface="Whitney"/>
              </a:rPr>
              <a:t>de</a:t>
            </a:r>
            <a:r>
              <a:rPr sz="3800" b="0" spc="-10" dirty="0">
                <a:solidFill>
                  <a:srgbClr val="FFFFFF"/>
                </a:solidFill>
                <a:latin typeface="Whitney"/>
                <a:cs typeface="Whitney"/>
              </a:rPr>
              <a:t> </a:t>
            </a:r>
            <a:r>
              <a:rPr sz="3800" b="0" dirty="0">
                <a:solidFill>
                  <a:srgbClr val="FFFFFF"/>
                </a:solidFill>
                <a:latin typeface="Whitney"/>
                <a:cs typeface="Whitney"/>
              </a:rPr>
              <a:t>la</a:t>
            </a:r>
            <a:r>
              <a:rPr sz="3800" b="0" spc="-15" dirty="0">
                <a:solidFill>
                  <a:srgbClr val="FFFFFF"/>
                </a:solidFill>
                <a:latin typeface="Whitney"/>
                <a:cs typeface="Whitney"/>
              </a:rPr>
              <a:t> </a:t>
            </a:r>
            <a:r>
              <a:rPr sz="3800" b="1" spc="-5" dirty="0">
                <a:solidFill>
                  <a:srgbClr val="FFFFFF"/>
                </a:solidFill>
                <a:latin typeface="Whitney"/>
                <a:cs typeface="Whitney"/>
              </a:rPr>
              <a:t>O</a:t>
            </a:r>
            <a:r>
              <a:rPr sz="3800" b="0" spc="-5" dirty="0">
                <a:solidFill>
                  <a:srgbClr val="FFFFFF"/>
                </a:solidFill>
                <a:latin typeface="Whitney"/>
                <a:cs typeface="Whitney"/>
              </a:rPr>
              <a:t>besidad</a:t>
            </a:r>
            <a:endParaRPr sz="3800" dirty="0">
              <a:latin typeface="Whitney"/>
              <a:cs typeface="Whitne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9990" y="1929913"/>
            <a:ext cx="7332980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10435" algn="l"/>
                <a:tab pos="3277870" algn="l"/>
              </a:tabLst>
            </a:pPr>
            <a:r>
              <a:rPr sz="5800" spc="-5" dirty="0"/>
              <a:t>TIPOS	</a:t>
            </a:r>
            <a:r>
              <a:rPr sz="5800" dirty="0"/>
              <a:t>DE	</a:t>
            </a:r>
            <a:r>
              <a:rPr sz="5800" spc="-25" dirty="0"/>
              <a:t>ALIMENTOS</a:t>
            </a:r>
            <a:endParaRPr sz="5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40075"/>
            <a:ext cx="4476750" cy="457200"/>
          </a:xfrm>
          <a:prstGeom prst="rect">
            <a:avLst/>
          </a:prstGeom>
          <a:solidFill>
            <a:srgbClr val="A0CD41"/>
          </a:solidFill>
        </p:spPr>
        <p:txBody>
          <a:bodyPr vert="horz" wrap="square" lIns="0" tIns="0" rIns="0" bIns="0" rtlCol="0">
            <a:spAutoFit/>
          </a:bodyPr>
          <a:lstStyle/>
          <a:p>
            <a:pPr marL="83820">
              <a:lnSpc>
                <a:spcPts val="3400"/>
              </a:lnSpc>
            </a:pPr>
            <a:r>
              <a:rPr sz="3000" b="0" dirty="0">
                <a:latin typeface="Whitney"/>
                <a:cs typeface="Whitney"/>
              </a:rPr>
              <a:t>LA</a:t>
            </a:r>
            <a:r>
              <a:rPr sz="3000" b="0" spc="-30" dirty="0">
                <a:latin typeface="Whitney"/>
                <a:cs typeface="Whitney"/>
              </a:rPr>
              <a:t> </a:t>
            </a:r>
            <a:r>
              <a:rPr sz="3000" b="0" spc="-10" dirty="0">
                <a:latin typeface="Whitney"/>
                <a:cs typeface="Whitney"/>
              </a:rPr>
              <a:t>CLASIFICACIÓN</a:t>
            </a:r>
            <a:r>
              <a:rPr sz="3000" b="0" spc="-30" dirty="0">
                <a:latin typeface="Whitney"/>
                <a:cs typeface="Whitney"/>
              </a:rPr>
              <a:t> </a:t>
            </a:r>
            <a:r>
              <a:rPr sz="3000" spc="-85" dirty="0"/>
              <a:t>NOVA</a:t>
            </a:r>
            <a:endParaRPr sz="3000" dirty="0">
              <a:latin typeface="Whitney"/>
              <a:cs typeface="Whitne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7242398"/>
            <a:ext cx="1296035" cy="20129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b="0" spc="-10" dirty="0">
                <a:solidFill>
                  <a:srgbClr val="231F20"/>
                </a:solidFill>
                <a:latin typeface="Whitney"/>
                <a:cs typeface="Whitney"/>
              </a:rPr>
              <a:t>Fuente:</a:t>
            </a:r>
            <a:r>
              <a:rPr sz="1200" b="0" spc="-3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Whitney"/>
                <a:cs typeface="Whitney"/>
              </a:rPr>
              <a:t>PAHO,</a:t>
            </a:r>
            <a:r>
              <a:rPr sz="1200" b="0" spc="-3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200" b="0" spc="-5" dirty="0">
                <a:solidFill>
                  <a:srgbClr val="231F20"/>
                </a:solidFill>
                <a:latin typeface="Whitney"/>
                <a:cs typeface="Whitney"/>
              </a:rPr>
              <a:t>2015</a:t>
            </a:r>
            <a:endParaRPr sz="1200" dirty="0">
              <a:latin typeface="Whitney"/>
              <a:cs typeface="Whitne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4499" y="1987375"/>
            <a:ext cx="8446135" cy="3903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El</a:t>
            </a:r>
            <a:r>
              <a:rPr sz="3000" b="0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spc="-5" dirty="0">
                <a:solidFill>
                  <a:srgbClr val="231F20"/>
                </a:solidFill>
                <a:latin typeface="Whitney"/>
                <a:cs typeface="Whitney"/>
              </a:rPr>
              <a:t>sistema </a:t>
            </a:r>
            <a:r>
              <a:rPr sz="3000" b="1" spc="-85" dirty="0">
                <a:solidFill>
                  <a:srgbClr val="231F20"/>
                </a:solidFill>
                <a:latin typeface="Whitney"/>
                <a:cs typeface="Whitney"/>
              </a:rPr>
              <a:t>NOVA</a:t>
            </a:r>
            <a:r>
              <a:rPr sz="3000" b="1" spc="2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agrupa</a:t>
            </a:r>
            <a:r>
              <a:rPr sz="30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los</a:t>
            </a:r>
            <a:r>
              <a:rPr sz="3000" b="0" spc="-5" dirty="0">
                <a:solidFill>
                  <a:srgbClr val="231F20"/>
                </a:solidFill>
                <a:latin typeface="Whitney"/>
                <a:cs typeface="Whitney"/>
              </a:rPr>
              <a:t> alimentos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según</a:t>
            </a:r>
            <a:r>
              <a:rPr sz="30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la</a:t>
            </a:r>
            <a:endParaRPr sz="3000" dirty="0">
              <a:latin typeface="Whitney"/>
              <a:cs typeface="Whitney"/>
            </a:endParaRPr>
          </a:p>
          <a:p>
            <a:pPr marL="12700">
              <a:lnSpc>
                <a:spcPct val="100000"/>
              </a:lnSpc>
            </a:pPr>
            <a:r>
              <a:rPr sz="3000" b="1" spc="-10" dirty="0">
                <a:solidFill>
                  <a:srgbClr val="231F20"/>
                </a:solidFill>
                <a:latin typeface="Whitney"/>
                <a:cs typeface="Whitney"/>
              </a:rPr>
              <a:t>naturaleza</a:t>
            </a:r>
            <a:r>
              <a:rPr sz="3000" b="0" spc="-10" dirty="0">
                <a:solidFill>
                  <a:srgbClr val="231F20"/>
                </a:solidFill>
                <a:latin typeface="Whitney"/>
                <a:cs typeface="Whitney"/>
              </a:rPr>
              <a:t>,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 la</a:t>
            </a:r>
            <a:r>
              <a:rPr sz="30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1" dirty="0">
                <a:solidFill>
                  <a:srgbClr val="231F20"/>
                </a:solidFill>
                <a:latin typeface="Whitney"/>
                <a:cs typeface="Whitney"/>
              </a:rPr>
              <a:t>finalidad</a:t>
            </a:r>
            <a:r>
              <a:rPr sz="3000" b="1" spc="3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y el </a:t>
            </a:r>
            <a:r>
              <a:rPr sz="3000" b="0" spc="-15" dirty="0">
                <a:solidFill>
                  <a:srgbClr val="231F20"/>
                </a:solidFill>
                <a:latin typeface="Whitney"/>
                <a:cs typeface="Whitney"/>
              </a:rPr>
              <a:t>grado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 de</a:t>
            </a:r>
            <a:r>
              <a:rPr sz="30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1" spc="-10" dirty="0">
                <a:solidFill>
                  <a:srgbClr val="231F20"/>
                </a:solidFill>
                <a:latin typeface="Whitney"/>
                <a:cs typeface="Whitney"/>
              </a:rPr>
              <a:t>procesamiento.</a:t>
            </a:r>
            <a:endParaRPr sz="3000" dirty="0">
              <a:latin typeface="Whitney"/>
              <a:cs typeface="Whitney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00" dirty="0">
              <a:latin typeface="Whitney"/>
              <a:cs typeface="Whitney"/>
            </a:endParaRPr>
          </a:p>
          <a:p>
            <a:pPr marL="12700">
              <a:lnSpc>
                <a:spcPct val="100000"/>
              </a:lnSpc>
            </a:pP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Según</a:t>
            </a:r>
            <a:r>
              <a:rPr sz="3000" b="0" spc="-5" dirty="0">
                <a:solidFill>
                  <a:srgbClr val="231F20"/>
                </a:solidFill>
                <a:latin typeface="Whitney"/>
                <a:cs typeface="Whitney"/>
              </a:rPr>
              <a:t> este sistema, </a:t>
            </a:r>
            <a:r>
              <a:rPr sz="3000" b="0" spc="-10" dirty="0">
                <a:solidFill>
                  <a:srgbClr val="231F20"/>
                </a:solidFill>
                <a:latin typeface="Whitney"/>
                <a:cs typeface="Whitney"/>
              </a:rPr>
              <a:t>hay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spc="-10" dirty="0">
                <a:solidFill>
                  <a:srgbClr val="231F20"/>
                </a:solidFill>
                <a:latin typeface="Whitney"/>
                <a:cs typeface="Whitney"/>
              </a:rPr>
              <a:t>cuatro</a:t>
            </a:r>
            <a:r>
              <a:rPr sz="30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grupos</a:t>
            </a:r>
            <a:r>
              <a:rPr sz="30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de</a:t>
            </a:r>
            <a:r>
              <a:rPr sz="3000" b="0" spc="-5" dirty="0">
                <a:solidFill>
                  <a:srgbClr val="231F20"/>
                </a:solidFill>
                <a:latin typeface="Whitney"/>
                <a:cs typeface="Whitney"/>
              </a:rPr>
              <a:t> alimentos:</a:t>
            </a:r>
            <a:endParaRPr sz="3000" dirty="0">
              <a:latin typeface="Whitney"/>
              <a:cs typeface="Whitney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50" dirty="0">
              <a:latin typeface="Whitney"/>
              <a:cs typeface="Whitney"/>
            </a:endParaRPr>
          </a:p>
          <a:p>
            <a:pPr marL="311785" indent="-299720">
              <a:lnSpc>
                <a:spcPct val="100000"/>
              </a:lnSpc>
              <a:buAutoNum type="arabicPeriod"/>
              <a:tabLst>
                <a:tab pos="312420" algn="l"/>
              </a:tabLst>
            </a:pPr>
            <a:r>
              <a:rPr sz="2700" b="1" spc="-5" dirty="0">
                <a:solidFill>
                  <a:srgbClr val="231F20"/>
                </a:solidFill>
                <a:latin typeface="Whitney"/>
                <a:cs typeface="Whitney"/>
              </a:rPr>
              <a:t>Alimentos</a:t>
            </a:r>
            <a:r>
              <a:rPr sz="2700" b="1" dirty="0">
                <a:solidFill>
                  <a:srgbClr val="231F20"/>
                </a:solidFill>
                <a:latin typeface="Whitney"/>
                <a:cs typeface="Whitney"/>
              </a:rPr>
              <a:t> sin </a:t>
            </a:r>
            <a:r>
              <a:rPr sz="2700" b="1" spc="-10" dirty="0">
                <a:solidFill>
                  <a:srgbClr val="231F20"/>
                </a:solidFill>
                <a:latin typeface="Whitney"/>
                <a:cs typeface="Whitney"/>
              </a:rPr>
              <a:t>procesar</a:t>
            </a:r>
            <a:r>
              <a:rPr sz="2700" b="1" dirty="0">
                <a:solidFill>
                  <a:srgbClr val="231F20"/>
                </a:solidFill>
                <a:latin typeface="Whitney"/>
                <a:cs typeface="Whitney"/>
              </a:rPr>
              <a:t> o </a:t>
            </a:r>
            <a:r>
              <a:rPr sz="2700" b="1" spc="-5" dirty="0">
                <a:solidFill>
                  <a:srgbClr val="231F20"/>
                </a:solidFill>
                <a:latin typeface="Whitney"/>
                <a:cs typeface="Whitney"/>
              </a:rPr>
              <a:t>mínimamente</a:t>
            </a:r>
            <a:r>
              <a:rPr sz="2700" b="1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700" b="1" spc="-5" dirty="0">
                <a:solidFill>
                  <a:srgbClr val="231F20"/>
                </a:solidFill>
                <a:latin typeface="Whitney"/>
                <a:cs typeface="Whitney"/>
              </a:rPr>
              <a:t>procesados;</a:t>
            </a:r>
            <a:endParaRPr sz="2700" dirty="0">
              <a:latin typeface="Whitney"/>
              <a:cs typeface="Whitney"/>
            </a:endParaRPr>
          </a:p>
          <a:p>
            <a:pPr marL="361950" indent="-349885">
              <a:lnSpc>
                <a:spcPct val="100000"/>
              </a:lnSpc>
              <a:buAutoNum type="arabicPeriod"/>
              <a:tabLst>
                <a:tab pos="362585" algn="l"/>
              </a:tabLst>
            </a:pPr>
            <a:r>
              <a:rPr sz="2700" b="1" spc="-5" dirty="0">
                <a:solidFill>
                  <a:srgbClr val="231F20"/>
                </a:solidFill>
                <a:latin typeface="Whitney"/>
                <a:cs typeface="Whitney"/>
              </a:rPr>
              <a:t>Ingredientes</a:t>
            </a:r>
            <a:r>
              <a:rPr sz="2700" b="1" spc="-2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700" b="1" dirty="0">
                <a:solidFill>
                  <a:srgbClr val="231F20"/>
                </a:solidFill>
                <a:latin typeface="Whitney"/>
                <a:cs typeface="Whitney"/>
              </a:rPr>
              <a:t>culinarios</a:t>
            </a:r>
            <a:r>
              <a:rPr sz="2700" b="1" spc="-2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700" b="1" spc="-5" dirty="0">
                <a:solidFill>
                  <a:srgbClr val="231F20"/>
                </a:solidFill>
                <a:latin typeface="Whitney"/>
                <a:cs typeface="Whitney"/>
              </a:rPr>
              <a:t>procesados;</a:t>
            </a:r>
            <a:endParaRPr sz="2700" dirty="0">
              <a:latin typeface="Whitney"/>
              <a:cs typeface="Whitney"/>
            </a:endParaRPr>
          </a:p>
          <a:p>
            <a:pPr marL="359410" indent="-347345">
              <a:lnSpc>
                <a:spcPct val="100000"/>
              </a:lnSpc>
              <a:buAutoNum type="arabicPeriod"/>
              <a:tabLst>
                <a:tab pos="360045" algn="l"/>
              </a:tabLst>
            </a:pPr>
            <a:r>
              <a:rPr sz="2700" b="1" spc="-5" dirty="0">
                <a:solidFill>
                  <a:srgbClr val="231F20"/>
                </a:solidFill>
                <a:latin typeface="Whitney"/>
                <a:cs typeface="Whitney"/>
              </a:rPr>
              <a:t>Alimentos</a:t>
            </a:r>
            <a:r>
              <a:rPr sz="2700" b="1" spc="-2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700" b="1" spc="-5" dirty="0">
                <a:solidFill>
                  <a:srgbClr val="231F20"/>
                </a:solidFill>
                <a:latin typeface="Whitney"/>
                <a:cs typeface="Whitney"/>
              </a:rPr>
              <a:t>procesados,</a:t>
            </a:r>
            <a:r>
              <a:rPr sz="2700" b="1" spc="-2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700" b="1" dirty="0">
                <a:solidFill>
                  <a:srgbClr val="231F20"/>
                </a:solidFill>
                <a:latin typeface="Whitney"/>
                <a:cs typeface="Whitney"/>
              </a:rPr>
              <a:t>y</a:t>
            </a:r>
            <a:endParaRPr sz="2700" dirty="0">
              <a:latin typeface="Whitney"/>
              <a:cs typeface="Whitney"/>
            </a:endParaRPr>
          </a:p>
          <a:p>
            <a:pPr marL="381635" indent="-369570">
              <a:lnSpc>
                <a:spcPct val="100000"/>
              </a:lnSpc>
              <a:buAutoNum type="arabicPeriod"/>
              <a:tabLst>
                <a:tab pos="382270" algn="l"/>
              </a:tabLst>
            </a:pPr>
            <a:r>
              <a:rPr sz="2700" b="1" spc="-10" dirty="0">
                <a:solidFill>
                  <a:srgbClr val="231F20"/>
                </a:solidFill>
                <a:latin typeface="Whitney"/>
                <a:cs typeface="Whitney"/>
              </a:rPr>
              <a:t>Productos ultraprocesados.</a:t>
            </a:r>
            <a:endParaRPr sz="2700" dirty="0">
              <a:latin typeface="Whitney"/>
              <a:cs typeface="Whitne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03399"/>
            <a:ext cx="9047480" cy="457200"/>
          </a:xfrm>
          <a:prstGeom prst="rect">
            <a:avLst/>
          </a:prstGeom>
          <a:solidFill>
            <a:srgbClr val="A0CD41"/>
          </a:solidFill>
        </p:spPr>
        <p:txBody>
          <a:bodyPr vert="horz" wrap="square" lIns="0" tIns="25400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200"/>
              </a:spcBef>
            </a:pPr>
            <a:r>
              <a:rPr sz="2600" b="0" spc="-15" dirty="0">
                <a:latin typeface="Whitney"/>
                <a:cs typeface="Whitney"/>
              </a:rPr>
              <a:t>ALIMENTOS</a:t>
            </a:r>
            <a:r>
              <a:rPr sz="2600" b="0" spc="-10" dirty="0">
                <a:latin typeface="Whitney"/>
                <a:cs typeface="Whitney"/>
              </a:rPr>
              <a:t> </a:t>
            </a:r>
            <a:r>
              <a:rPr sz="2600" dirty="0"/>
              <a:t>SIN</a:t>
            </a:r>
            <a:r>
              <a:rPr sz="2600" spc="-10" dirty="0"/>
              <a:t> PROCESAR</a:t>
            </a:r>
            <a:r>
              <a:rPr sz="2600" spc="-5" dirty="0"/>
              <a:t> </a:t>
            </a:r>
            <a:r>
              <a:rPr sz="2600" dirty="0"/>
              <a:t>O</a:t>
            </a:r>
            <a:r>
              <a:rPr sz="2600" spc="-5" dirty="0"/>
              <a:t> </a:t>
            </a:r>
            <a:r>
              <a:rPr sz="2600" dirty="0"/>
              <a:t>MÍNIMAMENTE</a:t>
            </a:r>
            <a:r>
              <a:rPr sz="2600" spc="-10" dirty="0"/>
              <a:t> PROCESADOS</a:t>
            </a:r>
            <a:endParaRPr sz="2600" dirty="0">
              <a:latin typeface="Whitney"/>
              <a:cs typeface="Whitne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969376"/>
            <a:ext cx="4715510" cy="429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50"/>
              </a:lnSpc>
              <a:spcBef>
                <a:spcPts val="100"/>
              </a:spcBef>
            </a:pPr>
            <a:r>
              <a:rPr sz="3000" b="0" spc="-20" dirty="0">
                <a:solidFill>
                  <a:srgbClr val="231F20"/>
                </a:solidFill>
                <a:latin typeface="Whitney"/>
                <a:cs typeface="Whitney"/>
              </a:rPr>
              <a:t>Los</a:t>
            </a:r>
            <a:r>
              <a:rPr sz="3000" b="0" spc="-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spc="-5" dirty="0">
                <a:solidFill>
                  <a:srgbClr val="231F20"/>
                </a:solidFill>
                <a:latin typeface="Whitney"/>
                <a:cs typeface="Whitney"/>
              </a:rPr>
              <a:t>alimentos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sin</a:t>
            </a:r>
            <a:r>
              <a:rPr sz="3000" b="0" spc="-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spc="-15" dirty="0">
                <a:solidFill>
                  <a:srgbClr val="231F20"/>
                </a:solidFill>
                <a:latin typeface="Whitney"/>
                <a:cs typeface="Whitney"/>
              </a:rPr>
              <a:t>procesar</a:t>
            </a:r>
            <a:endParaRPr sz="3000" dirty="0">
              <a:latin typeface="Whitney"/>
              <a:cs typeface="Whitney"/>
            </a:endParaRPr>
          </a:p>
          <a:p>
            <a:pPr marL="12700">
              <a:lnSpc>
                <a:spcPts val="2700"/>
              </a:lnSpc>
            </a:pP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son</a:t>
            </a:r>
            <a:r>
              <a:rPr sz="3000" b="0" spc="-2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1" dirty="0">
                <a:solidFill>
                  <a:srgbClr val="231F20"/>
                </a:solidFill>
                <a:latin typeface="Whitney"/>
                <a:cs typeface="Whitney"/>
              </a:rPr>
              <a:t>partes</a:t>
            </a:r>
            <a:r>
              <a:rPr sz="3000" b="1" spc="1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de</a:t>
            </a:r>
            <a:r>
              <a:rPr sz="3000" b="0" spc="-2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1" dirty="0">
                <a:solidFill>
                  <a:srgbClr val="231F20"/>
                </a:solidFill>
                <a:latin typeface="Whitney"/>
                <a:cs typeface="Whitney"/>
              </a:rPr>
              <a:t>plantas</a:t>
            </a:r>
            <a:endParaRPr sz="3000" dirty="0">
              <a:latin typeface="Whitney"/>
              <a:cs typeface="Whitney"/>
            </a:endParaRPr>
          </a:p>
          <a:p>
            <a:pPr marL="12700">
              <a:lnSpc>
                <a:spcPts val="2700"/>
              </a:lnSpc>
            </a:pP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o</a:t>
            </a:r>
            <a:r>
              <a:rPr sz="3000" b="0" spc="-3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1" dirty="0">
                <a:solidFill>
                  <a:srgbClr val="231F20"/>
                </a:solidFill>
                <a:latin typeface="Whitney"/>
                <a:cs typeface="Whitney"/>
              </a:rPr>
              <a:t>animales</a:t>
            </a:r>
            <a:r>
              <a:rPr sz="3000" b="1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que</a:t>
            </a:r>
            <a:r>
              <a:rPr sz="3000" b="0" spc="-2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1" dirty="0">
                <a:solidFill>
                  <a:srgbClr val="231F20"/>
                </a:solidFill>
                <a:latin typeface="Whitney"/>
                <a:cs typeface="Whitney"/>
              </a:rPr>
              <a:t>no</a:t>
            </a:r>
            <a:r>
              <a:rPr sz="3000" b="1" spc="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han</a:t>
            </a:r>
            <a:endParaRPr sz="3000" dirty="0">
              <a:latin typeface="Whitney"/>
              <a:cs typeface="Whitney"/>
            </a:endParaRPr>
          </a:p>
          <a:p>
            <a:pPr marL="12700">
              <a:lnSpc>
                <a:spcPts val="2700"/>
              </a:lnSpc>
            </a:pPr>
            <a:r>
              <a:rPr sz="3000" b="0" spc="-5" dirty="0">
                <a:solidFill>
                  <a:srgbClr val="231F20"/>
                </a:solidFill>
                <a:latin typeface="Whitney"/>
                <a:cs typeface="Whitney"/>
              </a:rPr>
              <a:t>experimentado</a:t>
            </a:r>
            <a:r>
              <a:rPr sz="3000" b="0" spc="-6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0" dirty="0">
                <a:solidFill>
                  <a:srgbClr val="231F20"/>
                </a:solidFill>
                <a:latin typeface="Whitney"/>
                <a:cs typeface="Whitney"/>
              </a:rPr>
              <a:t>ningún</a:t>
            </a:r>
            <a:endParaRPr sz="3000" dirty="0">
              <a:latin typeface="Whitney"/>
              <a:cs typeface="Whitney"/>
            </a:endParaRPr>
          </a:p>
          <a:p>
            <a:pPr marL="12700">
              <a:lnSpc>
                <a:spcPts val="3150"/>
              </a:lnSpc>
            </a:pPr>
            <a:r>
              <a:rPr sz="3000" b="1" spc="-10" dirty="0">
                <a:solidFill>
                  <a:srgbClr val="231F20"/>
                </a:solidFill>
                <a:latin typeface="Whitney"/>
                <a:cs typeface="Whitney"/>
              </a:rPr>
              <a:t>procesamiento</a:t>
            </a:r>
            <a:r>
              <a:rPr sz="3000" b="1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3000" b="1" spc="-5" dirty="0">
                <a:solidFill>
                  <a:srgbClr val="231F20"/>
                </a:solidFill>
                <a:latin typeface="Whitney"/>
                <a:cs typeface="Whitney"/>
              </a:rPr>
              <a:t>industrial.</a:t>
            </a:r>
            <a:endParaRPr sz="3000" dirty="0">
              <a:latin typeface="Whitney"/>
              <a:cs typeface="Whitney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-</a:t>
            </a:r>
            <a:r>
              <a:rPr sz="2500" b="0" spc="-30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spc="-100" dirty="0">
                <a:solidFill>
                  <a:srgbClr val="231F20"/>
                </a:solidFill>
                <a:latin typeface="Whitney"/>
                <a:cs typeface="Whitney"/>
              </a:rPr>
              <a:t>F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rutas f</a:t>
            </a:r>
            <a:r>
              <a:rPr sz="2500" b="0" spc="-50" dirty="0">
                <a:solidFill>
                  <a:srgbClr val="231F20"/>
                </a:solidFill>
                <a:latin typeface="Whitney"/>
                <a:cs typeface="Whitney"/>
              </a:rPr>
              <a:t>r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escas, secas o </a:t>
            </a:r>
            <a:r>
              <a:rPr sz="2500" b="0" spc="-25" dirty="0">
                <a:solidFill>
                  <a:srgbClr val="231F20"/>
                </a:solidFill>
                <a:latin typeface="Whitney"/>
                <a:cs typeface="Whitney"/>
              </a:rPr>
              <a:t>c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on</a:t>
            </a:r>
            <a:r>
              <a:rPr sz="2500" b="0" spc="-20" dirty="0">
                <a:solidFill>
                  <a:srgbClr val="231F20"/>
                </a:solidFill>
                <a:latin typeface="Whitney"/>
                <a:cs typeface="Whitney"/>
              </a:rPr>
              <a:t>g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eladas</a:t>
            </a:r>
            <a:endParaRPr sz="2500" dirty="0">
              <a:latin typeface="Whitney"/>
              <a:cs typeface="Whitney"/>
            </a:endParaRPr>
          </a:p>
          <a:p>
            <a:pPr marL="194945" indent="-182245">
              <a:lnSpc>
                <a:spcPct val="100000"/>
              </a:lnSpc>
              <a:buChar char="-"/>
              <a:tabLst>
                <a:tab pos="194945" algn="l"/>
              </a:tabLst>
            </a:pPr>
            <a:r>
              <a:rPr sz="2500" b="0" spc="-35" dirty="0">
                <a:solidFill>
                  <a:srgbClr val="231F20"/>
                </a:solidFill>
                <a:latin typeface="Whitney"/>
                <a:cs typeface="Whitney"/>
              </a:rPr>
              <a:t>Verduras,</a:t>
            </a:r>
            <a:r>
              <a:rPr sz="2500" b="0" spc="-1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spc="-10" dirty="0">
                <a:solidFill>
                  <a:srgbClr val="231F20"/>
                </a:solidFill>
                <a:latin typeface="Whitney"/>
                <a:cs typeface="Whitney"/>
              </a:rPr>
              <a:t>granos</a:t>
            </a:r>
            <a:r>
              <a:rPr sz="2500" b="0" spc="-1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y</a:t>
            </a:r>
            <a:r>
              <a:rPr sz="2500" b="0" spc="17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leguminosas</a:t>
            </a:r>
            <a:endParaRPr sz="2500" dirty="0">
              <a:latin typeface="Whitney"/>
              <a:cs typeface="Whitney"/>
            </a:endParaRPr>
          </a:p>
          <a:p>
            <a:pPr marL="194945" indent="-182245">
              <a:lnSpc>
                <a:spcPct val="100000"/>
              </a:lnSpc>
              <a:buChar char="-"/>
              <a:tabLst>
                <a:tab pos="194945" algn="l"/>
              </a:tabLst>
            </a:pPr>
            <a:r>
              <a:rPr sz="2500" b="0" spc="-5" dirty="0">
                <a:solidFill>
                  <a:srgbClr val="231F20"/>
                </a:solidFill>
                <a:latin typeface="Whitney"/>
                <a:cs typeface="Whitney"/>
              </a:rPr>
              <a:t>Nueces</a:t>
            </a:r>
            <a:endParaRPr sz="2500" dirty="0">
              <a:latin typeface="Whitney"/>
              <a:cs typeface="Whitney"/>
            </a:endParaRPr>
          </a:p>
          <a:p>
            <a:pPr marL="194945" indent="-182245">
              <a:lnSpc>
                <a:spcPct val="100000"/>
              </a:lnSpc>
              <a:buChar char="-"/>
              <a:tabLst>
                <a:tab pos="194945" algn="l"/>
              </a:tabLst>
            </a:pP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Carnes,</a:t>
            </a:r>
            <a:r>
              <a:rPr sz="2500" b="0" spc="-2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pescados</a:t>
            </a:r>
            <a:r>
              <a:rPr sz="2500" b="0" spc="-2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y</a:t>
            </a:r>
            <a:r>
              <a:rPr sz="2500" b="0" spc="-2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spc="-5" dirty="0">
                <a:solidFill>
                  <a:srgbClr val="231F20"/>
                </a:solidFill>
                <a:latin typeface="Whitney"/>
                <a:cs typeface="Whitney"/>
              </a:rPr>
              <a:t>mariscos</a:t>
            </a:r>
            <a:endParaRPr sz="2500" dirty="0">
              <a:latin typeface="Whitney"/>
              <a:cs typeface="Whitney"/>
            </a:endParaRPr>
          </a:p>
          <a:p>
            <a:pPr marL="194945" indent="-182245">
              <a:lnSpc>
                <a:spcPct val="100000"/>
              </a:lnSpc>
              <a:buChar char="-"/>
              <a:tabLst>
                <a:tab pos="194945" algn="l"/>
              </a:tabLst>
            </a:pPr>
            <a:r>
              <a:rPr sz="2500" b="0" spc="-15" dirty="0">
                <a:solidFill>
                  <a:srgbClr val="231F20"/>
                </a:solidFill>
                <a:latin typeface="Whitney"/>
                <a:cs typeface="Whitney"/>
              </a:rPr>
              <a:t>Huevos</a:t>
            </a:r>
            <a:r>
              <a:rPr sz="2500" b="0" spc="-2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y</a:t>
            </a:r>
            <a:r>
              <a:rPr sz="2500" b="0" spc="-25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dirty="0">
                <a:solidFill>
                  <a:srgbClr val="231F20"/>
                </a:solidFill>
                <a:latin typeface="Whitney"/>
                <a:cs typeface="Whitney"/>
              </a:rPr>
              <a:t>leche</a:t>
            </a:r>
            <a:endParaRPr sz="2500" dirty="0">
              <a:latin typeface="Whitney"/>
              <a:cs typeface="Whitney"/>
            </a:endParaRPr>
          </a:p>
          <a:p>
            <a:pPr marL="194945" indent="-182245">
              <a:lnSpc>
                <a:spcPct val="100000"/>
              </a:lnSpc>
              <a:buChar char="-"/>
              <a:tabLst>
                <a:tab pos="194945" algn="l"/>
              </a:tabLst>
            </a:pPr>
            <a:r>
              <a:rPr sz="2500" b="0" spc="-10" dirty="0">
                <a:solidFill>
                  <a:srgbClr val="231F20"/>
                </a:solidFill>
                <a:latin typeface="Whitney"/>
                <a:cs typeface="Whitney"/>
              </a:rPr>
              <a:t>Entre</a:t>
            </a:r>
            <a:r>
              <a:rPr sz="2500" b="0" spc="-3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2500" b="0" spc="-10" dirty="0">
                <a:solidFill>
                  <a:srgbClr val="231F20"/>
                </a:solidFill>
                <a:latin typeface="Whitney"/>
                <a:cs typeface="Whitney"/>
              </a:rPr>
              <a:t>otros...</a:t>
            </a:r>
            <a:endParaRPr sz="2500" dirty="0">
              <a:latin typeface="Whitney"/>
              <a:cs typeface="Whitney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499418" y="1740599"/>
            <a:ext cx="5796280" cy="5574665"/>
            <a:chOff x="3499418" y="1740599"/>
            <a:chExt cx="5796280" cy="55746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23200" y="2059453"/>
              <a:ext cx="1079999" cy="56109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9199" y="4908599"/>
              <a:ext cx="1079999" cy="10799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5200" y="3828600"/>
              <a:ext cx="1079999" cy="10799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07137" y="6120003"/>
              <a:ext cx="928123" cy="107999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68809" y="5790600"/>
              <a:ext cx="940781" cy="10799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50059" y="3288600"/>
              <a:ext cx="738281" cy="10799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52218" y="1740599"/>
              <a:ext cx="577966" cy="10799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99418" y="6235703"/>
              <a:ext cx="1079780" cy="10795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44500" y="7242398"/>
            <a:ext cx="1296035" cy="20129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b="0" spc="-10" dirty="0">
                <a:solidFill>
                  <a:srgbClr val="231F20"/>
                </a:solidFill>
                <a:latin typeface="Whitney"/>
                <a:cs typeface="Whitney"/>
              </a:rPr>
              <a:t>Fuente:</a:t>
            </a:r>
            <a:r>
              <a:rPr sz="1200" b="0" spc="-3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200" b="0" spc="-25" dirty="0">
                <a:solidFill>
                  <a:srgbClr val="231F20"/>
                </a:solidFill>
                <a:latin typeface="Whitney"/>
                <a:cs typeface="Whitney"/>
              </a:rPr>
              <a:t>PAHO,</a:t>
            </a:r>
            <a:r>
              <a:rPr sz="1200" b="0" spc="-30" dirty="0">
                <a:solidFill>
                  <a:srgbClr val="231F20"/>
                </a:solidFill>
                <a:latin typeface="Whitney"/>
                <a:cs typeface="Whitney"/>
              </a:rPr>
              <a:t> </a:t>
            </a:r>
            <a:r>
              <a:rPr sz="1200" b="0" spc="-5" dirty="0">
                <a:solidFill>
                  <a:srgbClr val="231F20"/>
                </a:solidFill>
                <a:latin typeface="Whitney"/>
                <a:cs typeface="Whitney"/>
              </a:rPr>
              <a:t>2015</a:t>
            </a:r>
            <a:endParaRPr sz="1200" dirty="0">
              <a:latin typeface="Whitney"/>
              <a:cs typeface="Whitne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953</Words>
  <Application>Microsoft Office PowerPoint</Application>
  <PresentationFormat>Personalizado</PresentationFormat>
  <Paragraphs>213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Calibri</vt:lpstr>
      <vt:lpstr>Times New Roman</vt:lpstr>
      <vt:lpstr>Whitney</vt:lpstr>
      <vt:lpstr>Office Theme</vt:lpstr>
      <vt:lpstr>Hábitos de vida saludable</vt:lpstr>
      <vt:lpstr>LOS ALIMENTOS  ULTRAPROCESADOS</vt:lpstr>
      <vt:lpstr>LA PIRÁMIDE NAOS</vt:lpstr>
      <vt:lpstr>Viendo esta pirámide...</vt:lpstr>
      <vt:lpstr>Ahora tienes la oportunidad de cambiar tus  hábitos, infórmate, sigue nuestros consejos y  lo más importante</vt:lpstr>
      <vt:lpstr>La sigla NAOS significan:</vt:lpstr>
      <vt:lpstr>TIPOS DE ALIMENTOS</vt:lpstr>
      <vt:lpstr>LA CLASIFICACIÓN NOVA</vt:lpstr>
      <vt:lpstr>ALIMENTOS SIN PROCESAR O MÍNIMAMENTE PROCESADOS</vt:lpstr>
      <vt:lpstr>INGREDIENTES CULINARIOS PROCESADOS</vt:lpstr>
      <vt:lpstr>ALIMENTOS PROCESADOS</vt:lpstr>
      <vt:lpstr>ALIMENTOS ULTRAPROCESADOS</vt:lpstr>
      <vt:lpstr>Presentación de PowerPoint</vt:lpstr>
      <vt:lpstr>LOS ALIMENTOS ULTRAPROCESADOS</vt:lpstr>
      <vt:lpstr>Presentación de PowerPoint</vt:lpstr>
      <vt:lpstr>COMO DISMINUIR EL CONSUMO DE ALIMENTOS</vt:lpstr>
      <vt:lpstr>ACTIVIDAD</vt:lpstr>
      <vt:lpstr>CREA TU PROPIA MINUTA DE ALIMENTACIÓN</vt:lpstr>
      <vt:lpstr>Ahora...</vt:lpstr>
      <vt:lpstr>MI COMPROMISO</vt:lpstr>
      <vt:lpstr>Hábitos de vida saludable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Hábitos de vida saludable</dc:title>
  <cp:lastModifiedBy>Fernando Luis Vera Briceño</cp:lastModifiedBy>
  <cp:revision>1</cp:revision>
  <dcterms:created xsi:type="dcterms:W3CDTF">2021-08-02T18:13:35Z</dcterms:created>
  <dcterms:modified xsi:type="dcterms:W3CDTF">2023-07-27T15:44:37Z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2021-08-02T00:00:00Z</vt:filetime>
  </property>
  <property fmtid="{D5CDD505-2E9C-101B-9397-08002B2CF9AE}" pid="3" name="Creator">
    <vt:lpwstr>Adobe InDesign 16.3 (Windows)</vt:lpwstr>
  </property>
  <property fmtid="{D5CDD505-2E9C-101B-9397-08002B2CF9AE}" pid="4" name="LastSaved">
    <vt:filetime>2021-08-02T00:00:00Z</vt:filetime>
  </property>
</Properties>
</file>