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3"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2" d="100"/>
          <a:sy n="62" d="100"/>
        </p:scale>
        <p:origin x="66" y="10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is Patricio Pardo Ortega" userId="241a5d7c-1ced-47e7-999b-99c99a498961" providerId="ADAL" clId="{92DDF375-15DD-442C-8524-B2851AAFA37C}"/>
    <pc:docChg chg="undo custSel modSld">
      <pc:chgData name="Alexis Patricio Pardo Ortega" userId="241a5d7c-1ced-47e7-999b-99c99a498961" providerId="ADAL" clId="{92DDF375-15DD-442C-8524-B2851AAFA37C}" dt="2022-09-22T17:53:33.220" v="228" actId="403"/>
      <pc:docMkLst>
        <pc:docMk/>
      </pc:docMkLst>
      <pc:sldChg chg="modSp mod">
        <pc:chgData name="Alexis Patricio Pardo Ortega" userId="241a5d7c-1ced-47e7-999b-99c99a498961" providerId="ADAL" clId="{92DDF375-15DD-442C-8524-B2851AAFA37C}" dt="2022-09-22T17:50:55.600" v="171" actId="27636"/>
        <pc:sldMkLst>
          <pc:docMk/>
          <pc:sldMk cId="135534926" sldId="256"/>
        </pc:sldMkLst>
        <pc:spChg chg="mod">
          <ac:chgData name="Alexis Patricio Pardo Ortega" userId="241a5d7c-1ced-47e7-999b-99c99a498961" providerId="ADAL" clId="{92DDF375-15DD-442C-8524-B2851AAFA37C}" dt="2022-09-22T17:50:55.600" v="171" actId="27636"/>
          <ac:spMkLst>
            <pc:docMk/>
            <pc:sldMk cId="135534926" sldId="256"/>
            <ac:spMk id="2" creationId="{E31219ED-E855-4AAC-B4B4-FC99623ACF51}"/>
          </ac:spMkLst>
        </pc:spChg>
      </pc:sldChg>
      <pc:sldChg chg="modSp mod">
        <pc:chgData name="Alexis Patricio Pardo Ortega" userId="241a5d7c-1ced-47e7-999b-99c99a498961" providerId="ADAL" clId="{92DDF375-15DD-442C-8524-B2851AAFA37C}" dt="2022-09-22T17:51:47.520" v="174" actId="20577"/>
        <pc:sldMkLst>
          <pc:docMk/>
          <pc:sldMk cId="3202251571" sldId="258"/>
        </pc:sldMkLst>
        <pc:spChg chg="mod">
          <ac:chgData name="Alexis Patricio Pardo Ortega" userId="241a5d7c-1ced-47e7-999b-99c99a498961" providerId="ADAL" clId="{92DDF375-15DD-442C-8524-B2851AAFA37C}" dt="2022-09-22T17:51:47.520" v="174" actId="20577"/>
          <ac:spMkLst>
            <pc:docMk/>
            <pc:sldMk cId="3202251571" sldId="258"/>
            <ac:spMk id="3" creationId="{1024D5B5-60E9-4414-B735-F833D250CF5F}"/>
          </ac:spMkLst>
        </pc:spChg>
      </pc:sldChg>
      <pc:sldChg chg="modSp mod">
        <pc:chgData name="Alexis Patricio Pardo Ortega" userId="241a5d7c-1ced-47e7-999b-99c99a498961" providerId="ADAL" clId="{92DDF375-15DD-442C-8524-B2851AAFA37C}" dt="2022-09-22T17:52:08.790" v="177" actId="403"/>
        <pc:sldMkLst>
          <pc:docMk/>
          <pc:sldMk cId="1797224901" sldId="259"/>
        </pc:sldMkLst>
        <pc:spChg chg="mod">
          <ac:chgData name="Alexis Patricio Pardo Ortega" userId="241a5d7c-1ced-47e7-999b-99c99a498961" providerId="ADAL" clId="{92DDF375-15DD-442C-8524-B2851AAFA37C}" dt="2022-09-22T17:43:42.418" v="1" actId="2"/>
          <ac:spMkLst>
            <pc:docMk/>
            <pc:sldMk cId="1797224901" sldId="259"/>
            <ac:spMk id="2" creationId="{9F638614-8FB0-44FC-9CBC-60259E9A16B5}"/>
          </ac:spMkLst>
        </pc:spChg>
        <pc:spChg chg="mod">
          <ac:chgData name="Alexis Patricio Pardo Ortega" userId="241a5d7c-1ced-47e7-999b-99c99a498961" providerId="ADAL" clId="{92DDF375-15DD-442C-8524-B2851AAFA37C}" dt="2022-09-22T17:52:08.790" v="177" actId="403"/>
          <ac:spMkLst>
            <pc:docMk/>
            <pc:sldMk cId="1797224901" sldId="259"/>
            <ac:spMk id="9" creationId="{464EC68F-5FC8-408A-A446-E5139600B52D}"/>
          </ac:spMkLst>
        </pc:spChg>
      </pc:sldChg>
      <pc:sldChg chg="modSp mod">
        <pc:chgData name="Alexis Patricio Pardo Ortega" userId="241a5d7c-1ced-47e7-999b-99c99a498961" providerId="ADAL" clId="{92DDF375-15DD-442C-8524-B2851AAFA37C}" dt="2022-09-22T17:46:46.767" v="128" actId="2"/>
        <pc:sldMkLst>
          <pc:docMk/>
          <pc:sldMk cId="874189836" sldId="260"/>
        </pc:sldMkLst>
        <pc:spChg chg="mod">
          <ac:chgData name="Alexis Patricio Pardo Ortega" userId="241a5d7c-1ced-47e7-999b-99c99a498961" providerId="ADAL" clId="{92DDF375-15DD-442C-8524-B2851AAFA37C}" dt="2022-09-22T17:46:44.211" v="125" actId="2"/>
          <ac:spMkLst>
            <pc:docMk/>
            <pc:sldMk cId="874189836" sldId="260"/>
            <ac:spMk id="2" creationId="{1ECAAA3F-83A7-4FCB-9FDC-75130F3FA9D6}"/>
          </ac:spMkLst>
        </pc:spChg>
        <pc:spChg chg="mod">
          <ac:chgData name="Alexis Patricio Pardo Ortega" userId="241a5d7c-1ced-47e7-999b-99c99a498961" providerId="ADAL" clId="{92DDF375-15DD-442C-8524-B2851AAFA37C}" dt="2022-09-22T17:46:46.767" v="128" actId="2"/>
          <ac:spMkLst>
            <pc:docMk/>
            <pc:sldMk cId="874189836" sldId="260"/>
            <ac:spMk id="30" creationId="{F7549709-DE50-46CD-BEFD-7791865D9A80}"/>
          </ac:spMkLst>
        </pc:spChg>
        <pc:picChg chg="mod">
          <ac:chgData name="Alexis Patricio Pardo Ortega" userId="241a5d7c-1ced-47e7-999b-99c99a498961" providerId="ADAL" clId="{92DDF375-15DD-442C-8524-B2851AAFA37C}" dt="2022-09-22T17:44:45.321" v="48" actId="14100"/>
          <ac:picMkLst>
            <pc:docMk/>
            <pc:sldMk cId="874189836" sldId="260"/>
            <ac:picMk id="5" creationId="{5B1E494D-EE26-45EC-9F92-A11DA8C6F631}"/>
          </ac:picMkLst>
        </pc:picChg>
      </pc:sldChg>
      <pc:sldChg chg="modSp mod">
        <pc:chgData name="Alexis Patricio Pardo Ortega" userId="241a5d7c-1ced-47e7-999b-99c99a498961" providerId="ADAL" clId="{92DDF375-15DD-442C-8524-B2851AAFA37C}" dt="2022-09-22T17:52:27.920" v="181" actId="255"/>
        <pc:sldMkLst>
          <pc:docMk/>
          <pc:sldMk cId="4228616519" sldId="261"/>
        </pc:sldMkLst>
        <pc:spChg chg="mod">
          <ac:chgData name="Alexis Patricio Pardo Ortega" userId="241a5d7c-1ced-47e7-999b-99c99a498961" providerId="ADAL" clId="{92DDF375-15DD-442C-8524-B2851AAFA37C}" dt="2022-09-22T17:45:04.522" v="51" actId="2"/>
          <ac:spMkLst>
            <pc:docMk/>
            <pc:sldMk cId="4228616519" sldId="261"/>
            <ac:spMk id="2" creationId="{6AAB9DEC-6A66-4344-B4D5-5C71422BDC94}"/>
          </ac:spMkLst>
        </pc:spChg>
        <pc:spChg chg="mod">
          <ac:chgData name="Alexis Patricio Pardo Ortega" userId="241a5d7c-1ced-47e7-999b-99c99a498961" providerId="ADAL" clId="{92DDF375-15DD-442C-8524-B2851AAFA37C}" dt="2022-09-22T17:52:27.920" v="181" actId="255"/>
          <ac:spMkLst>
            <pc:docMk/>
            <pc:sldMk cId="4228616519" sldId="261"/>
            <ac:spMk id="29" creationId="{6795F9E0-8657-4970-A1D7-B1AC8AA35FD3}"/>
          </ac:spMkLst>
        </pc:spChg>
        <pc:picChg chg="mod">
          <ac:chgData name="Alexis Patricio Pardo Ortega" userId="241a5d7c-1ced-47e7-999b-99c99a498961" providerId="ADAL" clId="{92DDF375-15DD-442C-8524-B2851AAFA37C}" dt="2022-09-22T17:45:50.966" v="66" actId="1035"/>
          <ac:picMkLst>
            <pc:docMk/>
            <pc:sldMk cId="4228616519" sldId="261"/>
            <ac:picMk id="9" creationId="{4A6E158B-FB40-44AC-84F9-8D2B5B1004FD}"/>
          </ac:picMkLst>
        </pc:picChg>
      </pc:sldChg>
      <pc:sldChg chg="modSp mod">
        <pc:chgData name="Alexis Patricio Pardo Ortega" userId="241a5d7c-1ced-47e7-999b-99c99a498961" providerId="ADAL" clId="{92DDF375-15DD-442C-8524-B2851AAFA37C}" dt="2022-09-22T17:52:49.985" v="215" actId="1038"/>
        <pc:sldMkLst>
          <pc:docMk/>
          <pc:sldMk cId="3312471954" sldId="262"/>
        </pc:sldMkLst>
        <pc:picChg chg="mod">
          <ac:chgData name="Alexis Patricio Pardo Ortega" userId="241a5d7c-1ced-47e7-999b-99c99a498961" providerId="ADAL" clId="{92DDF375-15DD-442C-8524-B2851AAFA37C}" dt="2022-09-22T17:52:49.985" v="215" actId="1038"/>
          <ac:picMkLst>
            <pc:docMk/>
            <pc:sldMk cId="3312471954" sldId="262"/>
            <ac:picMk id="5" creationId="{8A7112B7-650A-417C-A2E5-B11571D6C6B6}"/>
          </ac:picMkLst>
        </pc:picChg>
      </pc:sldChg>
      <pc:sldChg chg="modSp mod">
        <pc:chgData name="Alexis Patricio Pardo Ortega" userId="241a5d7c-1ced-47e7-999b-99c99a498961" providerId="ADAL" clId="{92DDF375-15DD-442C-8524-B2851AAFA37C}" dt="2022-09-22T17:53:03.360" v="217" actId="255"/>
        <pc:sldMkLst>
          <pc:docMk/>
          <pc:sldMk cId="1717153538" sldId="263"/>
        </pc:sldMkLst>
        <pc:spChg chg="mod">
          <ac:chgData name="Alexis Patricio Pardo Ortega" userId="241a5d7c-1ced-47e7-999b-99c99a498961" providerId="ADAL" clId="{92DDF375-15DD-442C-8524-B2851AAFA37C}" dt="2022-09-22T17:46:34.780" v="117" actId="2"/>
          <ac:spMkLst>
            <pc:docMk/>
            <pc:sldMk cId="1717153538" sldId="263"/>
            <ac:spMk id="2" creationId="{8CB6DDC9-5544-4EAA-8674-076952C784B2}"/>
          </ac:spMkLst>
        </pc:spChg>
        <pc:spChg chg="mod">
          <ac:chgData name="Alexis Patricio Pardo Ortega" userId="241a5d7c-1ced-47e7-999b-99c99a498961" providerId="ADAL" clId="{92DDF375-15DD-442C-8524-B2851AAFA37C}" dt="2022-09-22T17:53:03.360" v="217" actId="255"/>
          <ac:spMkLst>
            <pc:docMk/>
            <pc:sldMk cId="1717153538" sldId="263"/>
            <ac:spMk id="6" creationId="{C86600E5-7A85-4F79-A290-E0661CE0090D}"/>
          </ac:spMkLst>
        </pc:spChg>
        <pc:picChg chg="mod">
          <ac:chgData name="Alexis Patricio Pardo Ortega" userId="241a5d7c-1ced-47e7-999b-99c99a498961" providerId="ADAL" clId="{92DDF375-15DD-442C-8524-B2851AAFA37C}" dt="2022-09-22T17:46:30.649" v="116" actId="14100"/>
          <ac:picMkLst>
            <pc:docMk/>
            <pc:sldMk cId="1717153538" sldId="263"/>
            <ac:picMk id="5" creationId="{AF56BC48-BA1A-43A3-8C5F-E8142DE59D42}"/>
          </ac:picMkLst>
        </pc:picChg>
      </pc:sldChg>
      <pc:sldChg chg="modSp mod">
        <pc:chgData name="Alexis Patricio Pardo Ortega" userId="241a5d7c-1ced-47e7-999b-99c99a498961" providerId="ADAL" clId="{92DDF375-15DD-442C-8524-B2851AAFA37C}" dt="2022-09-22T17:53:33.220" v="228" actId="403"/>
        <pc:sldMkLst>
          <pc:docMk/>
          <pc:sldMk cId="2419113898" sldId="264"/>
        </pc:sldMkLst>
        <pc:spChg chg="mod">
          <ac:chgData name="Alexis Patricio Pardo Ortega" userId="241a5d7c-1ced-47e7-999b-99c99a498961" providerId="ADAL" clId="{92DDF375-15DD-442C-8524-B2851AAFA37C}" dt="2022-09-22T17:53:33.220" v="228" actId="403"/>
          <ac:spMkLst>
            <pc:docMk/>
            <pc:sldMk cId="2419113898" sldId="264"/>
            <ac:spMk id="3" creationId="{96D18829-A650-458B-9D75-2F27408B9631}"/>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7:37:34.029"/>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6:12:13.378"/>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30T16:34:40.517"/>
    </inkml:context>
    <inkml:brush xml:id="br0">
      <inkml:brushProperty name="width" value="0.1" units="cm"/>
      <inkml:brushProperty name="height" value="0.1" units="cm"/>
      <inkml:brushProperty name="color" value="#FFFFFF"/>
    </inkml:brush>
  </inkml:definitions>
  <inkml:trace contextRef="#ctx0" brushRef="#br0">1 0 128,'0'6'0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9/22/2022</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‹Nº›</a:t>
            </a:fld>
            <a:endParaRPr lang="en-US" dirty="0"/>
          </a:p>
        </p:txBody>
      </p:sp>
    </p:spTree>
    <p:extLst>
      <p:ext uri="{BB962C8B-B14F-4D97-AF65-F5344CB8AC3E}">
        <p14:creationId xmlns:p14="http://schemas.microsoft.com/office/powerpoint/2010/main" val="1915437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9/22/2022</a:t>
            </a:fld>
            <a:endParaRPr lang="en-US" dirty="0"/>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‹Nº›</a:t>
            </a:fld>
            <a:endParaRPr lang="en-US" dirty="0"/>
          </a:p>
        </p:txBody>
      </p:sp>
    </p:spTree>
    <p:extLst>
      <p:ext uri="{BB962C8B-B14F-4D97-AF65-F5344CB8AC3E}">
        <p14:creationId xmlns:p14="http://schemas.microsoft.com/office/powerpoint/2010/main" val="3827338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9/22/2022</a:t>
            </a:fld>
            <a:endParaRPr lang="en-US" dirty="0"/>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‹Nº›</a:t>
            </a:fld>
            <a:endParaRPr lang="en-US" dirty="0"/>
          </a:p>
        </p:txBody>
      </p:sp>
    </p:spTree>
    <p:extLst>
      <p:ext uri="{BB962C8B-B14F-4D97-AF65-F5344CB8AC3E}">
        <p14:creationId xmlns:p14="http://schemas.microsoft.com/office/powerpoint/2010/main" val="138857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9/22/2022</a:t>
            </a:fld>
            <a:endParaRPr lang="en-US" dirty="0"/>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‹Nº›</a:t>
            </a:fld>
            <a:endParaRPr lang="en-US" dirty="0"/>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665962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9/22/2022</a:t>
            </a:fld>
            <a:endParaRPr lang="en-US" dirty="0"/>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‹Nº›</a:t>
            </a:fld>
            <a:endParaRPr lang="en-US" dirty="0"/>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4114249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9/22/2022</a:t>
            </a:fld>
            <a:endParaRPr lang="en-US" dirty="0"/>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‹Nº›</a:t>
            </a:fld>
            <a:endParaRPr lang="en-US" dirty="0"/>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21521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9/22/2022</a:t>
            </a:fld>
            <a:endParaRPr lang="en-US" dirty="0"/>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‹Nº›</a:t>
            </a:fld>
            <a:endParaRPr lang="en-US" dirty="0"/>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842818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9/22/2022</a:t>
            </a:fld>
            <a:endParaRPr lang="en-US" dirty="0"/>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‹Nº›</a:t>
            </a:fld>
            <a:endParaRPr lang="en-US" dirty="0"/>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799851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9/22/2022</a:t>
            </a:fld>
            <a:endParaRPr lang="en-US" dirty="0"/>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‹Nº›</a:t>
            </a:fld>
            <a:endParaRPr lang="en-US" dirty="0"/>
          </a:p>
        </p:txBody>
      </p:sp>
    </p:spTree>
    <p:extLst>
      <p:ext uri="{BB962C8B-B14F-4D97-AF65-F5344CB8AC3E}">
        <p14:creationId xmlns:p14="http://schemas.microsoft.com/office/powerpoint/2010/main" val="3468294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9/22/2022</a:t>
            </a:fld>
            <a:endParaRPr lang="en-US" dirty="0"/>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‹Nº›</a:t>
            </a:fld>
            <a:endParaRPr lang="en-US" dirty="0"/>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94951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9/22/2022</a:t>
            </a:fld>
            <a:endParaRPr lang="en-US" dirty="0"/>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‹Nº›</a:t>
            </a:fld>
            <a:endParaRPr lang="en-US" dirty="0"/>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6543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9/22/2022</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‹Nº›</a:t>
            </a:fld>
            <a:endParaRPr lang="en-US" dirty="0"/>
          </a:p>
        </p:txBody>
      </p:sp>
    </p:spTree>
    <p:extLst>
      <p:ext uri="{BB962C8B-B14F-4D97-AF65-F5344CB8AC3E}">
        <p14:creationId xmlns:p14="http://schemas.microsoft.com/office/powerpoint/2010/main" val="180037183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customXml" Target="../ink/ink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customXml" Target="../ink/ink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customXml" Target="../ink/ink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E31219ED-E855-4AAC-B4B4-FC99623ACF51}"/>
              </a:ext>
            </a:extLst>
          </p:cNvPr>
          <p:cNvSpPr>
            <a:spLocks noGrp="1"/>
          </p:cNvSpPr>
          <p:nvPr>
            <p:ph type="ctrTitle"/>
          </p:nvPr>
        </p:nvSpPr>
        <p:spPr>
          <a:xfrm>
            <a:off x="619931" y="868523"/>
            <a:ext cx="4401519" cy="2190842"/>
          </a:xfrm>
        </p:spPr>
        <p:txBody>
          <a:bodyPr anchor="b">
            <a:normAutofit/>
          </a:bodyPr>
          <a:lstStyle/>
          <a:p>
            <a:r>
              <a:rPr lang="es-CL" sz="6000" dirty="0">
                <a:latin typeface="Bahnschrift Light" panose="020B0502040204020203" pitchFamily="34" charset="0"/>
                <a:cs typeface="Aharoni" panose="020B0604020202020204" pitchFamily="2" charset="-79"/>
              </a:rPr>
              <a:t>Grabado con gofrado</a:t>
            </a:r>
          </a:p>
        </p:txBody>
      </p:sp>
      <p:sp>
        <p:nvSpPr>
          <p:cNvPr id="3" name="Subtítulo 2">
            <a:extLst>
              <a:ext uri="{FF2B5EF4-FFF2-40B4-BE49-F238E27FC236}">
                <a16:creationId xmlns:a16="http://schemas.microsoft.com/office/drawing/2014/main" id="{7386172B-AECE-4FCF-BF0B-FA26CA20AF48}"/>
              </a:ext>
            </a:extLst>
          </p:cNvPr>
          <p:cNvSpPr>
            <a:spLocks noGrp="1"/>
          </p:cNvSpPr>
          <p:nvPr>
            <p:ph type="subTitle" idx="1"/>
          </p:nvPr>
        </p:nvSpPr>
        <p:spPr>
          <a:xfrm>
            <a:off x="890339" y="4636008"/>
            <a:ext cx="3734014" cy="1572768"/>
          </a:xfrm>
        </p:spPr>
        <p:txBody>
          <a:bodyPr>
            <a:normAutofit/>
          </a:bodyPr>
          <a:lstStyle/>
          <a:p>
            <a:r>
              <a:rPr lang="es-CL" dirty="0"/>
              <a:t>1° medio</a:t>
            </a:r>
          </a:p>
        </p:txBody>
      </p:sp>
      <p:sp>
        <p:nvSpPr>
          <p:cNvPr id="19"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magen 4">
            <a:extLst>
              <a:ext uri="{FF2B5EF4-FFF2-40B4-BE49-F238E27FC236}">
                <a16:creationId xmlns:a16="http://schemas.microsoft.com/office/drawing/2014/main" id="{67A69501-F40E-45BE-BB0E-2421482F1E7A}"/>
              </a:ext>
            </a:extLst>
          </p:cNvPr>
          <p:cNvPicPr>
            <a:picLocks noChangeAspect="1"/>
          </p:cNvPicPr>
          <p:nvPr/>
        </p:nvPicPr>
        <p:blipFill rotWithShape="1">
          <a:blip r:embed="rId2"/>
          <a:srcRect t="3931" r="-2" b="2328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5534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chemeClr val="accent1"/>
          </a:solidFill>
          <a:ln w="6857" cap="flat">
            <a:noFill/>
            <a:prstDash val="solid"/>
            <a:miter/>
          </a:ln>
        </p:spPr>
        <p:txBody>
          <a:bodyPr wrap="square" rtlCol="0" anchor="ctr">
            <a:noAutofit/>
          </a:bodyPr>
          <a:lstStyle/>
          <a:p>
            <a:endParaRPr lang="en-US" dirty="0"/>
          </a:p>
        </p:txBody>
      </p:sp>
      <p:sp>
        <p:nvSpPr>
          <p:cNvPr id="2" name="Título 1">
            <a:extLst>
              <a:ext uri="{FF2B5EF4-FFF2-40B4-BE49-F238E27FC236}">
                <a16:creationId xmlns:a16="http://schemas.microsoft.com/office/drawing/2014/main" id="{A0D0778D-C1C0-4FFB-B2D8-F3920A79B66A}"/>
              </a:ext>
            </a:extLst>
          </p:cNvPr>
          <p:cNvSpPr>
            <a:spLocks noGrp="1"/>
          </p:cNvSpPr>
          <p:nvPr>
            <p:ph type="title"/>
          </p:nvPr>
        </p:nvSpPr>
        <p:spPr>
          <a:xfrm>
            <a:off x="841248" y="644652"/>
            <a:ext cx="3182112" cy="5568696"/>
          </a:xfrm>
        </p:spPr>
        <p:txBody>
          <a:bodyPr>
            <a:normAutofit/>
          </a:bodyPr>
          <a:lstStyle/>
          <a:p>
            <a:r>
              <a:rPr lang="es-CL" sz="6600" dirty="0">
                <a:solidFill>
                  <a:srgbClr val="FFFFFF"/>
                </a:solidFill>
              </a:rPr>
              <a:t>gofrado</a:t>
            </a:r>
          </a:p>
        </p:txBody>
      </p:sp>
      <p:sp>
        <p:nvSpPr>
          <p:cNvPr id="3" name="Marcador de contenido 2">
            <a:extLst>
              <a:ext uri="{FF2B5EF4-FFF2-40B4-BE49-F238E27FC236}">
                <a16:creationId xmlns:a16="http://schemas.microsoft.com/office/drawing/2014/main" id="{761D5C47-A23A-4C03-A6D2-DBB67CC2DACA}"/>
              </a:ext>
            </a:extLst>
          </p:cNvPr>
          <p:cNvSpPr>
            <a:spLocks noGrp="1"/>
          </p:cNvSpPr>
          <p:nvPr>
            <p:ph idx="1"/>
          </p:nvPr>
        </p:nvSpPr>
        <p:spPr>
          <a:xfrm>
            <a:off x="5494350" y="644652"/>
            <a:ext cx="5856401" cy="5568696"/>
          </a:xfrm>
        </p:spPr>
        <p:txBody>
          <a:bodyPr anchor="ctr">
            <a:normAutofit/>
          </a:bodyPr>
          <a:lstStyle/>
          <a:p>
            <a:pPr marL="0" indent="0">
              <a:lnSpc>
                <a:spcPct val="115000"/>
              </a:lnSpc>
              <a:buNone/>
            </a:pPr>
            <a:r>
              <a:rPr lang="es-ES" sz="2800" dirty="0">
                <a:effectLst/>
                <a:latin typeface="Verdana" panose="020B0604030504040204" pitchFamily="34" charset="0"/>
                <a:ea typeface="Times New Roman" panose="02020603050405020304" pitchFamily="18" charset="0"/>
                <a:cs typeface="Arial" panose="020B0604020202020204" pitchFamily="34" charset="0"/>
              </a:rPr>
              <a:t> </a:t>
            </a:r>
            <a:endParaRPr lang="es-CL" sz="4400" dirty="0">
              <a:effectLst/>
              <a:latin typeface="Times New Roman" panose="02020603050405020304" pitchFamily="18" charset="0"/>
              <a:ea typeface="Times New Roman" panose="02020603050405020304" pitchFamily="18" charset="0"/>
            </a:endParaRPr>
          </a:p>
          <a:p>
            <a:pPr marL="0" indent="0" algn="just">
              <a:lnSpc>
                <a:spcPct val="115000"/>
              </a:lnSpc>
              <a:buNone/>
            </a:pPr>
            <a:r>
              <a:rPr lang="es-ES" sz="2800" dirty="0">
                <a:solidFill>
                  <a:srgbClr val="000000"/>
                </a:solidFill>
                <a:effectLst/>
                <a:ea typeface="Times New Roman" panose="02020603050405020304" pitchFamily="18" charset="0"/>
                <a:cs typeface="Arial" panose="020B0604020202020204" pitchFamily="34" charset="0"/>
              </a:rPr>
              <a:t>Procedimiento que consiste en producir relieves</a:t>
            </a:r>
            <a:r>
              <a:rPr lang="es-ES" sz="2800" b="1" dirty="0">
                <a:solidFill>
                  <a:srgbClr val="000000"/>
                </a:solidFill>
                <a:effectLst/>
                <a:ea typeface="Times New Roman" panose="02020603050405020304" pitchFamily="18" charset="0"/>
                <a:cs typeface="Arial" panose="020B0604020202020204" pitchFamily="34" charset="0"/>
              </a:rPr>
              <a:t> </a:t>
            </a:r>
            <a:r>
              <a:rPr lang="es-ES" sz="2800" dirty="0">
                <a:solidFill>
                  <a:srgbClr val="000000"/>
                </a:solidFill>
                <a:effectLst/>
                <a:ea typeface="Times New Roman" panose="02020603050405020304" pitchFamily="18" charset="0"/>
                <a:cs typeface="Arial" panose="020B0604020202020204" pitchFamily="34" charset="0"/>
              </a:rPr>
              <a:t>en un papel, por el efecto de la presión. Frecuentemente se trabaja sobre papel blanco, creando una imagen con diferentes texturas, que pueden ser percibidas a partir de variadas incidencias de la luz sobre el papel.</a:t>
            </a:r>
            <a:endParaRPr lang="es-CL" sz="4400" dirty="0">
              <a:effectLst/>
              <a:ea typeface="Times New Roman" panose="02020603050405020304" pitchFamily="18" charset="0"/>
            </a:endParaRPr>
          </a:p>
          <a:p>
            <a:pPr marL="0" indent="0">
              <a:buNone/>
            </a:pPr>
            <a:endParaRPr lang="es-CL" dirty="0"/>
          </a:p>
        </p:txBody>
      </p:sp>
    </p:spTree>
    <p:extLst>
      <p:ext uri="{BB962C8B-B14F-4D97-AF65-F5344CB8AC3E}">
        <p14:creationId xmlns:p14="http://schemas.microsoft.com/office/powerpoint/2010/main" val="3875799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08C652-F6A3-4EBD-BB97-893826F133F4}"/>
              </a:ext>
            </a:extLst>
          </p:cNvPr>
          <p:cNvSpPr>
            <a:spLocks noGrp="1"/>
          </p:cNvSpPr>
          <p:nvPr>
            <p:ph type="title"/>
          </p:nvPr>
        </p:nvSpPr>
        <p:spPr/>
        <p:txBody>
          <a:bodyPr/>
          <a:lstStyle/>
          <a:p>
            <a:pPr algn="ctr"/>
            <a:r>
              <a:rPr lang="es-CL" dirty="0"/>
              <a:t>Preguntas para la apreciación</a:t>
            </a:r>
          </a:p>
        </p:txBody>
      </p:sp>
      <p:sp>
        <p:nvSpPr>
          <p:cNvPr id="3" name="Marcador de contenido 2">
            <a:extLst>
              <a:ext uri="{FF2B5EF4-FFF2-40B4-BE49-F238E27FC236}">
                <a16:creationId xmlns:a16="http://schemas.microsoft.com/office/drawing/2014/main" id="{1024D5B5-60E9-4414-B735-F833D250CF5F}"/>
              </a:ext>
            </a:extLst>
          </p:cNvPr>
          <p:cNvSpPr>
            <a:spLocks noGrp="1"/>
          </p:cNvSpPr>
          <p:nvPr>
            <p:ph idx="1"/>
          </p:nvPr>
        </p:nvSpPr>
        <p:spPr/>
        <p:txBody>
          <a:bodyPr>
            <a:normAutofit lnSpcReduction="10000"/>
          </a:bodyPr>
          <a:lstStyle/>
          <a:p>
            <a:pPr marL="0" indent="0">
              <a:buNone/>
            </a:pPr>
            <a:r>
              <a:rPr lang="es-ES" dirty="0"/>
              <a:t>•	¿Qué sensaciones sientes al observar los grabados?</a:t>
            </a:r>
          </a:p>
          <a:p>
            <a:pPr marL="0" indent="0">
              <a:buNone/>
            </a:pPr>
            <a:r>
              <a:rPr lang="es-ES" dirty="0"/>
              <a:t>•	¿Qué emociones sientes al observar este tipo de grabado?</a:t>
            </a:r>
          </a:p>
          <a:p>
            <a:pPr marL="0" indent="0">
              <a:buNone/>
            </a:pPr>
            <a:r>
              <a:rPr lang="es-ES" dirty="0"/>
              <a:t>•	¿Cuáles son los temas de los grabados?</a:t>
            </a:r>
          </a:p>
          <a:p>
            <a:pPr marL="0" indent="0">
              <a:buNone/>
            </a:pPr>
            <a:r>
              <a:rPr lang="es-ES" dirty="0"/>
              <a:t>•	¿Por qué los artistas habrán utilizado el procedimiento de 	grabado con gofrado como medio de expresión?</a:t>
            </a:r>
          </a:p>
          <a:p>
            <a:pPr marL="0" indent="0">
              <a:buNone/>
            </a:pPr>
            <a:r>
              <a:rPr lang="es-ES" dirty="0"/>
              <a:t>•	¿Cómo habrán sido elaborados estos grabados?</a:t>
            </a:r>
          </a:p>
          <a:p>
            <a:pPr marL="0" indent="0">
              <a:buNone/>
            </a:pPr>
            <a:r>
              <a:rPr lang="es-ES" dirty="0"/>
              <a:t>•	¿Qué tipo de líneas, texturas y relieves observamos en el 	grabado?</a:t>
            </a:r>
          </a:p>
          <a:p>
            <a:endParaRPr lang="es-ES" dirty="0"/>
          </a:p>
          <a:p>
            <a:endParaRPr lang="es-CL" dirty="0"/>
          </a:p>
        </p:txBody>
      </p:sp>
    </p:spTree>
    <p:extLst>
      <p:ext uri="{BB962C8B-B14F-4D97-AF65-F5344CB8AC3E}">
        <p14:creationId xmlns:p14="http://schemas.microsoft.com/office/powerpoint/2010/main" val="3202251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9F638614-8FB0-44FC-9CBC-60259E9A16B5}"/>
              </a:ext>
            </a:extLst>
          </p:cNvPr>
          <p:cNvSpPr>
            <a:spLocks noGrp="1"/>
          </p:cNvSpPr>
          <p:nvPr>
            <p:ph type="title"/>
          </p:nvPr>
        </p:nvSpPr>
        <p:spPr>
          <a:xfrm>
            <a:off x="630936" y="640080"/>
            <a:ext cx="4818888" cy="1481328"/>
          </a:xfrm>
        </p:spPr>
        <p:txBody>
          <a:bodyPr anchor="b">
            <a:normAutofit/>
          </a:bodyPr>
          <a:lstStyle/>
          <a:p>
            <a:pPr>
              <a:lnSpc>
                <a:spcPct val="90000"/>
              </a:lnSpc>
            </a:pPr>
            <a:r>
              <a:rPr lang="es-CL" sz="3100" i="1" dirty="0"/>
              <a:t>Ludiko</a:t>
            </a:r>
            <a:r>
              <a:rPr lang="es-CL" sz="3100" dirty="0"/>
              <a:t> </a:t>
            </a:r>
            <a:br>
              <a:rPr lang="es-CL" sz="3100" dirty="0"/>
            </a:br>
            <a:r>
              <a:rPr lang="es-CL" sz="3100" dirty="0"/>
              <a:t>de</a:t>
            </a:r>
            <a:br>
              <a:rPr lang="es-CL" sz="3100" dirty="0"/>
            </a:br>
            <a:r>
              <a:rPr lang="es-CL" sz="3100" dirty="0"/>
              <a:t> Eduardo chillida </a:t>
            </a:r>
          </a:p>
        </p:txBody>
      </p:sp>
      <p:sp>
        <p:nvSpPr>
          <p:cNvPr id="30"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8">
            <a:extLst>
              <a:ext uri="{FF2B5EF4-FFF2-40B4-BE49-F238E27FC236}">
                <a16:creationId xmlns:a16="http://schemas.microsoft.com/office/drawing/2014/main" id="{464EC68F-5FC8-408A-A446-E5139600B52D}"/>
              </a:ext>
            </a:extLst>
          </p:cNvPr>
          <p:cNvSpPr>
            <a:spLocks noGrp="1"/>
          </p:cNvSpPr>
          <p:nvPr>
            <p:ph idx="1"/>
          </p:nvPr>
        </p:nvSpPr>
        <p:spPr>
          <a:xfrm>
            <a:off x="630936" y="2660904"/>
            <a:ext cx="4818888" cy="3547872"/>
          </a:xfrm>
        </p:spPr>
        <p:txBody>
          <a:bodyPr anchor="t">
            <a:normAutofit fontScale="85000" lnSpcReduction="10000"/>
          </a:bodyPr>
          <a:lstStyle/>
          <a:p>
            <a:pPr>
              <a:lnSpc>
                <a:spcPct val="100000"/>
              </a:lnSpc>
            </a:pPr>
            <a:r>
              <a:rPr lang="es-ES" sz="1800" dirty="0"/>
              <a:t>Eduardo Chillida Juantegui (San Sebastián, 10 de enero de 1924-ibídem, 19 de agosto de 2002) fue un escultor y grabador español conocido por sus trabajos en hierro y en hormigón, destacado continuador de la tradición de Julio González y Pablo Picasso.</a:t>
            </a:r>
          </a:p>
          <a:p>
            <a:pPr>
              <a:lnSpc>
                <a:spcPct val="100000"/>
              </a:lnSpc>
            </a:pPr>
            <a:endParaRPr lang="es-ES" sz="1800" dirty="0"/>
          </a:p>
          <a:p>
            <a:pPr>
              <a:lnSpc>
                <a:spcPct val="100000"/>
              </a:lnSpc>
            </a:pPr>
            <a:r>
              <a:rPr lang="es-ES" sz="1800" dirty="0"/>
              <a:t>Nació el 10 de enero de 1924 en San Sebastián, era el tercer hijo de Pedro Chillida y su mujer, la soprano Carmen Juantegui. Fue portero de fútbol en la Real Sociedad, pero a causa de una lesión tuvo que dejarlo. A los diecinueve años inició en la Universidad de Madrid los estudios de Arquitectura, estudios que abandonará para dedicarse exclusivamente a la escultura y al dibujo en el Círculo de Bellas Artes de Madrid.</a:t>
            </a:r>
            <a:endParaRPr lang="en-US" sz="1800" dirty="0"/>
          </a:p>
        </p:txBody>
      </p:sp>
      <mc:AlternateContent xmlns:mc="http://schemas.openxmlformats.org/markup-compatibility/2006" xmlns:p14="http://schemas.microsoft.com/office/powerpoint/2010/main">
        <mc:Choice Requires="p14">
          <p:contentPart p14:bwMode="auto" r:id="rId2">
            <p14:nvContentPartPr>
              <p14:cNvPr id="32" name="Ink 31">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32" name="Ink 31">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5" name="Marcador de contenido 4">
            <a:extLst>
              <a:ext uri="{FF2B5EF4-FFF2-40B4-BE49-F238E27FC236}">
                <a16:creationId xmlns:a16="http://schemas.microsoft.com/office/drawing/2014/main" id="{750715E0-9EA0-4AF9-97E8-6D0734A2EC0E}"/>
              </a:ext>
            </a:extLst>
          </p:cNvPr>
          <p:cNvPicPr>
            <a:picLocks noChangeAspect="1"/>
          </p:cNvPicPr>
          <p:nvPr/>
        </p:nvPicPr>
        <p:blipFill rotWithShape="1">
          <a:blip r:embed="rId4"/>
          <a:srcRect l="11016" r="30056"/>
          <a:stretch/>
        </p:blipFill>
        <p:spPr>
          <a:xfrm>
            <a:off x="6099048" y="707761"/>
            <a:ext cx="5458968" cy="5442477"/>
          </a:xfrm>
          <a:prstGeom prst="rect">
            <a:avLst/>
          </a:prstGeom>
        </p:spPr>
      </p:pic>
    </p:spTree>
    <p:extLst>
      <p:ext uri="{BB962C8B-B14F-4D97-AF65-F5344CB8AC3E}">
        <p14:creationId xmlns:p14="http://schemas.microsoft.com/office/powerpoint/2010/main" val="1797224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2">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1ECAAA3F-83A7-4FCB-9FDC-75130F3FA9D6}"/>
              </a:ext>
            </a:extLst>
          </p:cNvPr>
          <p:cNvSpPr>
            <a:spLocks noGrp="1"/>
          </p:cNvSpPr>
          <p:nvPr>
            <p:ph type="title"/>
          </p:nvPr>
        </p:nvSpPr>
        <p:spPr>
          <a:xfrm>
            <a:off x="564978" y="640080"/>
            <a:ext cx="3429000" cy="1719072"/>
          </a:xfrm>
        </p:spPr>
        <p:txBody>
          <a:bodyPr vert="horz" lIns="91440" tIns="45720" rIns="91440" bIns="45720" rtlCol="0" anchor="b">
            <a:normAutofit/>
          </a:bodyPr>
          <a:lstStyle/>
          <a:p>
            <a:pPr>
              <a:lnSpc>
                <a:spcPct val="90000"/>
              </a:lnSpc>
            </a:pPr>
            <a:r>
              <a:rPr lang="en-US" sz="3800" i="1" dirty="0"/>
              <a:t>sin título</a:t>
            </a:r>
            <a:br>
              <a:rPr lang="en-US" sz="3800" dirty="0"/>
            </a:br>
            <a:r>
              <a:rPr lang="en-US" sz="3800" dirty="0"/>
              <a:t>Pierre soulages </a:t>
            </a:r>
            <a:br>
              <a:rPr lang="en-US" sz="3800" dirty="0"/>
            </a:br>
            <a:endParaRPr lang="en-US" sz="3800" dirty="0"/>
          </a:p>
        </p:txBody>
      </p:sp>
      <p:sp>
        <p:nvSpPr>
          <p:cNvPr id="29"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084" y="2532888"/>
            <a:ext cx="3291840" cy="18288"/>
          </a:xfrm>
          <a:custGeom>
            <a:avLst/>
            <a:gdLst>
              <a:gd name="connsiteX0" fmla="*/ 0 w 3291840"/>
              <a:gd name="connsiteY0" fmla="*/ 0 h 18288"/>
              <a:gd name="connsiteX1" fmla="*/ 625450 w 3291840"/>
              <a:gd name="connsiteY1" fmla="*/ 0 h 18288"/>
              <a:gd name="connsiteX2" fmla="*/ 1283818 w 3291840"/>
              <a:gd name="connsiteY2" fmla="*/ 0 h 18288"/>
              <a:gd name="connsiteX3" fmla="*/ 1975104 w 3291840"/>
              <a:gd name="connsiteY3" fmla="*/ 0 h 18288"/>
              <a:gd name="connsiteX4" fmla="*/ 2666390 w 3291840"/>
              <a:gd name="connsiteY4" fmla="*/ 0 h 18288"/>
              <a:gd name="connsiteX5" fmla="*/ 3291840 w 3291840"/>
              <a:gd name="connsiteY5" fmla="*/ 0 h 18288"/>
              <a:gd name="connsiteX6" fmla="*/ 3291840 w 3291840"/>
              <a:gd name="connsiteY6" fmla="*/ 18288 h 18288"/>
              <a:gd name="connsiteX7" fmla="*/ 2567635 w 3291840"/>
              <a:gd name="connsiteY7" fmla="*/ 18288 h 18288"/>
              <a:gd name="connsiteX8" fmla="*/ 1843430 w 3291840"/>
              <a:gd name="connsiteY8" fmla="*/ 18288 h 18288"/>
              <a:gd name="connsiteX9" fmla="*/ 1185062 w 3291840"/>
              <a:gd name="connsiteY9" fmla="*/ 18288 h 18288"/>
              <a:gd name="connsiteX10" fmla="*/ 0 w 3291840"/>
              <a:gd name="connsiteY10" fmla="*/ 18288 h 18288"/>
              <a:gd name="connsiteX11" fmla="*/ 0 w 3291840"/>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1840" h="18288" fill="none" extrusionOk="0">
                <a:moveTo>
                  <a:pt x="0" y="0"/>
                </a:moveTo>
                <a:cubicBezTo>
                  <a:pt x="173613" y="5552"/>
                  <a:pt x="489242" y="1770"/>
                  <a:pt x="625450" y="0"/>
                </a:cubicBezTo>
                <a:cubicBezTo>
                  <a:pt x="761658" y="-1770"/>
                  <a:pt x="1015131" y="32079"/>
                  <a:pt x="1283818" y="0"/>
                </a:cubicBezTo>
                <a:cubicBezTo>
                  <a:pt x="1552505" y="-32079"/>
                  <a:pt x="1752773" y="10771"/>
                  <a:pt x="1975104" y="0"/>
                </a:cubicBezTo>
                <a:cubicBezTo>
                  <a:pt x="2197435" y="-10771"/>
                  <a:pt x="2433070" y="21341"/>
                  <a:pt x="2666390" y="0"/>
                </a:cubicBezTo>
                <a:cubicBezTo>
                  <a:pt x="2899710" y="-21341"/>
                  <a:pt x="3028437" y="16612"/>
                  <a:pt x="3291840" y="0"/>
                </a:cubicBezTo>
                <a:cubicBezTo>
                  <a:pt x="3291131" y="8157"/>
                  <a:pt x="3291427" y="12125"/>
                  <a:pt x="3291840" y="18288"/>
                </a:cubicBezTo>
                <a:cubicBezTo>
                  <a:pt x="3043276" y="37868"/>
                  <a:pt x="2921041" y="-12908"/>
                  <a:pt x="2567635" y="18288"/>
                </a:cubicBezTo>
                <a:cubicBezTo>
                  <a:pt x="2214230" y="49484"/>
                  <a:pt x="2189623" y="-13019"/>
                  <a:pt x="1843430" y="18288"/>
                </a:cubicBezTo>
                <a:cubicBezTo>
                  <a:pt x="1497237" y="49595"/>
                  <a:pt x="1492584" y="29180"/>
                  <a:pt x="1185062" y="18288"/>
                </a:cubicBezTo>
                <a:cubicBezTo>
                  <a:pt x="877540" y="7396"/>
                  <a:pt x="313238" y="46443"/>
                  <a:pt x="0" y="18288"/>
                </a:cubicBezTo>
                <a:cubicBezTo>
                  <a:pt x="-46" y="12483"/>
                  <a:pt x="-203" y="6491"/>
                  <a:pt x="0" y="0"/>
                </a:cubicBezTo>
                <a:close/>
              </a:path>
              <a:path w="3291840" h="18288" stroke="0" extrusionOk="0">
                <a:moveTo>
                  <a:pt x="0" y="0"/>
                </a:moveTo>
                <a:cubicBezTo>
                  <a:pt x="281971" y="23935"/>
                  <a:pt x="485873" y="-14021"/>
                  <a:pt x="625450" y="0"/>
                </a:cubicBezTo>
                <a:cubicBezTo>
                  <a:pt x="765027" y="14021"/>
                  <a:pt x="1048900" y="27914"/>
                  <a:pt x="1185062" y="0"/>
                </a:cubicBezTo>
                <a:cubicBezTo>
                  <a:pt x="1321224" y="-27914"/>
                  <a:pt x="1648252" y="-3988"/>
                  <a:pt x="1909267" y="0"/>
                </a:cubicBezTo>
                <a:cubicBezTo>
                  <a:pt x="2170282" y="3988"/>
                  <a:pt x="2301957" y="25891"/>
                  <a:pt x="2534717" y="0"/>
                </a:cubicBezTo>
                <a:cubicBezTo>
                  <a:pt x="2767477" y="-25891"/>
                  <a:pt x="3078800" y="21500"/>
                  <a:pt x="3291840" y="0"/>
                </a:cubicBezTo>
                <a:cubicBezTo>
                  <a:pt x="3291576" y="4493"/>
                  <a:pt x="3292224" y="9472"/>
                  <a:pt x="3291840" y="18288"/>
                </a:cubicBezTo>
                <a:cubicBezTo>
                  <a:pt x="3120474" y="15714"/>
                  <a:pt x="2816568" y="4633"/>
                  <a:pt x="2633472" y="18288"/>
                </a:cubicBezTo>
                <a:cubicBezTo>
                  <a:pt x="2450376" y="31943"/>
                  <a:pt x="2160769" y="37350"/>
                  <a:pt x="1909267" y="18288"/>
                </a:cubicBezTo>
                <a:cubicBezTo>
                  <a:pt x="1657765" y="-774"/>
                  <a:pt x="1623992" y="9648"/>
                  <a:pt x="1349654" y="18288"/>
                </a:cubicBezTo>
                <a:cubicBezTo>
                  <a:pt x="1075316" y="26928"/>
                  <a:pt x="833426" y="34181"/>
                  <a:pt x="691286" y="18288"/>
                </a:cubicBezTo>
                <a:cubicBezTo>
                  <a:pt x="549146" y="2395"/>
                  <a:pt x="342011" y="24201"/>
                  <a:pt x="0" y="18288"/>
                </a:cubicBezTo>
                <a:cubicBezTo>
                  <a:pt x="843" y="9577"/>
                  <a:pt x="371" y="690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Content Placeholder 19">
            <a:extLst>
              <a:ext uri="{FF2B5EF4-FFF2-40B4-BE49-F238E27FC236}">
                <a16:creationId xmlns:a16="http://schemas.microsoft.com/office/drawing/2014/main" id="{F7549709-DE50-46CD-BEFD-7791865D9A80}"/>
              </a:ext>
            </a:extLst>
          </p:cNvPr>
          <p:cNvSpPr>
            <a:spLocks noGrp="1"/>
          </p:cNvSpPr>
          <p:nvPr>
            <p:ph idx="1"/>
          </p:nvPr>
        </p:nvSpPr>
        <p:spPr>
          <a:xfrm>
            <a:off x="630936" y="2807208"/>
            <a:ext cx="4480710" cy="3410712"/>
          </a:xfrm>
        </p:spPr>
        <p:txBody>
          <a:bodyPr anchor="t">
            <a:normAutofit fontScale="62500" lnSpcReduction="20000"/>
          </a:bodyPr>
          <a:lstStyle/>
          <a:p>
            <a:pPr algn="just"/>
            <a:r>
              <a:rPr lang="es-ES" sz="2400" dirty="0"/>
              <a:t>Pierre Soulages (Rodez, Aveyron, Francia, 24 de diciembre de 1919)1​ es un pintor, grabador y escultor francés, representante del tachismo.</a:t>
            </a:r>
          </a:p>
          <a:p>
            <a:pPr algn="just"/>
            <a:endParaRPr lang="es-ES" sz="2400" dirty="0"/>
          </a:p>
          <a:p>
            <a:pPr algn="just"/>
            <a:r>
              <a:rPr lang="es-ES" sz="2400" dirty="0"/>
              <a:t>Soulages también es conocido como «el pintor del negro» debido a su interés en el color («Al mismo tiempo es un color y un no-color. Cuando la luz se refleja en el negro, lo transforma y transmuta. Abre un campo mental propio»). Ve en la luz una materia con la que trabajar; estriando la superficie negra de sus cuadros le permite hacer que la luz se refleje, permitiendo que salga el negro de la oscuridad hacia la luz, convirtiéndose entonces en un color luminoso.</a:t>
            </a:r>
            <a:endParaRPr lang="en-US" sz="2400" dirty="0"/>
          </a:p>
        </p:txBody>
      </p:sp>
      <mc:AlternateContent xmlns:mc="http://schemas.openxmlformats.org/markup-compatibility/2006" xmlns:p14="http://schemas.microsoft.com/office/powerpoint/2010/main">
        <mc:Choice Requires="p14">
          <p:contentPart p14:bwMode="auto" r:id="rId2">
            <p14:nvContentPartPr>
              <p14:cNvPr id="27" name="Ink 26">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27" name="Ink 26">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5" name="Marcador de contenido 4">
            <a:extLst>
              <a:ext uri="{FF2B5EF4-FFF2-40B4-BE49-F238E27FC236}">
                <a16:creationId xmlns:a16="http://schemas.microsoft.com/office/drawing/2014/main" id="{5B1E494D-EE26-45EC-9F92-A11DA8C6F631}"/>
              </a:ext>
            </a:extLst>
          </p:cNvPr>
          <p:cNvPicPr>
            <a:picLocks noChangeAspect="1"/>
          </p:cNvPicPr>
          <p:nvPr/>
        </p:nvPicPr>
        <p:blipFill>
          <a:blip r:embed="rId4"/>
          <a:stretch>
            <a:fillRect/>
          </a:stretch>
        </p:blipFill>
        <p:spPr>
          <a:xfrm>
            <a:off x="5321509" y="640079"/>
            <a:ext cx="6071982" cy="5874643"/>
          </a:xfrm>
          <a:prstGeom prst="rect">
            <a:avLst/>
          </a:prstGeom>
        </p:spPr>
      </p:pic>
    </p:spTree>
    <p:extLst>
      <p:ext uri="{BB962C8B-B14F-4D97-AF65-F5344CB8AC3E}">
        <p14:creationId xmlns:p14="http://schemas.microsoft.com/office/powerpoint/2010/main" val="874189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6AAB9DEC-6A66-4344-B4D5-5C71422BDC94}"/>
              </a:ext>
            </a:extLst>
          </p:cNvPr>
          <p:cNvSpPr>
            <a:spLocks noGrp="1"/>
          </p:cNvSpPr>
          <p:nvPr>
            <p:ph type="title"/>
          </p:nvPr>
        </p:nvSpPr>
        <p:spPr>
          <a:xfrm>
            <a:off x="6739128" y="638089"/>
            <a:ext cx="4818888" cy="1476801"/>
          </a:xfrm>
        </p:spPr>
        <p:txBody>
          <a:bodyPr vert="horz" lIns="91440" tIns="45720" rIns="91440" bIns="45720" rtlCol="0" anchor="b">
            <a:normAutofit/>
          </a:bodyPr>
          <a:lstStyle/>
          <a:p>
            <a:r>
              <a:rPr lang="en-US" sz="5600" dirty="0"/>
              <a:t>Jacinto moros</a:t>
            </a:r>
          </a:p>
        </p:txBody>
      </p:sp>
      <p:sp>
        <p:nvSpPr>
          <p:cNvPr id="34"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81825"/>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98835F"/>
          </a:solidFill>
          <a:ln w="38100" cap="rnd">
            <a:solidFill>
              <a:srgbClr val="98835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Content Placeholder 28">
            <a:extLst>
              <a:ext uri="{FF2B5EF4-FFF2-40B4-BE49-F238E27FC236}">
                <a16:creationId xmlns:a16="http://schemas.microsoft.com/office/drawing/2014/main" id="{6795F9E0-8657-4970-A1D7-B1AC8AA35FD3}"/>
              </a:ext>
            </a:extLst>
          </p:cNvPr>
          <p:cNvSpPr>
            <a:spLocks noGrp="1"/>
          </p:cNvSpPr>
          <p:nvPr>
            <p:ph idx="1"/>
          </p:nvPr>
        </p:nvSpPr>
        <p:spPr>
          <a:xfrm>
            <a:off x="6739126" y="2664886"/>
            <a:ext cx="4818889" cy="3550789"/>
          </a:xfrm>
        </p:spPr>
        <p:txBody>
          <a:bodyPr anchor="t">
            <a:normAutofit/>
          </a:bodyPr>
          <a:lstStyle/>
          <a:p>
            <a:r>
              <a:rPr lang="es-ES" sz="1500" dirty="0"/>
              <a:t>Jacinto Moros, Cetina, Zaragoza nace en 1959. Es un, grabador y escultor español.</a:t>
            </a:r>
          </a:p>
          <a:p>
            <a:endParaRPr lang="es-ES" sz="1500" dirty="0"/>
          </a:p>
          <a:p>
            <a:r>
              <a:rPr lang="es-ES" sz="1500" dirty="0"/>
              <a:t>Se caracteriza por usar la curva como elemento compositivo tanto en el grabado como en la escultura y en su obra siempre esta presente</a:t>
            </a:r>
            <a:r>
              <a:rPr lang="es-ES" sz="2000" dirty="0"/>
              <a:t>.</a:t>
            </a:r>
          </a:p>
        </p:txBody>
      </p:sp>
      <mc:AlternateContent xmlns:mc="http://schemas.openxmlformats.org/markup-compatibility/2006" xmlns:p14="http://schemas.microsoft.com/office/powerpoint/2010/main">
        <mc:Choice Requires="p14">
          <p:contentPart p14:bwMode="auto" r:id="rId2">
            <p14:nvContentPartPr>
              <p14:cNvPr id="36" name="Ink 35">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6436237" y="1971579"/>
              <a:ext cx="360" cy="2160"/>
            </p14:xfrm>
          </p:contentPart>
        </mc:Choice>
        <mc:Fallback xmlns="">
          <p:pic>
            <p:nvPicPr>
              <p:cNvPr id="36" name="Ink 35">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6418237" y="1956150"/>
                <a:ext cx="36000" cy="32709"/>
              </a:xfrm>
              <a:prstGeom prst="rect">
                <a:avLst/>
              </a:prstGeom>
            </p:spPr>
          </p:pic>
        </mc:Fallback>
      </mc:AlternateContent>
      <p:pic>
        <p:nvPicPr>
          <p:cNvPr id="9" name="Marcador de contenido 8">
            <a:extLst>
              <a:ext uri="{FF2B5EF4-FFF2-40B4-BE49-F238E27FC236}">
                <a16:creationId xmlns:a16="http://schemas.microsoft.com/office/drawing/2014/main" id="{4A6E158B-FB40-44AC-84F9-8D2B5B1004FD}"/>
              </a:ext>
            </a:extLst>
          </p:cNvPr>
          <p:cNvPicPr>
            <a:picLocks noChangeAspect="1"/>
          </p:cNvPicPr>
          <p:nvPr/>
        </p:nvPicPr>
        <p:blipFill>
          <a:blip r:embed="rId4"/>
          <a:stretch>
            <a:fillRect/>
          </a:stretch>
        </p:blipFill>
        <p:spPr>
          <a:xfrm>
            <a:off x="449301" y="609575"/>
            <a:ext cx="5815868" cy="5815868"/>
          </a:xfrm>
          <a:prstGeom prst="rect">
            <a:avLst/>
          </a:prstGeom>
        </p:spPr>
      </p:pic>
    </p:spTree>
    <p:extLst>
      <p:ext uri="{BB962C8B-B14F-4D97-AF65-F5344CB8AC3E}">
        <p14:creationId xmlns:p14="http://schemas.microsoft.com/office/powerpoint/2010/main" val="4228616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DC185B-E8AB-4679-AB0F-BB5D41455997}"/>
              </a:ext>
            </a:extLst>
          </p:cNvPr>
          <p:cNvSpPr>
            <a:spLocks noGrp="1"/>
          </p:cNvSpPr>
          <p:nvPr>
            <p:ph type="title"/>
          </p:nvPr>
        </p:nvSpPr>
        <p:spPr>
          <a:xfrm>
            <a:off x="8297493" y="3204557"/>
            <a:ext cx="2758440" cy="1325563"/>
          </a:xfrm>
        </p:spPr>
        <p:txBody>
          <a:bodyPr/>
          <a:lstStyle/>
          <a:p>
            <a:r>
              <a:rPr lang="es-CL" dirty="0"/>
              <a:t>Daniel prieto</a:t>
            </a:r>
          </a:p>
        </p:txBody>
      </p:sp>
      <p:pic>
        <p:nvPicPr>
          <p:cNvPr id="5" name="Marcador de contenido 4">
            <a:extLst>
              <a:ext uri="{FF2B5EF4-FFF2-40B4-BE49-F238E27FC236}">
                <a16:creationId xmlns:a16="http://schemas.microsoft.com/office/drawing/2014/main" id="{8A7112B7-650A-417C-A2E5-B11571D6C6B6}"/>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r="2350"/>
          <a:stretch/>
        </p:blipFill>
        <p:spPr>
          <a:xfrm>
            <a:off x="809826" y="2650209"/>
            <a:ext cx="7160304" cy="3177483"/>
          </a:xfrm>
        </p:spPr>
      </p:pic>
    </p:spTree>
    <p:extLst>
      <p:ext uri="{BB962C8B-B14F-4D97-AF65-F5344CB8AC3E}">
        <p14:creationId xmlns:p14="http://schemas.microsoft.com/office/powerpoint/2010/main" val="3312471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B6DDC9-5544-4EAA-8674-076952C784B2}"/>
              </a:ext>
            </a:extLst>
          </p:cNvPr>
          <p:cNvSpPr>
            <a:spLocks noGrp="1"/>
          </p:cNvSpPr>
          <p:nvPr>
            <p:ph type="title"/>
          </p:nvPr>
        </p:nvSpPr>
        <p:spPr>
          <a:xfrm>
            <a:off x="6942749" y="1848607"/>
            <a:ext cx="4221480" cy="1325563"/>
          </a:xfrm>
        </p:spPr>
        <p:txBody>
          <a:bodyPr/>
          <a:lstStyle/>
          <a:p>
            <a:r>
              <a:rPr lang="es-CL" dirty="0"/>
              <a:t>utamaro</a:t>
            </a:r>
          </a:p>
        </p:txBody>
      </p:sp>
      <p:pic>
        <p:nvPicPr>
          <p:cNvPr id="5" name="Marcador de contenido 4" descr="Imagen que contiene Carta&#10;&#10;Descripción generada automáticamente">
            <a:extLst>
              <a:ext uri="{FF2B5EF4-FFF2-40B4-BE49-F238E27FC236}">
                <a16:creationId xmlns:a16="http://schemas.microsoft.com/office/drawing/2014/main" id="{AF56BC48-BA1A-43A3-8C5F-E8142DE59D42}"/>
              </a:ext>
            </a:extLst>
          </p:cNvPr>
          <p:cNvPicPr>
            <a:picLocks noGrp="1" noChangeAspect="1"/>
          </p:cNvPicPr>
          <p:nvPr>
            <p:ph idx="1"/>
          </p:nvPr>
        </p:nvPicPr>
        <p:blipFill rotWithShape="1">
          <a:blip r:embed="rId2"/>
          <a:srcRect l="1217" t="1634" r="50612" b="5029"/>
          <a:stretch/>
        </p:blipFill>
        <p:spPr>
          <a:xfrm>
            <a:off x="782755" y="2349306"/>
            <a:ext cx="5313245" cy="4021514"/>
          </a:xfrm>
        </p:spPr>
      </p:pic>
      <p:sp>
        <p:nvSpPr>
          <p:cNvPr id="6" name="CuadroTexto 5">
            <a:extLst>
              <a:ext uri="{FF2B5EF4-FFF2-40B4-BE49-F238E27FC236}">
                <a16:creationId xmlns:a16="http://schemas.microsoft.com/office/drawing/2014/main" id="{C86600E5-7A85-4F79-A290-E0661CE0090D}"/>
              </a:ext>
            </a:extLst>
          </p:cNvPr>
          <p:cNvSpPr txBox="1"/>
          <p:nvPr/>
        </p:nvSpPr>
        <p:spPr>
          <a:xfrm>
            <a:off x="6250898" y="3174446"/>
            <a:ext cx="5306518" cy="2677656"/>
          </a:xfrm>
          <a:prstGeom prst="rect">
            <a:avLst/>
          </a:prstGeom>
          <a:noFill/>
        </p:spPr>
        <p:txBody>
          <a:bodyPr wrap="square" rtlCol="0">
            <a:spAutoFit/>
          </a:bodyPr>
          <a:lstStyle/>
          <a:p>
            <a:r>
              <a:rPr lang="es-ES" sz="1500" dirty="0"/>
              <a:t>( 1753 - 1806) Era un pintor de estampas japonés, considerado uno de los mejores artistas de los grabados ukiyo-e. Se le conoce especialmente por sus magistrales composiciones de mujeres , conocidas como bijinga. También hizo estudios de la naturaleza, en particular libros ilustrados de bichos.</a:t>
            </a:r>
          </a:p>
          <a:p>
            <a:endParaRPr lang="es-ES" sz="1500" dirty="0"/>
          </a:p>
          <a:p>
            <a:r>
              <a:rPr lang="es-ES" sz="1500" dirty="0"/>
              <a:t>Su obra llegó a Europa a mediados del siglo XIX, donde se hizo muy popular, disfrutando de especial aceptación en Francia. Influyó a los impresionistas europeos, particularmente por su uso de vistas parciales, con énfasis en la luz y la sombra.</a:t>
            </a:r>
          </a:p>
          <a:p>
            <a:endParaRPr lang="es-ES" dirty="0"/>
          </a:p>
        </p:txBody>
      </p:sp>
    </p:spTree>
    <p:extLst>
      <p:ext uri="{BB962C8B-B14F-4D97-AF65-F5344CB8AC3E}">
        <p14:creationId xmlns:p14="http://schemas.microsoft.com/office/powerpoint/2010/main" val="1717153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35401D-0070-4973-B77E-10C1A0FADDCD}"/>
              </a:ext>
            </a:extLst>
          </p:cNvPr>
          <p:cNvSpPr>
            <a:spLocks noGrp="1"/>
          </p:cNvSpPr>
          <p:nvPr>
            <p:ph type="title"/>
          </p:nvPr>
        </p:nvSpPr>
        <p:spPr/>
        <p:txBody>
          <a:bodyPr/>
          <a:lstStyle/>
          <a:p>
            <a:endParaRPr lang="es-CL" dirty="0"/>
          </a:p>
        </p:txBody>
      </p:sp>
      <p:sp>
        <p:nvSpPr>
          <p:cNvPr id="3" name="Marcador de contenido 2">
            <a:extLst>
              <a:ext uri="{FF2B5EF4-FFF2-40B4-BE49-F238E27FC236}">
                <a16:creationId xmlns:a16="http://schemas.microsoft.com/office/drawing/2014/main" id="{96D18829-A650-458B-9D75-2F27408B9631}"/>
              </a:ext>
            </a:extLst>
          </p:cNvPr>
          <p:cNvSpPr>
            <a:spLocks noGrp="1"/>
          </p:cNvSpPr>
          <p:nvPr>
            <p:ph idx="1"/>
          </p:nvPr>
        </p:nvSpPr>
        <p:spPr/>
        <p:txBody>
          <a:bodyPr>
            <a:normAutofit/>
          </a:bodyPr>
          <a:lstStyle/>
          <a:p>
            <a:pPr marL="0" indent="0">
              <a:buNone/>
            </a:pPr>
            <a:r>
              <a:rPr lang="es-CL" dirty="0"/>
              <a:t>Imágenes e información:</a:t>
            </a:r>
          </a:p>
          <a:p>
            <a:pPr lvl="1"/>
            <a:r>
              <a:rPr lang="es-CL" i="1" dirty="0"/>
              <a:t>wikiart.org</a:t>
            </a:r>
          </a:p>
          <a:p>
            <a:pPr lvl="1"/>
            <a:r>
              <a:rPr lang="es-CL" i="1" dirty="0"/>
              <a:t>wikipedia.org</a:t>
            </a:r>
          </a:p>
          <a:p>
            <a:pPr lvl="1"/>
            <a:r>
              <a:rPr lang="es-CL" i="1" dirty="0"/>
              <a:t>ottogaleria.com</a:t>
            </a:r>
          </a:p>
          <a:p>
            <a:pPr lvl="1"/>
            <a:r>
              <a:rPr lang="es-CL" i="1" dirty="0"/>
              <a:t>art.Madrid.com</a:t>
            </a:r>
          </a:p>
          <a:p>
            <a:pPr lvl="1"/>
            <a:r>
              <a:rPr lang="es-CL" i="1" dirty="0"/>
              <a:t>flirck.com</a:t>
            </a:r>
          </a:p>
          <a:p>
            <a:pPr lvl="1"/>
            <a:r>
              <a:rPr lang="es-CL" i="1" dirty="0"/>
              <a:t>Gallerie Michel Fillion</a:t>
            </a:r>
          </a:p>
          <a:p>
            <a:pPr lvl="1"/>
            <a:r>
              <a:rPr lang="es-CL" i="1" dirty="0"/>
              <a:t>Kunts gallery</a:t>
            </a:r>
          </a:p>
          <a:p>
            <a:endParaRPr lang="es-CL" dirty="0"/>
          </a:p>
        </p:txBody>
      </p:sp>
    </p:spTree>
    <p:extLst>
      <p:ext uri="{BB962C8B-B14F-4D97-AF65-F5344CB8AC3E}">
        <p14:creationId xmlns:p14="http://schemas.microsoft.com/office/powerpoint/2010/main" val="2419113898"/>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114</TotalTime>
  <Words>580</Words>
  <Application>Microsoft Office PowerPoint</Application>
  <PresentationFormat>Panorámica</PresentationFormat>
  <Paragraphs>37</Paragraphs>
  <Slides>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9</vt:i4>
      </vt:variant>
    </vt:vector>
  </HeadingPairs>
  <TitlesOfParts>
    <vt:vector size="16" baseType="lpstr">
      <vt:lpstr>Arial</vt:lpstr>
      <vt:lpstr>Bahnschrift Light</vt:lpstr>
      <vt:lpstr>The Hand Bold</vt:lpstr>
      <vt:lpstr>The Serif Hand Black</vt:lpstr>
      <vt:lpstr>Times New Roman</vt:lpstr>
      <vt:lpstr>Verdana</vt:lpstr>
      <vt:lpstr>SketchyVTI</vt:lpstr>
      <vt:lpstr>Grabado con gofrado</vt:lpstr>
      <vt:lpstr>gofrado</vt:lpstr>
      <vt:lpstr>Preguntas para la apreciación</vt:lpstr>
      <vt:lpstr>Ludiko  de  Eduardo chillida </vt:lpstr>
      <vt:lpstr>sin título Pierre soulages  </vt:lpstr>
      <vt:lpstr>Jacinto moros</vt:lpstr>
      <vt:lpstr>Daniel prieto</vt:lpstr>
      <vt:lpstr>utamaro</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Grabado con gofrado</dc:title>
  <dc:creator>Carmen Julia Undurraga Ossa</dc:creator>
  <cp:lastModifiedBy>Alexis Patricio Pardo Ortega</cp:lastModifiedBy>
  <cp:revision>2</cp:revision>
  <dcterms:created xsi:type="dcterms:W3CDTF">2020-11-30T15:57:06Z</dcterms:created>
  <dcterms:modified xsi:type="dcterms:W3CDTF">2022-09-22T17:53:33Z</dcterms:modified>
</cp:coreProperties>
</file>