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73" r:id="rId3"/>
    <p:sldId id="274" r:id="rId4"/>
    <p:sldId id="264" r:id="rId5"/>
    <p:sldId id="262" r:id="rId6"/>
    <p:sldId id="258" r:id="rId7"/>
    <p:sldId id="259" r:id="rId8"/>
    <p:sldId id="265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Julia Undurraga Ossa" initials="CJUO" lastIdx="1" clrIdx="0">
    <p:extLst>
      <p:ext uri="{19B8F6BF-5375-455C-9EA6-DF929625EA0E}">
        <p15:presenceInfo xmlns:p15="http://schemas.microsoft.com/office/powerpoint/2012/main" userId="S::carmen.undurraga@mineduc.cl::1eb87c68-7f83-471f-ae65-8ba612ca88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Patricio Pardo Ortega" userId="241a5d7c-1ced-47e7-999b-99c99a498961" providerId="ADAL" clId="{AF011507-76EA-4642-B9FF-CF6BF8D40DF3}"/>
    <pc:docChg chg="modSld">
      <pc:chgData name="Alexis Patricio Pardo Ortega" userId="241a5d7c-1ced-47e7-999b-99c99a498961" providerId="ADAL" clId="{AF011507-76EA-4642-B9FF-CF6BF8D40DF3}" dt="2022-09-22T15:52:59.449" v="14" actId="2"/>
      <pc:docMkLst>
        <pc:docMk/>
      </pc:docMkLst>
      <pc:sldChg chg="modSp mod">
        <pc:chgData name="Alexis Patricio Pardo Ortega" userId="241a5d7c-1ced-47e7-999b-99c99a498961" providerId="ADAL" clId="{AF011507-76EA-4642-B9FF-CF6BF8D40DF3}" dt="2022-09-22T15:52:35.794" v="0" actId="2"/>
        <pc:sldMkLst>
          <pc:docMk/>
          <pc:sldMk cId="375016040" sldId="256"/>
        </pc:sldMkLst>
        <pc:spChg chg="mod">
          <ac:chgData name="Alexis Patricio Pardo Ortega" userId="241a5d7c-1ced-47e7-999b-99c99a498961" providerId="ADAL" clId="{AF011507-76EA-4642-B9FF-CF6BF8D40DF3}" dt="2022-09-22T15:52:35.794" v="0" actId="2"/>
          <ac:spMkLst>
            <pc:docMk/>
            <pc:sldMk cId="375016040" sldId="256"/>
            <ac:spMk id="13" creationId="{00000000-0000-0000-0000-000000000000}"/>
          </ac:spMkLst>
        </pc:spChg>
      </pc:sldChg>
      <pc:sldChg chg="modNotesTx">
        <pc:chgData name="Alexis Patricio Pardo Ortega" userId="241a5d7c-1ced-47e7-999b-99c99a498961" providerId="ADAL" clId="{AF011507-76EA-4642-B9FF-CF6BF8D40DF3}" dt="2022-09-22T15:52:47.752" v="6" actId="2"/>
        <pc:sldMkLst>
          <pc:docMk/>
          <pc:sldMk cId="839546551" sldId="259"/>
        </pc:sldMkLst>
      </pc:sldChg>
      <pc:sldChg chg="modSp mod">
        <pc:chgData name="Alexis Patricio Pardo Ortega" userId="241a5d7c-1ced-47e7-999b-99c99a498961" providerId="ADAL" clId="{AF011507-76EA-4642-B9FF-CF6BF8D40DF3}" dt="2022-09-22T15:52:56.177" v="8" actId="2"/>
        <pc:sldMkLst>
          <pc:docMk/>
          <pc:sldMk cId="1501957798" sldId="263"/>
        </pc:sldMkLst>
        <pc:spChg chg="mod">
          <ac:chgData name="Alexis Patricio Pardo Ortega" userId="241a5d7c-1ced-47e7-999b-99c99a498961" providerId="ADAL" clId="{AF011507-76EA-4642-B9FF-CF6BF8D40DF3}" dt="2022-09-22T15:52:56.177" v="8" actId="2"/>
          <ac:spMkLst>
            <pc:docMk/>
            <pc:sldMk cId="1501957798" sldId="263"/>
            <ac:spMk id="3" creationId="{00000000-0000-0000-0000-000000000000}"/>
          </ac:spMkLst>
        </pc:spChg>
      </pc:sldChg>
      <pc:sldChg chg="modNotesTx">
        <pc:chgData name="Alexis Patricio Pardo Ortega" userId="241a5d7c-1ced-47e7-999b-99c99a498961" providerId="ADAL" clId="{AF011507-76EA-4642-B9FF-CF6BF8D40DF3}" dt="2022-09-22T15:52:52.344" v="7" actId="2"/>
        <pc:sldMkLst>
          <pc:docMk/>
          <pc:sldMk cId="1072931307" sldId="265"/>
        </pc:sldMkLst>
      </pc:sldChg>
      <pc:sldChg chg="modSp mod">
        <pc:chgData name="Alexis Patricio Pardo Ortega" userId="241a5d7c-1ced-47e7-999b-99c99a498961" providerId="ADAL" clId="{AF011507-76EA-4642-B9FF-CF6BF8D40DF3}" dt="2022-09-22T15:52:59.449" v="14" actId="2"/>
        <pc:sldMkLst>
          <pc:docMk/>
          <pc:sldMk cId="1835951626" sldId="268"/>
        </pc:sldMkLst>
        <pc:spChg chg="mod">
          <ac:chgData name="Alexis Patricio Pardo Ortega" userId="241a5d7c-1ced-47e7-999b-99c99a498961" providerId="ADAL" clId="{AF011507-76EA-4642-B9FF-CF6BF8D40DF3}" dt="2022-09-22T15:52:59.449" v="14" actId="2"/>
          <ac:spMkLst>
            <pc:docMk/>
            <pc:sldMk cId="1835951626" sldId="268"/>
            <ac:spMk id="3" creationId="{00000000-0000-0000-0000-000000000000}"/>
          </ac:spMkLst>
        </pc:spChg>
      </pc:sldChg>
      <pc:sldChg chg="modSp mod">
        <pc:chgData name="Alexis Patricio Pardo Ortega" userId="241a5d7c-1ced-47e7-999b-99c99a498961" providerId="ADAL" clId="{AF011507-76EA-4642-B9FF-CF6BF8D40DF3}" dt="2022-09-22T15:52:42.985" v="5" actId="2"/>
        <pc:sldMkLst>
          <pc:docMk/>
          <pc:sldMk cId="1261367225" sldId="274"/>
        </pc:sldMkLst>
        <pc:spChg chg="mod">
          <ac:chgData name="Alexis Patricio Pardo Ortega" userId="241a5d7c-1ced-47e7-999b-99c99a498961" providerId="ADAL" clId="{AF011507-76EA-4642-B9FF-CF6BF8D40DF3}" dt="2022-09-22T15:52:38.809" v="1" actId="2"/>
          <ac:spMkLst>
            <pc:docMk/>
            <pc:sldMk cId="1261367225" sldId="274"/>
            <ac:spMk id="2" creationId="{3836FA1F-9846-4FFF-845E-4BE40D1791EE}"/>
          </ac:spMkLst>
        </pc:spChg>
        <pc:spChg chg="mod">
          <ac:chgData name="Alexis Patricio Pardo Ortega" userId="241a5d7c-1ced-47e7-999b-99c99a498961" providerId="ADAL" clId="{AF011507-76EA-4642-B9FF-CF6BF8D40DF3}" dt="2022-09-22T15:52:42.985" v="5" actId="2"/>
          <ac:spMkLst>
            <pc:docMk/>
            <pc:sldMk cId="1261367225" sldId="274"/>
            <ac:spMk id="3" creationId="{2180422A-BBBD-4C62-9CDB-F1B51BF515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97A0-29E9-411B-BCD7-38E423B1122D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8FD1A-2BD3-4855-B448-435E73368BA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6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GIF comenzará</a:t>
            </a:r>
            <a:r>
              <a:rPr lang="es-ES" baseline="0" dirty="0"/>
              <a:t> a funcionar en la presentación de las diapositivas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FD1A-2BD3-4855-B448-435E73368B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Hacer doble click para ver el vido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FD1A-2BD3-4855-B448-435E73368B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4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Hacer</a:t>
            </a:r>
            <a:r>
              <a:rPr lang="es-ES" baseline="0" dirty="0"/>
              <a:t> doble click para ver el vidoe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FD1A-2BD3-4855-B448-435E73368B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10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78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909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30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204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51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90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13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04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5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9158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385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3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96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423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036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59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596C0D-B8DA-D741-95ED-C4B80D98395D}" type="datetimeFigureOut">
              <a:rPr lang="es-ES_tradnl" smtClean="0"/>
              <a:t>22/09/2022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52F5DF-EA45-C049-945E-A570E11D9D7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810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gifs/art-net%20-prosthetic-knowledge-10wYidCqIUMsaA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9494" y="1448311"/>
            <a:ext cx="8816454" cy="1436806"/>
          </a:xfrm>
        </p:spPr>
        <p:txBody>
          <a:bodyPr>
            <a:normAutofit fontScale="90000"/>
          </a:bodyPr>
          <a:lstStyle/>
          <a:p>
            <a:r>
              <a:rPr lang="es-ES_tradnl" sz="7200" b="1" dirty="0">
                <a:latin typeface="Comic Sans MS" panose="030F0702030302020204" pitchFamily="66" charset="0"/>
              </a:rPr>
              <a:t>GIF</a:t>
            </a:r>
            <a:br>
              <a:rPr lang="es-ES_tradnl" sz="7200" b="1" dirty="0">
                <a:latin typeface="Comic Sans MS" panose="030F0702030302020204" pitchFamily="66" charset="0"/>
              </a:rPr>
            </a:br>
            <a:r>
              <a:rPr lang="es-ES_tradnl" sz="7200" b="1" dirty="0">
                <a:latin typeface="Comic Sans MS" panose="030F0702030302020204" pitchFamily="66" charset="0"/>
              </a:rPr>
              <a:t>ARTE DIGITAL</a:t>
            </a:r>
            <a:br>
              <a:rPr lang="es-ES_tradnl" sz="7200" b="1" dirty="0">
                <a:latin typeface="Comic Sans MS" panose="030F0702030302020204" pitchFamily="66" charset="0"/>
              </a:rPr>
            </a:br>
            <a:r>
              <a:rPr lang="es-ES_tradnl" sz="3600" b="1" dirty="0">
                <a:latin typeface="Comic Sans MS" panose="030F0702030302020204" pitchFamily="66" charset="0"/>
              </a:rPr>
              <a:t>1° MEDIO</a:t>
            </a:r>
            <a:endParaRPr lang="es-ES_tradnl" sz="7200" b="1" dirty="0">
              <a:latin typeface="Comic Sans MS" panose="030F0702030302020204" pitchFamily="66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982639" y="3316406"/>
            <a:ext cx="9976513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5" y="3500163"/>
            <a:ext cx="4572000" cy="25717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126472" y="629027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“Time frame”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Gráfico 5" descr="Ojo">
            <a:hlinkClick r:id="rId3"/>
            <a:extLst>
              <a:ext uri="{FF2B5EF4-FFF2-40B4-BE49-F238E27FC236}">
                <a16:creationId xmlns:a16="http://schemas.microsoft.com/office/drawing/2014/main" id="{244D137D-0314-48C5-84EA-5B16ABBEA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8300" y="47528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b="1" dirty="0">
                <a:latin typeface="Comic Sans MS" panose="030F0702030302020204" pitchFamily="66" charset="0"/>
              </a:rPr>
              <a:t>Referencias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421" y="2515370"/>
            <a:ext cx="6025645" cy="4570457"/>
          </a:xfrm>
          <a:effectLst/>
        </p:spPr>
        <p:txBody>
          <a:bodyPr anchor="ctr">
            <a:normAutofit/>
          </a:bodyPr>
          <a:lstStyle/>
          <a:p>
            <a:pPr marL="36900" lvl="0" indent="0">
              <a:lnSpc>
                <a:spcPct val="90000"/>
              </a:lnSpc>
              <a:buNone/>
            </a:pPr>
            <a:r>
              <a:rPr lang="es-ES" sz="1600" dirty="0">
                <a:latin typeface="Comic Sans MS" panose="030F0702030302020204" pitchFamily="66" charset="0"/>
              </a:rPr>
              <a:t>Yoshi Sodeoka: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https://Sodeoka.cogiphy.com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s-ES" sz="1600" dirty="0">
                <a:latin typeface="Comic Sans MS" panose="030F0702030302020204" pitchFamily="66" charset="0"/>
              </a:rPr>
              <a:t> Giuseppel Lo Schiavo: </a:t>
            </a:r>
          </a:p>
          <a:p>
            <a:pPr indent="-342900">
              <a:lnSpc>
                <a:spcPct val="90000"/>
              </a:lnSpc>
            </a:pPr>
            <a:r>
              <a:rPr lang="es-ES" sz="1600" dirty="0">
                <a:latin typeface="Comic Sans MS" panose="030F0702030302020204" pitchFamily="66" charset="0"/>
              </a:rPr>
              <a:t>	www.giuseppeloschiavo.com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s-ES" sz="1600" dirty="0">
                <a:latin typeface="Comic Sans MS" panose="030F0702030302020204" pitchFamily="66" charset="0"/>
              </a:rPr>
              <a:t>Bill Domonkos:</a:t>
            </a:r>
            <a:endParaRPr lang="en-US" sz="1600" dirty="0">
              <a:latin typeface="Comic Sans MS" panose="030F0702030302020204" pitchFamily="66" charset="0"/>
            </a:endParaRP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	www.bdom.com/</a:t>
            </a: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	https://billdomonkos.tumblr.com/gifs</a:t>
            </a:r>
            <a:endParaRPr lang="es-ES" sz="1600" dirty="0">
              <a:latin typeface="Comic Sans MS" panose="030F0702030302020204" pitchFamily="66" charset="0"/>
            </a:endParaRPr>
          </a:p>
          <a:p>
            <a:pPr marL="36900" indent="0">
              <a:lnSpc>
                <a:spcPct val="90000"/>
              </a:lnSpc>
              <a:buNone/>
            </a:pPr>
            <a:r>
              <a:rPr lang="es-ES" sz="1600" dirty="0">
                <a:latin typeface="Comic Sans MS" panose="030F0702030302020204" pitchFamily="66" charset="0"/>
              </a:rPr>
              <a:t>David Szakaly:</a:t>
            </a: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	www.thisiscolossal.com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mic Sans MS" panose="030F0702030302020204" pitchFamily="66" charset="0"/>
              </a:rPr>
              <a:t>Imágenes GIF</a:t>
            </a: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https://giphy.com/artists</a:t>
            </a:r>
            <a:endParaRPr lang="en-US" sz="1600" u="sng" dirty="0">
              <a:latin typeface="Comic Sans MS" panose="030F0702030302020204" pitchFamily="66" charset="0"/>
            </a:endParaRP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https://www.gifart.org/</a:t>
            </a:r>
          </a:p>
          <a:p>
            <a:pPr indent="-342900">
              <a:lnSpc>
                <a:spcPct val="90000"/>
              </a:lnSpc>
            </a:pPr>
            <a:r>
              <a:rPr lang="en-US" sz="1600" dirty="0">
                <a:latin typeface="Comic Sans MS" panose="030F0702030302020204" pitchFamily="66" charset="0"/>
              </a:rPr>
              <a:t>http://alternopolis.com/</a:t>
            </a:r>
            <a:endParaRPr lang="es-ES" sz="16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s-ES" sz="1600" dirty="0"/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 marL="0" indent="0">
              <a:lnSpc>
                <a:spcPct val="90000"/>
              </a:lnSpc>
              <a:buNone/>
            </a:pPr>
            <a:endParaRPr lang="es-CL" sz="1600" dirty="0"/>
          </a:p>
          <a:p>
            <a:pPr marL="0" indent="0">
              <a:lnSpc>
                <a:spcPct val="90000"/>
              </a:lnSpc>
              <a:buNone/>
            </a:pPr>
            <a:endParaRPr lang="es-CL" sz="1600" dirty="0"/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>
              <a:lnSpc>
                <a:spcPct val="90000"/>
              </a:lnSpc>
            </a:pPr>
            <a:endParaRPr lang="es-ES_tradnl" sz="1600" dirty="0"/>
          </a:p>
          <a:p>
            <a:pPr>
              <a:lnSpc>
                <a:spcPct val="90000"/>
              </a:lnSpc>
            </a:pPr>
            <a:endParaRPr lang="es-ES_tradnl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5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010B82-571A-466F-89F6-39E3591A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s-CL" dirty="0">
                <a:latin typeface="Comic Sans MS" panose="030F0702030302020204" pitchFamily="66" charset="0"/>
              </a:rPr>
              <a:t>Objetivos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CC402-DC29-4FA8-8FC7-1A86C2A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 fontScale="92500" lnSpcReduction="10000"/>
          </a:bodyPr>
          <a:lstStyle/>
          <a:p>
            <a:pPr marL="3690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OA 3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Crear proyectos visuales basados en imaginarios personales, investigando en medios contemporáneos como libros de artista y arte digital.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buNone/>
            </a:pP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OA 4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Realizar juicios críticos de manifestaciones visuales considerando las condiciones contextuales de su creador y utilizando criterios estéticos pertinentes.</a:t>
            </a:r>
          </a:p>
          <a:p>
            <a:pPr>
              <a:lnSpc>
                <a:spcPct val="90000"/>
              </a:lnSpc>
            </a:pP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OA 5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CL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Realizar juicios críticos de trabajos y proyectos visuales personales y de sus pares, fundamentados en criterios referidos al contexto, la materialidad, el lenguaje visual y el propósito expresivo. 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s-CL" sz="18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CL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25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36FA1F-9846-4FFF-845E-4BE40D17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s-CL" dirty="0">
                <a:latin typeface="Comic Sans MS" panose="030F0702030302020204" pitchFamily="66" charset="0"/>
              </a:rPr>
              <a:t>¿Qué es un GiF?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80422A-BBBD-4C62-9CDB-F1B51BF5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s-ES" b="0" i="0" dirty="0">
                <a:effectLst/>
                <a:latin typeface="Comic Sans MS" panose="030F0702030302020204" pitchFamily="66" charset="0"/>
              </a:rPr>
              <a:t>Un </a:t>
            </a:r>
            <a:r>
              <a:rPr lang="es-ES" b="1" i="0" dirty="0">
                <a:effectLst/>
                <a:latin typeface="Comic Sans MS" panose="030F0702030302020204" pitchFamily="66" charset="0"/>
              </a:rPr>
              <a:t>GIF </a:t>
            </a:r>
            <a:r>
              <a:rPr lang="es-ES" b="0" i="0" dirty="0">
                <a:effectLst/>
                <a:latin typeface="Comic Sans MS" panose="030F0702030302020204" pitchFamily="66" charset="0"/>
              </a:rPr>
              <a:t>es un formato de intercambio de imágenes (Graphic Interchange Format) que gana popularidad gracias a que es uno de los archivos más compartidos en la red social tumblr. Consiste en el movimiento de uno o varios fotogramas alrededor de 3-5 segundos de duración y que se repite de manera infinita</a:t>
            </a:r>
          </a:p>
          <a:p>
            <a:endParaRPr lang="es-C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6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moma.org/artists/13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460377" y="1801505"/>
            <a:ext cx="224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10430" y="551195"/>
            <a:ext cx="1119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YOSHI SODEOKA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17" y="1423089"/>
            <a:ext cx="3829761" cy="38297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31182"/>
            <a:ext cx="3730672" cy="37306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307975" y="5660474"/>
            <a:ext cx="105670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omic Sans MS" panose="030F0702030302020204" pitchFamily="66" charset="0"/>
              </a:rPr>
              <a:t>Es un artista japonés, que vive en Nueva York desde hace más de dos décadas, cuyo trabajo se caracteriza por la exploración de múltiples medios y plataformas, a través del video, GIFs e impresión. </a:t>
            </a:r>
          </a:p>
          <a:p>
            <a:pPr algn="just"/>
            <a:endParaRPr lang="es-ES" dirty="0">
              <a:latin typeface="Averia Serif Libre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05645" y="5252850"/>
            <a:ext cx="16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“Vintage” 2017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26763" y="5242094"/>
            <a:ext cx="215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“Art Exhibition”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4931" y="748739"/>
            <a:ext cx="1208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GIUSEPPEL LO SCHIAVO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7" y="1533591"/>
            <a:ext cx="6954317" cy="391094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433016" y="5861292"/>
            <a:ext cx="303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Arial" panose="020B0604020202020204" pitchFamily="34" charset="0"/>
              </a:rPr>
              <a:t>“Anamorphic Triangle” 2014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25784" y="5722792"/>
            <a:ext cx="1174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omic Sans MS" panose="030F0702030302020204" pitchFamily="66" charset="0"/>
              </a:rPr>
              <a:t>Es un artista visual italiano, que vive en Londres, trabaja con la fotografía, la cual combina con la gráfica computacional. También utiliza otros medios como, instalaciones y videos para desarrollar su obra artística.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53706" y="1747571"/>
            <a:ext cx="342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BILL DOMONKOS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7169" y="3429000"/>
            <a:ext cx="3514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omic Sans MS" panose="030F0702030302020204" pitchFamily="66" charset="0"/>
              </a:rPr>
              <a:t>Es un cineasta, creador de GIF y estereoscopista estadounidense. Combina las películas, el videoarte, los videojuegos y la animación digital. 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35687" y="6032310"/>
            <a:ext cx="15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“Portal”  </a:t>
            </a:r>
            <a:r>
              <a:rPr lang="en-US" dirty="0">
                <a:solidFill>
                  <a:srgbClr val="535353"/>
                </a:solidFill>
              </a:rPr>
              <a:t>2013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30" y="724274"/>
            <a:ext cx="7736201" cy="54927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301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19" y="1390650"/>
            <a:ext cx="11247121" cy="2068830"/>
          </a:xfrm>
        </p:spPr>
        <p:txBody>
          <a:bodyPr>
            <a:normAutofit/>
          </a:bodyPr>
          <a:lstStyle/>
          <a:p>
            <a:pPr algn="just"/>
            <a:endParaRPr lang="es-ES_tradnl" sz="2400" dirty="0"/>
          </a:p>
          <a:p>
            <a:pPr algn="just"/>
            <a:endParaRPr lang="es-ES_tradnl" sz="2400" dirty="0"/>
          </a:p>
          <a:p>
            <a:pPr algn="just"/>
            <a:endParaRPr lang="es-ES_tradn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39716" y="744319"/>
            <a:ext cx="456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omic Sans MS" panose="030F0702030302020204" pitchFamily="66" charset="0"/>
              </a:rPr>
              <a:t>DAVID SZAKALY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76" y="120272"/>
            <a:ext cx="6330342" cy="633034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33776" y="6415652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“120430”, 2014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8978" y="2986862"/>
            <a:ext cx="4564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omic Sans MS" panose="030F0702030302020204" pitchFamily="66" charset="0"/>
              </a:rPr>
              <a:t>Es un diseñador gráfico húngaro alemán, conocido como Davidope. Trabaja la secuencia de los colores y los efectos ópticos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3954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160646"/>
            <a:ext cx="6279960" cy="62799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4821" y="6488668"/>
            <a:ext cx="627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Comic Sans MS" panose="030F0702030302020204" pitchFamily="66" charset="0"/>
              </a:rPr>
              <a:t>“190725”,David Szakaly 2013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50765" y="2397948"/>
            <a:ext cx="3458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¿Qué sensaciones, emociones o ideas te generan los GIF?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3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b="1" dirty="0">
                <a:latin typeface="Comic Sans MS" panose="030F0702030302020204" pitchFamily="66" charset="0"/>
              </a:rPr>
              <a:t>Actividad:  Creando GIF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6131" y="1991693"/>
            <a:ext cx="6025645" cy="4570457"/>
          </a:xfrm>
          <a:effectLst/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b="1" dirty="0">
                <a:latin typeface="Comic Sans MS" panose="030F0702030302020204" pitchFamily="66" charset="0"/>
              </a:rPr>
              <a:t>Observa imágenes GIF y selecciona una que te llame la atención, luego, analízala desde el punto de vista del uso de lenguaje visual (formas y colores), uso de la animación y propósito expresivo.</a:t>
            </a:r>
          </a:p>
          <a:p>
            <a:pPr>
              <a:lnSpc>
                <a:spcPct val="90000"/>
              </a:lnSpc>
            </a:pPr>
            <a:r>
              <a:rPr lang="es-ES_tradnl" b="1" dirty="0">
                <a:latin typeface="Comic Sans MS" panose="030F0702030302020204" pitchFamily="66" charset="0"/>
              </a:rPr>
              <a:t>Experimenta con softwares de animación para realizar tus propios GIF utilizando el computador, celular  u otro aparato digital.</a:t>
            </a:r>
          </a:p>
          <a:p>
            <a:pPr>
              <a:lnSpc>
                <a:spcPct val="90000"/>
              </a:lnSpc>
            </a:pPr>
            <a:r>
              <a:rPr lang="es-ES_tradnl" b="1" dirty="0">
                <a:latin typeface="Comic Sans MS" panose="030F0702030302020204" pitchFamily="66" charset="0"/>
              </a:rPr>
              <a:t>Crea tu propio GIF, para esto, desarrolla ideas por medio de un guión o bocetos basados en un tema o concepto </a:t>
            </a:r>
          </a:p>
          <a:p>
            <a:pPr>
              <a:lnSpc>
                <a:spcPct val="90000"/>
              </a:lnSpc>
            </a:pPr>
            <a:r>
              <a:rPr lang="es-ES_tradnl" b="1" dirty="0">
                <a:latin typeface="Comic Sans MS" panose="030F0702030302020204" pitchFamily="66" charset="0"/>
              </a:rPr>
              <a:t>Presenta a tu curso los GIF. Para esto se pueden organizar para exponer sus trabajos en la web del establecimiento o en un blog creado para ser compartido con la comunidad educativa.</a:t>
            </a:r>
          </a:p>
          <a:p>
            <a:pPr>
              <a:lnSpc>
                <a:spcPct val="90000"/>
              </a:lnSpc>
            </a:pPr>
            <a:endParaRPr lang="es-ES_tradnl" dirty="0"/>
          </a:p>
          <a:p>
            <a:pPr>
              <a:lnSpc>
                <a:spcPct val="90000"/>
              </a:lnSpc>
            </a:pPr>
            <a:endParaRPr lang="es-ES_tradnl" sz="1700" dirty="0"/>
          </a:p>
          <a:p>
            <a:pPr>
              <a:lnSpc>
                <a:spcPct val="90000"/>
              </a:lnSpc>
            </a:pPr>
            <a:endParaRPr lang="es-ES_tradnl" sz="17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5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27747</TotalTime>
  <Words>545</Words>
  <Application>Microsoft Office PowerPoint</Application>
  <PresentationFormat>Panorámica</PresentationFormat>
  <Paragraphs>61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Averia Serif Libre</vt:lpstr>
      <vt:lpstr>Calibri</vt:lpstr>
      <vt:lpstr>Calisto MT</vt:lpstr>
      <vt:lpstr>Comic Sans MS</vt:lpstr>
      <vt:lpstr>Wingdings 2</vt:lpstr>
      <vt:lpstr>Pizarra</vt:lpstr>
      <vt:lpstr>GIF ARTE DIGITAL 1° MEDIO</vt:lpstr>
      <vt:lpstr>Objetivos </vt:lpstr>
      <vt:lpstr>¿Qué es un GiF?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  Creando GIF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Gofrado:  el grabado fantasma</dc:title>
  <dc:creator>Usuario de Microsoft Office</dc:creator>
  <cp:lastModifiedBy>Alexis Patricio Pardo Ortega</cp:lastModifiedBy>
  <cp:revision>131</cp:revision>
  <dcterms:created xsi:type="dcterms:W3CDTF">2019-01-28T22:14:34Z</dcterms:created>
  <dcterms:modified xsi:type="dcterms:W3CDTF">2022-09-22T15:53:02Z</dcterms:modified>
</cp:coreProperties>
</file>