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
  </p:notesMasterIdLst>
  <p:sldIdLst>
    <p:sldId id="256" r:id="rId2"/>
    <p:sldId id="267" r:id="rId3"/>
    <p:sldId id="259" r:id="rId4"/>
    <p:sldId id="269" r:id="rId5"/>
    <p:sldId id="258" r:id="rId6"/>
    <p:sldId id="257" r:id="rId7"/>
    <p:sldId id="260" r:id="rId8"/>
    <p:sldId id="264" r:id="rId9"/>
    <p:sldId id="268" r:id="rId10"/>
    <p:sldId id="262" r:id="rId11"/>
    <p:sldId id="263" r:id="rId12"/>
    <p:sldId id="276" r:id="rId13"/>
    <p:sldId id="275" r:id="rId14"/>
    <p:sldId id="271" r:id="rId15"/>
    <p:sldId id="272" r:id="rId16"/>
    <p:sldId id="274" r:id="rId17"/>
    <p:sldId id="277" r:id="rId18"/>
    <p:sldId id="270" r:id="rId19"/>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men Julia Undurraga Ossa" initials="CJUO" lastIdx="2" clrIdx="0">
    <p:extLst>
      <p:ext uri="{19B8F6BF-5375-455C-9EA6-DF929625EA0E}">
        <p15:presenceInfo xmlns:p15="http://schemas.microsoft.com/office/powerpoint/2012/main" userId="S::carmen.undurraga@mineduc.cl::1eb87c68-7f83-471f-ae65-8ba612ca88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82C"/>
    <a:srgbClr val="12100F"/>
    <a:srgbClr val="DA5F37"/>
    <a:srgbClr val="FCC201"/>
    <a:srgbClr val="5A6876"/>
    <a:srgbClr val="CF7E6D"/>
    <a:srgbClr val="B0AE8A"/>
    <a:srgbClr val="856A52"/>
    <a:srgbClr val="EA797D"/>
    <a:srgbClr val="FC66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34" autoAdjust="0"/>
  </p:normalViewPr>
  <p:slideViewPr>
    <p:cSldViewPr>
      <p:cViewPr varScale="1">
        <p:scale>
          <a:sx n="55" d="100"/>
          <a:sy n="55" d="100"/>
        </p:scale>
        <p:origin x="1836"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EFD53E-C7D6-48CF-AAD2-67440DC44C1F}" type="datetimeFigureOut">
              <a:rPr lang="es-CL" smtClean="0"/>
              <a:t>27-12-2021</a:t>
            </a:fld>
            <a:endParaRPr lang="es-CL"/>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D7A9E1-E273-46C3-B356-D93644306E55}" type="slidenum">
              <a:rPr lang="es-CL" smtClean="0"/>
              <a:t>‹Nº›</a:t>
            </a:fld>
            <a:endParaRPr lang="es-CL"/>
          </a:p>
        </p:txBody>
      </p:sp>
    </p:spTree>
    <p:extLst>
      <p:ext uri="{BB962C8B-B14F-4D97-AF65-F5344CB8AC3E}">
        <p14:creationId xmlns:p14="http://schemas.microsoft.com/office/powerpoint/2010/main" val="3635084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5D7A9E1-E273-46C3-B356-D93644306E55}" type="slidenum">
              <a:rPr lang="es-CL" smtClean="0"/>
              <a:t>1</a:t>
            </a:fld>
            <a:endParaRPr lang="es-CL"/>
          </a:p>
        </p:txBody>
      </p:sp>
    </p:spTree>
    <p:extLst>
      <p:ext uri="{BB962C8B-B14F-4D97-AF65-F5344CB8AC3E}">
        <p14:creationId xmlns:p14="http://schemas.microsoft.com/office/powerpoint/2010/main" val="2699213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b="0" i="0" dirty="0">
                <a:solidFill>
                  <a:srgbClr val="333333"/>
                </a:solidFill>
                <a:effectLst/>
                <a:latin typeface="Arial" panose="020B0604020202020204" pitchFamily="34" charset="0"/>
              </a:rPr>
              <a:t>Eugene Alain </a:t>
            </a:r>
            <a:r>
              <a:rPr lang="es-ES" b="0" i="0" dirty="0" err="1">
                <a:solidFill>
                  <a:srgbClr val="333333"/>
                </a:solidFill>
                <a:effectLst/>
                <a:latin typeface="Arial" panose="020B0604020202020204" pitchFamily="34" charset="0"/>
              </a:rPr>
              <a:t>Seguy</a:t>
            </a:r>
            <a:r>
              <a:rPr lang="es-ES" b="0" i="0" dirty="0">
                <a:solidFill>
                  <a:srgbClr val="333333"/>
                </a:solidFill>
                <a:effectLst/>
                <a:latin typeface="Arial" panose="020B0604020202020204" pitchFamily="34" charset="0"/>
              </a:rPr>
              <a:t> fue uno de los diseñadores franceses más importante de comienzos del siglo 20. Sus trabajos están enmarcados dentro del Art Decó y el Art Nouveau, realizo múltiples diseños utilizando la técnica del </a:t>
            </a:r>
            <a:r>
              <a:rPr lang="es-ES" b="0" i="0" dirty="0" err="1">
                <a:solidFill>
                  <a:srgbClr val="333333"/>
                </a:solidFill>
                <a:effectLst/>
                <a:latin typeface="Arial" panose="020B0604020202020204" pitchFamily="34" charset="0"/>
              </a:rPr>
              <a:t>pochoir</a:t>
            </a:r>
            <a:r>
              <a:rPr lang="es-ES" b="0" i="0" dirty="0">
                <a:solidFill>
                  <a:srgbClr val="333333"/>
                </a:solidFill>
                <a:effectLst/>
                <a:latin typeface="Arial" panose="020B0604020202020204" pitchFamily="34" charset="0"/>
              </a:rPr>
              <a:t>.</a:t>
            </a:r>
            <a:endParaRPr lang="es-CL" dirty="0"/>
          </a:p>
        </p:txBody>
      </p:sp>
      <p:sp>
        <p:nvSpPr>
          <p:cNvPr id="4" name="3 Marcador de número de diapositiva"/>
          <p:cNvSpPr>
            <a:spLocks noGrp="1"/>
          </p:cNvSpPr>
          <p:nvPr>
            <p:ph type="sldNum" sz="quarter" idx="10"/>
          </p:nvPr>
        </p:nvSpPr>
        <p:spPr/>
        <p:txBody>
          <a:bodyPr/>
          <a:lstStyle/>
          <a:p>
            <a:fld id="{F5D7A9E1-E273-46C3-B356-D93644306E55}" type="slidenum">
              <a:rPr lang="es-CL" smtClean="0"/>
              <a:t>11</a:t>
            </a:fld>
            <a:endParaRPr lang="es-CL"/>
          </a:p>
        </p:txBody>
      </p:sp>
    </p:spTree>
    <p:extLst>
      <p:ext uri="{BB962C8B-B14F-4D97-AF65-F5344CB8AC3E}">
        <p14:creationId xmlns:p14="http://schemas.microsoft.com/office/powerpoint/2010/main" val="529188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Lois nació en </a:t>
            </a:r>
            <a:r>
              <a:rPr lang="es-ES" dirty="0" err="1"/>
              <a:t>Arsy</a:t>
            </a:r>
            <a:r>
              <a:rPr lang="es-ES" dirty="0"/>
              <a:t> (Oise), era huérfana y vivía con su hermana mayor. Trabajó como pastora, asistenta en el convento de las Hermanas de la Providencia y criada en diferentes casas. Era casi analfabeta y con un imaginario religioso primitivo y pintaba por las noches plantas y flores en pequeños rectángulos de madera. En 1912 el galerista y marchante Wilhelm, quedó impactado al encontrarse con una obra de la pintora y saber que la autora era la mujer de limpieza. Bajo su protección se convirtió en una pintora naif del momento.</a:t>
            </a:r>
          </a:p>
          <a:p>
            <a:endParaRPr lang="es-CL" dirty="0"/>
          </a:p>
        </p:txBody>
      </p:sp>
      <p:sp>
        <p:nvSpPr>
          <p:cNvPr id="4" name="Marcador de número de diapositiva 3"/>
          <p:cNvSpPr>
            <a:spLocks noGrp="1"/>
          </p:cNvSpPr>
          <p:nvPr>
            <p:ph type="sldNum" sz="quarter" idx="5"/>
          </p:nvPr>
        </p:nvSpPr>
        <p:spPr/>
        <p:txBody>
          <a:bodyPr/>
          <a:lstStyle/>
          <a:p>
            <a:fld id="{F5D7A9E1-E273-46C3-B356-D93644306E55}" type="slidenum">
              <a:rPr lang="es-CL" smtClean="0"/>
              <a:t>14</a:t>
            </a:fld>
            <a:endParaRPr lang="es-CL"/>
          </a:p>
        </p:txBody>
      </p:sp>
    </p:spTree>
    <p:extLst>
      <p:ext uri="{BB962C8B-B14F-4D97-AF65-F5344CB8AC3E}">
        <p14:creationId xmlns:p14="http://schemas.microsoft.com/office/powerpoint/2010/main" val="591296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000000"/>
                </a:solidFill>
                <a:effectLst/>
                <a:latin typeface="Roboto" panose="02000000000000000000" pitchFamily="2" charset="0"/>
              </a:rPr>
              <a:t>Max Ernst fue un artista alemán nacionalizado francés considerado figura fundamental tanto en el movimiento Dadá como en el Surrealismo. A lo largo de su variada carrera artística, Ernst se caracterizó por ser un experimentador infatigable, utilizando una extraordinaria diversidad de técnicas, estilos y materiales. En todas sus obras buscaba los medios ideales para expresar, en dos o tres dimensiones, el mundo </a:t>
            </a:r>
            <a:r>
              <a:rPr lang="es-ES" b="0" i="0" dirty="0" err="1">
                <a:solidFill>
                  <a:srgbClr val="000000"/>
                </a:solidFill>
                <a:effectLst/>
                <a:latin typeface="Roboto" panose="02000000000000000000" pitchFamily="2" charset="0"/>
              </a:rPr>
              <a:t>extradimensional</a:t>
            </a:r>
            <a:r>
              <a:rPr lang="es-ES" b="0" i="0" dirty="0">
                <a:solidFill>
                  <a:srgbClr val="000000"/>
                </a:solidFill>
                <a:effectLst/>
                <a:latin typeface="Roboto" panose="02000000000000000000" pitchFamily="2" charset="0"/>
              </a:rPr>
              <a:t> de los sueños y la imaginación.</a:t>
            </a:r>
            <a:br>
              <a:rPr lang="es-ES" dirty="0"/>
            </a:br>
            <a:br>
              <a:rPr lang="es-ES" dirty="0"/>
            </a:br>
            <a:endParaRPr lang="es-CL" dirty="0"/>
          </a:p>
        </p:txBody>
      </p:sp>
      <p:sp>
        <p:nvSpPr>
          <p:cNvPr id="4" name="Marcador de número de diapositiva 3"/>
          <p:cNvSpPr>
            <a:spLocks noGrp="1"/>
          </p:cNvSpPr>
          <p:nvPr>
            <p:ph type="sldNum" sz="quarter" idx="5"/>
          </p:nvPr>
        </p:nvSpPr>
        <p:spPr/>
        <p:txBody>
          <a:bodyPr/>
          <a:lstStyle/>
          <a:p>
            <a:fld id="{F5D7A9E1-E273-46C3-B356-D93644306E55}" type="slidenum">
              <a:rPr lang="es-CL" smtClean="0"/>
              <a:t>15</a:t>
            </a:fld>
            <a:endParaRPr lang="es-CL"/>
          </a:p>
        </p:txBody>
      </p:sp>
    </p:spTree>
    <p:extLst>
      <p:ext uri="{BB962C8B-B14F-4D97-AF65-F5344CB8AC3E}">
        <p14:creationId xmlns:p14="http://schemas.microsoft.com/office/powerpoint/2010/main" val="3099324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8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Georgia </a:t>
            </a:r>
            <a:r>
              <a:rPr lang="es-CL" sz="18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O'Keeffe</a:t>
            </a:r>
            <a:r>
              <a:rPr lang="es-CL" sz="18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es una pintora norteamericana, famosa por su representación de flores a gran escala, como si se vieran a través de una lente de aumento. Asimismo, </a:t>
            </a:r>
            <a:r>
              <a:rPr lang="es-CL" sz="18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creó muchas formas de arte abstracto, incluyendo primeros planos de flores.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CL" dirty="0"/>
          </a:p>
        </p:txBody>
      </p:sp>
      <p:sp>
        <p:nvSpPr>
          <p:cNvPr id="4" name="Marcador de número de diapositiva 3"/>
          <p:cNvSpPr>
            <a:spLocks noGrp="1"/>
          </p:cNvSpPr>
          <p:nvPr>
            <p:ph type="sldNum" sz="quarter" idx="5"/>
          </p:nvPr>
        </p:nvSpPr>
        <p:spPr/>
        <p:txBody>
          <a:bodyPr/>
          <a:lstStyle/>
          <a:p>
            <a:fld id="{F5D7A9E1-E273-46C3-B356-D93644306E55}" type="slidenum">
              <a:rPr lang="es-CL" smtClean="0"/>
              <a:t>16</a:t>
            </a:fld>
            <a:endParaRPr lang="es-CL"/>
          </a:p>
        </p:txBody>
      </p:sp>
    </p:spTree>
    <p:extLst>
      <p:ext uri="{BB962C8B-B14F-4D97-AF65-F5344CB8AC3E}">
        <p14:creationId xmlns:p14="http://schemas.microsoft.com/office/powerpoint/2010/main" val="2389658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F5D7A9E1-E273-46C3-B356-D93644306E55}" type="slidenum">
              <a:rPr lang="es-CL" smtClean="0"/>
              <a:t>18</a:t>
            </a:fld>
            <a:endParaRPr lang="es-CL"/>
          </a:p>
        </p:txBody>
      </p:sp>
    </p:spTree>
    <p:extLst>
      <p:ext uri="{BB962C8B-B14F-4D97-AF65-F5344CB8AC3E}">
        <p14:creationId xmlns:p14="http://schemas.microsoft.com/office/powerpoint/2010/main" val="2624947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200" b="0" i="0" kern="1200" dirty="0">
                <a:solidFill>
                  <a:schemeClr val="tx1"/>
                </a:solidFill>
                <a:effectLst/>
                <a:latin typeface="+mn-lt"/>
                <a:ea typeface="+mn-ea"/>
                <a:cs typeface="+mn-cs"/>
              </a:rPr>
              <a:t>Nacido en Francia, en 1800, Claudio Gay se destacó desde su infancia por el interés hacia las ciencias naturales. Guiado por ese espíritu, recorrió durante su juventud extensas regiones europeas. Entre ellas, los Alpes franceses, el norte de Italia, parte de Grecia, algunas islas mediterráneas, y sectores del Asia Menor. En 1828, viaja a Chile, donde  desarrolla su labor docente como profesor de geografía y, al mismo tiempo, se dedicó al reconocimiento del nuevo territorio. </a:t>
            </a:r>
          </a:p>
        </p:txBody>
      </p:sp>
      <p:sp>
        <p:nvSpPr>
          <p:cNvPr id="4" name="3 Marcador de número de diapositiva"/>
          <p:cNvSpPr>
            <a:spLocks noGrp="1"/>
          </p:cNvSpPr>
          <p:nvPr>
            <p:ph type="sldNum" sz="quarter" idx="10"/>
          </p:nvPr>
        </p:nvSpPr>
        <p:spPr/>
        <p:txBody>
          <a:bodyPr/>
          <a:lstStyle/>
          <a:p>
            <a:fld id="{F5D7A9E1-E273-46C3-B356-D93644306E55}" type="slidenum">
              <a:rPr lang="es-CL" smtClean="0"/>
              <a:t>3</a:t>
            </a:fld>
            <a:endParaRPr lang="es-CL"/>
          </a:p>
        </p:txBody>
      </p:sp>
    </p:spTree>
    <p:extLst>
      <p:ext uri="{BB962C8B-B14F-4D97-AF65-F5344CB8AC3E}">
        <p14:creationId xmlns:p14="http://schemas.microsoft.com/office/powerpoint/2010/main" val="4268676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666666"/>
                </a:solidFill>
                <a:effectLst/>
                <a:latin typeface="Oxygen" panose="020B0604020202020204" pitchFamily="2" charset="0"/>
              </a:rPr>
              <a:t>Naturalista Alemán radicado en Chile que además de la docencia, aporta al progreso de la ciencia en Chile, realizando numerosas expediciones científicas por todo el país, las que le permitieron redactar una serie de textos en los que se recopila, clasifica y describe el </a:t>
            </a:r>
            <a:r>
              <a:rPr lang="es-ES" b="0" i="0" u="none" strike="noStrike" dirty="0">
                <a:solidFill>
                  <a:srgbClr val="000000"/>
                </a:solidFill>
                <a:effectLst/>
                <a:latin typeface="Oxygen" panose="020B0604020202020204" pitchFamily="2" charset="0"/>
              </a:rPr>
              <a:t>patrimonio natural</a:t>
            </a:r>
            <a:r>
              <a:rPr lang="es-ES" b="0" i="0" dirty="0">
                <a:solidFill>
                  <a:srgbClr val="666666"/>
                </a:solidFill>
                <a:effectLst/>
                <a:latin typeface="Oxygen" panose="020B0604020202020204" pitchFamily="2" charset="0"/>
              </a:rPr>
              <a:t> de la nación. De estos viajes, destacan el que hizo a la </a:t>
            </a:r>
            <a:r>
              <a:rPr lang="es-ES" b="0" i="0" u="none" strike="noStrike" dirty="0">
                <a:solidFill>
                  <a:srgbClr val="000000"/>
                </a:solidFill>
                <a:effectLst/>
                <a:latin typeface="Oxygen" panose="020B0604020202020204" pitchFamily="2" charset="0"/>
              </a:rPr>
              <a:t>Provincia de Valdivia</a:t>
            </a:r>
            <a:r>
              <a:rPr lang="es-ES" b="0" i="0" dirty="0">
                <a:solidFill>
                  <a:srgbClr val="666666"/>
                </a:solidFill>
                <a:effectLst/>
                <a:latin typeface="Oxygen" panose="020B0604020202020204" pitchFamily="2" charset="0"/>
              </a:rPr>
              <a:t> en 1852, cuando aún estaba escasamente poblada, y al </a:t>
            </a:r>
            <a:r>
              <a:rPr lang="es-ES" b="0" i="0" u="none" strike="noStrike" dirty="0">
                <a:solidFill>
                  <a:srgbClr val="000000"/>
                </a:solidFill>
                <a:effectLst/>
                <a:latin typeface="Oxygen" panose="020B0604020202020204" pitchFamily="2" charset="0"/>
              </a:rPr>
              <a:t>desierto de Atacama</a:t>
            </a:r>
            <a:r>
              <a:rPr lang="es-ES" b="0" i="0" dirty="0">
                <a:solidFill>
                  <a:srgbClr val="666666"/>
                </a:solidFill>
                <a:effectLst/>
                <a:latin typeface="Oxygen" panose="020B0604020202020204" pitchFamily="2" charset="0"/>
              </a:rPr>
              <a:t> en 1854.</a:t>
            </a:r>
            <a:endParaRPr lang="es-CL" dirty="0"/>
          </a:p>
        </p:txBody>
      </p:sp>
      <p:sp>
        <p:nvSpPr>
          <p:cNvPr id="4" name="Marcador de número de diapositiva 3"/>
          <p:cNvSpPr>
            <a:spLocks noGrp="1"/>
          </p:cNvSpPr>
          <p:nvPr>
            <p:ph type="sldNum" sz="quarter" idx="5"/>
          </p:nvPr>
        </p:nvSpPr>
        <p:spPr/>
        <p:txBody>
          <a:bodyPr/>
          <a:lstStyle/>
          <a:p>
            <a:fld id="{F5D7A9E1-E273-46C3-B356-D93644306E55}" type="slidenum">
              <a:rPr lang="es-CL" smtClean="0"/>
              <a:t>4</a:t>
            </a:fld>
            <a:endParaRPr lang="es-CL"/>
          </a:p>
        </p:txBody>
      </p:sp>
    </p:spTree>
    <p:extLst>
      <p:ext uri="{BB962C8B-B14F-4D97-AF65-F5344CB8AC3E}">
        <p14:creationId xmlns:p14="http://schemas.microsoft.com/office/powerpoint/2010/main" val="891299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18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Leonardo da Vinci fue un genio cuya sabiduría abarca conocimientos sobre campos diversos de la </a:t>
            </a:r>
            <a:r>
              <a:rPr lang="es-ES" sz="180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ciencia, arte y humanidades </a:t>
            </a:r>
            <a:r>
              <a:rPr lang="es-ES" sz="18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del Renacimiento italiano. Fue a la vez pintor, anatomista, arquitecto, paleontólogo, artista, botánico, científico, escritor, ingeniero, inventor, músico, poeta y </a:t>
            </a:r>
            <a:r>
              <a:rPr lang="es-ES" sz="180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urbanista</a:t>
            </a:r>
            <a:r>
              <a:rPr lang="es-ES" sz="18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Frecuentemente descrito como un arquetipo y símbolo del hombre del Renacimiento. Genio universal cuya curiosidad infinita solo puede ser equiparable a su capacidad inventiva. Leonardo da Vinci es considerado uno de los más grandes pintores de todos los tiempos y, probablemente, la persona con el mayor número de talentos en múltiples disciplinas que jamás ha existido. Como ingeniero e inventor, Leonardo desarrolló ideas muy adelantadas a su tiempo, tales como el </a:t>
            </a:r>
            <a:r>
              <a:rPr lang="es-ES" sz="180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helicóptero</a:t>
            </a:r>
            <a:r>
              <a:rPr lang="es-ES" sz="18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el </a:t>
            </a:r>
            <a:r>
              <a:rPr lang="es-ES" sz="180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carro de combate</a:t>
            </a:r>
            <a:r>
              <a:rPr lang="es-ES" sz="18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el </a:t>
            </a:r>
            <a:r>
              <a:rPr lang="es-ES" sz="1800" u="none" strike="noStrik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submarino </a:t>
            </a:r>
            <a:r>
              <a:rPr lang="es-ES" sz="18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 el </a:t>
            </a:r>
            <a:r>
              <a:rPr lang="es-ES" sz="1800" dirty="0">
                <a:effectLst/>
                <a:latin typeface="Calibri" panose="020F0502020204030204" pitchFamily="34" charset="0"/>
                <a:ea typeface="Calibri" panose="020F0502020204030204" pitchFamily="34" charset="0"/>
                <a:cs typeface="Times New Roman" panose="02020603050405020304" pitchFamily="18" charset="0"/>
              </a:rPr>
              <a:t>automóvil. </a:t>
            </a:r>
            <a:endParaRPr lang="es-ES" b="0" i="0" dirty="0">
              <a:solidFill>
                <a:srgbClr val="202122"/>
              </a:solidFill>
              <a:effectLst/>
              <a:latin typeface="Arial" panose="020B0604020202020204" pitchFamily="34" charset="0"/>
            </a:endParaRPr>
          </a:p>
        </p:txBody>
      </p:sp>
      <p:sp>
        <p:nvSpPr>
          <p:cNvPr id="4" name="3 Marcador de número de diapositiva"/>
          <p:cNvSpPr>
            <a:spLocks noGrp="1"/>
          </p:cNvSpPr>
          <p:nvPr>
            <p:ph type="sldNum" sz="quarter" idx="10"/>
          </p:nvPr>
        </p:nvSpPr>
        <p:spPr/>
        <p:txBody>
          <a:bodyPr/>
          <a:lstStyle/>
          <a:p>
            <a:fld id="{F5D7A9E1-E273-46C3-B356-D93644306E55}" type="slidenum">
              <a:rPr lang="es-CL" smtClean="0"/>
              <a:t>5</a:t>
            </a:fld>
            <a:endParaRPr lang="es-CL"/>
          </a:p>
        </p:txBody>
      </p:sp>
    </p:spTree>
    <p:extLst>
      <p:ext uri="{BB962C8B-B14F-4D97-AF65-F5344CB8AC3E}">
        <p14:creationId xmlns:p14="http://schemas.microsoft.com/office/powerpoint/2010/main" val="1191053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a:t>Alberto Durero es el artista más destacado del Renacimiento en Alemania </a:t>
            </a:r>
            <a:r>
              <a:rPr lang="es-CL" sz="1200" b="0" i="0" kern="1200" dirty="0">
                <a:solidFill>
                  <a:schemeClr val="tx1"/>
                </a:solidFill>
                <a:effectLst/>
                <a:latin typeface="+mn-lt"/>
                <a:ea typeface="+mn-ea"/>
                <a:cs typeface="+mn-cs"/>
              </a:rPr>
              <a:t>por sus pinturas, dibujos, grabados y escritos teóricos sobre arte.</a:t>
            </a:r>
          </a:p>
          <a:p>
            <a:pPr algn="l"/>
            <a:r>
              <a:rPr lang="es-ES" b="0" i="0" dirty="0">
                <a:solidFill>
                  <a:srgbClr val="202122"/>
                </a:solidFill>
                <a:effectLst/>
                <a:latin typeface="Arial" panose="020B0604020202020204" pitchFamily="34" charset="0"/>
              </a:rPr>
              <a:t>Durero ejerció una influencia determinante en los artistas del </a:t>
            </a:r>
            <a:r>
              <a:rPr lang="es-ES" b="0" i="0" u="none" strike="noStrike" dirty="0">
                <a:solidFill>
                  <a:srgbClr val="0645AD"/>
                </a:solidFill>
                <a:effectLst/>
                <a:latin typeface="Arial" panose="020B0604020202020204" pitchFamily="34" charset="0"/>
              </a:rPr>
              <a:t> siglo XVI</a:t>
            </a:r>
            <a:r>
              <a:rPr lang="es-ES" b="0" i="0" dirty="0">
                <a:solidFill>
                  <a:srgbClr val="202122"/>
                </a:solidFill>
                <a:effectLst/>
                <a:latin typeface="Arial" panose="020B0604020202020204" pitchFamily="34" charset="0"/>
              </a:rPr>
              <a:t>, tanto alemanes como de los Países Bajos, y llegó a ser admirado por maestros italianos como Rafael Sanzio y Tiziano. Sus grabados alcanzaron gran difusión e inspiraron a múltiples creadores posteriores. </a:t>
            </a:r>
          </a:p>
          <a:p>
            <a:endParaRPr lang="es-CL" dirty="0"/>
          </a:p>
        </p:txBody>
      </p:sp>
      <p:sp>
        <p:nvSpPr>
          <p:cNvPr id="4" name="3 Marcador de número de diapositiva"/>
          <p:cNvSpPr>
            <a:spLocks noGrp="1"/>
          </p:cNvSpPr>
          <p:nvPr>
            <p:ph type="sldNum" sz="quarter" idx="10"/>
          </p:nvPr>
        </p:nvSpPr>
        <p:spPr/>
        <p:txBody>
          <a:bodyPr/>
          <a:lstStyle/>
          <a:p>
            <a:fld id="{F5D7A9E1-E273-46C3-B356-D93644306E55}" type="slidenum">
              <a:rPr lang="es-CL" smtClean="0"/>
              <a:t>6</a:t>
            </a:fld>
            <a:endParaRPr lang="es-CL"/>
          </a:p>
        </p:txBody>
      </p:sp>
    </p:spTree>
    <p:extLst>
      <p:ext uri="{BB962C8B-B14F-4D97-AF65-F5344CB8AC3E}">
        <p14:creationId xmlns:p14="http://schemas.microsoft.com/office/powerpoint/2010/main" val="1942139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b="0" i="0" dirty="0">
                <a:solidFill>
                  <a:srgbClr val="6C6C6C"/>
                </a:solidFill>
                <a:effectLst/>
                <a:latin typeface="Hoefler Text A"/>
              </a:rPr>
              <a:t>Pintor flamenco, descendiente de una nutrida saga de pintores. Era nieto de Jan Brueghel el Viejo y sobrino de Jan Brueghel el Joven y de David Teniers II, de quienes fue discípulo. Cultivó una amplia variedad de géneros pictóricos, entre los cuales se encuentran los bodegones y flores, animales, paisajes, alegorías y obras religiosas. Gustó de representar animales, movido probablemente por cierto interés zoológico. Su preferencia se dirigió casi siempre hacia especies de pequeño tamaño, principalmente peces</a:t>
            </a:r>
            <a:r>
              <a:rPr lang="es-CL" sz="1200" b="0" i="0" kern="1200" dirty="0">
                <a:solidFill>
                  <a:schemeClr val="tx1"/>
                </a:solidFill>
                <a:effectLst/>
                <a:latin typeface="+mn-lt"/>
                <a:ea typeface="+mn-ea"/>
                <a:cs typeface="+mn-cs"/>
              </a:rPr>
              <a:t>, insectos y flores. </a:t>
            </a:r>
          </a:p>
        </p:txBody>
      </p:sp>
      <p:sp>
        <p:nvSpPr>
          <p:cNvPr id="4" name="3 Marcador de número de diapositiva"/>
          <p:cNvSpPr>
            <a:spLocks noGrp="1"/>
          </p:cNvSpPr>
          <p:nvPr>
            <p:ph type="sldNum" sz="quarter" idx="10"/>
          </p:nvPr>
        </p:nvSpPr>
        <p:spPr/>
        <p:txBody>
          <a:bodyPr/>
          <a:lstStyle/>
          <a:p>
            <a:fld id="{F5D7A9E1-E273-46C3-B356-D93644306E55}" type="slidenum">
              <a:rPr lang="es-CL" smtClean="0"/>
              <a:t>7</a:t>
            </a:fld>
            <a:endParaRPr lang="es-CL"/>
          </a:p>
        </p:txBody>
      </p:sp>
    </p:spTree>
    <p:extLst>
      <p:ext uri="{BB962C8B-B14F-4D97-AF65-F5344CB8AC3E}">
        <p14:creationId xmlns:p14="http://schemas.microsoft.com/office/powerpoint/2010/main" val="1218801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sz="1200" b="0" i="0" kern="1200" dirty="0">
                <a:solidFill>
                  <a:schemeClr val="tx1"/>
                </a:solidFill>
                <a:effectLst/>
                <a:latin typeface="+mn-lt"/>
                <a:ea typeface="+mn-ea"/>
                <a:cs typeface="+mn-cs"/>
              </a:rPr>
              <a:t>Marcus </a:t>
            </a:r>
            <a:r>
              <a:rPr lang="es-CL" sz="1200" b="0" i="0" kern="1200" dirty="0" err="1">
                <a:solidFill>
                  <a:schemeClr val="tx1"/>
                </a:solidFill>
                <a:effectLst/>
                <a:latin typeface="+mn-lt"/>
                <a:ea typeface="+mn-ea"/>
                <a:cs typeface="+mn-cs"/>
              </a:rPr>
              <a:t>Elieser</a:t>
            </a:r>
            <a:r>
              <a:rPr lang="es-CL" sz="1200" b="0" i="0" kern="1200" dirty="0">
                <a:solidFill>
                  <a:schemeClr val="tx1"/>
                </a:solidFill>
                <a:effectLst/>
                <a:latin typeface="+mn-lt"/>
                <a:ea typeface="+mn-ea"/>
                <a:cs typeface="+mn-cs"/>
              </a:rPr>
              <a:t> </a:t>
            </a:r>
            <a:r>
              <a:rPr lang="es-CL" sz="1200" b="0" i="0" kern="1200" dirty="0" err="1">
                <a:solidFill>
                  <a:schemeClr val="tx1"/>
                </a:solidFill>
                <a:effectLst/>
                <a:latin typeface="+mn-lt"/>
                <a:ea typeface="+mn-ea"/>
                <a:cs typeface="+mn-cs"/>
              </a:rPr>
              <a:t>Bloch</a:t>
            </a:r>
            <a:r>
              <a:rPr lang="es-CL" sz="1200" b="0" i="0" kern="1200" dirty="0">
                <a:solidFill>
                  <a:schemeClr val="tx1"/>
                </a:solidFill>
                <a:effectLst/>
                <a:latin typeface="+mn-lt"/>
                <a:ea typeface="+mn-ea"/>
                <a:cs typeface="+mn-cs"/>
              </a:rPr>
              <a:t>  fue un médico y naturalista </a:t>
            </a:r>
            <a:r>
              <a:rPr lang="es-CL" sz="1200" b="0" i="0" u="none" strike="noStrike" kern="1200" dirty="0">
                <a:solidFill>
                  <a:schemeClr val="tx1"/>
                </a:solidFill>
                <a:effectLst/>
                <a:latin typeface="+mn-lt"/>
                <a:ea typeface="+mn-ea"/>
                <a:cs typeface="+mn-cs"/>
              </a:rPr>
              <a:t>alemán</a:t>
            </a:r>
            <a:r>
              <a:rPr lang="es-CL" sz="1200" b="0" i="0" kern="1200" dirty="0">
                <a:solidFill>
                  <a:schemeClr val="tx1"/>
                </a:solidFill>
                <a:effectLst/>
                <a:latin typeface="+mn-lt"/>
                <a:ea typeface="+mn-ea"/>
                <a:cs typeface="+mn-cs"/>
              </a:rPr>
              <a:t>. Generalmente es considerado uno de los más importantes </a:t>
            </a:r>
            <a:r>
              <a:rPr lang="es-CL" sz="1200" b="0" i="0" u="none" strike="noStrike" kern="1200" dirty="0">
                <a:solidFill>
                  <a:schemeClr val="tx1"/>
                </a:solidFill>
                <a:effectLst/>
                <a:latin typeface="+mn-lt"/>
                <a:ea typeface="+mn-ea"/>
                <a:cs typeface="+mn-cs"/>
              </a:rPr>
              <a:t>ictiólogos</a:t>
            </a:r>
            <a:r>
              <a:rPr lang="es-CL" sz="1200" b="0" i="0" kern="1200" dirty="0">
                <a:solidFill>
                  <a:schemeClr val="tx1"/>
                </a:solidFill>
                <a:effectLst/>
                <a:latin typeface="+mn-lt"/>
                <a:ea typeface="+mn-ea"/>
                <a:cs typeface="+mn-cs"/>
              </a:rPr>
              <a:t> del siglo XVIII.</a:t>
            </a:r>
          </a:p>
          <a:p>
            <a:r>
              <a:rPr lang="es-CL" sz="1200" b="0" i="0" kern="1200" dirty="0">
                <a:solidFill>
                  <a:schemeClr val="tx1"/>
                </a:solidFill>
                <a:effectLst/>
                <a:latin typeface="+mn-lt"/>
                <a:ea typeface="+mn-ea"/>
                <a:cs typeface="+mn-cs"/>
              </a:rPr>
              <a:t>Entre </a:t>
            </a:r>
            <a:r>
              <a:rPr lang="es-CL" sz="1200" b="0" i="0" u="none" strike="noStrike" kern="1200" dirty="0">
                <a:solidFill>
                  <a:schemeClr val="tx1"/>
                </a:solidFill>
                <a:effectLst/>
                <a:latin typeface="+mn-lt"/>
                <a:ea typeface="+mn-ea"/>
                <a:cs typeface="+mn-cs"/>
              </a:rPr>
              <a:t>1782</a:t>
            </a:r>
            <a:r>
              <a:rPr lang="es-CL" sz="1200" b="0" i="0" kern="1200" dirty="0">
                <a:solidFill>
                  <a:schemeClr val="tx1"/>
                </a:solidFill>
                <a:effectLst/>
                <a:latin typeface="+mn-lt"/>
                <a:ea typeface="+mn-ea"/>
                <a:cs typeface="+mn-cs"/>
              </a:rPr>
              <a:t> y </a:t>
            </a:r>
            <a:r>
              <a:rPr lang="es-CL" sz="1200" b="0" i="0" u="none" strike="noStrike" kern="1200" dirty="0">
                <a:solidFill>
                  <a:schemeClr val="tx1"/>
                </a:solidFill>
                <a:effectLst/>
                <a:latin typeface="+mn-lt"/>
                <a:ea typeface="+mn-ea"/>
                <a:cs typeface="+mn-cs"/>
              </a:rPr>
              <a:t>1795</a:t>
            </a:r>
            <a:r>
              <a:rPr lang="es-CL" sz="1200" b="0" i="0" kern="1200" dirty="0">
                <a:solidFill>
                  <a:schemeClr val="tx1"/>
                </a:solidFill>
                <a:effectLst/>
                <a:latin typeface="+mn-lt"/>
                <a:ea typeface="+mn-ea"/>
                <a:cs typeface="+mn-cs"/>
              </a:rPr>
              <a:t> publica «Historia natural de los peces», publicación</a:t>
            </a:r>
            <a:r>
              <a:rPr lang="es-CL" sz="1200" b="0" i="0" kern="1200" baseline="0" dirty="0">
                <a:solidFill>
                  <a:schemeClr val="tx1"/>
                </a:solidFill>
                <a:effectLst/>
                <a:latin typeface="+mn-lt"/>
                <a:ea typeface="+mn-ea"/>
                <a:cs typeface="+mn-cs"/>
              </a:rPr>
              <a:t> bellamente ilustrada con 435 grabados a color</a:t>
            </a:r>
          </a:p>
          <a:p>
            <a:pPr marL="0" marR="0" indent="0" algn="l" defTabSz="914400" rtl="0" eaLnBrk="1" fontAlgn="auto" latinLnBrk="0" hangingPunct="1">
              <a:lnSpc>
                <a:spcPct val="100000"/>
              </a:lnSpc>
              <a:spcBef>
                <a:spcPts val="0"/>
              </a:spcBef>
              <a:spcAft>
                <a:spcPts val="0"/>
              </a:spcAft>
              <a:buClrTx/>
              <a:buSzTx/>
              <a:buFontTx/>
              <a:buNone/>
              <a:tabLst/>
              <a:defRPr/>
            </a:pPr>
            <a:endParaRPr lang="es-CL" sz="1200" b="0" i="0" u="none" strike="noStrike" kern="1200" baseline="0" dirty="0">
              <a:solidFill>
                <a:schemeClr val="tx1"/>
              </a:solidFill>
              <a:latin typeface="+mn-lt"/>
              <a:ea typeface="+mn-ea"/>
              <a:cs typeface="+mn-cs"/>
            </a:endParaRPr>
          </a:p>
          <a:p>
            <a:endParaRPr lang="es-CL" i="0" dirty="0"/>
          </a:p>
        </p:txBody>
      </p:sp>
      <p:sp>
        <p:nvSpPr>
          <p:cNvPr id="4" name="3 Marcador de número de diapositiva"/>
          <p:cNvSpPr>
            <a:spLocks noGrp="1"/>
          </p:cNvSpPr>
          <p:nvPr>
            <p:ph type="sldNum" sz="quarter" idx="10"/>
          </p:nvPr>
        </p:nvSpPr>
        <p:spPr/>
        <p:txBody>
          <a:bodyPr/>
          <a:lstStyle/>
          <a:p>
            <a:fld id="{F5D7A9E1-E273-46C3-B356-D93644306E55}" type="slidenum">
              <a:rPr lang="es-CL" smtClean="0"/>
              <a:t>8</a:t>
            </a:fld>
            <a:endParaRPr lang="es-CL"/>
          </a:p>
        </p:txBody>
      </p:sp>
    </p:spTree>
    <p:extLst>
      <p:ext uri="{BB962C8B-B14F-4D97-AF65-F5344CB8AC3E}">
        <p14:creationId xmlns:p14="http://schemas.microsoft.com/office/powerpoint/2010/main" val="1374650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800" dirty="0" err="1">
                <a:solidFill>
                  <a:srgbClr val="000000"/>
                </a:solidFill>
                <a:effectLst/>
                <a:latin typeface="Roboto" panose="02000000000000000000" pitchFamily="2" charset="0"/>
                <a:ea typeface="Calibri" panose="020F0502020204030204" pitchFamily="34" charset="0"/>
                <a:cs typeface="Times New Roman" panose="02020603050405020304" pitchFamily="18" charset="0"/>
              </a:rPr>
              <a:t>Katsushika</a:t>
            </a:r>
            <a:r>
              <a:rPr lang="es-CL" sz="18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 Hokusai conocido simplemente como Hokusai  fue un pintor y grabador japonés, adscrito a la escuela </a:t>
            </a:r>
            <a:r>
              <a:rPr lang="es-CL" sz="1800" dirty="0" err="1">
                <a:solidFill>
                  <a:srgbClr val="000000"/>
                </a:solidFill>
                <a:effectLst/>
                <a:latin typeface="Roboto" panose="02000000000000000000" pitchFamily="2" charset="0"/>
                <a:ea typeface="Calibri" panose="020F0502020204030204" pitchFamily="34" charset="0"/>
                <a:cs typeface="Times New Roman" panose="02020603050405020304" pitchFamily="18" charset="0"/>
              </a:rPr>
              <a:t>Ukiyo</a:t>
            </a:r>
            <a:r>
              <a:rPr lang="es-CL" sz="18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-e del periodo Edo. Es uno de los principales artistas de esta escuela conocida como «pinturas del mundo flotante». Fue autor de una obra inmensa y variada. Por ejemplo, en el Hokusai Manga donde muestra la vida diaria de su población, con una gran exactitud y sentido del humor, vistas del monte Fuji y La Gran ola de Kanagawa.</a:t>
            </a:r>
            <a:r>
              <a:rPr lang="es-CL" b="0" i="0" dirty="0">
                <a:solidFill>
                  <a:srgbClr val="202122"/>
                </a:solidFill>
                <a:effectLst/>
                <a:latin typeface="Arial" panose="020B0604020202020204" pitchFamily="34" charset="0"/>
              </a:rPr>
              <a:t> </a:t>
            </a:r>
            <a:endParaRPr lang="es-CL" dirty="0"/>
          </a:p>
        </p:txBody>
      </p:sp>
      <p:sp>
        <p:nvSpPr>
          <p:cNvPr id="4" name="Marcador de número de diapositiva 3"/>
          <p:cNvSpPr>
            <a:spLocks noGrp="1"/>
          </p:cNvSpPr>
          <p:nvPr>
            <p:ph type="sldNum" sz="quarter" idx="5"/>
          </p:nvPr>
        </p:nvSpPr>
        <p:spPr/>
        <p:txBody>
          <a:bodyPr/>
          <a:lstStyle/>
          <a:p>
            <a:fld id="{F5D7A9E1-E273-46C3-B356-D93644306E55}" type="slidenum">
              <a:rPr lang="es-CL" smtClean="0"/>
              <a:t>9</a:t>
            </a:fld>
            <a:endParaRPr lang="es-CL"/>
          </a:p>
        </p:txBody>
      </p:sp>
    </p:spTree>
    <p:extLst>
      <p:ext uri="{BB962C8B-B14F-4D97-AF65-F5344CB8AC3E}">
        <p14:creationId xmlns:p14="http://schemas.microsoft.com/office/powerpoint/2010/main" val="3983855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err="1"/>
              <a:t>Verdier</a:t>
            </a:r>
            <a:r>
              <a:rPr lang="es-CL" dirty="0"/>
              <a:t>  es un ilustrador de ciencia ficción que elabora guías naturalistas y libros de divulgación científica. En 1995 surgió Imago, un trabajo personal dedicado a los escarabajos.</a:t>
            </a:r>
          </a:p>
          <a:p>
            <a:endParaRPr lang="es-CL" dirty="0"/>
          </a:p>
        </p:txBody>
      </p:sp>
      <p:sp>
        <p:nvSpPr>
          <p:cNvPr id="4" name="3 Marcador de número de diapositiva"/>
          <p:cNvSpPr>
            <a:spLocks noGrp="1"/>
          </p:cNvSpPr>
          <p:nvPr>
            <p:ph type="sldNum" sz="quarter" idx="10"/>
          </p:nvPr>
        </p:nvSpPr>
        <p:spPr/>
        <p:txBody>
          <a:bodyPr/>
          <a:lstStyle/>
          <a:p>
            <a:fld id="{F5D7A9E1-E273-46C3-B356-D93644306E55}" type="slidenum">
              <a:rPr lang="es-CL" smtClean="0"/>
              <a:t>10</a:t>
            </a:fld>
            <a:endParaRPr lang="es-CL"/>
          </a:p>
        </p:txBody>
      </p:sp>
    </p:spTree>
    <p:extLst>
      <p:ext uri="{BB962C8B-B14F-4D97-AF65-F5344CB8AC3E}">
        <p14:creationId xmlns:p14="http://schemas.microsoft.com/office/powerpoint/2010/main" val="3793816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EBB7D6-E153-4660-93FC-0988BD6B5A9B}"/>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2F394F53-B6DD-4858-830C-7032E16BE6F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B308E9AB-B0F4-4C3B-806F-E6A855A2E4B6}"/>
              </a:ext>
            </a:extLst>
          </p:cNvPr>
          <p:cNvSpPr>
            <a:spLocks noGrp="1"/>
          </p:cNvSpPr>
          <p:nvPr>
            <p:ph type="dt" sz="half" idx="10"/>
          </p:nvPr>
        </p:nvSpPr>
        <p:spPr/>
        <p:txBody>
          <a:bodyPr/>
          <a:lstStyle/>
          <a:p>
            <a:fld id="{9EF61913-45F9-4415-99C0-FBE27436B96E}" type="datetimeFigureOut">
              <a:rPr lang="es-CL" smtClean="0"/>
              <a:t>27-12-2021</a:t>
            </a:fld>
            <a:endParaRPr lang="es-CL"/>
          </a:p>
        </p:txBody>
      </p:sp>
      <p:sp>
        <p:nvSpPr>
          <p:cNvPr id="5" name="Marcador de pie de página 4">
            <a:extLst>
              <a:ext uri="{FF2B5EF4-FFF2-40B4-BE49-F238E27FC236}">
                <a16:creationId xmlns:a16="http://schemas.microsoft.com/office/drawing/2014/main" id="{224D1FFC-C0F2-4744-A91E-8015BA2CF4A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1E9EC41-A538-4740-9FDF-B688D08252BD}"/>
              </a:ext>
            </a:extLst>
          </p:cNvPr>
          <p:cNvSpPr>
            <a:spLocks noGrp="1"/>
          </p:cNvSpPr>
          <p:nvPr>
            <p:ph type="sldNum" sz="quarter" idx="12"/>
          </p:nvPr>
        </p:nvSpPr>
        <p:spPr/>
        <p:txBody>
          <a:bodyPr/>
          <a:lstStyle/>
          <a:p>
            <a:fld id="{499F2AC9-91B7-4F3F-84C0-CB2E7147EDD1}" type="slidenum">
              <a:rPr lang="es-CL" smtClean="0"/>
              <a:t>‹Nº›</a:t>
            </a:fld>
            <a:endParaRPr lang="es-CL"/>
          </a:p>
        </p:txBody>
      </p:sp>
    </p:spTree>
    <p:extLst>
      <p:ext uri="{BB962C8B-B14F-4D97-AF65-F5344CB8AC3E}">
        <p14:creationId xmlns:p14="http://schemas.microsoft.com/office/powerpoint/2010/main" val="4222499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E3AEF1-41A0-46CA-9234-6F8ECFC46E57}"/>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58168978-BFD8-48B0-BFE5-DE1ECFDB66D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B830D8B-2AB5-41B3-9B75-C93FAAE836D9}"/>
              </a:ext>
            </a:extLst>
          </p:cNvPr>
          <p:cNvSpPr>
            <a:spLocks noGrp="1"/>
          </p:cNvSpPr>
          <p:nvPr>
            <p:ph type="dt" sz="half" idx="10"/>
          </p:nvPr>
        </p:nvSpPr>
        <p:spPr/>
        <p:txBody>
          <a:bodyPr/>
          <a:lstStyle/>
          <a:p>
            <a:fld id="{9EF61913-45F9-4415-99C0-FBE27436B96E}" type="datetimeFigureOut">
              <a:rPr lang="es-CL" smtClean="0"/>
              <a:t>27-12-2021</a:t>
            </a:fld>
            <a:endParaRPr lang="es-CL"/>
          </a:p>
        </p:txBody>
      </p:sp>
      <p:sp>
        <p:nvSpPr>
          <p:cNvPr id="5" name="Marcador de pie de página 4">
            <a:extLst>
              <a:ext uri="{FF2B5EF4-FFF2-40B4-BE49-F238E27FC236}">
                <a16:creationId xmlns:a16="http://schemas.microsoft.com/office/drawing/2014/main" id="{8D28FB24-3EBD-4BB5-A42F-0BA8D71D3FF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9082C88-444D-4921-B6D6-D755DED82781}"/>
              </a:ext>
            </a:extLst>
          </p:cNvPr>
          <p:cNvSpPr>
            <a:spLocks noGrp="1"/>
          </p:cNvSpPr>
          <p:nvPr>
            <p:ph type="sldNum" sz="quarter" idx="12"/>
          </p:nvPr>
        </p:nvSpPr>
        <p:spPr/>
        <p:txBody>
          <a:bodyPr/>
          <a:lstStyle/>
          <a:p>
            <a:fld id="{499F2AC9-91B7-4F3F-84C0-CB2E7147EDD1}" type="slidenum">
              <a:rPr lang="es-CL" smtClean="0"/>
              <a:t>‹Nº›</a:t>
            </a:fld>
            <a:endParaRPr lang="es-CL"/>
          </a:p>
        </p:txBody>
      </p:sp>
    </p:spTree>
    <p:extLst>
      <p:ext uri="{BB962C8B-B14F-4D97-AF65-F5344CB8AC3E}">
        <p14:creationId xmlns:p14="http://schemas.microsoft.com/office/powerpoint/2010/main" val="2078791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FE93785-4DE5-4B85-B673-55C1AE594F02}"/>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59416053-E706-47F9-8CF9-1154D2B4975A}"/>
              </a:ext>
            </a:extLst>
          </p:cNvPr>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BFA1E9F-5963-4EB4-8A5A-F4ABEB085EE6}"/>
              </a:ext>
            </a:extLst>
          </p:cNvPr>
          <p:cNvSpPr>
            <a:spLocks noGrp="1"/>
          </p:cNvSpPr>
          <p:nvPr>
            <p:ph type="dt" sz="half" idx="10"/>
          </p:nvPr>
        </p:nvSpPr>
        <p:spPr/>
        <p:txBody>
          <a:bodyPr/>
          <a:lstStyle/>
          <a:p>
            <a:fld id="{9EF61913-45F9-4415-99C0-FBE27436B96E}" type="datetimeFigureOut">
              <a:rPr lang="es-CL" smtClean="0"/>
              <a:t>27-12-2021</a:t>
            </a:fld>
            <a:endParaRPr lang="es-CL"/>
          </a:p>
        </p:txBody>
      </p:sp>
      <p:sp>
        <p:nvSpPr>
          <p:cNvPr id="5" name="Marcador de pie de página 4">
            <a:extLst>
              <a:ext uri="{FF2B5EF4-FFF2-40B4-BE49-F238E27FC236}">
                <a16:creationId xmlns:a16="http://schemas.microsoft.com/office/drawing/2014/main" id="{B53DE180-5079-47E3-881E-A6DEC85949E5}"/>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1130BFD-9053-4619-A3B2-4D8FB3EB0174}"/>
              </a:ext>
            </a:extLst>
          </p:cNvPr>
          <p:cNvSpPr>
            <a:spLocks noGrp="1"/>
          </p:cNvSpPr>
          <p:nvPr>
            <p:ph type="sldNum" sz="quarter" idx="12"/>
          </p:nvPr>
        </p:nvSpPr>
        <p:spPr/>
        <p:txBody>
          <a:bodyPr/>
          <a:lstStyle/>
          <a:p>
            <a:fld id="{499F2AC9-91B7-4F3F-84C0-CB2E7147EDD1}" type="slidenum">
              <a:rPr lang="es-CL" smtClean="0"/>
              <a:t>‹Nº›</a:t>
            </a:fld>
            <a:endParaRPr lang="es-CL"/>
          </a:p>
        </p:txBody>
      </p:sp>
    </p:spTree>
    <p:extLst>
      <p:ext uri="{BB962C8B-B14F-4D97-AF65-F5344CB8AC3E}">
        <p14:creationId xmlns:p14="http://schemas.microsoft.com/office/powerpoint/2010/main" val="577620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8E6F0F-8619-482B-8506-FA3D0BC77CD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9C332957-3C24-43A5-B63F-9AE99E2AA5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4A000068-24C2-4244-8FAE-4CB9D9BE3E4C}"/>
              </a:ext>
            </a:extLst>
          </p:cNvPr>
          <p:cNvSpPr>
            <a:spLocks noGrp="1"/>
          </p:cNvSpPr>
          <p:nvPr>
            <p:ph type="dt" sz="half" idx="10"/>
          </p:nvPr>
        </p:nvSpPr>
        <p:spPr/>
        <p:txBody>
          <a:bodyPr/>
          <a:lstStyle/>
          <a:p>
            <a:fld id="{9EF61913-45F9-4415-99C0-FBE27436B96E}" type="datetimeFigureOut">
              <a:rPr lang="es-CL" smtClean="0"/>
              <a:t>27-12-2021</a:t>
            </a:fld>
            <a:endParaRPr lang="es-CL"/>
          </a:p>
        </p:txBody>
      </p:sp>
      <p:sp>
        <p:nvSpPr>
          <p:cNvPr id="5" name="Marcador de pie de página 4">
            <a:extLst>
              <a:ext uri="{FF2B5EF4-FFF2-40B4-BE49-F238E27FC236}">
                <a16:creationId xmlns:a16="http://schemas.microsoft.com/office/drawing/2014/main" id="{715DB84E-3A25-4E64-86BC-4D0C80DF376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381EA6E-4B6B-4E34-8824-609E98FD4583}"/>
              </a:ext>
            </a:extLst>
          </p:cNvPr>
          <p:cNvSpPr>
            <a:spLocks noGrp="1"/>
          </p:cNvSpPr>
          <p:nvPr>
            <p:ph type="sldNum" sz="quarter" idx="12"/>
          </p:nvPr>
        </p:nvSpPr>
        <p:spPr/>
        <p:txBody>
          <a:bodyPr/>
          <a:lstStyle/>
          <a:p>
            <a:fld id="{499F2AC9-91B7-4F3F-84C0-CB2E7147EDD1}" type="slidenum">
              <a:rPr lang="es-CL" smtClean="0"/>
              <a:t>‹Nº›</a:t>
            </a:fld>
            <a:endParaRPr lang="es-CL"/>
          </a:p>
        </p:txBody>
      </p:sp>
    </p:spTree>
    <p:extLst>
      <p:ext uri="{BB962C8B-B14F-4D97-AF65-F5344CB8AC3E}">
        <p14:creationId xmlns:p14="http://schemas.microsoft.com/office/powerpoint/2010/main" val="50785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E1136B-D49E-41E8-8AD2-82D607D085E5}"/>
              </a:ext>
            </a:extLst>
          </p:cNvPr>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0D9C715-8B5C-4483-83B5-52CA95A1370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ADDDEF1-6A34-4158-8BDD-A9182E95290C}"/>
              </a:ext>
            </a:extLst>
          </p:cNvPr>
          <p:cNvSpPr>
            <a:spLocks noGrp="1"/>
          </p:cNvSpPr>
          <p:nvPr>
            <p:ph type="dt" sz="half" idx="10"/>
          </p:nvPr>
        </p:nvSpPr>
        <p:spPr/>
        <p:txBody>
          <a:bodyPr/>
          <a:lstStyle/>
          <a:p>
            <a:fld id="{9EF61913-45F9-4415-99C0-FBE27436B96E}" type="datetimeFigureOut">
              <a:rPr lang="es-CL" smtClean="0"/>
              <a:t>27-12-2021</a:t>
            </a:fld>
            <a:endParaRPr lang="es-CL"/>
          </a:p>
        </p:txBody>
      </p:sp>
      <p:sp>
        <p:nvSpPr>
          <p:cNvPr id="5" name="Marcador de pie de página 4">
            <a:extLst>
              <a:ext uri="{FF2B5EF4-FFF2-40B4-BE49-F238E27FC236}">
                <a16:creationId xmlns:a16="http://schemas.microsoft.com/office/drawing/2014/main" id="{6E9B6991-B940-4AF4-A84B-4586962A84C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0B9E212-692D-48C9-BBBF-B844F1F5C859}"/>
              </a:ext>
            </a:extLst>
          </p:cNvPr>
          <p:cNvSpPr>
            <a:spLocks noGrp="1"/>
          </p:cNvSpPr>
          <p:nvPr>
            <p:ph type="sldNum" sz="quarter" idx="12"/>
          </p:nvPr>
        </p:nvSpPr>
        <p:spPr/>
        <p:txBody>
          <a:bodyPr/>
          <a:lstStyle/>
          <a:p>
            <a:fld id="{499F2AC9-91B7-4F3F-84C0-CB2E7147EDD1}" type="slidenum">
              <a:rPr lang="es-CL" smtClean="0"/>
              <a:t>‹Nº›</a:t>
            </a:fld>
            <a:endParaRPr lang="es-CL"/>
          </a:p>
        </p:txBody>
      </p:sp>
    </p:spTree>
    <p:extLst>
      <p:ext uri="{BB962C8B-B14F-4D97-AF65-F5344CB8AC3E}">
        <p14:creationId xmlns:p14="http://schemas.microsoft.com/office/powerpoint/2010/main" val="4177090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E95A18-84A6-4E35-80DA-E2EF8315A48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B9D9DDA7-5DFF-4DBD-8C4B-F7C35EE06A20}"/>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D4AB1840-09B0-45AE-8E0E-063B5D0EDEFC}"/>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3E98034D-A0A4-40B7-B46F-F5679DEAB07D}"/>
              </a:ext>
            </a:extLst>
          </p:cNvPr>
          <p:cNvSpPr>
            <a:spLocks noGrp="1"/>
          </p:cNvSpPr>
          <p:nvPr>
            <p:ph type="dt" sz="half" idx="10"/>
          </p:nvPr>
        </p:nvSpPr>
        <p:spPr/>
        <p:txBody>
          <a:bodyPr/>
          <a:lstStyle/>
          <a:p>
            <a:fld id="{9EF61913-45F9-4415-99C0-FBE27436B96E}" type="datetimeFigureOut">
              <a:rPr lang="es-CL" smtClean="0"/>
              <a:t>27-12-2021</a:t>
            </a:fld>
            <a:endParaRPr lang="es-CL"/>
          </a:p>
        </p:txBody>
      </p:sp>
      <p:sp>
        <p:nvSpPr>
          <p:cNvPr id="6" name="Marcador de pie de página 5">
            <a:extLst>
              <a:ext uri="{FF2B5EF4-FFF2-40B4-BE49-F238E27FC236}">
                <a16:creationId xmlns:a16="http://schemas.microsoft.com/office/drawing/2014/main" id="{62A5E3EE-61D2-48EE-B734-CB1276FAACA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486DBAC-07CC-434D-8B28-803913ED3ACF}"/>
              </a:ext>
            </a:extLst>
          </p:cNvPr>
          <p:cNvSpPr>
            <a:spLocks noGrp="1"/>
          </p:cNvSpPr>
          <p:nvPr>
            <p:ph type="sldNum" sz="quarter" idx="12"/>
          </p:nvPr>
        </p:nvSpPr>
        <p:spPr/>
        <p:txBody>
          <a:bodyPr/>
          <a:lstStyle/>
          <a:p>
            <a:fld id="{499F2AC9-91B7-4F3F-84C0-CB2E7147EDD1}" type="slidenum">
              <a:rPr lang="es-CL" smtClean="0"/>
              <a:t>‹Nº›</a:t>
            </a:fld>
            <a:endParaRPr lang="es-CL"/>
          </a:p>
        </p:txBody>
      </p:sp>
    </p:spTree>
    <p:extLst>
      <p:ext uri="{BB962C8B-B14F-4D97-AF65-F5344CB8AC3E}">
        <p14:creationId xmlns:p14="http://schemas.microsoft.com/office/powerpoint/2010/main" val="1479367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56883E-A5C9-46F3-B50B-0FD36CF7F5D2}"/>
              </a:ext>
            </a:extLst>
          </p:cNvPr>
          <p:cNvSpPr>
            <a:spLocks noGrp="1"/>
          </p:cNvSpPr>
          <p:nvPr>
            <p:ph type="title"/>
          </p:nvPr>
        </p:nvSpPr>
        <p:spPr>
          <a:xfrm>
            <a:off x="629841" y="365126"/>
            <a:ext cx="78867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0F4AE6BD-BCF2-4D8D-BF1D-5E52BDB44ED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542C225-33A2-4566-B1FB-E234D9D5429F}"/>
              </a:ext>
            </a:extLst>
          </p:cNvPr>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E74E7FFF-45EB-4AEF-959B-F4EB9A84797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D60C797-2B4B-4ED7-BCE3-C3528DE29A3E}"/>
              </a:ext>
            </a:extLst>
          </p:cNvPr>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C8D52AB2-D983-468C-BE72-476E72D95F57}"/>
              </a:ext>
            </a:extLst>
          </p:cNvPr>
          <p:cNvSpPr>
            <a:spLocks noGrp="1"/>
          </p:cNvSpPr>
          <p:nvPr>
            <p:ph type="dt" sz="half" idx="10"/>
          </p:nvPr>
        </p:nvSpPr>
        <p:spPr/>
        <p:txBody>
          <a:bodyPr/>
          <a:lstStyle/>
          <a:p>
            <a:fld id="{9EF61913-45F9-4415-99C0-FBE27436B96E}" type="datetimeFigureOut">
              <a:rPr lang="es-CL" smtClean="0"/>
              <a:t>27-12-2021</a:t>
            </a:fld>
            <a:endParaRPr lang="es-CL"/>
          </a:p>
        </p:txBody>
      </p:sp>
      <p:sp>
        <p:nvSpPr>
          <p:cNvPr id="8" name="Marcador de pie de página 7">
            <a:extLst>
              <a:ext uri="{FF2B5EF4-FFF2-40B4-BE49-F238E27FC236}">
                <a16:creationId xmlns:a16="http://schemas.microsoft.com/office/drawing/2014/main" id="{81D2DF9C-60B3-4EA0-BF90-0CFA7D8B40AB}"/>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57E550D7-BA2B-4889-8744-A366E2C5AA50}"/>
              </a:ext>
            </a:extLst>
          </p:cNvPr>
          <p:cNvSpPr>
            <a:spLocks noGrp="1"/>
          </p:cNvSpPr>
          <p:nvPr>
            <p:ph type="sldNum" sz="quarter" idx="12"/>
          </p:nvPr>
        </p:nvSpPr>
        <p:spPr/>
        <p:txBody>
          <a:bodyPr/>
          <a:lstStyle/>
          <a:p>
            <a:fld id="{499F2AC9-91B7-4F3F-84C0-CB2E7147EDD1}" type="slidenum">
              <a:rPr lang="es-CL" smtClean="0"/>
              <a:t>‹Nº›</a:t>
            </a:fld>
            <a:endParaRPr lang="es-CL"/>
          </a:p>
        </p:txBody>
      </p:sp>
    </p:spTree>
    <p:extLst>
      <p:ext uri="{BB962C8B-B14F-4D97-AF65-F5344CB8AC3E}">
        <p14:creationId xmlns:p14="http://schemas.microsoft.com/office/powerpoint/2010/main" val="3356964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62FB72-9C25-47F4-8CBE-B84030E2E79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9315FA60-F51C-460C-B9DE-52614E62D90A}"/>
              </a:ext>
            </a:extLst>
          </p:cNvPr>
          <p:cNvSpPr>
            <a:spLocks noGrp="1"/>
          </p:cNvSpPr>
          <p:nvPr>
            <p:ph type="dt" sz="half" idx="10"/>
          </p:nvPr>
        </p:nvSpPr>
        <p:spPr/>
        <p:txBody>
          <a:bodyPr/>
          <a:lstStyle/>
          <a:p>
            <a:fld id="{9EF61913-45F9-4415-99C0-FBE27436B96E}" type="datetimeFigureOut">
              <a:rPr lang="es-CL" smtClean="0"/>
              <a:t>27-12-2021</a:t>
            </a:fld>
            <a:endParaRPr lang="es-CL"/>
          </a:p>
        </p:txBody>
      </p:sp>
      <p:sp>
        <p:nvSpPr>
          <p:cNvPr id="4" name="Marcador de pie de página 3">
            <a:extLst>
              <a:ext uri="{FF2B5EF4-FFF2-40B4-BE49-F238E27FC236}">
                <a16:creationId xmlns:a16="http://schemas.microsoft.com/office/drawing/2014/main" id="{6D7F7377-4399-42FC-BD4F-71369102A1F5}"/>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A0EA438B-928A-4192-891B-890B56D867BE}"/>
              </a:ext>
            </a:extLst>
          </p:cNvPr>
          <p:cNvSpPr>
            <a:spLocks noGrp="1"/>
          </p:cNvSpPr>
          <p:nvPr>
            <p:ph type="sldNum" sz="quarter" idx="12"/>
          </p:nvPr>
        </p:nvSpPr>
        <p:spPr/>
        <p:txBody>
          <a:bodyPr/>
          <a:lstStyle/>
          <a:p>
            <a:fld id="{499F2AC9-91B7-4F3F-84C0-CB2E7147EDD1}" type="slidenum">
              <a:rPr lang="es-CL" smtClean="0"/>
              <a:t>‹Nº›</a:t>
            </a:fld>
            <a:endParaRPr lang="es-CL"/>
          </a:p>
        </p:txBody>
      </p:sp>
    </p:spTree>
    <p:extLst>
      <p:ext uri="{BB962C8B-B14F-4D97-AF65-F5344CB8AC3E}">
        <p14:creationId xmlns:p14="http://schemas.microsoft.com/office/powerpoint/2010/main" val="3129026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6C22CB4-9C8F-4F36-8E7E-DC69B42910AE}"/>
              </a:ext>
            </a:extLst>
          </p:cNvPr>
          <p:cNvSpPr>
            <a:spLocks noGrp="1"/>
          </p:cNvSpPr>
          <p:nvPr>
            <p:ph type="dt" sz="half" idx="10"/>
          </p:nvPr>
        </p:nvSpPr>
        <p:spPr/>
        <p:txBody>
          <a:bodyPr/>
          <a:lstStyle/>
          <a:p>
            <a:fld id="{9EF61913-45F9-4415-99C0-FBE27436B96E}" type="datetimeFigureOut">
              <a:rPr lang="es-CL" smtClean="0"/>
              <a:t>27-12-2021</a:t>
            </a:fld>
            <a:endParaRPr lang="es-CL"/>
          </a:p>
        </p:txBody>
      </p:sp>
      <p:sp>
        <p:nvSpPr>
          <p:cNvPr id="3" name="Marcador de pie de página 2">
            <a:extLst>
              <a:ext uri="{FF2B5EF4-FFF2-40B4-BE49-F238E27FC236}">
                <a16:creationId xmlns:a16="http://schemas.microsoft.com/office/drawing/2014/main" id="{E5A79F94-1BFC-4894-9FFE-2D19C1F3954B}"/>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F695C200-6BD0-499B-B06D-80DDA8AA4358}"/>
              </a:ext>
            </a:extLst>
          </p:cNvPr>
          <p:cNvSpPr>
            <a:spLocks noGrp="1"/>
          </p:cNvSpPr>
          <p:nvPr>
            <p:ph type="sldNum" sz="quarter" idx="12"/>
          </p:nvPr>
        </p:nvSpPr>
        <p:spPr/>
        <p:txBody>
          <a:bodyPr/>
          <a:lstStyle/>
          <a:p>
            <a:fld id="{499F2AC9-91B7-4F3F-84C0-CB2E7147EDD1}" type="slidenum">
              <a:rPr lang="es-CL" smtClean="0"/>
              <a:t>‹Nº›</a:t>
            </a:fld>
            <a:endParaRPr lang="es-CL"/>
          </a:p>
        </p:txBody>
      </p:sp>
    </p:spTree>
    <p:extLst>
      <p:ext uri="{BB962C8B-B14F-4D97-AF65-F5344CB8AC3E}">
        <p14:creationId xmlns:p14="http://schemas.microsoft.com/office/powerpoint/2010/main" val="373255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D110F6-E2CA-41CF-836E-97F50E868602}"/>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7A0BD69C-DDEF-4B69-A86A-FD6E4138565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D78996E3-5905-4117-A11B-FDBA875C69D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58FFBD4-61B8-4A9B-B358-90E422BF3227}"/>
              </a:ext>
            </a:extLst>
          </p:cNvPr>
          <p:cNvSpPr>
            <a:spLocks noGrp="1"/>
          </p:cNvSpPr>
          <p:nvPr>
            <p:ph type="dt" sz="half" idx="10"/>
          </p:nvPr>
        </p:nvSpPr>
        <p:spPr/>
        <p:txBody>
          <a:bodyPr/>
          <a:lstStyle/>
          <a:p>
            <a:fld id="{9EF61913-45F9-4415-99C0-FBE27436B96E}" type="datetimeFigureOut">
              <a:rPr lang="es-CL" smtClean="0"/>
              <a:t>27-12-2021</a:t>
            </a:fld>
            <a:endParaRPr lang="es-CL"/>
          </a:p>
        </p:txBody>
      </p:sp>
      <p:sp>
        <p:nvSpPr>
          <p:cNvPr id="6" name="Marcador de pie de página 5">
            <a:extLst>
              <a:ext uri="{FF2B5EF4-FFF2-40B4-BE49-F238E27FC236}">
                <a16:creationId xmlns:a16="http://schemas.microsoft.com/office/drawing/2014/main" id="{C29E5667-017E-4656-9118-B52C82C8C56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95E3683-D01C-4927-AA2C-522B6B815324}"/>
              </a:ext>
            </a:extLst>
          </p:cNvPr>
          <p:cNvSpPr>
            <a:spLocks noGrp="1"/>
          </p:cNvSpPr>
          <p:nvPr>
            <p:ph type="sldNum" sz="quarter" idx="12"/>
          </p:nvPr>
        </p:nvSpPr>
        <p:spPr/>
        <p:txBody>
          <a:bodyPr/>
          <a:lstStyle/>
          <a:p>
            <a:fld id="{499F2AC9-91B7-4F3F-84C0-CB2E7147EDD1}" type="slidenum">
              <a:rPr lang="es-CL" smtClean="0"/>
              <a:t>‹Nº›</a:t>
            </a:fld>
            <a:endParaRPr lang="es-CL"/>
          </a:p>
        </p:txBody>
      </p:sp>
    </p:spTree>
    <p:extLst>
      <p:ext uri="{BB962C8B-B14F-4D97-AF65-F5344CB8AC3E}">
        <p14:creationId xmlns:p14="http://schemas.microsoft.com/office/powerpoint/2010/main" val="3985300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EEB94E-A26A-4969-AA91-ECABC209FA31}"/>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6D616410-7E1B-49DC-910E-5538A21A239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L"/>
          </a:p>
        </p:txBody>
      </p:sp>
      <p:sp>
        <p:nvSpPr>
          <p:cNvPr id="4" name="Marcador de texto 3">
            <a:extLst>
              <a:ext uri="{FF2B5EF4-FFF2-40B4-BE49-F238E27FC236}">
                <a16:creationId xmlns:a16="http://schemas.microsoft.com/office/drawing/2014/main" id="{19FE4492-DFA6-4D1B-B5C9-523EE1F3810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AC6C85-CF4C-4832-B174-92D50DDD9E92}"/>
              </a:ext>
            </a:extLst>
          </p:cNvPr>
          <p:cNvSpPr>
            <a:spLocks noGrp="1"/>
          </p:cNvSpPr>
          <p:nvPr>
            <p:ph type="dt" sz="half" idx="10"/>
          </p:nvPr>
        </p:nvSpPr>
        <p:spPr/>
        <p:txBody>
          <a:bodyPr/>
          <a:lstStyle/>
          <a:p>
            <a:fld id="{9EF61913-45F9-4415-99C0-FBE27436B96E}" type="datetimeFigureOut">
              <a:rPr lang="es-CL" smtClean="0"/>
              <a:t>27-12-2021</a:t>
            </a:fld>
            <a:endParaRPr lang="es-CL"/>
          </a:p>
        </p:txBody>
      </p:sp>
      <p:sp>
        <p:nvSpPr>
          <p:cNvPr id="6" name="Marcador de pie de página 5">
            <a:extLst>
              <a:ext uri="{FF2B5EF4-FFF2-40B4-BE49-F238E27FC236}">
                <a16:creationId xmlns:a16="http://schemas.microsoft.com/office/drawing/2014/main" id="{01FED005-B36A-4C76-A9B7-8EFB1ECEEC1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E256D24-02EF-46EC-BDDA-26537184E24E}"/>
              </a:ext>
            </a:extLst>
          </p:cNvPr>
          <p:cNvSpPr>
            <a:spLocks noGrp="1"/>
          </p:cNvSpPr>
          <p:nvPr>
            <p:ph type="sldNum" sz="quarter" idx="12"/>
          </p:nvPr>
        </p:nvSpPr>
        <p:spPr/>
        <p:txBody>
          <a:bodyPr/>
          <a:lstStyle/>
          <a:p>
            <a:fld id="{499F2AC9-91B7-4F3F-84C0-CB2E7147EDD1}" type="slidenum">
              <a:rPr lang="es-CL" smtClean="0"/>
              <a:t>‹Nº›</a:t>
            </a:fld>
            <a:endParaRPr lang="es-CL"/>
          </a:p>
        </p:txBody>
      </p:sp>
    </p:spTree>
    <p:extLst>
      <p:ext uri="{BB962C8B-B14F-4D97-AF65-F5344CB8AC3E}">
        <p14:creationId xmlns:p14="http://schemas.microsoft.com/office/powerpoint/2010/main" val="917392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DB9379C-EAA0-43D9-B31F-C8F8C351DA5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93D7900-EE15-4E24-9CC2-1451B57E4C2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1C3686E-1CBE-4FE8-BED8-1D52E3A87A1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EF61913-45F9-4415-99C0-FBE27436B96E}" type="datetimeFigureOut">
              <a:rPr lang="es-CL" smtClean="0"/>
              <a:t>27-12-2021</a:t>
            </a:fld>
            <a:endParaRPr lang="es-CL"/>
          </a:p>
        </p:txBody>
      </p:sp>
      <p:sp>
        <p:nvSpPr>
          <p:cNvPr id="5" name="Marcador de pie de página 4">
            <a:extLst>
              <a:ext uri="{FF2B5EF4-FFF2-40B4-BE49-F238E27FC236}">
                <a16:creationId xmlns:a16="http://schemas.microsoft.com/office/drawing/2014/main" id="{106B75F1-082D-4501-B538-B9D34007181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E06CC23F-CAB5-4A36-9C9E-BD17723EA97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9F2AC9-91B7-4F3F-84C0-CB2E7147EDD1}" type="slidenum">
              <a:rPr lang="es-CL" smtClean="0"/>
              <a:t>‹Nº›</a:t>
            </a:fld>
            <a:endParaRPr lang="es-CL"/>
          </a:p>
        </p:txBody>
      </p:sp>
    </p:spTree>
    <p:extLst>
      <p:ext uri="{BB962C8B-B14F-4D97-AF65-F5344CB8AC3E}">
        <p14:creationId xmlns:p14="http://schemas.microsoft.com/office/powerpoint/2010/main" val="5084118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Imagen que contiene tabla, viejo, pastel&#10;&#10;Descripción generada automáticamente">
            <a:extLst>
              <a:ext uri="{FF2B5EF4-FFF2-40B4-BE49-F238E27FC236}">
                <a16:creationId xmlns:a16="http://schemas.microsoft.com/office/drawing/2014/main" id="{81AA0F0F-9A09-4364-AF75-259FEAE0006C}"/>
              </a:ext>
            </a:extLst>
          </p:cNvPr>
          <p:cNvPicPr>
            <a:picLocks noChangeAspect="1"/>
          </p:cNvPicPr>
          <p:nvPr/>
        </p:nvPicPr>
        <p:blipFill rotWithShape="1">
          <a:blip r:embed="rId3"/>
          <a:srcRect l="2719" t="4797" r="23819" b="6071"/>
          <a:stretch/>
        </p:blipFill>
        <p:spPr>
          <a:xfrm>
            <a:off x="2642616" y="0"/>
            <a:ext cx="6501384" cy="6858000"/>
          </a:xfrm>
          <a:prstGeom prst="rect">
            <a:avLst/>
          </a:prstGeom>
        </p:spPr>
      </p:pic>
      <p:sp>
        <p:nvSpPr>
          <p:cNvPr id="16"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1 Título"/>
          <p:cNvSpPr>
            <a:spLocks noGrp="1"/>
          </p:cNvSpPr>
          <p:nvPr>
            <p:ph type="ctrTitle"/>
          </p:nvPr>
        </p:nvSpPr>
        <p:spPr>
          <a:xfrm>
            <a:off x="358484" y="1122363"/>
            <a:ext cx="5293635" cy="3204134"/>
          </a:xfrm>
        </p:spPr>
        <p:txBody>
          <a:bodyPr vert="horz" lIns="91440" tIns="45720" rIns="91440" bIns="45720" rtlCol="0" anchor="b">
            <a:normAutofit/>
          </a:bodyPr>
          <a:lstStyle/>
          <a:p>
            <a:pPr algn="l" defTabSz="914400"/>
            <a:r>
              <a:rPr lang="en-US" sz="4200" dirty="0" err="1"/>
              <a:t>Desde</a:t>
            </a:r>
            <a:r>
              <a:rPr lang="en-US" sz="4200" dirty="0"/>
              <a:t> la pintura y </a:t>
            </a:r>
            <a:r>
              <a:rPr lang="en-US" sz="4200" dirty="0" err="1"/>
              <a:t>el</a:t>
            </a:r>
            <a:r>
              <a:rPr lang="en-US" sz="4200" dirty="0"/>
              <a:t> </a:t>
            </a:r>
            <a:r>
              <a:rPr lang="es-CL" sz="4200" dirty="0"/>
              <a:t>dibujo científico a la creación</a:t>
            </a:r>
          </a:p>
        </p:txBody>
      </p:sp>
      <p:sp>
        <p:nvSpPr>
          <p:cNvPr id="3" name="2 Subtítulo"/>
          <p:cNvSpPr>
            <a:spLocks noGrp="1"/>
          </p:cNvSpPr>
          <p:nvPr>
            <p:ph type="subTitle" idx="1"/>
          </p:nvPr>
        </p:nvSpPr>
        <p:spPr>
          <a:xfrm>
            <a:off x="358485" y="4872922"/>
            <a:ext cx="3017519" cy="1208141"/>
          </a:xfrm>
        </p:spPr>
        <p:txBody>
          <a:bodyPr vert="horz" lIns="91440" tIns="45720" rIns="91440" bIns="45720" rtlCol="0">
            <a:normAutofit/>
          </a:bodyPr>
          <a:lstStyle/>
          <a:p>
            <a:pPr defTabSz="914400">
              <a:spcBef>
                <a:spcPts val="1000"/>
              </a:spcBef>
            </a:pPr>
            <a:r>
              <a:rPr lang="en-US" sz="2800" dirty="0">
                <a:latin typeface="+mj-lt"/>
              </a:rPr>
              <a:t>8° </a:t>
            </a:r>
            <a:r>
              <a:rPr lang="en-US" sz="2800" dirty="0" err="1">
                <a:latin typeface="+mj-lt"/>
              </a:rPr>
              <a:t>Básico</a:t>
            </a:r>
            <a:endParaRPr lang="en-US" sz="2800" dirty="0">
              <a:latin typeface="+mj-lt"/>
            </a:endParaRPr>
          </a:p>
          <a:p>
            <a:pPr algn="l" defTabSz="914400">
              <a:spcBef>
                <a:spcPts val="1000"/>
              </a:spcBef>
            </a:pPr>
            <a:endParaRPr lang="en-US" sz="800" dirty="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60531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6 Marcador de contenido"/>
          <p:cNvPicPr>
            <a:picLocks noGrp="1" noChangeAspect="1"/>
          </p:cNvPicPr>
          <p:nvPr>
            <p:ph idx="1"/>
          </p:nvPr>
        </p:nvPicPr>
        <p:blipFill rotWithShape="1">
          <a:blip r:embed="rId3">
            <a:extLst>
              <a:ext uri="{28A0092B-C50C-407E-A947-70E740481C1C}">
                <a14:useLocalDpi xmlns:a14="http://schemas.microsoft.com/office/drawing/2010/main" val="0"/>
              </a:ext>
            </a:extLst>
          </a:blip>
          <a:srcRect l="3334" r="-1" b="-1"/>
          <a:stretch/>
        </p:blipFill>
        <p:spPr>
          <a:xfrm>
            <a:off x="20" y="1"/>
            <a:ext cx="9143980"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1 Título"/>
          <p:cNvSpPr>
            <a:spLocks noGrp="1"/>
          </p:cNvSpPr>
          <p:nvPr>
            <p:ph type="title"/>
          </p:nvPr>
        </p:nvSpPr>
        <p:spPr>
          <a:xfrm>
            <a:off x="179512" y="5729674"/>
            <a:ext cx="5198489" cy="752217"/>
          </a:xfrm>
        </p:spPr>
        <p:txBody>
          <a:bodyPr vert="horz" lIns="91440" tIns="45720" rIns="91440" bIns="45720" rtlCol="0" anchor="b">
            <a:normAutofit fontScale="90000"/>
          </a:bodyPr>
          <a:lstStyle/>
          <a:p>
            <a:pPr defTabSz="914400"/>
            <a:r>
              <a:rPr lang="en-US" sz="3200" dirty="0">
                <a:solidFill>
                  <a:schemeClr val="accent6">
                    <a:lumMod val="50000"/>
                  </a:schemeClr>
                </a:solidFill>
              </a:rPr>
              <a:t>JEAN LOUIS VERDIER</a:t>
            </a:r>
            <a:br>
              <a:rPr lang="en-US" sz="3200" dirty="0">
                <a:solidFill>
                  <a:schemeClr val="accent6">
                    <a:lumMod val="50000"/>
                  </a:schemeClr>
                </a:solidFill>
              </a:rPr>
            </a:br>
            <a:r>
              <a:rPr lang="en-US" sz="3200" dirty="0">
                <a:solidFill>
                  <a:schemeClr val="accent6">
                    <a:lumMod val="50000"/>
                  </a:schemeClr>
                </a:solidFill>
              </a:rPr>
              <a:t>(1947-              )</a:t>
            </a:r>
            <a:br>
              <a:rPr lang="en-US" sz="3200" dirty="0">
                <a:solidFill>
                  <a:schemeClr val="accent6">
                    <a:lumMod val="50000"/>
                  </a:schemeClr>
                </a:solidFill>
              </a:rPr>
            </a:br>
            <a:br>
              <a:rPr lang="en-US" sz="1500" dirty="0">
                <a:solidFill>
                  <a:schemeClr val="tx1">
                    <a:lumMod val="85000"/>
                    <a:lumOff val="15000"/>
                  </a:schemeClr>
                </a:solidFill>
              </a:rPr>
            </a:br>
            <a:endParaRPr lang="en-US" sz="1500" dirty="0">
              <a:solidFill>
                <a:schemeClr val="tx1">
                  <a:lumMod val="85000"/>
                  <a:lumOff val="15000"/>
                </a:schemeClr>
              </a:solidFill>
            </a:endParaRPr>
          </a:p>
        </p:txBody>
      </p:sp>
    </p:spTree>
    <p:extLst>
      <p:ext uri="{BB962C8B-B14F-4D97-AF65-F5344CB8AC3E}">
        <p14:creationId xmlns:p14="http://schemas.microsoft.com/office/powerpoint/2010/main" val="3599286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3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9" descr="Dibujo animado de un animal con la boca abierta&#10;&#10;Descripción generada automáticamente con confianza baja">
            <a:extLst>
              <a:ext uri="{FF2B5EF4-FFF2-40B4-BE49-F238E27FC236}">
                <a16:creationId xmlns:a16="http://schemas.microsoft.com/office/drawing/2014/main" id="{46BCF1FB-B7E6-47AF-B583-AFB3B4B70C31}"/>
              </a:ext>
            </a:extLst>
          </p:cNvPr>
          <p:cNvPicPr>
            <a:picLocks noChangeAspect="1"/>
          </p:cNvPicPr>
          <p:nvPr/>
        </p:nvPicPr>
        <p:blipFill rotWithShape="1">
          <a:blip r:embed="rId3">
            <a:alphaModFix amt="85000"/>
          </a:blip>
          <a:srcRect t="10347" b="12825"/>
          <a:stretch/>
        </p:blipFill>
        <p:spPr>
          <a:xfrm>
            <a:off x="20" y="10"/>
            <a:ext cx="6337717" cy="6857990"/>
          </a:xfrm>
          <a:prstGeom prst="rect">
            <a:avLst/>
          </a:prstGeom>
        </p:spPr>
      </p:pic>
      <p:pic>
        <p:nvPicPr>
          <p:cNvPr id="16" name="Imagen 15" descr="Dibujo animado de un animal con la boca abierta&#10;&#10;Descripción generada automáticamente con confianza baja">
            <a:extLst>
              <a:ext uri="{FF2B5EF4-FFF2-40B4-BE49-F238E27FC236}">
                <a16:creationId xmlns:a16="http://schemas.microsoft.com/office/drawing/2014/main" id="{013C28F5-709C-4E88-9154-0DEDAF4E057B}"/>
              </a:ext>
            </a:extLst>
          </p:cNvPr>
          <p:cNvPicPr>
            <a:picLocks noChangeAspect="1"/>
          </p:cNvPicPr>
          <p:nvPr/>
        </p:nvPicPr>
        <p:blipFill rotWithShape="1">
          <a:blip r:embed="rId4"/>
          <a:srcRect r="9431"/>
          <a:stretch/>
        </p:blipFill>
        <p:spPr>
          <a:xfrm>
            <a:off x="4669497"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1 Título"/>
          <p:cNvSpPr>
            <a:spLocks noGrp="1"/>
          </p:cNvSpPr>
          <p:nvPr>
            <p:ph type="title"/>
          </p:nvPr>
        </p:nvSpPr>
        <p:spPr>
          <a:xfrm>
            <a:off x="5236345" y="5877272"/>
            <a:ext cx="3938487" cy="1627636"/>
          </a:xfrm>
        </p:spPr>
        <p:txBody>
          <a:bodyPr vert="horz" lIns="91440" tIns="45720" rIns="91440" bIns="45720" rtlCol="0" anchor="ctr">
            <a:normAutofit/>
          </a:bodyPr>
          <a:lstStyle/>
          <a:p>
            <a:pPr algn="ctr" defTabSz="914400"/>
            <a:r>
              <a:rPr lang="en-US" sz="2800" kern="1200" dirty="0">
                <a:solidFill>
                  <a:srgbClr val="DA5F37"/>
                </a:solidFill>
                <a:latin typeface="+mj-lt"/>
                <a:ea typeface="+mj-ea"/>
                <a:cs typeface="+mj-cs"/>
              </a:rPr>
              <a:t>EUGENE ALAIN SEGUY</a:t>
            </a:r>
            <a:br>
              <a:rPr lang="en-US" sz="2800" kern="1200" dirty="0">
                <a:solidFill>
                  <a:srgbClr val="DA5F37"/>
                </a:solidFill>
                <a:latin typeface="+mj-lt"/>
                <a:ea typeface="+mj-ea"/>
                <a:cs typeface="+mj-cs"/>
              </a:rPr>
            </a:br>
            <a:r>
              <a:rPr lang="en-US" sz="2800" b="0" kern="1200" dirty="0">
                <a:solidFill>
                  <a:srgbClr val="DA5F37"/>
                </a:solidFill>
                <a:effectLst/>
                <a:latin typeface="+mj-lt"/>
                <a:ea typeface="+mj-ea"/>
                <a:cs typeface="+mj-cs"/>
              </a:rPr>
              <a:t>1889-1985</a:t>
            </a:r>
            <a:br>
              <a:rPr lang="en-US" sz="2800" kern="1200" dirty="0">
                <a:solidFill>
                  <a:srgbClr val="CF7E6D"/>
                </a:solidFill>
                <a:latin typeface="+mj-lt"/>
                <a:ea typeface="+mj-ea"/>
                <a:cs typeface="+mj-cs"/>
              </a:rPr>
            </a:br>
            <a:endParaRPr lang="en-US" sz="2800" kern="1200" dirty="0">
              <a:solidFill>
                <a:srgbClr val="CF7E6D"/>
              </a:solidFill>
              <a:latin typeface="+mj-lt"/>
              <a:ea typeface="+mj-ea"/>
              <a:cs typeface="+mj-cs"/>
            </a:endParaRPr>
          </a:p>
        </p:txBody>
      </p:sp>
    </p:spTree>
    <p:extLst>
      <p:ext uri="{BB962C8B-B14F-4D97-AF65-F5344CB8AC3E}">
        <p14:creationId xmlns:p14="http://schemas.microsoft.com/office/powerpoint/2010/main" val="3328436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C638B59-7A37-4CEF-8FF5-D521005F1767}"/>
              </a:ext>
            </a:extLst>
          </p:cNvPr>
          <p:cNvSpPr>
            <a:spLocks noGrp="1"/>
          </p:cNvSpPr>
          <p:nvPr>
            <p:ph idx="1"/>
          </p:nvPr>
        </p:nvSpPr>
        <p:spPr>
          <a:xfrm>
            <a:off x="0" y="6093296"/>
            <a:ext cx="9108976" cy="4873625"/>
          </a:xfrm>
        </p:spPr>
        <p:txBody>
          <a:bodyPr/>
          <a:lstStyle/>
          <a:p>
            <a:pPr marL="0" indent="0" algn="ctr">
              <a:buNone/>
            </a:pPr>
            <a:r>
              <a:rPr lang="en-US" sz="2400" dirty="0">
                <a:solidFill>
                  <a:srgbClr val="5A6876"/>
                </a:solidFill>
              </a:rPr>
              <a:t>CREACIONES A PARTIR DEL REGISTRO DE ELEMENTOS DE  LA NATURALEZA</a:t>
            </a:r>
          </a:p>
          <a:p>
            <a:pPr lvl="8"/>
            <a:endParaRPr lang="es-CL" dirty="0">
              <a:solidFill>
                <a:srgbClr val="5A6876"/>
              </a:solidFill>
            </a:endParaRPr>
          </a:p>
        </p:txBody>
      </p:sp>
      <p:pic>
        <p:nvPicPr>
          <p:cNvPr id="4" name="Imagen 3" descr="Patrón de fondo&#10;&#10;Descripción generada automáticamente">
            <a:extLst>
              <a:ext uri="{FF2B5EF4-FFF2-40B4-BE49-F238E27FC236}">
                <a16:creationId xmlns:a16="http://schemas.microsoft.com/office/drawing/2014/main" id="{0C924A04-EBAD-4376-A32E-A8AFC95E5A82}"/>
              </a:ext>
            </a:extLst>
          </p:cNvPr>
          <p:cNvPicPr>
            <a:picLocks noChangeAspect="1"/>
          </p:cNvPicPr>
          <p:nvPr/>
        </p:nvPicPr>
        <p:blipFill rotWithShape="1">
          <a:blip r:embed="rId2"/>
          <a:srcRect l="11559" t="7476" r="11561" b="15744"/>
          <a:stretch/>
        </p:blipFill>
        <p:spPr>
          <a:xfrm>
            <a:off x="368750" y="303835"/>
            <a:ext cx="4272216" cy="5785292"/>
          </a:xfrm>
          <a:prstGeom prst="rect">
            <a:avLst/>
          </a:prstGeom>
        </p:spPr>
      </p:pic>
      <p:pic>
        <p:nvPicPr>
          <p:cNvPr id="7" name="Imagen 6" descr="Un dibujo de una persona&#10;&#10;Descripción generada automáticamente con confianza baja">
            <a:extLst>
              <a:ext uri="{FF2B5EF4-FFF2-40B4-BE49-F238E27FC236}">
                <a16:creationId xmlns:a16="http://schemas.microsoft.com/office/drawing/2014/main" id="{FCFC1E79-5724-4FA2-92A0-3E85B8463189}"/>
              </a:ext>
            </a:extLst>
          </p:cNvPr>
          <p:cNvPicPr>
            <a:picLocks noChangeAspect="1"/>
          </p:cNvPicPr>
          <p:nvPr/>
        </p:nvPicPr>
        <p:blipFill rotWithShape="1">
          <a:blip r:embed="rId3"/>
          <a:srcRect l="11445" t="7476" r="11447" b="12577"/>
          <a:stretch/>
        </p:blipFill>
        <p:spPr>
          <a:xfrm>
            <a:off x="4860032" y="303835"/>
            <a:ext cx="3931986" cy="5785293"/>
          </a:xfrm>
          <a:prstGeom prst="rect">
            <a:avLst/>
          </a:prstGeom>
        </p:spPr>
      </p:pic>
    </p:spTree>
    <p:extLst>
      <p:ext uri="{BB962C8B-B14F-4D97-AF65-F5344CB8AC3E}">
        <p14:creationId xmlns:p14="http://schemas.microsoft.com/office/powerpoint/2010/main" val="1428579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Marcador de contenido 5" descr="Un dibujo de una persona&#10;&#10;Descripción generada automáticamente con confianza baja">
            <a:extLst>
              <a:ext uri="{FF2B5EF4-FFF2-40B4-BE49-F238E27FC236}">
                <a16:creationId xmlns:a16="http://schemas.microsoft.com/office/drawing/2014/main" id="{DD71B0C5-356D-407E-8962-B88906FFCD4D}"/>
              </a:ext>
            </a:extLst>
          </p:cNvPr>
          <p:cNvPicPr>
            <a:picLocks noGrp="1" noChangeAspect="1"/>
          </p:cNvPicPr>
          <p:nvPr>
            <p:ph idx="1"/>
          </p:nvPr>
        </p:nvPicPr>
        <p:blipFill rotWithShape="1">
          <a:blip r:embed="rId2"/>
          <a:srcRect r="4" b="8250"/>
          <a:stretch/>
        </p:blipFill>
        <p:spPr>
          <a:xfrm>
            <a:off x="20" y="10"/>
            <a:ext cx="3000355"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8" name="Imagen 7" descr="Patrón de fondo&#10;&#10;Descripción generada automáticamente">
            <a:extLst>
              <a:ext uri="{FF2B5EF4-FFF2-40B4-BE49-F238E27FC236}">
                <a16:creationId xmlns:a16="http://schemas.microsoft.com/office/drawing/2014/main" id="{94F6BE2A-B0B6-4216-BF89-E4A1765B2D64}"/>
              </a:ext>
            </a:extLst>
          </p:cNvPr>
          <p:cNvPicPr>
            <a:picLocks noChangeAspect="1"/>
          </p:cNvPicPr>
          <p:nvPr/>
        </p:nvPicPr>
        <p:blipFill rotWithShape="1">
          <a:blip r:embed="rId3"/>
          <a:srcRect t="8896" r="2" b="2622"/>
          <a:stretch/>
        </p:blipFill>
        <p:spPr>
          <a:xfrm>
            <a:off x="3143251" y="10"/>
            <a:ext cx="2857499"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10" name="Imagen 9" descr="Patrón de fondo&#10;&#10;Descripción generada automáticamente">
            <a:extLst>
              <a:ext uri="{FF2B5EF4-FFF2-40B4-BE49-F238E27FC236}">
                <a16:creationId xmlns:a16="http://schemas.microsoft.com/office/drawing/2014/main" id="{FA8EC5F5-65F9-4C1A-B061-A726932C0E77}"/>
              </a:ext>
            </a:extLst>
          </p:cNvPr>
          <p:cNvPicPr>
            <a:picLocks noChangeAspect="1"/>
          </p:cNvPicPr>
          <p:nvPr/>
        </p:nvPicPr>
        <p:blipFill rotWithShape="1">
          <a:blip r:embed="rId4"/>
          <a:srcRect r="-4" b="13493"/>
          <a:stretch/>
        </p:blipFill>
        <p:spPr>
          <a:xfrm>
            <a:off x="6143625" y="-1"/>
            <a:ext cx="3000375"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7" name="Group 16">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8" name="Freeform: Shape 17">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Marcador de texto 3">
            <a:extLst>
              <a:ext uri="{FF2B5EF4-FFF2-40B4-BE49-F238E27FC236}">
                <a16:creationId xmlns:a16="http://schemas.microsoft.com/office/drawing/2014/main" id="{A4DB6A54-274D-416A-94E0-1914D45B5B94}"/>
              </a:ext>
            </a:extLst>
          </p:cNvPr>
          <p:cNvSpPr>
            <a:spLocks noGrp="1"/>
          </p:cNvSpPr>
          <p:nvPr>
            <p:ph type="body" sz="half" idx="2"/>
          </p:nvPr>
        </p:nvSpPr>
        <p:spPr>
          <a:xfrm>
            <a:off x="0" y="4766267"/>
            <a:ext cx="9144000" cy="1077411"/>
          </a:xfrm>
        </p:spPr>
        <p:txBody>
          <a:bodyPr vert="horz" lIns="91440" tIns="45720" rIns="91440" bIns="45720" rtlCol="0">
            <a:normAutofit/>
          </a:bodyPr>
          <a:lstStyle/>
          <a:p>
            <a:pPr algn="ctr" defTabSz="914400"/>
            <a:r>
              <a:rPr lang="en-US" sz="3200" kern="1200" dirty="0">
                <a:solidFill>
                  <a:srgbClr val="DA5F37"/>
                </a:solidFill>
                <a:latin typeface="+mj-lt"/>
                <a:ea typeface="+mj-ea"/>
                <a:cs typeface="+mj-cs"/>
              </a:rPr>
              <a:t>EUGENE ALAIN SEGUY</a:t>
            </a:r>
            <a:br>
              <a:rPr lang="en-US" sz="3200" kern="1200" dirty="0">
                <a:solidFill>
                  <a:srgbClr val="DA5F37"/>
                </a:solidFill>
                <a:latin typeface="+mj-lt"/>
                <a:ea typeface="+mj-ea"/>
                <a:cs typeface="+mj-cs"/>
              </a:rPr>
            </a:br>
            <a:r>
              <a:rPr lang="en-US" sz="3200" b="0" kern="1200" dirty="0">
                <a:solidFill>
                  <a:srgbClr val="DA5F37"/>
                </a:solidFill>
                <a:effectLst/>
                <a:latin typeface="+mj-lt"/>
                <a:ea typeface="+mj-ea"/>
                <a:cs typeface="+mj-cs"/>
              </a:rPr>
              <a:t>1889-1985</a:t>
            </a:r>
            <a:endParaRPr lang="en-US" sz="3200" dirty="0">
              <a:solidFill>
                <a:schemeClr val="bg1">
                  <a:alpha val="80000"/>
                </a:schemeClr>
              </a:solidFill>
            </a:endParaRPr>
          </a:p>
        </p:txBody>
      </p:sp>
    </p:spTree>
    <p:extLst>
      <p:ext uri="{BB962C8B-B14F-4D97-AF65-F5344CB8AC3E}">
        <p14:creationId xmlns:p14="http://schemas.microsoft.com/office/powerpoint/2010/main" val="4121693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n 11" descr="Un dibujo de una persona&#10;&#10;Descripción generada automáticamente con confianza baja">
            <a:extLst>
              <a:ext uri="{FF2B5EF4-FFF2-40B4-BE49-F238E27FC236}">
                <a16:creationId xmlns:a16="http://schemas.microsoft.com/office/drawing/2014/main" id="{F1609B7D-10FC-4F8E-9726-922C30D8D3FA}"/>
              </a:ext>
            </a:extLst>
          </p:cNvPr>
          <p:cNvPicPr>
            <a:picLocks noChangeAspect="1"/>
          </p:cNvPicPr>
          <p:nvPr/>
        </p:nvPicPr>
        <p:blipFill rotWithShape="1">
          <a:blip r:embed="rId3"/>
          <a:srcRect r="2320"/>
          <a:stretch/>
        </p:blipFill>
        <p:spPr>
          <a:xfrm>
            <a:off x="4572007" y="10"/>
            <a:ext cx="4571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ítulo 1">
            <a:extLst>
              <a:ext uri="{FF2B5EF4-FFF2-40B4-BE49-F238E27FC236}">
                <a16:creationId xmlns:a16="http://schemas.microsoft.com/office/drawing/2014/main" id="{1376FA69-C70E-4A56-804C-8B6205DF0D14}"/>
              </a:ext>
            </a:extLst>
          </p:cNvPr>
          <p:cNvSpPr>
            <a:spLocks noGrp="1"/>
          </p:cNvSpPr>
          <p:nvPr>
            <p:ph type="title"/>
          </p:nvPr>
        </p:nvSpPr>
        <p:spPr>
          <a:xfrm>
            <a:off x="323528" y="5756058"/>
            <a:ext cx="5198489" cy="752217"/>
          </a:xfrm>
        </p:spPr>
        <p:txBody>
          <a:bodyPr vert="horz" lIns="91440" tIns="45720" rIns="91440" bIns="45720" rtlCol="0" anchor="b">
            <a:noAutofit/>
          </a:bodyPr>
          <a:lstStyle/>
          <a:p>
            <a:pPr defTabSz="914400"/>
            <a:r>
              <a:rPr lang="en-US" sz="3200" kern="1200" dirty="0">
                <a:solidFill>
                  <a:srgbClr val="DA5F37"/>
                </a:solidFill>
                <a:latin typeface="+mj-lt"/>
                <a:ea typeface="+mj-ea"/>
                <a:cs typeface="+mj-cs"/>
              </a:rPr>
              <a:t>Lois </a:t>
            </a:r>
            <a:r>
              <a:rPr lang="en-US" sz="3200" kern="1200" dirty="0" err="1">
                <a:solidFill>
                  <a:srgbClr val="DA5F37"/>
                </a:solidFill>
                <a:latin typeface="+mj-lt"/>
                <a:ea typeface="+mj-ea"/>
                <a:cs typeface="+mj-cs"/>
              </a:rPr>
              <a:t>Séraphine</a:t>
            </a:r>
            <a:r>
              <a:rPr lang="en-US" sz="3200" kern="1200" dirty="0">
                <a:solidFill>
                  <a:srgbClr val="DA5F37"/>
                </a:solidFill>
                <a:latin typeface="+mj-lt"/>
                <a:ea typeface="+mj-ea"/>
                <a:cs typeface="+mj-cs"/>
              </a:rPr>
              <a:t> </a:t>
            </a:r>
            <a:br>
              <a:rPr lang="en-US" sz="3200" kern="1200" dirty="0">
                <a:solidFill>
                  <a:srgbClr val="DA5F37"/>
                </a:solidFill>
                <a:latin typeface="+mj-lt"/>
                <a:ea typeface="+mj-ea"/>
                <a:cs typeface="+mj-cs"/>
              </a:rPr>
            </a:br>
            <a:r>
              <a:rPr lang="en-US" sz="3200" kern="1200" dirty="0">
                <a:solidFill>
                  <a:srgbClr val="DA5F37"/>
                </a:solidFill>
                <a:latin typeface="+mj-lt"/>
                <a:ea typeface="+mj-ea"/>
                <a:cs typeface="+mj-cs"/>
              </a:rPr>
              <a:t>(1864- 1942)</a:t>
            </a:r>
            <a:br>
              <a:rPr lang="en-US" sz="3200" kern="1200" dirty="0">
                <a:solidFill>
                  <a:srgbClr val="DA5F37"/>
                </a:solidFill>
                <a:latin typeface="+mj-lt"/>
                <a:ea typeface="+mj-ea"/>
                <a:cs typeface="+mj-cs"/>
              </a:rPr>
            </a:br>
            <a:endParaRPr lang="en-US" sz="3200" kern="1200" dirty="0">
              <a:solidFill>
                <a:srgbClr val="DA5F37"/>
              </a:solidFill>
              <a:latin typeface="+mj-lt"/>
              <a:ea typeface="+mj-ea"/>
              <a:cs typeface="+mj-cs"/>
            </a:endParaRPr>
          </a:p>
        </p:txBody>
      </p:sp>
      <p:sp>
        <p:nvSpPr>
          <p:cNvPr id="4" name="Marcador de texto 3">
            <a:extLst>
              <a:ext uri="{FF2B5EF4-FFF2-40B4-BE49-F238E27FC236}">
                <a16:creationId xmlns:a16="http://schemas.microsoft.com/office/drawing/2014/main" id="{EB3B040A-0654-4830-A7C6-38673AF77013}"/>
              </a:ext>
            </a:extLst>
          </p:cNvPr>
          <p:cNvSpPr>
            <a:spLocks noGrp="1"/>
          </p:cNvSpPr>
          <p:nvPr>
            <p:ph type="body" sz="half" idx="2"/>
          </p:nvPr>
        </p:nvSpPr>
        <p:spPr>
          <a:xfrm>
            <a:off x="899592" y="6333412"/>
            <a:ext cx="5198489" cy="349725"/>
          </a:xfrm>
        </p:spPr>
        <p:txBody>
          <a:bodyPr vert="horz" lIns="91440" tIns="45720" rIns="91440" bIns="45720" rtlCol="0" anchor="t">
            <a:normAutofit lnSpcReduction="10000"/>
          </a:bodyPr>
          <a:lstStyle/>
          <a:p>
            <a:pPr defTabSz="914400">
              <a:spcBef>
                <a:spcPts val="1000"/>
              </a:spcBef>
            </a:pPr>
            <a:r>
              <a:rPr lang="en-US" sz="2000" kern="1200" dirty="0">
                <a:solidFill>
                  <a:srgbClr val="DA5F37"/>
                </a:solidFill>
                <a:latin typeface="+mn-lt"/>
                <a:ea typeface="+mn-ea"/>
                <a:cs typeface="+mn-cs"/>
              </a:rPr>
              <a:t>El arbol del Paraiso y   </a:t>
            </a:r>
            <a:r>
              <a:rPr lang="en-US" sz="2000" dirty="0">
                <a:solidFill>
                  <a:srgbClr val="DA5F37"/>
                </a:solidFill>
              </a:rPr>
              <a:t>E</a:t>
            </a:r>
            <a:r>
              <a:rPr lang="en-US" sz="2000" kern="1200" dirty="0">
                <a:solidFill>
                  <a:srgbClr val="DA5F37"/>
                </a:solidFill>
                <a:latin typeface="+mn-lt"/>
                <a:ea typeface="+mn-ea"/>
                <a:cs typeface="+mn-cs"/>
              </a:rPr>
              <a:t>l árbol de la </a:t>
            </a:r>
            <a:r>
              <a:rPr lang="en-US" sz="2000" kern="1200" dirty="0" err="1">
                <a:solidFill>
                  <a:srgbClr val="DA5F37"/>
                </a:solidFill>
                <a:latin typeface="+mn-lt"/>
                <a:ea typeface="+mn-ea"/>
                <a:cs typeface="+mn-cs"/>
              </a:rPr>
              <a:t>vida</a:t>
            </a:r>
            <a:endParaRPr lang="en-US" sz="2000" kern="1200" dirty="0">
              <a:solidFill>
                <a:srgbClr val="DA5F37"/>
              </a:solidFill>
              <a:latin typeface="+mn-lt"/>
              <a:ea typeface="+mn-ea"/>
              <a:cs typeface="+mn-cs"/>
            </a:endParaRPr>
          </a:p>
        </p:txBody>
      </p:sp>
      <p:pic>
        <p:nvPicPr>
          <p:cNvPr id="20" name="Marcador de contenido 19" descr="Imagen que contiene panal&#10;&#10;Descripción generada automáticamente">
            <a:extLst>
              <a:ext uri="{FF2B5EF4-FFF2-40B4-BE49-F238E27FC236}">
                <a16:creationId xmlns:a16="http://schemas.microsoft.com/office/drawing/2014/main" id="{50B6A50D-DB57-4C4E-86F6-A56F03DEC5A9}"/>
              </a:ext>
            </a:extLst>
          </p:cNvPr>
          <p:cNvPicPr>
            <a:picLocks noGrp="1" noChangeAspect="1"/>
          </p:cNvPicPr>
          <p:nvPr>
            <p:ph idx="1"/>
          </p:nvPr>
        </p:nvPicPr>
        <p:blipFill rotWithShape="1">
          <a:blip r:embed="rId4"/>
          <a:srcRect t="4386" r="-1" b="8371"/>
          <a:stretch/>
        </p:blipFill>
        <p:spPr>
          <a:xfrm>
            <a:off x="-4041" y="10"/>
            <a:ext cx="462713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124751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636E25F-CB93-4048-BB4B-8A53E9455026}"/>
              </a:ext>
            </a:extLst>
          </p:cNvPr>
          <p:cNvSpPr>
            <a:spLocks noGrp="1"/>
          </p:cNvSpPr>
          <p:nvPr>
            <p:ph type="title"/>
          </p:nvPr>
        </p:nvSpPr>
        <p:spPr>
          <a:xfrm>
            <a:off x="-36130" y="3645024"/>
            <a:ext cx="2862072" cy="1938076"/>
          </a:xfrm>
        </p:spPr>
        <p:txBody>
          <a:bodyPr vert="horz" lIns="91440" tIns="45720" rIns="91440" bIns="45720" rtlCol="0" anchor="ctr">
            <a:normAutofit/>
          </a:bodyPr>
          <a:lstStyle/>
          <a:p>
            <a:pPr defTabSz="914400"/>
            <a:r>
              <a:rPr lang="en-US" sz="4400" kern="1200" dirty="0">
                <a:solidFill>
                  <a:srgbClr val="C00000"/>
                </a:solidFill>
                <a:latin typeface="+mj-lt"/>
                <a:ea typeface="+mj-ea"/>
                <a:cs typeface="+mj-cs"/>
              </a:rPr>
              <a:t>MAX </a:t>
            </a:r>
            <a:r>
              <a:rPr lang="en-US" sz="4400" dirty="0">
                <a:solidFill>
                  <a:srgbClr val="C00000"/>
                </a:solidFill>
              </a:rPr>
              <a:t>E</a:t>
            </a:r>
            <a:r>
              <a:rPr lang="en-US" sz="4400" kern="1200" dirty="0">
                <a:solidFill>
                  <a:srgbClr val="C00000"/>
                </a:solidFill>
                <a:latin typeface="+mj-lt"/>
                <a:ea typeface="+mj-ea"/>
                <a:cs typeface="+mj-cs"/>
              </a:rPr>
              <a:t>RNST</a:t>
            </a:r>
            <a:br>
              <a:rPr lang="en-US" sz="4400" kern="1200" dirty="0">
                <a:solidFill>
                  <a:srgbClr val="C00000"/>
                </a:solidFill>
                <a:latin typeface="+mj-lt"/>
                <a:ea typeface="+mj-ea"/>
                <a:cs typeface="+mj-cs"/>
              </a:rPr>
            </a:br>
            <a:r>
              <a:rPr lang="en-US" sz="3200" kern="1200" dirty="0">
                <a:solidFill>
                  <a:srgbClr val="C00000"/>
                </a:solidFill>
                <a:latin typeface="+mj-lt"/>
                <a:ea typeface="+mj-ea"/>
                <a:cs typeface="+mj-cs"/>
              </a:rPr>
              <a:t>(1891-  1976)</a:t>
            </a:r>
            <a:endParaRPr lang="en-US" sz="4400" kern="1200" dirty="0">
              <a:solidFill>
                <a:srgbClr val="C00000"/>
              </a:solidFill>
              <a:latin typeface="+mj-lt"/>
              <a:ea typeface="+mj-ea"/>
              <a:cs typeface="+mj-cs"/>
            </a:endParaRPr>
          </a:p>
        </p:txBody>
      </p:sp>
      <p:pic>
        <p:nvPicPr>
          <p:cNvPr id="6" name="Imagen 5">
            <a:extLst>
              <a:ext uri="{FF2B5EF4-FFF2-40B4-BE49-F238E27FC236}">
                <a16:creationId xmlns:a16="http://schemas.microsoft.com/office/drawing/2014/main" id="{D4357A0B-93D8-461B-ACD3-2FD5607125E7}"/>
              </a:ext>
            </a:extLst>
          </p:cNvPr>
          <p:cNvPicPr>
            <a:picLocks noChangeAspect="1"/>
          </p:cNvPicPr>
          <p:nvPr/>
        </p:nvPicPr>
        <p:blipFill rotWithShape="1">
          <a:blip r:embed="rId3"/>
          <a:srcRect l="2509" t="8674" r="23711" b="18543"/>
          <a:stretch/>
        </p:blipFill>
        <p:spPr>
          <a:xfrm>
            <a:off x="2119326" y="2846504"/>
            <a:ext cx="7032913" cy="4011496"/>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10" name="Imagen 9">
            <a:extLst>
              <a:ext uri="{FF2B5EF4-FFF2-40B4-BE49-F238E27FC236}">
                <a16:creationId xmlns:a16="http://schemas.microsoft.com/office/drawing/2014/main" id="{48992A88-FEF3-4B17-A3B4-9E1E632CF5C9}"/>
              </a:ext>
            </a:extLst>
          </p:cNvPr>
          <p:cNvPicPr>
            <a:picLocks noChangeAspect="1"/>
          </p:cNvPicPr>
          <p:nvPr/>
        </p:nvPicPr>
        <p:blipFill rotWithShape="1">
          <a:blip r:embed="rId4"/>
          <a:srcRect l="161" t="20758" r="7888" b="22700"/>
          <a:stretch/>
        </p:blipFill>
        <p:spPr>
          <a:xfrm>
            <a:off x="98389" y="0"/>
            <a:ext cx="9085571" cy="2974992"/>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1497485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9">
            <a:extLst>
              <a:ext uri="{FF2B5EF4-FFF2-40B4-BE49-F238E27FC236}">
                <a16:creationId xmlns:a16="http://schemas.microsoft.com/office/drawing/2014/main" id="{7363B7BE-B5F0-4E7D-AEDE-1C4796E73762}"/>
              </a:ext>
            </a:extLst>
          </p:cNvPr>
          <p:cNvPicPr>
            <a:picLocks noChangeAspect="1"/>
          </p:cNvPicPr>
          <p:nvPr/>
        </p:nvPicPr>
        <p:blipFill rotWithShape="1">
          <a:blip r:embed="rId3"/>
          <a:srcRect l="7016" t="21894" r="9761" b="1475"/>
          <a:stretch/>
        </p:blipFill>
        <p:spPr>
          <a:xfrm>
            <a:off x="2011196" y="-37333"/>
            <a:ext cx="7132804" cy="3694373"/>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6" name="Imagen 5" descr="Un dibujo de una persona con una flor&#10;&#10;Descripción generada automáticamente con confianza baja">
            <a:extLst>
              <a:ext uri="{FF2B5EF4-FFF2-40B4-BE49-F238E27FC236}">
                <a16:creationId xmlns:a16="http://schemas.microsoft.com/office/drawing/2014/main" id="{6A060C75-A794-496D-905A-EE1053606841}"/>
              </a:ext>
            </a:extLst>
          </p:cNvPr>
          <p:cNvPicPr>
            <a:picLocks noChangeAspect="1"/>
          </p:cNvPicPr>
          <p:nvPr/>
        </p:nvPicPr>
        <p:blipFill rotWithShape="1">
          <a:blip r:embed="rId4"/>
          <a:srcRect r="2" b="6418"/>
          <a:stretch/>
        </p:blipFill>
        <p:spPr>
          <a:xfrm>
            <a:off x="1475656" y="3009695"/>
            <a:ext cx="7673675" cy="3848305"/>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2" name="Título 1">
            <a:extLst>
              <a:ext uri="{FF2B5EF4-FFF2-40B4-BE49-F238E27FC236}">
                <a16:creationId xmlns:a16="http://schemas.microsoft.com/office/drawing/2014/main" id="{CB9E9D49-089F-4E1C-96BA-96CE83476750}"/>
              </a:ext>
            </a:extLst>
          </p:cNvPr>
          <p:cNvSpPr>
            <a:spLocks noGrp="1"/>
          </p:cNvSpPr>
          <p:nvPr>
            <p:ph type="title"/>
          </p:nvPr>
        </p:nvSpPr>
        <p:spPr>
          <a:xfrm>
            <a:off x="0" y="5944449"/>
            <a:ext cx="2627784" cy="759619"/>
          </a:xfrm>
        </p:spPr>
        <p:txBody>
          <a:bodyPr vert="horz" lIns="91440" tIns="45720" rIns="91440" bIns="45720" rtlCol="0" anchor="ctr">
            <a:noAutofit/>
          </a:bodyPr>
          <a:lstStyle/>
          <a:p>
            <a:pPr defTabSz="914400"/>
            <a:r>
              <a:rPr lang="en-US" sz="4000" kern="1200" dirty="0">
                <a:solidFill>
                  <a:srgbClr val="C0582C"/>
                </a:solidFill>
                <a:latin typeface="+mj-lt"/>
                <a:ea typeface="+mj-ea"/>
                <a:cs typeface="+mj-cs"/>
              </a:rPr>
              <a:t>GEORGIA O´KEEFE</a:t>
            </a:r>
            <a:br>
              <a:rPr lang="en-US" sz="4000" kern="1200" dirty="0">
                <a:solidFill>
                  <a:srgbClr val="C0582C"/>
                </a:solidFill>
                <a:latin typeface="+mj-lt"/>
                <a:ea typeface="+mj-ea"/>
                <a:cs typeface="+mj-cs"/>
              </a:rPr>
            </a:br>
            <a:r>
              <a:rPr lang="en-US" sz="3200" kern="1200" dirty="0">
                <a:solidFill>
                  <a:srgbClr val="C0582C"/>
                </a:solidFill>
                <a:latin typeface="+mj-lt"/>
                <a:ea typeface="+mj-ea"/>
                <a:cs typeface="+mj-cs"/>
              </a:rPr>
              <a:t>(1887- 1986)</a:t>
            </a:r>
            <a:br>
              <a:rPr lang="en-US" sz="4000" kern="1200" dirty="0">
                <a:solidFill>
                  <a:srgbClr val="C0582C"/>
                </a:solidFill>
                <a:latin typeface="+mj-lt"/>
                <a:ea typeface="+mj-ea"/>
                <a:cs typeface="+mj-cs"/>
              </a:rPr>
            </a:br>
            <a:endParaRPr lang="en-US" sz="4000" kern="1200" dirty="0">
              <a:solidFill>
                <a:srgbClr val="C0582C"/>
              </a:solidFill>
              <a:latin typeface="+mj-lt"/>
              <a:ea typeface="+mj-ea"/>
              <a:cs typeface="+mj-cs"/>
            </a:endParaRPr>
          </a:p>
        </p:txBody>
      </p:sp>
    </p:spTree>
    <p:extLst>
      <p:ext uri="{BB962C8B-B14F-4D97-AF65-F5344CB8AC3E}">
        <p14:creationId xmlns:p14="http://schemas.microsoft.com/office/powerpoint/2010/main" val="3535193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E37D25EF-C682-40B2-A30C-085A673E20A5}"/>
              </a:ext>
            </a:extLst>
          </p:cNvPr>
          <p:cNvSpPr>
            <a:spLocks noGrp="1"/>
          </p:cNvSpPr>
          <p:nvPr>
            <p:ph type="title"/>
          </p:nvPr>
        </p:nvSpPr>
        <p:spPr>
          <a:xfrm>
            <a:off x="21142" y="4964437"/>
            <a:ext cx="3293268" cy="1173700"/>
          </a:xfrm>
        </p:spPr>
        <p:txBody>
          <a:bodyPr vert="horz" lIns="91440" tIns="45720" rIns="91440" bIns="45720" rtlCol="0" anchor="t">
            <a:normAutofit/>
          </a:bodyPr>
          <a:lstStyle/>
          <a:p>
            <a:pPr algn="ctr" defTabSz="914400"/>
            <a:r>
              <a:rPr lang="en-US" sz="3500" b="1" kern="1200" dirty="0">
                <a:solidFill>
                  <a:schemeClr val="bg1">
                    <a:lumMod val="85000"/>
                  </a:schemeClr>
                </a:solidFill>
                <a:latin typeface="+mj-lt"/>
                <a:ea typeface="+mj-ea"/>
                <a:cs typeface="+mj-cs"/>
              </a:rPr>
              <a:t>ILUSTRADORES CHILENOS</a:t>
            </a:r>
          </a:p>
        </p:txBody>
      </p:sp>
      <p:pic>
        <p:nvPicPr>
          <p:cNvPr id="6" name="Imagen 5" descr="Un dibujo de una persona&#10;&#10;Descripción generada automáticamente con confianza baja">
            <a:extLst>
              <a:ext uri="{FF2B5EF4-FFF2-40B4-BE49-F238E27FC236}">
                <a16:creationId xmlns:a16="http://schemas.microsoft.com/office/drawing/2014/main" id="{9DD95167-8139-425E-9ABA-C086A55B4FB5}"/>
              </a:ext>
            </a:extLst>
          </p:cNvPr>
          <p:cNvPicPr>
            <a:picLocks noChangeAspect="1"/>
          </p:cNvPicPr>
          <p:nvPr/>
        </p:nvPicPr>
        <p:blipFill rotWithShape="1">
          <a:blip r:embed="rId2"/>
          <a:srcRect l="24131" r="24773"/>
          <a:stretch/>
        </p:blipFill>
        <p:spPr>
          <a:xfrm>
            <a:off x="20" y="10"/>
            <a:ext cx="3000355"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8" name="Imagen 7" descr="Un dibujo de una persona&#10;&#10;Descripción generada automáticamente con confianza baja">
            <a:extLst>
              <a:ext uri="{FF2B5EF4-FFF2-40B4-BE49-F238E27FC236}">
                <a16:creationId xmlns:a16="http://schemas.microsoft.com/office/drawing/2014/main" id="{A2EC817B-DB42-40C4-A05F-8E9FB3771645}"/>
              </a:ext>
            </a:extLst>
          </p:cNvPr>
          <p:cNvPicPr>
            <a:picLocks noChangeAspect="1"/>
          </p:cNvPicPr>
          <p:nvPr/>
        </p:nvPicPr>
        <p:blipFill rotWithShape="1">
          <a:blip r:embed="rId3"/>
          <a:srcRect l="3308" r="9052" b="-2"/>
          <a:stretch/>
        </p:blipFill>
        <p:spPr>
          <a:xfrm>
            <a:off x="3143251" y="10"/>
            <a:ext cx="2857499"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1026" name="Picture 2" descr="Imagen que contiene interior, cama, cobija, relleno&#10;&#10;Descripción generada automáticamente">
            <a:extLst>
              <a:ext uri="{FF2B5EF4-FFF2-40B4-BE49-F238E27FC236}">
                <a16:creationId xmlns:a16="http://schemas.microsoft.com/office/drawing/2014/main" id="{DFCE399C-82E8-49E8-846C-32B30F1E02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03" r="29089"/>
          <a:stretch/>
        </p:blipFill>
        <p:spPr bwMode="auto">
          <a:xfrm>
            <a:off x="6143625" y="-1"/>
            <a:ext cx="3000375"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p:spPr>
      </p:pic>
      <p:grpSp>
        <p:nvGrpSpPr>
          <p:cNvPr id="73" name="Group 72">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74" name="Freeform: Shape 73">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Marcador de texto 3">
            <a:extLst>
              <a:ext uri="{FF2B5EF4-FFF2-40B4-BE49-F238E27FC236}">
                <a16:creationId xmlns:a16="http://schemas.microsoft.com/office/drawing/2014/main" id="{455D4406-2C91-4060-BC34-E43D6D45F495}"/>
              </a:ext>
            </a:extLst>
          </p:cNvPr>
          <p:cNvSpPr>
            <a:spLocks noGrp="1"/>
          </p:cNvSpPr>
          <p:nvPr>
            <p:ph type="body" sz="half" idx="2"/>
          </p:nvPr>
        </p:nvSpPr>
        <p:spPr>
          <a:xfrm>
            <a:off x="4245769" y="4648657"/>
            <a:ext cx="4269581" cy="1077411"/>
          </a:xfrm>
        </p:spPr>
        <p:txBody>
          <a:bodyPr vert="horz" lIns="91440" tIns="45720" rIns="91440" bIns="45720" rtlCol="0">
            <a:noAutofit/>
          </a:bodyPr>
          <a:lstStyle/>
          <a:p>
            <a:pPr indent="-228600" defTabSz="914400">
              <a:buFont typeface="Arial" panose="020B0604020202020204" pitchFamily="34" charset="0"/>
              <a:buChar char="•"/>
            </a:pPr>
            <a:r>
              <a:rPr lang="en-US" sz="3200" dirty="0">
                <a:solidFill>
                  <a:schemeClr val="bg1">
                    <a:alpha val="80000"/>
                  </a:schemeClr>
                </a:solidFill>
              </a:rPr>
              <a:t>ALVARO ARTEAGA</a:t>
            </a:r>
          </a:p>
          <a:p>
            <a:pPr indent="-228600" defTabSz="914400">
              <a:buFont typeface="Arial" panose="020B0604020202020204" pitchFamily="34" charset="0"/>
              <a:buChar char="•"/>
            </a:pPr>
            <a:r>
              <a:rPr lang="en-US" sz="3200" dirty="0">
                <a:solidFill>
                  <a:schemeClr val="bg1">
                    <a:alpha val="80000"/>
                  </a:schemeClr>
                </a:solidFill>
              </a:rPr>
              <a:t>MAYA HANISCH</a:t>
            </a:r>
          </a:p>
          <a:p>
            <a:pPr indent="-228600" defTabSz="914400">
              <a:buFont typeface="Arial" panose="020B0604020202020204" pitchFamily="34" charset="0"/>
              <a:buChar char="•"/>
            </a:pPr>
            <a:r>
              <a:rPr lang="en-US" sz="3200" dirty="0">
                <a:solidFill>
                  <a:schemeClr val="bg1">
                    <a:alpha val="80000"/>
                  </a:schemeClr>
                </a:solidFill>
              </a:rPr>
              <a:t>VIRGINIA HERRERA</a:t>
            </a:r>
          </a:p>
        </p:txBody>
      </p:sp>
    </p:spTree>
    <p:extLst>
      <p:ext uri="{BB962C8B-B14F-4D97-AF65-F5344CB8AC3E}">
        <p14:creationId xmlns:p14="http://schemas.microsoft.com/office/powerpoint/2010/main" val="4243848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3436144"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ítulo 1">
            <a:extLst>
              <a:ext uri="{FF2B5EF4-FFF2-40B4-BE49-F238E27FC236}">
                <a16:creationId xmlns:a16="http://schemas.microsoft.com/office/drawing/2014/main" id="{549099CC-0770-454C-9CE6-C3D28E24EAFB}"/>
              </a:ext>
            </a:extLst>
          </p:cNvPr>
          <p:cNvSpPr>
            <a:spLocks noGrp="1"/>
          </p:cNvSpPr>
          <p:nvPr>
            <p:ph type="title"/>
          </p:nvPr>
        </p:nvSpPr>
        <p:spPr>
          <a:xfrm>
            <a:off x="-7145" y="2276872"/>
            <a:ext cx="2689621" cy="3213277"/>
          </a:xfrm>
        </p:spPr>
        <p:txBody>
          <a:bodyPr vert="horz" lIns="91440" tIns="45720" rIns="91440" bIns="45720" rtlCol="0" anchor="t">
            <a:normAutofit/>
          </a:bodyPr>
          <a:lstStyle/>
          <a:p>
            <a:pPr defTabSz="914400"/>
            <a:r>
              <a:rPr lang="es-CL" sz="2700" kern="1200" dirty="0">
                <a:solidFill>
                  <a:schemeClr val="tx1"/>
                </a:solidFill>
                <a:latin typeface="+mj-lt"/>
                <a:ea typeface="+mj-ea"/>
                <a:cs typeface="+mj-cs"/>
              </a:rPr>
              <a:t>IMÁGENES E INFORMACIÓN EN:</a:t>
            </a:r>
          </a:p>
        </p:txBody>
      </p:sp>
      <p:sp>
        <p:nvSpPr>
          <p:cNvPr id="3" name="Marcador de contenido 2">
            <a:extLst>
              <a:ext uri="{FF2B5EF4-FFF2-40B4-BE49-F238E27FC236}">
                <a16:creationId xmlns:a16="http://schemas.microsoft.com/office/drawing/2014/main" id="{5848253E-B04F-4588-986E-40DD66ABAC2F}"/>
              </a:ext>
            </a:extLst>
          </p:cNvPr>
          <p:cNvSpPr>
            <a:spLocks noGrp="1"/>
          </p:cNvSpPr>
          <p:nvPr>
            <p:ph idx="1"/>
          </p:nvPr>
        </p:nvSpPr>
        <p:spPr>
          <a:xfrm>
            <a:off x="3924300" y="260648"/>
            <a:ext cx="4605337" cy="6120680"/>
          </a:xfrm>
        </p:spPr>
        <p:txBody>
          <a:bodyPr vert="horz" lIns="91440" tIns="45720" rIns="91440" bIns="45720" rtlCol="0">
            <a:normAutofit/>
          </a:bodyPr>
          <a:lstStyle/>
          <a:p>
            <a:pPr indent="-228600" defTabSz="914400"/>
            <a:r>
              <a:rPr lang="en-US" sz="1800" dirty="0">
                <a:solidFill>
                  <a:schemeClr val="tx1">
                    <a:alpha val="80000"/>
                  </a:schemeClr>
                </a:solidFill>
              </a:rPr>
              <a:t>https://www.mnhn.gob.cl</a:t>
            </a:r>
          </a:p>
          <a:p>
            <a:pPr indent="-228600" defTabSz="914400"/>
            <a:r>
              <a:rPr lang="en-US" sz="1800" dirty="0">
                <a:solidFill>
                  <a:schemeClr val="tx1">
                    <a:alpha val="80000"/>
                  </a:schemeClr>
                </a:solidFill>
              </a:rPr>
              <a:t>http://www.steveartgallery.se</a:t>
            </a:r>
          </a:p>
          <a:p>
            <a:pPr indent="-228600" defTabSz="914400"/>
            <a:r>
              <a:rPr lang="en-US" sz="1800" dirty="0">
                <a:solidFill>
                  <a:schemeClr val="tx1">
                    <a:alpha val="80000"/>
                  </a:schemeClr>
                </a:solidFill>
              </a:rPr>
              <a:t>https://commons.wikimedia.org</a:t>
            </a:r>
          </a:p>
          <a:p>
            <a:pPr indent="-228600" defTabSz="914400"/>
            <a:r>
              <a:rPr lang="en-US" sz="1800" dirty="0">
                <a:solidFill>
                  <a:schemeClr val="tx1">
                    <a:alpha val="80000"/>
                  </a:schemeClr>
                </a:solidFill>
              </a:rPr>
              <a:t>http://www.ilustracioncientifica.com://ww.steveartgallery</a:t>
            </a:r>
          </a:p>
          <a:p>
            <a:pPr indent="-228600" defTabSz="914400"/>
            <a:r>
              <a:rPr lang="en-US" sz="1800" dirty="0">
                <a:solidFill>
                  <a:schemeClr val="tx1">
                    <a:alpha val="80000"/>
                  </a:schemeClr>
                </a:solidFill>
              </a:rPr>
              <a:t>http://www.artnet.com</a:t>
            </a:r>
          </a:p>
          <a:p>
            <a:pPr indent="-228600" defTabSz="914400"/>
            <a:r>
              <a:rPr lang="en-US" sz="1800" dirty="0">
                <a:solidFill>
                  <a:schemeClr val="tx1">
                    <a:alpha val="80000"/>
                  </a:schemeClr>
                </a:solidFill>
              </a:rPr>
              <a:t>http://www.memoriachilena.gob.cl/</a:t>
            </a:r>
          </a:p>
          <a:p>
            <a:pPr indent="-228600" defTabSz="914400"/>
            <a:r>
              <a:rPr lang="en-US" sz="1800" dirty="0">
                <a:solidFill>
                  <a:schemeClr val="tx1">
                    <a:alpha val="80000"/>
                  </a:schemeClr>
                </a:solidFill>
              </a:rPr>
              <a:t>Gay, Claudio. (1854) Atlas de la </a:t>
            </a:r>
            <a:r>
              <a:rPr lang="es-CL" sz="1800" dirty="0">
                <a:solidFill>
                  <a:schemeClr val="tx1">
                    <a:alpha val="80000"/>
                  </a:schemeClr>
                </a:solidFill>
              </a:rPr>
              <a:t>historia física y política de Chile. Paris. Editorial </a:t>
            </a:r>
            <a:r>
              <a:rPr lang="es-CL" sz="1800" dirty="0" err="1">
                <a:solidFill>
                  <a:schemeClr val="tx1">
                    <a:alpha val="80000"/>
                  </a:schemeClr>
                </a:solidFill>
              </a:rPr>
              <a:t>Thunot</a:t>
            </a:r>
            <a:r>
              <a:rPr lang="es-CL" sz="1800" dirty="0">
                <a:solidFill>
                  <a:schemeClr val="tx1">
                    <a:alpha val="80000"/>
                  </a:schemeClr>
                </a:solidFill>
              </a:rPr>
              <a:t> en: https://books.google.cl/books/</a:t>
            </a:r>
          </a:p>
          <a:p>
            <a:pPr indent="-228600" defTabSz="914400"/>
            <a:r>
              <a:rPr lang="es-CL" sz="1800" dirty="0">
                <a:solidFill>
                  <a:schemeClr val="tx1">
                    <a:alpha val="80000"/>
                  </a:schemeClr>
                </a:solidFill>
              </a:rPr>
              <a:t>Ferrada, M. José (2016). El cuaderno perdido de Claudio Gay. Santiago: Ediciones Biblioteca Nacional en: http://www.chileparaninos.gob.cl/639/w3-article-321076.html</a:t>
            </a:r>
          </a:p>
          <a:p>
            <a:pPr indent="-228600" defTabSz="914400"/>
            <a:r>
              <a:rPr lang="es-CL" sz="1800" dirty="0">
                <a:solidFill>
                  <a:schemeClr val="tx1">
                    <a:alpha val="80000"/>
                  </a:schemeClr>
                </a:solidFill>
              </a:rPr>
              <a:t>https://www.plopgaleria.com/</a:t>
            </a:r>
          </a:p>
          <a:p>
            <a:pPr indent="-228600" defTabSz="914400"/>
            <a:r>
              <a:rPr lang="en-US" sz="1800" dirty="0">
                <a:solidFill>
                  <a:schemeClr val="tx1">
                    <a:alpha val="80000"/>
                  </a:schemeClr>
                </a:solidFill>
              </a:rPr>
              <a:t>https://www.mayahanisch.org/</a:t>
            </a:r>
          </a:p>
          <a:p>
            <a:pPr indent="-228600" defTabSz="914400"/>
            <a:r>
              <a:rPr lang="en-US" sz="1800" dirty="0">
                <a:solidFill>
                  <a:schemeClr val="tx1">
                    <a:alpha val="80000"/>
                  </a:schemeClr>
                </a:solidFill>
              </a:rPr>
              <a:t>http://www.odisea2008.com/</a:t>
            </a:r>
          </a:p>
          <a:p>
            <a:pPr indent="-228600" defTabSz="914400"/>
            <a:endParaRPr lang="en-US" sz="1800" dirty="0">
              <a:solidFill>
                <a:schemeClr val="tx1">
                  <a:alpha val="80000"/>
                </a:schemeClr>
              </a:solidFill>
            </a:endParaRPr>
          </a:p>
          <a:p>
            <a:pPr indent="-228600" defTabSz="914400"/>
            <a:endParaRPr lang="en-US" sz="1800" dirty="0">
              <a:solidFill>
                <a:schemeClr val="tx1">
                  <a:alpha val="80000"/>
                </a:schemeClr>
              </a:solidFill>
            </a:endParaRPr>
          </a:p>
          <a:p>
            <a:pPr indent="-228600" defTabSz="914400"/>
            <a:endParaRPr lang="en-US" sz="1800" dirty="0">
              <a:solidFill>
                <a:schemeClr val="tx1">
                  <a:alpha val="80000"/>
                </a:schemeClr>
              </a:solidFill>
            </a:endParaRPr>
          </a:p>
        </p:txBody>
      </p:sp>
    </p:spTree>
    <p:extLst>
      <p:ext uri="{BB962C8B-B14F-4D97-AF65-F5344CB8AC3E}">
        <p14:creationId xmlns:p14="http://schemas.microsoft.com/office/powerpoint/2010/main" val="327156890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Imagen que contiene tabla, viejo, pastel&#10;&#10;Descripción generada automáticamente">
            <a:extLst>
              <a:ext uri="{FF2B5EF4-FFF2-40B4-BE49-F238E27FC236}">
                <a16:creationId xmlns:a16="http://schemas.microsoft.com/office/drawing/2014/main" id="{81AA0F0F-9A09-4364-AF75-259FEAE0006C}"/>
              </a:ext>
            </a:extLst>
          </p:cNvPr>
          <p:cNvPicPr>
            <a:picLocks noChangeAspect="1"/>
          </p:cNvPicPr>
          <p:nvPr/>
        </p:nvPicPr>
        <p:blipFill rotWithShape="1">
          <a:blip r:embed="rId2">
            <a:alphaModFix amt="35000"/>
          </a:blip>
          <a:srcRect t="3908" b="5183"/>
          <a:stretch/>
        </p:blipFill>
        <p:spPr>
          <a:xfrm>
            <a:off x="20" y="10"/>
            <a:ext cx="9143980" cy="6857990"/>
          </a:xfrm>
          <a:prstGeom prst="rect">
            <a:avLst/>
          </a:prstGeom>
        </p:spPr>
      </p:pic>
      <p:sp>
        <p:nvSpPr>
          <p:cNvPr id="13" name="Rectangle 12">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1267730"/>
            <a:ext cx="7182197"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1 Título"/>
          <p:cNvSpPr>
            <a:spLocks noGrp="1"/>
          </p:cNvSpPr>
          <p:nvPr>
            <p:ph type="ctrTitle"/>
          </p:nvPr>
        </p:nvSpPr>
        <p:spPr>
          <a:xfrm>
            <a:off x="1327149" y="1695576"/>
            <a:ext cx="6489703" cy="2857191"/>
          </a:xfrm>
        </p:spPr>
        <p:txBody>
          <a:bodyPr vert="horz" lIns="91440" tIns="45720" rIns="91440" bIns="45720" rtlCol="0" anchor="ctr">
            <a:normAutofit fontScale="90000"/>
          </a:bodyPr>
          <a:lstStyle/>
          <a:p>
            <a:pPr algn="l">
              <a:lnSpc>
                <a:spcPct val="115000"/>
              </a:lnSpc>
              <a:spcAft>
                <a:spcPts val="1000"/>
              </a:spcAft>
            </a:pPr>
            <a:r>
              <a:rPr lang="en-US" sz="7000" dirty="0" err="1"/>
              <a:t>Objetivos</a:t>
            </a:r>
            <a:r>
              <a:rPr lang="en-US" sz="7000" dirty="0"/>
              <a:t>:</a:t>
            </a:r>
            <a:br>
              <a:rPr lang="en-US" sz="7000" dirty="0"/>
            </a:br>
            <a:r>
              <a:rPr lang="es-CL" sz="2200" dirty="0">
                <a:effectLst/>
                <a:latin typeface="Arial" panose="020B0604020202020204" pitchFamily="34" charset="0"/>
                <a:ea typeface="Calibri" panose="020F0502020204030204" pitchFamily="34" charset="0"/>
                <a:cs typeface="Times New Roman" panose="02020603050405020304" pitchFamily="18" charset="0"/>
              </a:rPr>
              <a:t>(OA 1)</a:t>
            </a:r>
            <a:br>
              <a:rPr lang="es-CL" sz="2200" dirty="0">
                <a:effectLst/>
                <a:latin typeface="Calibri" panose="020F0502020204030204" pitchFamily="34" charset="0"/>
                <a:ea typeface="Calibri" panose="020F0502020204030204" pitchFamily="34" charset="0"/>
                <a:cs typeface="Times New Roman" panose="02020603050405020304" pitchFamily="18" charset="0"/>
              </a:rPr>
            </a:br>
            <a:r>
              <a:rPr lang="es-CL" sz="2200" dirty="0">
                <a:effectLst/>
                <a:latin typeface="Arial" panose="020B0604020202020204" pitchFamily="34" charset="0"/>
                <a:ea typeface="Calibri" panose="020F0502020204030204" pitchFamily="34" charset="0"/>
                <a:cs typeface="Times New Roman" panose="02020603050405020304" pitchFamily="18" charset="0"/>
              </a:rPr>
              <a:t>Crear trabajos visuales basados en la apreciación y el análisis de manifestaciones estéticas referidas a la relación entre personas, naturaleza y medioambiente, en diferentes contextos.</a:t>
            </a:r>
            <a:br>
              <a:rPr lang="es-CL" sz="2200" dirty="0">
                <a:effectLst/>
                <a:latin typeface="Calibri" panose="020F0502020204030204" pitchFamily="34" charset="0"/>
                <a:ea typeface="Calibri" panose="020F0502020204030204" pitchFamily="34" charset="0"/>
                <a:cs typeface="Times New Roman" panose="02020603050405020304" pitchFamily="18" charset="0"/>
              </a:rPr>
            </a:br>
            <a:r>
              <a:rPr lang="es-CL" sz="2200" dirty="0">
                <a:effectLst/>
                <a:latin typeface="Arial" panose="020B0604020202020204" pitchFamily="34" charset="0"/>
                <a:ea typeface="Calibri" panose="020F0502020204030204" pitchFamily="34" charset="0"/>
                <a:cs typeface="Times New Roman" panose="02020603050405020304" pitchFamily="18" charset="0"/>
              </a:rPr>
              <a:t>(OA 4)</a:t>
            </a:r>
            <a:br>
              <a:rPr lang="es-CL" sz="2200" dirty="0">
                <a:effectLst/>
                <a:latin typeface="Calibri" panose="020F0502020204030204" pitchFamily="34" charset="0"/>
                <a:ea typeface="Calibri" panose="020F0502020204030204" pitchFamily="34" charset="0"/>
                <a:cs typeface="Times New Roman" panose="02020603050405020304" pitchFamily="18" charset="0"/>
              </a:rPr>
            </a:br>
            <a:r>
              <a:rPr lang="es-CL" sz="2200" dirty="0">
                <a:effectLst/>
                <a:latin typeface="Arial" panose="020B0604020202020204" pitchFamily="34" charset="0"/>
                <a:ea typeface="Calibri" panose="020F0502020204030204" pitchFamily="34" charset="0"/>
                <a:cs typeface="Times New Roman" panose="02020603050405020304" pitchFamily="18" charset="0"/>
              </a:rPr>
              <a:t>Analizar manifestaciones visuales patrimoniales y contemporáneas, contemplando criterios como: contexto, materialidad, lenguaje visual y propósito expresivo.</a:t>
            </a:r>
            <a:br>
              <a:rPr lang="es-CL" sz="2200" dirty="0">
                <a:effectLst/>
                <a:latin typeface="Calibri" panose="020F0502020204030204" pitchFamily="34" charset="0"/>
                <a:ea typeface="Calibri" panose="020F0502020204030204" pitchFamily="34" charset="0"/>
                <a:cs typeface="Times New Roman" panose="02020603050405020304" pitchFamily="18" charset="0"/>
              </a:rPr>
            </a:br>
            <a:endParaRPr lang="en-US" sz="7000" dirty="0"/>
          </a:p>
        </p:txBody>
      </p:sp>
      <p:sp>
        <p:nvSpPr>
          <p:cNvPr id="3" name="2 Subtítulo"/>
          <p:cNvSpPr>
            <a:spLocks noGrp="1"/>
          </p:cNvSpPr>
          <p:nvPr>
            <p:ph type="subTitle" idx="1"/>
          </p:nvPr>
        </p:nvSpPr>
        <p:spPr>
          <a:xfrm>
            <a:off x="1327149" y="4623127"/>
            <a:ext cx="6491400" cy="457201"/>
          </a:xfrm>
        </p:spPr>
        <p:txBody>
          <a:bodyPr vert="horz" lIns="91440" tIns="45720" rIns="91440" bIns="45720" rtlCol="0">
            <a:normAutofit fontScale="25000" lnSpcReduction="20000"/>
          </a:bodyPr>
          <a:lstStyle/>
          <a:p>
            <a:pPr defTabSz="914400">
              <a:spcBef>
                <a:spcPts val="1000"/>
              </a:spcBef>
            </a:pPr>
            <a:r>
              <a:rPr lang="en-US" sz="500" b="1"/>
              <a:t>Asignatura: Artes Visuales</a:t>
            </a:r>
          </a:p>
          <a:p>
            <a:pPr defTabSz="914400">
              <a:spcBef>
                <a:spcPts val="1000"/>
              </a:spcBef>
            </a:pPr>
            <a:r>
              <a:rPr lang="en-US" sz="500" b="1"/>
              <a:t>Nivel: 8° Básico</a:t>
            </a:r>
          </a:p>
          <a:p>
            <a:pPr defTabSz="914400">
              <a:spcBef>
                <a:spcPts val="1000"/>
              </a:spcBef>
            </a:pPr>
            <a:r>
              <a:rPr lang="en-US" sz="500" b="1"/>
              <a:t>Unidad 1</a:t>
            </a:r>
          </a:p>
          <a:p>
            <a:pPr defTabSz="914400">
              <a:spcBef>
                <a:spcPts val="1000"/>
              </a:spcBef>
            </a:pPr>
            <a:r>
              <a:rPr lang="en-US" sz="500" b="1"/>
              <a:t>Actividad 2</a:t>
            </a:r>
          </a:p>
          <a:p>
            <a:pPr defTabSz="914400">
              <a:spcBef>
                <a:spcPts val="1000"/>
              </a:spcBef>
            </a:pPr>
            <a:r>
              <a:rPr lang="en-US" sz="500" b="1"/>
              <a:t>OA 1 - OA 4 - OA5 </a:t>
            </a:r>
          </a:p>
          <a:p>
            <a:pPr defTabSz="914400">
              <a:spcBef>
                <a:spcPts val="1000"/>
              </a:spcBef>
            </a:pPr>
            <a:endParaRPr lang="en-US" sz="500"/>
          </a:p>
        </p:txBody>
      </p:sp>
      <p:sp>
        <p:nvSpPr>
          <p:cNvPr id="15" name="Rectangle 14">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411615"/>
            <a:ext cx="69723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74416043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 y="2458"/>
            <a:ext cx="9141713"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7 Marcador de texto"/>
          <p:cNvSpPr>
            <a:spLocks noGrp="1"/>
          </p:cNvSpPr>
          <p:nvPr>
            <p:ph type="body" sz="half" idx="2"/>
          </p:nvPr>
        </p:nvSpPr>
        <p:spPr>
          <a:xfrm>
            <a:off x="5339426" y="6080048"/>
            <a:ext cx="3465438" cy="775494"/>
          </a:xfrm>
        </p:spPr>
        <p:txBody>
          <a:bodyPr vert="horz" lIns="91440" tIns="45720" rIns="91440" bIns="45720" rtlCol="0">
            <a:normAutofit/>
          </a:bodyPr>
          <a:lstStyle/>
          <a:p>
            <a:pPr defTabSz="914400">
              <a:spcBef>
                <a:spcPts val="1000"/>
              </a:spcBef>
            </a:pPr>
            <a:endParaRPr lang="en-US" sz="2400" kern="1200" dirty="0">
              <a:solidFill>
                <a:srgbClr val="FFFFFF"/>
              </a:solidFill>
              <a:latin typeface="+mn-lt"/>
              <a:ea typeface="+mn-ea"/>
              <a:cs typeface="+mn-cs"/>
            </a:endParaRPr>
          </a:p>
        </p:txBody>
      </p:sp>
      <p:pic>
        <p:nvPicPr>
          <p:cNvPr id="6" name="Imagen 5" descr="Ave de color blanco&#10;&#10;Descripción generada automáticamente con confianza media">
            <a:extLst>
              <a:ext uri="{FF2B5EF4-FFF2-40B4-BE49-F238E27FC236}">
                <a16:creationId xmlns:a16="http://schemas.microsoft.com/office/drawing/2014/main" id="{4F46E922-3DDA-4D6F-ACD7-0B975F28B0D7}"/>
              </a:ext>
            </a:extLst>
          </p:cNvPr>
          <p:cNvPicPr>
            <a:picLocks noChangeAspect="1"/>
          </p:cNvPicPr>
          <p:nvPr/>
        </p:nvPicPr>
        <p:blipFill rotWithShape="1">
          <a:blip r:embed="rId3"/>
          <a:srcRect l="3114" b="3596"/>
          <a:stretch/>
        </p:blipFill>
        <p:spPr>
          <a:xfrm>
            <a:off x="0" y="1"/>
            <a:ext cx="5724128" cy="6862916"/>
          </a:xfrm>
          <a:prstGeom prst="rect">
            <a:avLst/>
          </a:prstGeom>
        </p:spPr>
      </p:pic>
      <p:pic>
        <p:nvPicPr>
          <p:cNvPr id="10" name="9 Marcador de contenido"/>
          <p:cNvPicPr>
            <a:picLocks noGrp="1" noChangeAspect="1"/>
          </p:cNvPicPr>
          <p:nvPr>
            <p:ph idx="1"/>
          </p:nvPr>
        </p:nvPicPr>
        <p:blipFill rotWithShape="1">
          <a:blip r:embed="rId4">
            <a:extLst>
              <a:ext uri="{28A0092B-C50C-407E-A947-70E740481C1C}">
                <a14:useLocalDpi xmlns:a14="http://schemas.microsoft.com/office/drawing/2010/main" val="0"/>
              </a:ext>
            </a:extLst>
          </a:blip>
          <a:srcRect l="6929" r="10001" b="3765"/>
          <a:stretch/>
        </p:blipFill>
        <p:spPr>
          <a:xfrm>
            <a:off x="4430638" y="-96583"/>
            <a:ext cx="4710821" cy="695212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1 Título"/>
          <p:cNvSpPr>
            <a:spLocks noGrp="1"/>
          </p:cNvSpPr>
          <p:nvPr>
            <p:ph type="title"/>
          </p:nvPr>
        </p:nvSpPr>
        <p:spPr>
          <a:xfrm>
            <a:off x="-29836" y="15693"/>
            <a:ext cx="5930999" cy="1253067"/>
          </a:xfrm>
        </p:spPr>
        <p:txBody>
          <a:bodyPr vert="horz" lIns="91440" tIns="45720" rIns="91440" bIns="45720" rtlCol="0" anchor="b">
            <a:normAutofit/>
          </a:bodyPr>
          <a:lstStyle/>
          <a:p>
            <a:pPr defTabSz="914400"/>
            <a:r>
              <a:rPr lang="en-US" sz="3800" kern="1200" dirty="0">
                <a:solidFill>
                  <a:srgbClr val="C00000"/>
                </a:solidFill>
                <a:latin typeface="+mj-lt"/>
                <a:ea typeface="+mj-ea"/>
                <a:cs typeface="+mj-cs"/>
              </a:rPr>
              <a:t>Claudio Gay (1800 – 1873)</a:t>
            </a:r>
            <a:br>
              <a:rPr lang="en-US" sz="3800" kern="1200" dirty="0">
                <a:solidFill>
                  <a:srgbClr val="C00000"/>
                </a:solidFill>
                <a:latin typeface="+mj-lt"/>
                <a:ea typeface="+mj-ea"/>
                <a:cs typeface="+mj-cs"/>
              </a:rPr>
            </a:br>
            <a:endParaRPr lang="en-US" sz="3800" kern="1200" dirty="0">
              <a:solidFill>
                <a:srgbClr val="C00000"/>
              </a:solidFill>
              <a:latin typeface="+mj-lt"/>
              <a:ea typeface="+mj-ea"/>
              <a:cs typeface="+mj-cs"/>
            </a:endParaRPr>
          </a:p>
        </p:txBody>
      </p:sp>
      <p:sp>
        <p:nvSpPr>
          <p:cNvPr id="3" name="CuadroTexto 2">
            <a:extLst>
              <a:ext uri="{FF2B5EF4-FFF2-40B4-BE49-F238E27FC236}">
                <a16:creationId xmlns:a16="http://schemas.microsoft.com/office/drawing/2014/main" id="{55B2A540-FB62-4A11-AAB1-F5C02BF659AE}"/>
              </a:ext>
            </a:extLst>
          </p:cNvPr>
          <p:cNvSpPr txBox="1"/>
          <p:nvPr/>
        </p:nvSpPr>
        <p:spPr>
          <a:xfrm>
            <a:off x="5401954" y="6486210"/>
            <a:ext cx="2703285" cy="369332"/>
          </a:xfrm>
          <a:prstGeom prst="rect">
            <a:avLst/>
          </a:prstGeom>
          <a:noFill/>
        </p:spPr>
        <p:txBody>
          <a:bodyPr wrap="square" rtlCol="0">
            <a:spAutoFit/>
          </a:bodyPr>
          <a:lstStyle/>
          <a:p>
            <a:r>
              <a:rPr lang="es-CL" dirty="0"/>
              <a:t>DESFONTAINIA SPINOSA</a:t>
            </a:r>
          </a:p>
        </p:txBody>
      </p:sp>
      <p:sp>
        <p:nvSpPr>
          <p:cNvPr id="9" name="CuadroTexto 8">
            <a:extLst>
              <a:ext uri="{FF2B5EF4-FFF2-40B4-BE49-F238E27FC236}">
                <a16:creationId xmlns:a16="http://schemas.microsoft.com/office/drawing/2014/main" id="{15EA2F8F-3648-45AF-857B-82C835051875}"/>
              </a:ext>
            </a:extLst>
          </p:cNvPr>
          <p:cNvSpPr txBox="1"/>
          <p:nvPr/>
        </p:nvSpPr>
        <p:spPr>
          <a:xfrm>
            <a:off x="2136363" y="6467795"/>
            <a:ext cx="2160240" cy="369332"/>
          </a:xfrm>
          <a:prstGeom prst="rect">
            <a:avLst/>
          </a:prstGeom>
          <a:noFill/>
        </p:spPr>
        <p:txBody>
          <a:bodyPr wrap="square" rtlCol="0">
            <a:spAutoFit/>
          </a:bodyPr>
          <a:lstStyle/>
          <a:p>
            <a:r>
              <a:rPr lang="es-CL" dirty="0"/>
              <a:t>BAILARIN </a:t>
            </a:r>
          </a:p>
        </p:txBody>
      </p:sp>
    </p:spTree>
    <p:extLst>
      <p:ext uri="{BB962C8B-B14F-4D97-AF65-F5344CB8AC3E}">
        <p14:creationId xmlns:p14="http://schemas.microsoft.com/office/powerpoint/2010/main" val="1954540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texto 3">
            <a:extLst>
              <a:ext uri="{FF2B5EF4-FFF2-40B4-BE49-F238E27FC236}">
                <a16:creationId xmlns:a16="http://schemas.microsoft.com/office/drawing/2014/main" id="{19F68793-F543-4EA6-945C-45F1AE40CF60}"/>
              </a:ext>
            </a:extLst>
          </p:cNvPr>
          <p:cNvSpPr>
            <a:spLocks noGrp="1"/>
          </p:cNvSpPr>
          <p:nvPr>
            <p:ph type="body" sz="half" idx="2"/>
          </p:nvPr>
        </p:nvSpPr>
        <p:spPr>
          <a:xfrm>
            <a:off x="603570" y="1056061"/>
            <a:ext cx="5533184" cy="5844306"/>
          </a:xfrm>
        </p:spPr>
        <p:txBody>
          <a:bodyPr vert="horz" lIns="91440" tIns="45720" rIns="91440" bIns="45720" rtlCol="0">
            <a:normAutofit/>
          </a:bodyPr>
          <a:lstStyle/>
          <a:p>
            <a:pPr algn="ctr" defTabSz="914400"/>
            <a:r>
              <a:rPr lang="en-US" sz="3600" dirty="0" err="1">
                <a:solidFill>
                  <a:schemeClr val="bg1">
                    <a:lumMod val="95000"/>
                  </a:schemeClr>
                </a:solidFill>
                <a:latin typeface="+mj-lt"/>
              </a:rPr>
              <a:t>Rodulfo</a:t>
            </a:r>
            <a:r>
              <a:rPr lang="en-US" sz="3600" dirty="0">
                <a:solidFill>
                  <a:schemeClr val="bg1">
                    <a:lumMod val="95000"/>
                  </a:schemeClr>
                </a:solidFill>
                <a:latin typeface="+mj-lt"/>
              </a:rPr>
              <a:t> Armando </a:t>
            </a:r>
            <a:r>
              <a:rPr lang="en-US" sz="3600" dirty="0" err="1">
                <a:solidFill>
                  <a:schemeClr val="bg1">
                    <a:lumMod val="95000"/>
                  </a:schemeClr>
                </a:solidFill>
                <a:latin typeface="+mj-lt"/>
              </a:rPr>
              <a:t>Phillipi</a:t>
            </a:r>
            <a:endParaRPr lang="en-US" sz="3600" dirty="0">
              <a:solidFill>
                <a:schemeClr val="bg1">
                  <a:lumMod val="95000"/>
                </a:schemeClr>
              </a:solidFill>
              <a:latin typeface="+mj-lt"/>
            </a:endParaRPr>
          </a:p>
          <a:p>
            <a:pPr algn="ctr" defTabSz="914400"/>
            <a:r>
              <a:rPr lang="en-US" sz="3600" dirty="0">
                <a:solidFill>
                  <a:schemeClr val="bg1">
                    <a:lumMod val="95000"/>
                  </a:schemeClr>
                </a:solidFill>
                <a:latin typeface="+mj-lt"/>
              </a:rPr>
              <a:t>(1808- 1904)</a:t>
            </a:r>
          </a:p>
        </p:txBody>
      </p:sp>
      <p:pic>
        <p:nvPicPr>
          <p:cNvPr id="13" name="Imagen 12" descr="Una caricatura de un ave&#10;&#10;Descripción generada automáticamente con confianza baja">
            <a:extLst>
              <a:ext uri="{FF2B5EF4-FFF2-40B4-BE49-F238E27FC236}">
                <a16:creationId xmlns:a16="http://schemas.microsoft.com/office/drawing/2014/main" id="{F09C7EDD-B4D6-41C4-921D-BAF1DE676A33}"/>
              </a:ext>
            </a:extLst>
          </p:cNvPr>
          <p:cNvPicPr>
            <a:picLocks noChangeAspect="1"/>
          </p:cNvPicPr>
          <p:nvPr/>
        </p:nvPicPr>
        <p:blipFill rotWithShape="1">
          <a:blip r:embed="rId3"/>
          <a:srcRect l="24099" r="23684"/>
          <a:stretch/>
        </p:blipFill>
        <p:spPr>
          <a:xfrm>
            <a:off x="6247294" y="404664"/>
            <a:ext cx="2568111" cy="3683833"/>
          </a:xfrm>
          <a:prstGeom prst="rect">
            <a:avLst/>
          </a:prstGeom>
        </p:spPr>
      </p:pic>
      <p:pic>
        <p:nvPicPr>
          <p:cNvPr id="17" name="Imagen 16" descr="Imagen que contiene tabla, par, café, viejo&#10;&#10;Descripción generada automáticamente">
            <a:extLst>
              <a:ext uri="{FF2B5EF4-FFF2-40B4-BE49-F238E27FC236}">
                <a16:creationId xmlns:a16="http://schemas.microsoft.com/office/drawing/2014/main" id="{DF52FFDF-C22A-46D4-89CD-81EE023EE2D1}"/>
              </a:ext>
            </a:extLst>
          </p:cNvPr>
          <p:cNvPicPr>
            <a:picLocks noChangeAspect="1"/>
          </p:cNvPicPr>
          <p:nvPr/>
        </p:nvPicPr>
        <p:blipFill>
          <a:blip r:embed="rId4"/>
          <a:stretch>
            <a:fillRect/>
          </a:stretch>
        </p:blipFill>
        <p:spPr>
          <a:xfrm>
            <a:off x="382997" y="3284984"/>
            <a:ext cx="5533185" cy="3112417"/>
          </a:xfrm>
          <a:prstGeom prst="rect">
            <a:avLst/>
          </a:prstGeom>
        </p:spPr>
      </p:pic>
      <p:sp>
        <p:nvSpPr>
          <p:cNvPr id="2" name="CuadroTexto 1">
            <a:extLst>
              <a:ext uri="{FF2B5EF4-FFF2-40B4-BE49-F238E27FC236}">
                <a16:creationId xmlns:a16="http://schemas.microsoft.com/office/drawing/2014/main" id="{76C49B42-5064-4DEF-90AD-9970D114555F}"/>
              </a:ext>
            </a:extLst>
          </p:cNvPr>
          <p:cNvSpPr txBox="1"/>
          <p:nvPr/>
        </p:nvSpPr>
        <p:spPr>
          <a:xfrm>
            <a:off x="2562113" y="6426036"/>
            <a:ext cx="3528392" cy="369332"/>
          </a:xfrm>
          <a:prstGeom prst="rect">
            <a:avLst/>
          </a:prstGeom>
          <a:noFill/>
        </p:spPr>
        <p:txBody>
          <a:bodyPr wrap="square" rtlCol="0">
            <a:spAutoFit/>
          </a:bodyPr>
          <a:lstStyle/>
          <a:p>
            <a:r>
              <a:rPr lang="es-CL" dirty="0">
                <a:solidFill>
                  <a:srgbClr val="FC6627"/>
                </a:solidFill>
              </a:rPr>
              <a:t>INSECTOS</a:t>
            </a:r>
          </a:p>
        </p:txBody>
      </p:sp>
      <p:sp>
        <p:nvSpPr>
          <p:cNvPr id="7" name="CuadroTexto 6">
            <a:extLst>
              <a:ext uri="{FF2B5EF4-FFF2-40B4-BE49-F238E27FC236}">
                <a16:creationId xmlns:a16="http://schemas.microsoft.com/office/drawing/2014/main" id="{42CAB68D-D8CE-49D5-87F2-4BF729E68972}"/>
              </a:ext>
            </a:extLst>
          </p:cNvPr>
          <p:cNvSpPr txBox="1"/>
          <p:nvPr/>
        </p:nvSpPr>
        <p:spPr>
          <a:xfrm>
            <a:off x="6253387" y="4154000"/>
            <a:ext cx="2562018" cy="369332"/>
          </a:xfrm>
          <a:prstGeom prst="rect">
            <a:avLst/>
          </a:prstGeom>
          <a:noFill/>
        </p:spPr>
        <p:txBody>
          <a:bodyPr wrap="square" rtlCol="0">
            <a:spAutoFit/>
          </a:bodyPr>
          <a:lstStyle/>
          <a:p>
            <a:pPr algn="ctr"/>
            <a:r>
              <a:rPr lang="es-CL" dirty="0">
                <a:solidFill>
                  <a:srgbClr val="EA797D"/>
                </a:solidFill>
              </a:rPr>
              <a:t>FLAMENCOS ANDINOS</a:t>
            </a:r>
          </a:p>
        </p:txBody>
      </p:sp>
    </p:spTree>
    <p:extLst>
      <p:ext uri="{BB962C8B-B14F-4D97-AF65-F5344CB8AC3E}">
        <p14:creationId xmlns:p14="http://schemas.microsoft.com/office/powerpoint/2010/main" val="2003939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2 Marcador de contenido"/>
          <p:cNvPicPr>
            <a:picLocks noGrp="1" noChangeAspect="1"/>
          </p:cNvPicPr>
          <p:nvPr>
            <p:ph idx="1"/>
          </p:nvPr>
        </p:nvPicPr>
        <p:blipFill rotWithShape="1">
          <a:blip r:embed="rId3">
            <a:alphaModFix amt="40000"/>
            <a:extLst>
              <a:ext uri="{28A0092B-C50C-407E-A947-70E740481C1C}">
                <a14:useLocalDpi xmlns:a14="http://schemas.microsoft.com/office/drawing/2010/main" val="0"/>
              </a:ext>
            </a:extLst>
          </a:blip>
          <a:srcRect r="-1" b="19654"/>
          <a:stretch/>
        </p:blipFill>
        <p:spPr>
          <a:xfrm>
            <a:off x="0" y="10"/>
            <a:ext cx="6337717" cy="6857990"/>
          </a:xfrm>
          <a:prstGeom prst="rect">
            <a:avLst/>
          </a:prstGeom>
        </p:spPr>
      </p:pic>
      <p:sp>
        <p:nvSpPr>
          <p:cNvPr id="4" name="3 Título"/>
          <p:cNvSpPr>
            <a:spLocks noGrp="1"/>
          </p:cNvSpPr>
          <p:nvPr>
            <p:ph type="title"/>
          </p:nvPr>
        </p:nvSpPr>
        <p:spPr>
          <a:xfrm>
            <a:off x="0" y="5085184"/>
            <a:ext cx="5076056" cy="1627636"/>
          </a:xfrm>
        </p:spPr>
        <p:txBody>
          <a:bodyPr vert="horz" lIns="91440" tIns="45720" rIns="91440" bIns="45720" rtlCol="0" anchor="ctr">
            <a:normAutofit/>
          </a:bodyPr>
          <a:lstStyle/>
          <a:p>
            <a:pPr algn="ctr" defTabSz="914400"/>
            <a:r>
              <a:rPr lang="en-US" sz="3200" kern="1200" dirty="0">
                <a:solidFill>
                  <a:schemeClr val="bg1">
                    <a:lumMod val="95000"/>
                  </a:schemeClr>
                </a:solidFill>
                <a:latin typeface="+mj-lt"/>
                <a:ea typeface="+mj-ea"/>
                <a:cs typeface="+mj-cs"/>
              </a:rPr>
              <a:t>LEONARDO DA VINCI </a:t>
            </a:r>
            <a:r>
              <a:rPr lang="en-US" sz="3200" dirty="0">
                <a:solidFill>
                  <a:schemeClr val="bg1">
                    <a:lumMod val="95000"/>
                  </a:schemeClr>
                </a:solidFill>
              </a:rPr>
              <a:t> </a:t>
            </a:r>
            <a:br>
              <a:rPr lang="en-US" sz="3200" dirty="0">
                <a:solidFill>
                  <a:schemeClr val="bg1">
                    <a:lumMod val="95000"/>
                  </a:schemeClr>
                </a:solidFill>
              </a:rPr>
            </a:br>
            <a:r>
              <a:rPr lang="en-US" sz="2800" b="1" dirty="0">
                <a:solidFill>
                  <a:schemeClr val="bg1">
                    <a:lumMod val="95000"/>
                  </a:schemeClr>
                </a:solidFill>
              </a:rPr>
              <a:t>(</a:t>
            </a:r>
            <a:r>
              <a:rPr lang="en-US" sz="2800" b="1" kern="1200" dirty="0">
                <a:solidFill>
                  <a:schemeClr val="bg1">
                    <a:lumMod val="95000"/>
                  </a:schemeClr>
                </a:solidFill>
                <a:effectLst/>
                <a:latin typeface="+mj-lt"/>
                <a:ea typeface="+mj-ea"/>
                <a:cs typeface="+mj-cs"/>
              </a:rPr>
              <a:t>1452 – 1519)</a:t>
            </a:r>
            <a:endParaRPr lang="en-US" sz="3700" b="1" kern="1200" dirty="0">
              <a:solidFill>
                <a:schemeClr val="bg1">
                  <a:lumMod val="95000"/>
                </a:schemeClr>
              </a:solidFill>
              <a:latin typeface="+mj-lt"/>
              <a:ea typeface="+mj-ea"/>
              <a:cs typeface="+mj-cs"/>
            </a:endParaRPr>
          </a:p>
        </p:txBody>
      </p:sp>
      <p:pic>
        <p:nvPicPr>
          <p:cNvPr id="7" name="Imagen 6" descr="Imagen que contiene Mapa&#10;&#10;Descripción generada automáticamente">
            <a:extLst>
              <a:ext uri="{FF2B5EF4-FFF2-40B4-BE49-F238E27FC236}">
                <a16:creationId xmlns:a16="http://schemas.microsoft.com/office/drawing/2014/main" id="{05C6B844-4D24-4A56-8AAD-A9F22B317981}"/>
              </a:ext>
            </a:extLst>
          </p:cNvPr>
          <p:cNvPicPr>
            <a:picLocks noChangeAspect="1"/>
          </p:cNvPicPr>
          <p:nvPr/>
        </p:nvPicPr>
        <p:blipFill rotWithShape="1">
          <a:blip r:embed="rId4"/>
          <a:srcRect t="2030" r="4139" b="-2"/>
          <a:stretch/>
        </p:blipFill>
        <p:spPr>
          <a:xfrm>
            <a:off x="4576865" y="0"/>
            <a:ext cx="4564721"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02969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2 Marcador de contenido"/>
          <p:cNvPicPr>
            <a:picLocks noGrp="1" noChangeAspect="1"/>
          </p:cNvPicPr>
          <p:nvPr>
            <p:ph idx="1"/>
          </p:nvPr>
        </p:nvPicPr>
        <p:blipFill rotWithShape="1">
          <a:blip r:embed="rId3">
            <a:extLst>
              <a:ext uri="{28A0092B-C50C-407E-A947-70E740481C1C}">
                <a14:useLocalDpi xmlns:a14="http://schemas.microsoft.com/office/drawing/2010/main" val="0"/>
              </a:ext>
            </a:extLst>
          </a:blip>
          <a:srcRect t="2013" r="1805" b="12408"/>
          <a:stretch/>
        </p:blipFill>
        <p:spPr>
          <a:xfrm>
            <a:off x="2022595" y="0"/>
            <a:ext cx="7121405"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3 Título"/>
          <p:cNvSpPr>
            <a:spLocks noGrp="1"/>
          </p:cNvSpPr>
          <p:nvPr>
            <p:ph type="title"/>
          </p:nvPr>
        </p:nvSpPr>
        <p:spPr>
          <a:xfrm>
            <a:off x="628650" y="365125"/>
            <a:ext cx="2866641" cy="1899912"/>
          </a:xfrm>
        </p:spPr>
        <p:txBody>
          <a:bodyPr vert="horz" lIns="91440" tIns="45720" rIns="91440" bIns="45720" rtlCol="0" anchor="ctr">
            <a:normAutofit/>
          </a:bodyPr>
          <a:lstStyle/>
          <a:p>
            <a:pPr algn="ctr" defTabSz="914400"/>
            <a:r>
              <a:rPr lang="en-US" sz="3500" dirty="0">
                <a:solidFill>
                  <a:srgbClr val="CF7E6D"/>
                </a:solidFill>
              </a:rPr>
              <a:t>Alberto </a:t>
            </a:r>
            <a:r>
              <a:rPr lang="en-US" sz="3500" dirty="0" err="1">
                <a:solidFill>
                  <a:srgbClr val="CF7E6D"/>
                </a:solidFill>
              </a:rPr>
              <a:t>Durero</a:t>
            </a:r>
            <a:br>
              <a:rPr lang="en-US" sz="3500" dirty="0">
                <a:solidFill>
                  <a:srgbClr val="CF7E6D"/>
                </a:solidFill>
              </a:rPr>
            </a:br>
            <a:r>
              <a:rPr lang="en-US" sz="3500" dirty="0">
                <a:solidFill>
                  <a:srgbClr val="CF7E6D"/>
                </a:solidFill>
              </a:rPr>
              <a:t>1471 - 1528</a:t>
            </a:r>
          </a:p>
        </p:txBody>
      </p:sp>
      <p:sp>
        <p:nvSpPr>
          <p:cNvPr id="5" name="4 Marcador de texto"/>
          <p:cNvSpPr>
            <a:spLocks noGrp="1"/>
          </p:cNvSpPr>
          <p:nvPr>
            <p:ph type="body" sz="half" idx="2"/>
          </p:nvPr>
        </p:nvSpPr>
        <p:spPr>
          <a:xfrm>
            <a:off x="4254764" y="6381328"/>
            <a:ext cx="2866641" cy="3742762"/>
          </a:xfrm>
        </p:spPr>
        <p:txBody>
          <a:bodyPr vert="horz" lIns="91440" tIns="45720" rIns="91440" bIns="45720" rtlCol="0">
            <a:normAutofit/>
          </a:bodyPr>
          <a:lstStyle/>
          <a:p>
            <a:pPr defTabSz="914400"/>
            <a:r>
              <a:rPr lang="en-US" sz="2400" dirty="0">
                <a:solidFill>
                  <a:srgbClr val="C00000"/>
                </a:solidFill>
              </a:rPr>
              <a:t>LIEBRE</a:t>
            </a:r>
            <a:r>
              <a:rPr lang="en-US" sz="1400" dirty="0"/>
              <a:t>. </a:t>
            </a:r>
          </a:p>
        </p:txBody>
      </p:sp>
    </p:spTree>
    <p:extLst>
      <p:ext uri="{BB962C8B-B14F-4D97-AF65-F5344CB8AC3E}">
        <p14:creationId xmlns:p14="http://schemas.microsoft.com/office/powerpoint/2010/main" val="3021929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7 Marcador de contenido"/>
          <p:cNvPicPr>
            <a:picLocks noGrp="1" noChangeAspect="1"/>
          </p:cNvPicPr>
          <p:nvPr>
            <p:ph idx="1"/>
          </p:nvPr>
        </p:nvPicPr>
        <p:blipFill rotWithShape="1">
          <a:blip r:embed="rId3">
            <a:extLst>
              <a:ext uri="{28A0092B-C50C-407E-A947-70E740481C1C}">
                <a14:useLocalDpi xmlns:a14="http://schemas.microsoft.com/office/drawing/2010/main" val="0"/>
              </a:ext>
            </a:extLst>
          </a:blip>
          <a:srcRect l="15256" r="13894" b="2"/>
          <a:stretch/>
        </p:blipFill>
        <p:spPr>
          <a:xfrm>
            <a:off x="20" y="10"/>
            <a:ext cx="725221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1 Título"/>
          <p:cNvSpPr>
            <a:spLocks noGrp="1"/>
          </p:cNvSpPr>
          <p:nvPr>
            <p:ph type="title"/>
          </p:nvPr>
        </p:nvSpPr>
        <p:spPr>
          <a:xfrm>
            <a:off x="6275071" y="2924944"/>
            <a:ext cx="2866642" cy="1899912"/>
          </a:xfrm>
        </p:spPr>
        <p:txBody>
          <a:bodyPr vert="horz" lIns="91440" tIns="45720" rIns="91440" bIns="45720" rtlCol="0" anchor="ctr">
            <a:normAutofit/>
          </a:bodyPr>
          <a:lstStyle/>
          <a:p>
            <a:pPr defTabSz="914400"/>
            <a:r>
              <a:rPr lang="en-US" sz="3500" dirty="0">
                <a:solidFill>
                  <a:srgbClr val="5A6876"/>
                </a:solidFill>
              </a:rPr>
              <a:t>Jan Van Kessel</a:t>
            </a:r>
            <a:br>
              <a:rPr lang="en-US" sz="3500" dirty="0">
                <a:solidFill>
                  <a:srgbClr val="5A6876"/>
                </a:solidFill>
              </a:rPr>
            </a:br>
            <a:r>
              <a:rPr lang="en-US" sz="3500" b="0" dirty="0">
                <a:solidFill>
                  <a:srgbClr val="5A6876"/>
                </a:solidFill>
                <a:effectLst/>
              </a:rPr>
              <a:t> 1626 - 1679</a:t>
            </a:r>
            <a:br>
              <a:rPr lang="en-US" sz="3500" dirty="0"/>
            </a:br>
            <a:endParaRPr lang="en-US" sz="3500" dirty="0"/>
          </a:p>
        </p:txBody>
      </p:sp>
      <p:sp>
        <p:nvSpPr>
          <p:cNvPr id="11" name="10 Marcador de texto"/>
          <p:cNvSpPr>
            <a:spLocks noGrp="1"/>
          </p:cNvSpPr>
          <p:nvPr>
            <p:ph type="body" sz="half" idx="2"/>
          </p:nvPr>
        </p:nvSpPr>
        <p:spPr>
          <a:xfrm>
            <a:off x="3275856" y="6492875"/>
            <a:ext cx="6153889" cy="3742762"/>
          </a:xfrm>
        </p:spPr>
        <p:txBody>
          <a:bodyPr vert="horz" lIns="91440" tIns="45720" rIns="91440" bIns="45720" rtlCol="0">
            <a:normAutofit/>
          </a:bodyPr>
          <a:lstStyle/>
          <a:p>
            <a:pPr defTabSz="914400"/>
            <a:r>
              <a:rPr lang="en-US" sz="2400" dirty="0">
                <a:solidFill>
                  <a:srgbClr val="5A6876"/>
                </a:solidFill>
              </a:rPr>
              <a:t>CARACOLAS, MARIPOSAS, INSECTOS Y FLORES.</a:t>
            </a:r>
          </a:p>
        </p:txBody>
      </p:sp>
    </p:spTree>
    <p:extLst>
      <p:ext uri="{BB962C8B-B14F-4D97-AF65-F5344CB8AC3E}">
        <p14:creationId xmlns:p14="http://schemas.microsoft.com/office/powerpoint/2010/main" val="852668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2 Título"/>
          <p:cNvSpPr>
            <a:spLocks noGrp="1"/>
          </p:cNvSpPr>
          <p:nvPr>
            <p:ph type="title"/>
          </p:nvPr>
        </p:nvSpPr>
        <p:spPr>
          <a:xfrm>
            <a:off x="0" y="490036"/>
            <a:ext cx="5005222" cy="1938076"/>
          </a:xfrm>
        </p:spPr>
        <p:txBody>
          <a:bodyPr vert="horz" lIns="91440" tIns="45720" rIns="91440" bIns="45720" rtlCol="0" anchor="ctr">
            <a:normAutofit/>
          </a:bodyPr>
          <a:lstStyle/>
          <a:p>
            <a:pPr defTabSz="914400"/>
            <a:r>
              <a:rPr lang="en-US" sz="4100" b="0" kern="1200" dirty="0">
                <a:solidFill>
                  <a:srgbClr val="C00000"/>
                </a:solidFill>
                <a:latin typeface="+mj-lt"/>
                <a:ea typeface="+mj-ea"/>
                <a:cs typeface="+mj-cs"/>
              </a:rPr>
              <a:t>Marcus </a:t>
            </a:r>
            <a:r>
              <a:rPr lang="en-US" sz="4100" b="0" kern="1200" dirty="0" err="1">
                <a:solidFill>
                  <a:srgbClr val="C00000"/>
                </a:solidFill>
                <a:latin typeface="+mj-lt"/>
                <a:ea typeface="+mj-ea"/>
                <a:cs typeface="+mj-cs"/>
              </a:rPr>
              <a:t>Elieser</a:t>
            </a:r>
            <a:r>
              <a:rPr lang="en-US" sz="4100" b="0" kern="1200" dirty="0">
                <a:solidFill>
                  <a:srgbClr val="C00000"/>
                </a:solidFill>
                <a:latin typeface="+mj-lt"/>
                <a:ea typeface="+mj-ea"/>
                <a:cs typeface="+mj-cs"/>
              </a:rPr>
              <a:t> Bloch</a:t>
            </a:r>
            <a:br>
              <a:rPr lang="en-US" sz="4100" b="0" kern="1200" dirty="0">
                <a:solidFill>
                  <a:srgbClr val="C00000"/>
                </a:solidFill>
                <a:latin typeface="+mj-lt"/>
                <a:ea typeface="+mj-ea"/>
                <a:cs typeface="+mj-cs"/>
              </a:rPr>
            </a:br>
            <a:r>
              <a:rPr lang="en-US" sz="4100" b="0" kern="1200" dirty="0">
                <a:solidFill>
                  <a:srgbClr val="C00000"/>
                </a:solidFill>
                <a:effectLst/>
                <a:latin typeface="+mj-lt"/>
                <a:ea typeface="+mj-ea"/>
                <a:cs typeface="+mj-cs"/>
              </a:rPr>
              <a:t>1723- 1799</a:t>
            </a:r>
            <a:endParaRPr lang="en-US" sz="4100" kern="1200" dirty="0">
              <a:solidFill>
                <a:srgbClr val="C00000"/>
              </a:solidFill>
              <a:latin typeface="+mj-lt"/>
              <a:ea typeface="+mj-ea"/>
              <a:cs typeface="+mj-cs"/>
            </a:endParaRPr>
          </a:p>
        </p:txBody>
      </p:sp>
      <p:pic>
        <p:nvPicPr>
          <p:cNvPr id="6" name="Imagen 5" descr="Diagrama&#10;&#10;Descripción generada automáticamente con confianza media">
            <a:extLst>
              <a:ext uri="{FF2B5EF4-FFF2-40B4-BE49-F238E27FC236}">
                <a16:creationId xmlns:a16="http://schemas.microsoft.com/office/drawing/2014/main" id="{4465D14C-068E-436A-AC7C-61811DF8C236}"/>
              </a:ext>
            </a:extLst>
          </p:cNvPr>
          <p:cNvPicPr>
            <a:picLocks noChangeAspect="1"/>
          </p:cNvPicPr>
          <p:nvPr/>
        </p:nvPicPr>
        <p:blipFill rotWithShape="1">
          <a:blip r:embed="rId3"/>
          <a:srcRect l="7820" r="-1" b="-1"/>
          <a:stretch/>
        </p:blipFill>
        <p:spPr>
          <a:xfrm>
            <a:off x="3275856" y="3645614"/>
            <a:ext cx="5955048" cy="324625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9" name="8 Marcador de contenido"/>
          <p:cNvPicPr>
            <a:picLocks noGrp="1" noChangeAspect="1"/>
          </p:cNvPicPr>
          <p:nvPr>
            <p:ph idx="1"/>
          </p:nvPr>
        </p:nvPicPr>
        <p:blipFill rotWithShape="1">
          <a:blip r:embed="rId4">
            <a:extLst>
              <a:ext uri="{28A0092B-C50C-407E-A947-70E740481C1C}">
                <a14:useLocalDpi xmlns:a14="http://schemas.microsoft.com/office/drawing/2010/main" val="0"/>
              </a:ext>
            </a:extLst>
          </a:blip>
          <a:srcRect r="-3" b="962"/>
          <a:stretch/>
        </p:blipFill>
        <p:spPr>
          <a:xfrm>
            <a:off x="3701328" y="108585"/>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sp>
        <p:nvSpPr>
          <p:cNvPr id="4" name="3 Marcador de texto"/>
          <p:cNvSpPr>
            <a:spLocks noGrp="1"/>
          </p:cNvSpPr>
          <p:nvPr>
            <p:ph type="body" sz="half" idx="2"/>
          </p:nvPr>
        </p:nvSpPr>
        <p:spPr>
          <a:xfrm>
            <a:off x="2771800" y="2766262"/>
            <a:ext cx="2862072" cy="382424"/>
          </a:xfrm>
        </p:spPr>
        <p:txBody>
          <a:bodyPr vert="horz" lIns="91440" tIns="45720" rIns="91440" bIns="45720" rtlCol="0">
            <a:normAutofit/>
          </a:bodyPr>
          <a:lstStyle/>
          <a:p>
            <a:pPr defTabSz="914400"/>
            <a:r>
              <a:rPr lang="en-US" sz="1700" dirty="0">
                <a:solidFill>
                  <a:srgbClr val="CF7E6D"/>
                </a:solidFill>
              </a:rPr>
              <a:t>SALMONES</a:t>
            </a:r>
          </a:p>
        </p:txBody>
      </p:sp>
      <p:sp>
        <p:nvSpPr>
          <p:cNvPr id="8" name="3 Marcador de texto">
            <a:extLst>
              <a:ext uri="{FF2B5EF4-FFF2-40B4-BE49-F238E27FC236}">
                <a16:creationId xmlns:a16="http://schemas.microsoft.com/office/drawing/2014/main" id="{2CAE6535-7F45-4738-A81A-17DB499AFF5B}"/>
              </a:ext>
            </a:extLst>
          </p:cNvPr>
          <p:cNvSpPr txBox="1">
            <a:spLocks/>
          </p:cNvSpPr>
          <p:nvPr/>
        </p:nvSpPr>
        <p:spPr>
          <a:xfrm>
            <a:off x="2555776" y="6460634"/>
            <a:ext cx="2862072" cy="382424"/>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defTabSz="914400"/>
            <a:r>
              <a:rPr lang="en-US" sz="1700" dirty="0">
                <a:solidFill>
                  <a:srgbClr val="CF7E6D"/>
                </a:solidFill>
              </a:rPr>
              <a:t>PEZ OREJA ROJA</a:t>
            </a:r>
          </a:p>
        </p:txBody>
      </p:sp>
    </p:spTree>
    <p:extLst>
      <p:ext uri="{BB962C8B-B14F-4D97-AF65-F5344CB8AC3E}">
        <p14:creationId xmlns:p14="http://schemas.microsoft.com/office/powerpoint/2010/main" val="3634143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B6C06D8-4433-450B-BFF2-07AFB0C36BF6}"/>
              </a:ext>
            </a:extLst>
          </p:cNvPr>
          <p:cNvSpPr>
            <a:spLocks noGrp="1"/>
          </p:cNvSpPr>
          <p:nvPr>
            <p:ph type="title"/>
          </p:nvPr>
        </p:nvSpPr>
        <p:spPr>
          <a:xfrm>
            <a:off x="-7718" y="3167"/>
            <a:ext cx="4201430" cy="1191667"/>
          </a:xfrm>
        </p:spPr>
        <p:txBody>
          <a:bodyPr vert="horz" lIns="91440" tIns="45720" rIns="91440" bIns="45720" rtlCol="0" anchor="ctr">
            <a:normAutofit/>
          </a:bodyPr>
          <a:lstStyle/>
          <a:p>
            <a:pPr algn="ctr" defTabSz="914400"/>
            <a:r>
              <a:rPr lang="en-US" sz="2800" kern="1200" dirty="0">
                <a:solidFill>
                  <a:srgbClr val="B0AE8A"/>
                </a:solidFill>
                <a:latin typeface="+mj-lt"/>
                <a:ea typeface="+mj-ea"/>
                <a:cs typeface="+mj-cs"/>
              </a:rPr>
              <a:t>HOKUSAI</a:t>
            </a:r>
            <a:br>
              <a:rPr lang="en-US" sz="2800" kern="1200" dirty="0">
                <a:solidFill>
                  <a:srgbClr val="B0AE8A"/>
                </a:solidFill>
                <a:latin typeface="+mj-lt"/>
                <a:ea typeface="+mj-ea"/>
                <a:cs typeface="+mj-cs"/>
              </a:rPr>
            </a:br>
            <a:r>
              <a:rPr lang="en-US" sz="2800" kern="1200" dirty="0">
                <a:solidFill>
                  <a:srgbClr val="B0AE8A"/>
                </a:solidFill>
                <a:latin typeface="+mj-lt"/>
                <a:ea typeface="+mj-ea"/>
                <a:cs typeface="+mj-cs"/>
              </a:rPr>
              <a:t> (1760- 1849</a:t>
            </a:r>
            <a:r>
              <a:rPr lang="en-US" sz="2800" kern="1200" dirty="0">
                <a:solidFill>
                  <a:schemeClr val="tx1"/>
                </a:solidFill>
                <a:latin typeface="+mj-lt"/>
                <a:ea typeface="+mj-ea"/>
                <a:cs typeface="+mj-cs"/>
              </a:rPr>
              <a:t>)</a:t>
            </a:r>
          </a:p>
        </p:txBody>
      </p:sp>
      <p:sp>
        <p:nvSpPr>
          <p:cNvPr id="4" name="Marcador de texto 3">
            <a:extLst>
              <a:ext uri="{FF2B5EF4-FFF2-40B4-BE49-F238E27FC236}">
                <a16:creationId xmlns:a16="http://schemas.microsoft.com/office/drawing/2014/main" id="{E37C5574-4B56-4882-AA73-7909FD959330}"/>
              </a:ext>
            </a:extLst>
          </p:cNvPr>
          <p:cNvSpPr>
            <a:spLocks noGrp="1"/>
          </p:cNvSpPr>
          <p:nvPr>
            <p:ph type="body" sz="half" idx="2"/>
          </p:nvPr>
        </p:nvSpPr>
        <p:spPr>
          <a:xfrm>
            <a:off x="3805641" y="1142569"/>
            <a:ext cx="2862072" cy="929478"/>
          </a:xfrm>
        </p:spPr>
        <p:txBody>
          <a:bodyPr vert="horz" lIns="91440" tIns="45720" rIns="91440" bIns="45720" rtlCol="0">
            <a:normAutofit/>
          </a:bodyPr>
          <a:lstStyle/>
          <a:p>
            <a:pPr defTabSz="914400"/>
            <a:r>
              <a:rPr lang="en-US" sz="2400" dirty="0">
                <a:solidFill>
                  <a:srgbClr val="B0AE8A"/>
                </a:solidFill>
              </a:rPr>
              <a:t>IRIS</a:t>
            </a:r>
          </a:p>
        </p:txBody>
      </p:sp>
      <p:pic>
        <p:nvPicPr>
          <p:cNvPr id="6" name="Marcador de contenido 5" descr="Un dibujo de una persona&#10;&#10;Descripción generada automáticamente con confianza media">
            <a:extLst>
              <a:ext uri="{FF2B5EF4-FFF2-40B4-BE49-F238E27FC236}">
                <a16:creationId xmlns:a16="http://schemas.microsoft.com/office/drawing/2014/main" id="{6F757F23-1115-4B77-B14E-5D3DAB1206A0}"/>
              </a:ext>
            </a:extLst>
          </p:cNvPr>
          <p:cNvPicPr>
            <a:picLocks noGrp="1" noChangeAspect="1"/>
          </p:cNvPicPr>
          <p:nvPr>
            <p:ph idx="1"/>
          </p:nvPr>
        </p:nvPicPr>
        <p:blipFill rotWithShape="1">
          <a:blip r:embed="rId3"/>
          <a:srcRect l="3094" r="2" b="2"/>
          <a:stretch/>
        </p:blipFill>
        <p:spPr>
          <a:xfrm>
            <a:off x="3678237" y="-4"/>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8" name="Imagen 7" descr="Reptil con la boca abierta&#10;&#10;Descripción generada automáticamente con confianza media">
            <a:extLst>
              <a:ext uri="{FF2B5EF4-FFF2-40B4-BE49-F238E27FC236}">
                <a16:creationId xmlns:a16="http://schemas.microsoft.com/office/drawing/2014/main" id="{3D9F6330-77A9-490A-8F7A-C68753D8E93E}"/>
              </a:ext>
            </a:extLst>
          </p:cNvPr>
          <p:cNvPicPr>
            <a:picLocks noChangeAspect="1"/>
          </p:cNvPicPr>
          <p:nvPr/>
        </p:nvPicPr>
        <p:blipFill rotWithShape="1">
          <a:blip r:embed="rId4"/>
          <a:srcRect l="36602" r="12493"/>
          <a:stretch/>
        </p:blipFill>
        <p:spPr>
          <a:xfrm>
            <a:off x="3293302" y="3689102"/>
            <a:ext cx="5846634" cy="3187154"/>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9" name="Marcador de texto 3">
            <a:extLst>
              <a:ext uri="{FF2B5EF4-FFF2-40B4-BE49-F238E27FC236}">
                <a16:creationId xmlns:a16="http://schemas.microsoft.com/office/drawing/2014/main" id="{17A4C9B2-BBF8-4268-A5C5-4A04F664AACE}"/>
              </a:ext>
            </a:extLst>
          </p:cNvPr>
          <p:cNvSpPr txBox="1">
            <a:spLocks/>
          </p:cNvSpPr>
          <p:nvPr/>
        </p:nvSpPr>
        <p:spPr>
          <a:xfrm>
            <a:off x="280037" y="3625322"/>
            <a:ext cx="4670253" cy="929478"/>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defTabSz="914400"/>
            <a:r>
              <a:rPr lang="en-US" sz="2400" dirty="0">
                <a:solidFill>
                  <a:srgbClr val="B0AE8A"/>
                </a:solidFill>
              </a:rPr>
              <a:t>TRUCHAS Y TORTUGA</a:t>
            </a:r>
          </a:p>
        </p:txBody>
      </p:sp>
    </p:spTree>
    <p:extLst>
      <p:ext uri="{BB962C8B-B14F-4D97-AF65-F5344CB8AC3E}">
        <p14:creationId xmlns:p14="http://schemas.microsoft.com/office/powerpoint/2010/main" val="170131278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1475</TotalTime>
  <Words>1313</Words>
  <Application>Microsoft Office PowerPoint</Application>
  <PresentationFormat>Presentación en pantalla (4:3)</PresentationFormat>
  <Paragraphs>79</Paragraphs>
  <Slides>18</Slides>
  <Notes>14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18</vt:i4>
      </vt:variant>
    </vt:vector>
  </HeadingPairs>
  <TitlesOfParts>
    <vt:vector size="25" baseType="lpstr">
      <vt:lpstr>Arial</vt:lpstr>
      <vt:lpstr>Calibri</vt:lpstr>
      <vt:lpstr>Calibri Light</vt:lpstr>
      <vt:lpstr>Hoefler Text A</vt:lpstr>
      <vt:lpstr>Oxygen</vt:lpstr>
      <vt:lpstr>Roboto</vt:lpstr>
      <vt:lpstr>Tema de Office</vt:lpstr>
      <vt:lpstr>Desde la pintura y el dibujo científico a la creación</vt:lpstr>
      <vt:lpstr>Objetivos: (OA 1) Crear trabajos visuales basados en la apreciación y el análisis de manifestaciones estéticas referidas a la relación entre personas, naturaleza y medioambiente, en diferentes contextos. (OA 4) Analizar manifestaciones visuales patrimoniales y contemporáneas, contemplando criterios como: contexto, materialidad, lenguaje visual y propósito expresivo. </vt:lpstr>
      <vt:lpstr>Claudio Gay (1800 – 1873) </vt:lpstr>
      <vt:lpstr>Presentación de PowerPoint</vt:lpstr>
      <vt:lpstr>LEONARDO DA VINCI   (1452 – 1519)</vt:lpstr>
      <vt:lpstr>Alberto Durero 1471 - 1528</vt:lpstr>
      <vt:lpstr>Jan Van Kessel  1626 - 1679 </vt:lpstr>
      <vt:lpstr>Marcus Elieser Bloch 1723- 1799</vt:lpstr>
      <vt:lpstr>HOKUSAI  (1760- 1849)</vt:lpstr>
      <vt:lpstr>JEAN LOUIS VERDIER (1947-              )  </vt:lpstr>
      <vt:lpstr>EUGENE ALAIN SEGUY 1889-1985 </vt:lpstr>
      <vt:lpstr>Presentación de PowerPoint</vt:lpstr>
      <vt:lpstr>Presentación de PowerPoint</vt:lpstr>
      <vt:lpstr>Lois Séraphine  (1864- 1942) </vt:lpstr>
      <vt:lpstr>MAX ERNST (1891-  1976)</vt:lpstr>
      <vt:lpstr>GEORGIA O´KEEFE (1887- 1986) </vt:lpstr>
      <vt:lpstr>ILUSTRADORES CHILENOS</vt:lpstr>
      <vt:lpstr>IMÁGENES E INFORMACIÓN 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Dibujo científico</dc:title>
  <dc:creator>Ximena Galdames</dc:creator>
  <cp:lastModifiedBy>Carmen Julia Undurraga Ossa</cp:lastModifiedBy>
  <cp:revision>45</cp:revision>
  <dcterms:created xsi:type="dcterms:W3CDTF">2019-02-13T18:57:29Z</dcterms:created>
  <dcterms:modified xsi:type="dcterms:W3CDTF">2021-12-27T18:11:10Z</dcterms:modified>
</cp:coreProperties>
</file>