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4"/>
  </p:notesMasterIdLst>
  <p:sldIdLst>
    <p:sldId id="265" r:id="rId2"/>
    <p:sldId id="267" r:id="rId3"/>
    <p:sldId id="256" r:id="rId4"/>
    <p:sldId id="262" r:id="rId5"/>
    <p:sldId id="259" r:id="rId6"/>
    <p:sldId id="269" r:id="rId7"/>
    <p:sldId id="260" r:id="rId8"/>
    <p:sldId id="270" r:id="rId9"/>
    <p:sldId id="268" r:id="rId10"/>
    <p:sldId id="258" r:id="rId11"/>
    <p:sldId id="264" r:id="rId12"/>
    <p:sldId id="266" r:id="rId13"/>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45" autoAdjust="0"/>
    <p:restoredTop sz="72879" autoAdjust="0"/>
  </p:normalViewPr>
  <p:slideViewPr>
    <p:cSldViewPr showGuides="1">
      <p:cViewPr varScale="1">
        <p:scale>
          <a:sx n="51" d="100"/>
          <a:sy n="51" d="100"/>
        </p:scale>
        <p:origin x="1872" y="60"/>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958A3D-7156-4E4C-9D70-8C4BEBBFE7B7}" type="datetimeFigureOut">
              <a:rPr lang="es-CL" smtClean="0"/>
              <a:t>27-12-2021</a:t>
            </a:fld>
            <a:endParaRPr lang="es-C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F45A19-0A47-47E5-AFAA-93D6C11DF788}" type="slidenum">
              <a:rPr lang="es-CL" smtClean="0"/>
              <a:t>‹Nº›</a:t>
            </a:fld>
            <a:endParaRPr lang="es-CL"/>
          </a:p>
        </p:txBody>
      </p:sp>
    </p:spTree>
    <p:extLst>
      <p:ext uri="{BB962C8B-B14F-4D97-AF65-F5344CB8AC3E}">
        <p14:creationId xmlns:p14="http://schemas.microsoft.com/office/powerpoint/2010/main" val="1186240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baseline="0" dirty="0"/>
          </a:p>
        </p:txBody>
      </p:sp>
      <p:sp>
        <p:nvSpPr>
          <p:cNvPr id="4" name="3 Marcador de número de diapositiva"/>
          <p:cNvSpPr>
            <a:spLocks noGrp="1"/>
          </p:cNvSpPr>
          <p:nvPr>
            <p:ph type="sldNum" sz="quarter" idx="10"/>
          </p:nvPr>
        </p:nvSpPr>
        <p:spPr/>
        <p:txBody>
          <a:bodyPr/>
          <a:lstStyle/>
          <a:p>
            <a:fld id="{E0F45A19-0A47-47E5-AFAA-93D6C11DF788}" type="slidenum">
              <a:rPr lang="es-CL" smtClean="0"/>
              <a:t>3</a:t>
            </a:fld>
            <a:endParaRPr lang="es-CL"/>
          </a:p>
        </p:txBody>
      </p:sp>
    </p:spTree>
    <p:extLst>
      <p:ext uri="{BB962C8B-B14F-4D97-AF65-F5344CB8AC3E}">
        <p14:creationId xmlns:p14="http://schemas.microsoft.com/office/powerpoint/2010/main" val="1983165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sz="1200" b="0" i="0" kern="1200" dirty="0">
                <a:solidFill>
                  <a:schemeClr val="tx1"/>
                </a:solidFill>
                <a:effectLst/>
                <a:latin typeface="+mn-lt"/>
                <a:ea typeface="+mn-ea"/>
                <a:cs typeface="+mn-cs"/>
              </a:rPr>
              <a:t>Antonio Quintana fue profesor de química y física.</a:t>
            </a:r>
            <a:r>
              <a:rPr lang="es-CL" sz="1200" b="0" i="0" kern="1200" baseline="0" dirty="0">
                <a:solidFill>
                  <a:schemeClr val="tx1"/>
                </a:solidFill>
                <a:effectLst/>
                <a:latin typeface="+mn-lt"/>
                <a:ea typeface="+mn-ea"/>
                <a:cs typeface="+mn-cs"/>
              </a:rPr>
              <a:t> M</a:t>
            </a:r>
            <a:r>
              <a:rPr lang="es-CL" sz="1200" b="0" i="0" kern="1200" dirty="0">
                <a:solidFill>
                  <a:schemeClr val="tx1"/>
                </a:solidFill>
                <a:effectLst/>
                <a:latin typeface="+mn-lt"/>
                <a:ea typeface="+mn-ea"/>
                <a:cs typeface="+mn-cs"/>
              </a:rPr>
              <a:t>otivos políticos</a:t>
            </a:r>
            <a:r>
              <a:rPr lang="es-CL" sz="1200" b="0" i="0" kern="1200" baseline="0" dirty="0">
                <a:solidFill>
                  <a:schemeClr val="tx1"/>
                </a:solidFill>
                <a:effectLst/>
                <a:latin typeface="+mn-lt"/>
                <a:ea typeface="+mn-ea"/>
                <a:cs typeface="+mn-cs"/>
              </a:rPr>
              <a:t> lo </a:t>
            </a:r>
            <a:r>
              <a:rPr lang="es-CL" sz="1200" b="0" i="0" kern="1200" dirty="0">
                <a:solidFill>
                  <a:schemeClr val="tx1"/>
                </a:solidFill>
                <a:effectLst/>
                <a:latin typeface="+mn-lt"/>
                <a:ea typeface="+mn-ea"/>
                <a:cs typeface="+mn-cs"/>
              </a:rPr>
              <a:t>acercaron a la fotografía de manera autodidacta durante la década de 1930. Su fuerte compromiso con la causa de los trabajadores, lo lleva a desarrollar la fotografía como documento social. En sus obras predominan los trabajadores, los niños, los diversos rubros de la industria, la religiosidad popular, las mujeres y los barrios, entre otros.</a:t>
            </a:r>
          </a:p>
          <a:p>
            <a:r>
              <a:rPr lang="es-CL"/>
              <a:t>Luis Poirot </a:t>
            </a:r>
            <a:r>
              <a:rPr lang="es-CL" baseline="0"/>
              <a:t>se </a:t>
            </a:r>
            <a:r>
              <a:rPr lang="es-CL" baseline="0" dirty="0"/>
              <a:t>dedica a la fotografía desde 1964. </a:t>
            </a:r>
            <a:r>
              <a:rPr lang="es-CL" sz="1200" b="0" i="0" kern="1200" dirty="0">
                <a:solidFill>
                  <a:schemeClr val="tx1"/>
                </a:solidFill>
                <a:effectLst/>
                <a:latin typeface="+mn-lt"/>
                <a:ea typeface="+mn-ea"/>
                <a:cs typeface="+mn-cs"/>
              </a:rPr>
              <a:t>Registró la campaña presidencial de Salvador Allende y la visita de Fidel Castro a nuestro país el año 1971 Tras el golpe de Estado de 1973, el fotógrafo realizó uno de los registros más emblemáticos de su carrera, las imágenes del Palacio de La Moneda en ruinas tras el bombardeo perpetrado el 11 de septiembre.</a:t>
            </a:r>
            <a:endParaRPr lang="es-CL" dirty="0"/>
          </a:p>
          <a:p>
            <a:endParaRPr lang="es-CL" dirty="0"/>
          </a:p>
        </p:txBody>
      </p:sp>
      <p:sp>
        <p:nvSpPr>
          <p:cNvPr id="4" name="3 Marcador de número de diapositiva"/>
          <p:cNvSpPr>
            <a:spLocks noGrp="1"/>
          </p:cNvSpPr>
          <p:nvPr>
            <p:ph type="sldNum" sz="quarter" idx="10"/>
          </p:nvPr>
        </p:nvSpPr>
        <p:spPr/>
        <p:txBody>
          <a:bodyPr/>
          <a:lstStyle/>
          <a:p>
            <a:fld id="{E0F45A19-0A47-47E5-AFAA-93D6C11DF788}" type="slidenum">
              <a:rPr lang="es-CL" smtClean="0"/>
              <a:t>4</a:t>
            </a:fld>
            <a:endParaRPr lang="es-CL"/>
          </a:p>
        </p:txBody>
      </p:sp>
    </p:spTree>
    <p:extLst>
      <p:ext uri="{BB962C8B-B14F-4D97-AF65-F5344CB8AC3E}">
        <p14:creationId xmlns:p14="http://schemas.microsoft.com/office/powerpoint/2010/main" val="762198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a:t>Diane </a:t>
            </a:r>
            <a:r>
              <a:rPr lang="es-CL" dirty="0" err="1"/>
              <a:t>Arbus</a:t>
            </a:r>
            <a:r>
              <a:rPr lang="es-CL" dirty="0"/>
              <a:t> fue una de las fotógrafas norteamericanas más</a:t>
            </a:r>
            <a:r>
              <a:rPr lang="es-CL" baseline="0" dirty="0"/>
              <a:t> reconocidas del siglo XX. </a:t>
            </a:r>
          </a:p>
          <a:p>
            <a:r>
              <a:rPr lang="es-CL" baseline="0" dirty="0"/>
              <a:t>Sus imágenes se destacaban por retratar lo inusual,  y lo grotesco, retratando lo que nadie más veía.</a:t>
            </a:r>
          </a:p>
          <a:p>
            <a:r>
              <a:rPr lang="es-CL" dirty="0"/>
              <a:t>Vivian</a:t>
            </a:r>
            <a:r>
              <a:rPr lang="es-CL" baseline="0" dirty="0"/>
              <a:t> Maier nació Francia. Fue una fotógrafa estadounidense que se destacó por registrar la vida cotidiana de la calle en las décadas transcurridas entre los años 50 a 90.  </a:t>
            </a:r>
            <a:endParaRPr lang="es-CL" dirty="0"/>
          </a:p>
          <a:p>
            <a:r>
              <a:rPr lang="es-CL" baseline="0" dirty="0"/>
              <a:t>.</a:t>
            </a:r>
            <a:endParaRPr lang="es-CL" dirty="0"/>
          </a:p>
          <a:p>
            <a:endParaRPr lang="es-CL" dirty="0"/>
          </a:p>
        </p:txBody>
      </p:sp>
      <p:sp>
        <p:nvSpPr>
          <p:cNvPr id="4" name="3 Marcador de número de diapositiva"/>
          <p:cNvSpPr>
            <a:spLocks noGrp="1"/>
          </p:cNvSpPr>
          <p:nvPr>
            <p:ph type="sldNum" sz="quarter" idx="10"/>
          </p:nvPr>
        </p:nvSpPr>
        <p:spPr/>
        <p:txBody>
          <a:bodyPr/>
          <a:lstStyle/>
          <a:p>
            <a:fld id="{E0F45A19-0A47-47E5-AFAA-93D6C11DF788}" type="slidenum">
              <a:rPr lang="es-CL" smtClean="0"/>
              <a:t>5</a:t>
            </a:fld>
            <a:endParaRPr lang="es-CL"/>
          </a:p>
        </p:txBody>
      </p:sp>
    </p:spTree>
    <p:extLst>
      <p:ext uri="{BB962C8B-B14F-4D97-AF65-F5344CB8AC3E}">
        <p14:creationId xmlns:p14="http://schemas.microsoft.com/office/powerpoint/2010/main" val="241977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E0F45A19-0A47-47E5-AFAA-93D6C11DF788}" type="slidenum">
              <a:rPr lang="es-CL" smtClean="0"/>
              <a:t>6</a:t>
            </a:fld>
            <a:endParaRPr lang="es-CL"/>
          </a:p>
        </p:txBody>
      </p:sp>
    </p:spTree>
    <p:extLst>
      <p:ext uri="{BB962C8B-B14F-4D97-AF65-F5344CB8AC3E}">
        <p14:creationId xmlns:p14="http://schemas.microsoft.com/office/powerpoint/2010/main" val="3151503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0F45A19-0A47-47E5-AFAA-93D6C11DF788}" type="slidenum">
              <a:rPr lang="es-CL" smtClean="0"/>
              <a:t>7</a:t>
            </a:fld>
            <a:endParaRPr lang="es-CL"/>
          </a:p>
        </p:txBody>
      </p:sp>
    </p:spTree>
    <p:extLst>
      <p:ext uri="{BB962C8B-B14F-4D97-AF65-F5344CB8AC3E}">
        <p14:creationId xmlns:p14="http://schemas.microsoft.com/office/powerpoint/2010/main" val="3662678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E0F45A19-0A47-47E5-AFAA-93D6C11DF788}" type="slidenum">
              <a:rPr lang="es-CL" smtClean="0"/>
              <a:t>9</a:t>
            </a:fld>
            <a:endParaRPr lang="es-CL"/>
          </a:p>
        </p:txBody>
      </p:sp>
    </p:spTree>
    <p:extLst>
      <p:ext uri="{BB962C8B-B14F-4D97-AF65-F5344CB8AC3E}">
        <p14:creationId xmlns:p14="http://schemas.microsoft.com/office/powerpoint/2010/main" val="3897758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0F45A19-0A47-47E5-AFAA-93D6C11DF788}" type="slidenum">
              <a:rPr lang="es-CL" smtClean="0"/>
              <a:t>10</a:t>
            </a:fld>
            <a:endParaRPr lang="es-CL"/>
          </a:p>
        </p:txBody>
      </p:sp>
    </p:spTree>
    <p:extLst>
      <p:ext uri="{BB962C8B-B14F-4D97-AF65-F5344CB8AC3E}">
        <p14:creationId xmlns:p14="http://schemas.microsoft.com/office/powerpoint/2010/main" val="960512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sz="1200" dirty="0" err="1">
                <a:latin typeface="+mn-lt"/>
              </a:rPr>
              <a:t>Hendrik</a:t>
            </a:r>
            <a:r>
              <a:rPr lang="es-CL" sz="1200" dirty="0">
                <a:latin typeface="+mn-lt"/>
              </a:rPr>
              <a:t> </a:t>
            </a:r>
            <a:r>
              <a:rPr lang="es-CL" sz="1200" dirty="0" err="1">
                <a:latin typeface="+mn-lt"/>
              </a:rPr>
              <a:t>Kerstens</a:t>
            </a:r>
            <a:r>
              <a:rPr lang="es-CL" sz="1200" baseline="0" dirty="0">
                <a:latin typeface="+mn-lt"/>
              </a:rPr>
              <a:t> es un fotógrafo holandés que recrea la historia del arte de su país del período Renacentista. </a:t>
            </a:r>
          </a:p>
          <a:p>
            <a:r>
              <a:rPr lang="es-CL" sz="1200" baseline="0" dirty="0">
                <a:latin typeface="+mn-lt"/>
              </a:rPr>
              <a:t>La obra de la diapositiva recuerda al pintor barroco Franz </a:t>
            </a:r>
            <a:r>
              <a:rPr lang="es-CL" sz="1200" baseline="0" dirty="0" err="1">
                <a:latin typeface="+mn-lt"/>
              </a:rPr>
              <a:t>Hals</a:t>
            </a:r>
            <a:endParaRPr lang="es-CL" dirty="0"/>
          </a:p>
        </p:txBody>
      </p:sp>
      <p:sp>
        <p:nvSpPr>
          <p:cNvPr id="4" name="3 Marcador de número de diapositiva"/>
          <p:cNvSpPr>
            <a:spLocks noGrp="1"/>
          </p:cNvSpPr>
          <p:nvPr>
            <p:ph type="sldNum" sz="quarter" idx="10"/>
          </p:nvPr>
        </p:nvSpPr>
        <p:spPr/>
        <p:txBody>
          <a:bodyPr/>
          <a:lstStyle/>
          <a:p>
            <a:fld id="{E0F45A19-0A47-47E5-AFAA-93D6C11DF788}" type="slidenum">
              <a:rPr lang="es-CL" smtClean="0"/>
              <a:t>11</a:t>
            </a:fld>
            <a:endParaRPr lang="es-CL"/>
          </a:p>
        </p:txBody>
      </p:sp>
    </p:spTree>
    <p:extLst>
      <p:ext uri="{BB962C8B-B14F-4D97-AF65-F5344CB8AC3E}">
        <p14:creationId xmlns:p14="http://schemas.microsoft.com/office/powerpoint/2010/main" val="250310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435F48-871B-49B2-919B-15787ED3C596}"/>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299B84B5-A474-4016-B8D8-655287E67C3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8B81796F-51AB-463C-B41A-0C23A1751FA1}"/>
              </a:ext>
            </a:extLst>
          </p:cNvPr>
          <p:cNvSpPr>
            <a:spLocks noGrp="1"/>
          </p:cNvSpPr>
          <p:nvPr>
            <p:ph type="dt" sz="half" idx="10"/>
          </p:nvPr>
        </p:nvSpPr>
        <p:spPr/>
        <p:txBody>
          <a:bodyPr/>
          <a:lstStyle/>
          <a:p>
            <a:fld id="{0AF60689-1A5F-491A-B387-7E5C461ED132}" type="datetimeFigureOut">
              <a:rPr lang="es-CL" smtClean="0"/>
              <a:t>27-12-2021</a:t>
            </a:fld>
            <a:endParaRPr lang="es-CL"/>
          </a:p>
        </p:txBody>
      </p:sp>
      <p:sp>
        <p:nvSpPr>
          <p:cNvPr id="5" name="Marcador de pie de página 4">
            <a:extLst>
              <a:ext uri="{FF2B5EF4-FFF2-40B4-BE49-F238E27FC236}">
                <a16:creationId xmlns:a16="http://schemas.microsoft.com/office/drawing/2014/main" id="{D3BC5B3B-6B13-4650-9338-0A78D65C451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216DB24-63B2-4E3A-83C5-B061724B454E}"/>
              </a:ext>
            </a:extLst>
          </p:cNvPr>
          <p:cNvSpPr>
            <a:spLocks noGrp="1"/>
          </p:cNvSpPr>
          <p:nvPr>
            <p:ph type="sldNum" sz="quarter" idx="12"/>
          </p:nvPr>
        </p:nvSpPr>
        <p:spPr/>
        <p:txBody>
          <a:bodyPr/>
          <a:lstStyle/>
          <a:p>
            <a:fld id="{A827EA4C-D3B6-4C0B-9273-A87754726B12}" type="slidenum">
              <a:rPr lang="es-CL" smtClean="0"/>
              <a:t>‹Nº›</a:t>
            </a:fld>
            <a:endParaRPr lang="es-CL"/>
          </a:p>
        </p:txBody>
      </p:sp>
    </p:spTree>
    <p:extLst>
      <p:ext uri="{BB962C8B-B14F-4D97-AF65-F5344CB8AC3E}">
        <p14:creationId xmlns:p14="http://schemas.microsoft.com/office/powerpoint/2010/main" val="1397479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454EDF-56A8-47D3-A26A-83B44B94955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C14ABE99-4BC6-44F3-B0A6-07EE900954B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98E9CAF-46DE-4437-8CAE-B83DC0DEAAB0}"/>
              </a:ext>
            </a:extLst>
          </p:cNvPr>
          <p:cNvSpPr>
            <a:spLocks noGrp="1"/>
          </p:cNvSpPr>
          <p:nvPr>
            <p:ph type="dt" sz="half" idx="10"/>
          </p:nvPr>
        </p:nvSpPr>
        <p:spPr/>
        <p:txBody>
          <a:bodyPr/>
          <a:lstStyle/>
          <a:p>
            <a:fld id="{0AF60689-1A5F-491A-B387-7E5C461ED132}" type="datetimeFigureOut">
              <a:rPr lang="es-CL" smtClean="0"/>
              <a:t>27-12-2021</a:t>
            </a:fld>
            <a:endParaRPr lang="es-CL"/>
          </a:p>
        </p:txBody>
      </p:sp>
      <p:sp>
        <p:nvSpPr>
          <p:cNvPr id="5" name="Marcador de pie de página 4">
            <a:extLst>
              <a:ext uri="{FF2B5EF4-FFF2-40B4-BE49-F238E27FC236}">
                <a16:creationId xmlns:a16="http://schemas.microsoft.com/office/drawing/2014/main" id="{54C49753-41A1-4F14-817E-E6905E839EF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A223D4F-775B-4507-8133-27EB8B3D8407}"/>
              </a:ext>
            </a:extLst>
          </p:cNvPr>
          <p:cNvSpPr>
            <a:spLocks noGrp="1"/>
          </p:cNvSpPr>
          <p:nvPr>
            <p:ph type="sldNum" sz="quarter" idx="12"/>
          </p:nvPr>
        </p:nvSpPr>
        <p:spPr/>
        <p:txBody>
          <a:bodyPr/>
          <a:lstStyle/>
          <a:p>
            <a:fld id="{A827EA4C-D3B6-4C0B-9273-A87754726B12}" type="slidenum">
              <a:rPr lang="es-CL" smtClean="0"/>
              <a:t>‹Nº›</a:t>
            </a:fld>
            <a:endParaRPr lang="es-CL"/>
          </a:p>
        </p:txBody>
      </p:sp>
    </p:spTree>
    <p:extLst>
      <p:ext uri="{BB962C8B-B14F-4D97-AF65-F5344CB8AC3E}">
        <p14:creationId xmlns:p14="http://schemas.microsoft.com/office/powerpoint/2010/main" val="285961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E228DC9-F5B4-408E-9C47-8E5279B58AE7}"/>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A6D9D5E4-4B34-44BD-88A8-6814447CB684}"/>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5DD4CA5-6628-419A-89C0-0C7AF1CE4493}"/>
              </a:ext>
            </a:extLst>
          </p:cNvPr>
          <p:cNvSpPr>
            <a:spLocks noGrp="1"/>
          </p:cNvSpPr>
          <p:nvPr>
            <p:ph type="dt" sz="half" idx="10"/>
          </p:nvPr>
        </p:nvSpPr>
        <p:spPr/>
        <p:txBody>
          <a:bodyPr/>
          <a:lstStyle/>
          <a:p>
            <a:fld id="{0AF60689-1A5F-491A-B387-7E5C461ED132}" type="datetimeFigureOut">
              <a:rPr lang="es-CL" smtClean="0"/>
              <a:t>27-12-2021</a:t>
            </a:fld>
            <a:endParaRPr lang="es-CL"/>
          </a:p>
        </p:txBody>
      </p:sp>
      <p:sp>
        <p:nvSpPr>
          <p:cNvPr id="5" name="Marcador de pie de página 4">
            <a:extLst>
              <a:ext uri="{FF2B5EF4-FFF2-40B4-BE49-F238E27FC236}">
                <a16:creationId xmlns:a16="http://schemas.microsoft.com/office/drawing/2014/main" id="{8A359DCE-D4B2-4440-B87F-53CC23FE471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B524B23-DD69-4AC3-887D-B1241A60582C}"/>
              </a:ext>
            </a:extLst>
          </p:cNvPr>
          <p:cNvSpPr>
            <a:spLocks noGrp="1"/>
          </p:cNvSpPr>
          <p:nvPr>
            <p:ph type="sldNum" sz="quarter" idx="12"/>
          </p:nvPr>
        </p:nvSpPr>
        <p:spPr/>
        <p:txBody>
          <a:bodyPr/>
          <a:lstStyle/>
          <a:p>
            <a:fld id="{A827EA4C-D3B6-4C0B-9273-A87754726B12}" type="slidenum">
              <a:rPr lang="es-CL" smtClean="0"/>
              <a:t>‹Nº›</a:t>
            </a:fld>
            <a:endParaRPr lang="es-CL"/>
          </a:p>
        </p:txBody>
      </p:sp>
    </p:spTree>
    <p:extLst>
      <p:ext uri="{BB962C8B-B14F-4D97-AF65-F5344CB8AC3E}">
        <p14:creationId xmlns:p14="http://schemas.microsoft.com/office/powerpoint/2010/main" val="1275181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493018-E390-48DF-A539-1DC5002B27B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B06AEA7D-5EA6-4F28-832C-C067BE1E182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C4E7BF3-73A6-4AF4-8077-9F6B52860FDA}"/>
              </a:ext>
            </a:extLst>
          </p:cNvPr>
          <p:cNvSpPr>
            <a:spLocks noGrp="1"/>
          </p:cNvSpPr>
          <p:nvPr>
            <p:ph type="dt" sz="half" idx="10"/>
          </p:nvPr>
        </p:nvSpPr>
        <p:spPr/>
        <p:txBody>
          <a:bodyPr/>
          <a:lstStyle/>
          <a:p>
            <a:fld id="{0AF60689-1A5F-491A-B387-7E5C461ED132}" type="datetimeFigureOut">
              <a:rPr lang="es-CL" smtClean="0"/>
              <a:t>27-12-2021</a:t>
            </a:fld>
            <a:endParaRPr lang="es-CL"/>
          </a:p>
        </p:txBody>
      </p:sp>
      <p:sp>
        <p:nvSpPr>
          <p:cNvPr id="5" name="Marcador de pie de página 4">
            <a:extLst>
              <a:ext uri="{FF2B5EF4-FFF2-40B4-BE49-F238E27FC236}">
                <a16:creationId xmlns:a16="http://schemas.microsoft.com/office/drawing/2014/main" id="{A12DFA7D-4A8B-4A78-87AA-BD51EC46608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D24396E-306E-47AC-B57D-CC9DA87A7D1E}"/>
              </a:ext>
            </a:extLst>
          </p:cNvPr>
          <p:cNvSpPr>
            <a:spLocks noGrp="1"/>
          </p:cNvSpPr>
          <p:nvPr>
            <p:ph type="sldNum" sz="quarter" idx="12"/>
          </p:nvPr>
        </p:nvSpPr>
        <p:spPr/>
        <p:txBody>
          <a:bodyPr/>
          <a:lstStyle/>
          <a:p>
            <a:fld id="{A827EA4C-D3B6-4C0B-9273-A87754726B12}" type="slidenum">
              <a:rPr lang="es-CL" smtClean="0"/>
              <a:t>‹Nº›</a:t>
            </a:fld>
            <a:endParaRPr lang="es-CL"/>
          </a:p>
        </p:txBody>
      </p:sp>
    </p:spTree>
    <p:extLst>
      <p:ext uri="{BB962C8B-B14F-4D97-AF65-F5344CB8AC3E}">
        <p14:creationId xmlns:p14="http://schemas.microsoft.com/office/powerpoint/2010/main" val="272719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40E7E9-3764-4D8C-9075-518642B25342}"/>
              </a:ext>
            </a:extLst>
          </p:cNvPr>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52F93859-8387-4827-924E-347B6C640A2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FAC67D8-90D3-444B-9F20-3F428B3172BD}"/>
              </a:ext>
            </a:extLst>
          </p:cNvPr>
          <p:cNvSpPr>
            <a:spLocks noGrp="1"/>
          </p:cNvSpPr>
          <p:nvPr>
            <p:ph type="dt" sz="half" idx="10"/>
          </p:nvPr>
        </p:nvSpPr>
        <p:spPr/>
        <p:txBody>
          <a:bodyPr/>
          <a:lstStyle/>
          <a:p>
            <a:fld id="{0AF60689-1A5F-491A-B387-7E5C461ED132}" type="datetimeFigureOut">
              <a:rPr lang="es-CL" smtClean="0"/>
              <a:t>27-12-2021</a:t>
            </a:fld>
            <a:endParaRPr lang="es-CL"/>
          </a:p>
        </p:txBody>
      </p:sp>
      <p:sp>
        <p:nvSpPr>
          <p:cNvPr id="5" name="Marcador de pie de página 4">
            <a:extLst>
              <a:ext uri="{FF2B5EF4-FFF2-40B4-BE49-F238E27FC236}">
                <a16:creationId xmlns:a16="http://schemas.microsoft.com/office/drawing/2014/main" id="{25121836-75F5-46F1-8B64-E56E7D2915C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EF5D02F-B8AE-4630-8127-83F33891F5C8}"/>
              </a:ext>
            </a:extLst>
          </p:cNvPr>
          <p:cNvSpPr>
            <a:spLocks noGrp="1"/>
          </p:cNvSpPr>
          <p:nvPr>
            <p:ph type="sldNum" sz="quarter" idx="12"/>
          </p:nvPr>
        </p:nvSpPr>
        <p:spPr/>
        <p:txBody>
          <a:bodyPr/>
          <a:lstStyle/>
          <a:p>
            <a:fld id="{A827EA4C-D3B6-4C0B-9273-A87754726B12}" type="slidenum">
              <a:rPr lang="es-CL" smtClean="0"/>
              <a:t>‹Nº›</a:t>
            </a:fld>
            <a:endParaRPr lang="es-CL"/>
          </a:p>
        </p:txBody>
      </p:sp>
    </p:spTree>
    <p:extLst>
      <p:ext uri="{BB962C8B-B14F-4D97-AF65-F5344CB8AC3E}">
        <p14:creationId xmlns:p14="http://schemas.microsoft.com/office/powerpoint/2010/main" val="2167256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82DAD-8145-45F3-998F-7345D0C529D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1BB1F84-6F71-4DC7-AB49-34E842073DE3}"/>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7D00B1B2-76DF-4FD9-9B3D-8689CBB311AA}"/>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A5E1A1CA-38DD-42AD-80A2-6A4986B313C3}"/>
              </a:ext>
            </a:extLst>
          </p:cNvPr>
          <p:cNvSpPr>
            <a:spLocks noGrp="1"/>
          </p:cNvSpPr>
          <p:nvPr>
            <p:ph type="dt" sz="half" idx="10"/>
          </p:nvPr>
        </p:nvSpPr>
        <p:spPr/>
        <p:txBody>
          <a:bodyPr/>
          <a:lstStyle/>
          <a:p>
            <a:fld id="{0AF60689-1A5F-491A-B387-7E5C461ED132}" type="datetimeFigureOut">
              <a:rPr lang="es-CL" smtClean="0"/>
              <a:t>27-12-2021</a:t>
            </a:fld>
            <a:endParaRPr lang="es-CL"/>
          </a:p>
        </p:txBody>
      </p:sp>
      <p:sp>
        <p:nvSpPr>
          <p:cNvPr id="6" name="Marcador de pie de página 5">
            <a:extLst>
              <a:ext uri="{FF2B5EF4-FFF2-40B4-BE49-F238E27FC236}">
                <a16:creationId xmlns:a16="http://schemas.microsoft.com/office/drawing/2014/main" id="{28314E3D-94A5-41AF-A322-AA54EFFBF17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F5DE0E5-8F5F-4F9E-A0BD-47E55050932F}"/>
              </a:ext>
            </a:extLst>
          </p:cNvPr>
          <p:cNvSpPr>
            <a:spLocks noGrp="1"/>
          </p:cNvSpPr>
          <p:nvPr>
            <p:ph type="sldNum" sz="quarter" idx="12"/>
          </p:nvPr>
        </p:nvSpPr>
        <p:spPr/>
        <p:txBody>
          <a:bodyPr/>
          <a:lstStyle/>
          <a:p>
            <a:fld id="{A827EA4C-D3B6-4C0B-9273-A87754726B12}" type="slidenum">
              <a:rPr lang="es-CL" smtClean="0"/>
              <a:t>‹Nº›</a:t>
            </a:fld>
            <a:endParaRPr lang="es-CL"/>
          </a:p>
        </p:txBody>
      </p:sp>
    </p:spTree>
    <p:extLst>
      <p:ext uri="{BB962C8B-B14F-4D97-AF65-F5344CB8AC3E}">
        <p14:creationId xmlns:p14="http://schemas.microsoft.com/office/powerpoint/2010/main" val="798624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6A4879-2303-41CB-89DC-1FEAA0A8712D}"/>
              </a:ext>
            </a:extLst>
          </p:cNvPr>
          <p:cNvSpPr>
            <a:spLocks noGrp="1"/>
          </p:cNvSpPr>
          <p:nvPr>
            <p:ph type="title"/>
          </p:nvPr>
        </p:nvSpPr>
        <p:spPr>
          <a:xfrm>
            <a:off x="629841" y="365126"/>
            <a:ext cx="78867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69A3B5D-F641-42EA-A980-503AEAE9BB4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D9EDFD3-9499-4FC2-A802-68E7A694590F}"/>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6DFA3E27-54C7-405F-852E-FB6B60E9F0F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C1BFF28-1E7A-4E87-94C0-9CFE148EB659}"/>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4504C003-D42C-4B0F-8A76-DCD09EA976AB}"/>
              </a:ext>
            </a:extLst>
          </p:cNvPr>
          <p:cNvSpPr>
            <a:spLocks noGrp="1"/>
          </p:cNvSpPr>
          <p:nvPr>
            <p:ph type="dt" sz="half" idx="10"/>
          </p:nvPr>
        </p:nvSpPr>
        <p:spPr/>
        <p:txBody>
          <a:bodyPr/>
          <a:lstStyle/>
          <a:p>
            <a:fld id="{0AF60689-1A5F-491A-B387-7E5C461ED132}" type="datetimeFigureOut">
              <a:rPr lang="es-CL" smtClean="0"/>
              <a:t>27-12-2021</a:t>
            </a:fld>
            <a:endParaRPr lang="es-CL"/>
          </a:p>
        </p:txBody>
      </p:sp>
      <p:sp>
        <p:nvSpPr>
          <p:cNvPr id="8" name="Marcador de pie de página 7">
            <a:extLst>
              <a:ext uri="{FF2B5EF4-FFF2-40B4-BE49-F238E27FC236}">
                <a16:creationId xmlns:a16="http://schemas.microsoft.com/office/drawing/2014/main" id="{ED8BAAC5-307C-4ABF-81B3-3503EB2DF45B}"/>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15CA9C40-79A0-4036-8B8A-EA918C2B60EB}"/>
              </a:ext>
            </a:extLst>
          </p:cNvPr>
          <p:cNvSpPr>
            <a:spLocks noGrp="1"/>
          </p:cNvSpPr>
          <p:nvPr>
            <p:ph type="sldNum" sz="quarter" idx="12"/>
          </p:nvPr>
        </p:nvSpPr>
        <p:spPr/>
        <p:txBody>
          <a:bodyPr/>
          <a:lstStyle/>
          <a:p>
            <a:fld id="{A827EA4C-D3B6-4C0B-9273-A87754726B12}" type="slidenum">
              <a:rPr lang="es-CL" smtClean="0"/>
              <a:t>‹Nº›</a:t>
            </a:fld>
            <a:endParaRPr lang="es-CL"/>
          </a:p>
        </p:txBody>
      </p:sp>
    </p:spTree>
    <p:extLst>
      <p:ext uri="{BB962C8B-B14F-4D97-AF65-F5344CB8AC3E}">
        <p14:creationId xmlns:p14="http://schemas.microsoft.com/office/powerpoint/2010/main" val="3075748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2289F3-7BFA-42D8-930E-D5A1C322E1F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8D6E45F5-5722-40E8-B12C-540AA49605BB}"/>
              </a:ext>
            </a:extLst>
          </p:cNvPr>
          <p:cNvSpPr>
            <a:spLocks noGrp="1"/>
          </p:cNvSpPr>
          <p:nvPr>
            <p:ph type="dt" sz="half" idx="10"/>
          </p:nvPr>
        </p:nvSpPr>
        <p:spPr/>
        <p:txBody>
          <a:bodyPr/>
          <a:lstStyle/>
          <a:p>
            <a:fld id="{0AF60689-1A5F-491A-B387-7E5C461ED132}" type="datetimeFigureOut">
              <a:rPr lang="es-CL" smtClean="0"/>
              <a:t>27-12-2021</a:t>
            </a:fld>
            <a:endParaRPr lang="es-CL"/>
          </a:p>
        </p:txBody>
      </p:sp>
      <p:sp>
        <p:nvSpPr>
          <p:cNvPr id="4" name="Marcador de pie de página 3">
            <a:extLst>
              <a:ext uri="{FF2B5EF4-FFF2-40B4-BE49-F238E27FC236}">
                <a16:creationId xmlns:a16="http://schemas.microsoft.com/office/drawing/2014/main" id="{899B2E3F-6519-44EB-97CB-0EFDB7441EE4}"/>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08F423B5-D38A-4CF5-9032-77759CE2A716}"/>
              </a:ext>
            </a:extLst>
          </p:cNvPr>
          <p:cNvSpPr>
            <a:spLocks noGrp="1"/>
          </p:cNvSpPr>
          <p:nvPr>
            <p:ph type="sldNum" sz="quarter" idx="12"/>
          </p:nvPr>
        </p:nvSpPr>
        <p:spPr/>
        <p:txBody>
          <a:bodyPr/>
          <a:lstStyle/>
          <a:p>
            <a:fld id="{A827EA4C-D3B6-4C0B-9273-A87754726B12}" type="slidenum">
              <a:rPr lang="es-CL" smtClean="0"/>
              <a:t>‹Nº›</a:t>
            </a:fld>
            <a:endParaRPr lang="es-CL"/>
          </a:p>
        </p:txBody>
      </p:sp>
    </p:spTree>
    <p:extLst>
      <p:ext uri="{BB962C8B-B14F-4D97-AF65-F5344CB8AC3E}">
        <p14:creationId xmlns:p14="http://schemas.microsoft.com/office/powerpoint/2010/main" val="3461416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50D924D-96AE-48AA-841C-0B66A4E56028}"/>
              </a:ext>
            </a:extLst>
          </p:cNvPr>
          <p:cNvSpPr>
            <a:spLocks noGrp="1"/>
          </p:cNvSpPr>
          <p:nvPr>
            <p:ph type="dt" sz="half" idx="10"/>
          </p:nvPr>
        </p:nvSpPr>
        <p:spPr/>
        <p:txBody>
          <a:bodyPr/>
          <a:lstStyle/>
          <a:p>
            <a:fld id="{0AF60689-1A5F-491A-B387-7E5C461ED132}" type="datetimeFigureOut">
              <a:rPr lang="es-CL" smtClean="0"/>
              <a:t>27-12-2021</a:t>
            </a:fld>
            <a:endParaRPr lang="es-CL"/>
          </a:p>
        </p:txBody>
      </p:sp>
      <p:sp>
        <p:nvSpPr>
          <p:cNvPr id="3" name="Marcador de pie de página 2">
            <a:extLst>
              <a:ext uri="{FF2B5EF4-FFF2-40B4-BE49-F238E27FC236}">
                <a16:creationId xmlns:a16="http://schemas.microsoft.com/office/drawing/2014/main" id="{069CBA08-BD0F-4D5E-8163-2954601E8BD4}"/>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A07BB2AE-2837-4179-84C2-B45706084B9D}"/>
              </a:ext>
            </a:extLst>
          </p:cNvPr>
          <p:cNvSpPr>
            <a:spLocks noGrp="1"/>
          </p:cNvSpPr>
          <p:nvPr>
            <p:ph type="sldNum" sz="quarter" idx="12"/>
          </p:nvPr>
        </p:nvSpPr>
        <p:spPr/>
        <p:txBody>
          <a:bodyPr/>
          <a:lstStyle/>
          <a:p>
            <a:fld id="{A827EA4C-D3B6-4C0B-9273-A87754726B12}" type="slidenum">
              <a:rPr lang="es-CL" smtClean="0"/>
              <a:t>‹Nº›</a:t>
            </a:fld>
            <a:endParaRPr lang="es-CL"/>
          </a:p>
        </p:txBody>
      </p:sp>
    </p:spTree>
    <p:extLst>
      <p:ext uri="{BB962C8B-B14F-4D97-AF65-F5344CB8AC3E}">
        <p14:creationId xmlns:p14="http://schemas.microsoft.com/office/powerpoint/2010/main" val="1406576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D0175-11FE-4545-8978-4AD4206FBD27}"/>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3CF35B6E-7998-4099-98E8-1FF5EF33F21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44281EC1-1671-4BE7-A028-18C71996566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87BBAB-1F8F-4CD5-A3B5-E9BF9C3C6C30}"/>
              </a:ext>
            </a:extLst>
          </p:cNvPr>
          <p:cNvSpPr>
            <a:spLocks noGrp="1"/>
          </p:cNvSpPr>
          <p:nvPr>
            <p:ph type="dt" sz="half" idx="10"/>
          </p:nvPr>
        </p:nvSpPr>
        <p:spPr/>
        <p:txBody>
          <a:bodyPr/>
          <a:lstStyle/>
          <a:p>
            <a:fld id="{0AF60689-1A5F-491A-B387-7E5C461ED132}" type="datetimeFigureOut">
              <a:rPr lang="es-CL" smtClean="0"/>
              <a:t>27-12-2021</a:t>
            </a:fld>
            <a:endParaRPr lang="es-CL"/>
          </a:p>
        </p:txBody>
      </p:sp>
      <p:sp>
        <p:nvSpPr>
          <p:cNvPr id="6" name="Marcador de pie de página 5">
            <a:extLst>
              <a:ext uri="{FF2B5EF4-FFF2-40B4-BE49-F238E27FC236}">
                <a16:creationId xmlns:a16="http://schemas.microsoft.com/office/drawing/2014/main" id="{8684AD1C-7050-4610-8E63-4E314097D81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D7C244E6-FB77-4807-9FD6-EC09B60C3937}"/>
              </a:ext>
            </a:extLst>
          </p:cNvPr>
          <p:cNvSpPr>
            <a:spLocks noGrp="1"/>
          </p:cNvSpPr>
          <p:nvPr>
            <p:ph type="sldNum" sz="quarter" idx="12"/>
          </p:nvPr>
        </p:nvSpPr>
        <p:spPr/>
        <p:txBody>
          <a:bodyPr/>
          <a:lstStyle/>
          <a:p>
            <a:fld id="{A827EA4C-D3B6-4C0B-9273-A87754726B12}" type="slidenum">
              <a:rPr lang="es-CL" smtClean="0"/>
              <a:t>‹Nº›</a:t>
            </a:fld>
            <a:endParaRPr lang="es-CL"/>
          </a:p>
        </p:txBody>
      </p:sp>
    </p:spTree>
    <p:extLst>
      <p:ext uri="{BB962C8B-B14F-4D97-AF65-F5344CB8AC3E}">
        <p14:creationId xmlns:p14="http://schemas.microsoft.com/office/powerpoint/2010/main" val="306971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A8C55F-2E8C-4BC1-8F55-1F0DF49BAA54}"/>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ACAABF67-D81E-4499-A7CE-C4E855D0EFE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L"/>
          </a:p>
        </p:txBody>
      </p:sp>
      <p:sp>
        <p:nvSpPr>
          <p:cNvPr id="4" name="Marcador de texto 3">
            <a:extLst>
              <a:ext uri="{FF2B5EF4-FFF2-40B4-BE49-F238E27FC236}">
                <a16:creationId xmlns:a16="http://schemas.microsoft.com/office/drawing/2014/main" id="{389E2C3A-FE86-4348-B2EE-C60D2B41DC9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44FE8B-A150-47A6-A899-73B601101FD4}"/>
              </a:ext>
            </a:extLst>
          </p:cNvPr>
          <p:cNvSpPr>
            <a:spLocks noGrp="1"/>
          </p:cNvSpPr>
          <p:nvPr>
            <p:ph type="dt" sz="half" idx="10"/>
          </p:nvPr>
        </p:nvSpPr>
        <p:spPr/>
        <p:txBody>
          <a:bodyPr/>
          <a:lstStyle/>
          <a:p>
            <a:fld id="{0AF60689-1A5F-491A-B387-7E5C461ED132}" type="datetimeFigureOut">
              <a:rPr lang="es-CL" smtClean="0"/>
              <a:t>27-12-2021</a:t>
            </a:fld>
            <a:endParaRPr lang="es-CL"/>
          </a:p>
        </p:txBody>
      </p:sp>
      <p:sp>
        <p:nvSpPr>
          <p:cNvPr id="6" name="Marcador de pie de página 5">
            <a:extLst>
              <a:ext uri="{FF2B5EF4-FFF2-40B4-BE49-F238E27FC236}">
                <a16:creationId xmlns:a16="http://schemas.microsoft.com/office/drawing/2014/main" id="{B590889B-057F-4D10-B171-A19B8851709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62C1920-A501-4F28-BACD-0EE2D4500DB6}"/>
              </a:ext>
            </a:extLst>
          </p:cNvPr>
          <p:cNvSpPr>
            <a:spLocks noGrp="1"/>
          </p:cNvSpPr>
          <p:nvPr>
            <p:ph type="sldNum" sz="quarter" idx="12"/>
          </p:nvPr>
        </p:nvSpPr>
        <p:spPr/>
        <p:txBody>
          <a:bodyPr/>
          <a:lstStyle/>
          <a:p>
            <a:fld id="{A827EA4C-D3B6-4C0B-9273-A87754726B12}" type="slidenum">
              <a:rPr lang="es-CL" smtClean="0"/>
              <a:t>‹Nº›</a:t>
            </a:fld>
            <a:endParaRPr lang="es-CL"/>
          </a:p>
        </p:txBody>
      </p:sp>
    </p:spTree>
    <p:extLst>
      <p:ext uri="{BB962C8B-B14F-4D97-AF65-F5344CB8AC3E}">
        <p14:creationId xmlns:p14="http://schemas.microsoft.com/office/powerpoint/2010/main" val="441943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134354E-9888-4464-A699-03F83B673AC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ACAED00A-77EC-4DA5-B202-F90D39D4CB2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21267B3-A133-4DC3-8560-F227C846FDE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AF60689-1A5F-491A-B387-7E5C461ED132}" type="datetimeFigureOut">
              <a:rPr lang="es-CL" smtClean="0"/>
              <a:t>27-12-2021</a:t>
            </a:fld>
            <a:endParaRPr lang="es-CL"/>
          </a:p>
        </p:txBody>
      </p:sp>
      <p:sp>
        <p:nvSpPr>
          <p:cNvPr id="5" name="Marcador de pie de página 4">
            <a:extLst>
              <a:ext uri="{FF2B5EF4-FFF2-40B4-BE49-F238E27FC236}">
                <a16:creationId xmlns:a16="http://schemas.microsoft.com/office/drawing/2014/main" id="{D8559998-859F-4AA3-9411-95041825A46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4C50C688-3671-4C2F-8D46-ABD464E2CD4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27EA4C-D3B6-4C0B-9273-A87754726B12}" type="slidenum">
              <a:rPr lang="es-CL" smtClean="0"/>
              <a:t>‹Nº›</a:t>
            </a:fld>
            <a:endParaRPr lang="es-CL"/>
          </a:p>
        </p:txBody>
      </p:sp>
    </p:spTree>
    <p:extLst>
      <p:ext uri="{BB962C8B-B14F-4D97-AF65-F5344CB8AC3E}">
        <p14:creationId xmlns:p14="http://schemas.microsoft.com/office/powerpoint/2010/main" val="36207095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A2B324-F96B-4BA3-85FE-7327DC076E42}"/>
              </a:ext>
            </a:extLst>
          </p:cNvPr>
          <p:cNvSpPr>
            <a:spLocks noGrp="1"/>
          </p:cNvSpPr>
          <p:nvPr>
            <p:ph type="ctrTitle"/>
          </p:nvPr>
        </p:nvSpPr>
        <p:spPr/>
        <p:txBody>
          <a:bodyPr/>
          <a:lstStyle/>
          <a:p>
            <a:endParaRPr lang="es-CL"/>
          </a:p>
        </p:txBody>
      </p:sp>
      <p:sp>
        <p:nvSpPr>
          <p:cNvPr id="3" name="Subtítulo 2">
            <a:extLst>
              <a:ext uri="{FF2B5EF4-FFF2-40B4-BE49-F238E27FC236}">
                <a16:creationId xmlns:a16="http://schemas.microsoft.com/office/drawing/2014/main" id="{5691CFBA-5131-4A44-851B-A8E4D70FF50A}"/>
              </a:ext>
            </a:extLst>
          </p:cNvPr>
          <p:cNvSpPr>
            <a:spLocks noGrp="1"/>
          </p:cNvSpPr>
          <p:nvPr>
            <p:ph type="subTitle" idx="1"/>
          </p:nvPr>
        </p:nvSpPr>
        <p:spPr/>
        <p:txBody>
          <a:bodyPr/>
          <a:lstStyle/>
          <a:p>
            <a:endParaRPr lang="es-CL"/>
          </a:p>
        </p:txBody>
      </p:sp>
      <p:pic>
        <p:nvPicPr>
          <p:cNvPr id="5" name="Imagen 4" descr="LaciaUn grupo de personas junto a un cuerpo de agua&#10;&#10;Descripción generada automáticamente">
            <a:extLst>
              <a:ext uri="{FF2B5EF4-FFF2-40B4-BE49-F238E27FC236}">
                <a16:creationId xmlns:a16="http://schemas.microsoft.com/office/drawing/2014/main" id="{E337376F-242B-491A-977F-4E3A71AB0AC9}"/>
              </a:ext>
            </a:extLst>
          </p:cNvPr>
          <p:cNvPicPr>
            <a:picLocks noChangeAspect="1"/>
          </p:cNvPicPr>
          <p:nvPr/>
        </p:nvPicPr>
        <p:blipFill>
          <a:blip r:embed="rId2"/>
          <a:stretch>
            <a:fillRect/>
          </a:stretch>
        </p:blipFill>
        <p:spPr>
          <a:xfrm>
            <a:off x="-18662" y="-111968"/>
            <a:ext cx="9162661" cy="6969967"/>
          </a:xfrm>
          <a:prstGeom prst="rect">
            <a:avLst/>
          </a:prstGeom>
        </p:spPr>
      </p:pic>
      <p:sp>
        <p:nvSpPr>
          <p:cNvPr id="6" name="CuadroTexto 5">
            <a:extLst>
              <a:ext uri="{FF2B5EF4-FFF2-40B4-BE49-F238E27FC236}">
                <a16:creationId xmlns:a16="http://schemas.microsoft.com/office/drawing/2014/main" id="{AB1CCE02-38AE-4420-A81B-4FD5E56A2B03}"/>
              </a:ext>
            </a:extLst>
          </p:cNvPr>
          <p:cNvSpPr txBox="1"/>
          <p:nvPr/>
        </p:nvSpPr>
        <p:spPr>
          <a:xfrm>
            <a:off x="0" y="3509963"/>
            <a:ext cx="9144000" cy="193899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s-CL" sz="6000" b="1" dirty="0">
                <a:ln/>
                <a:solidFill>
                  <a:schemeClr val="accent4"/>
                </a:solidFill>
              </a:rPr>
              <a:t>LA CITA FOTOGRÁFICA</a:t>
            </a:r>
          </a:p>
          <a:p>
            <a:pPr algn="ctr"/>
            <a:r>
              <a:rPr lang="es-CL" sz="6000" b="1" dirty="0">
                <a:ln/>
                <a:solidFill>
                  <a:schemeClr val="accent4"/>
                </a:solidFill>
              </a:rPr>
              <a:t>7° básico</a:t>
            </a:r>
          </a:p>
        </p:txBody>
      </p:sp>
    </p:spTree>
    <p:extLst>
      <p:ext uri="{BB962C8B-B14F-4D97-AF65-F5344CB8AC3E}">
        <p14:creationId xmlns:p14="http://schemas.microsoft.com/office/powerpoint/2010/main" val="2481224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410140" y="194482"/>
            <a:ext cx="2362200" cy="1710680"/>
          </a:xfrm>
        </p:spPr>
        <p:txBody>
          <a:bodyPr>
            <a:normAutofit/>
          </a:bodyPr>
          <a:lstStyle/>
          <a:p>
            <a:pPr algn="ctr"/>
            <a:r>
              <a:rPr lang="es-CL" sz="2900" dirty="0"/>
              <a:t>Jorge Aceituno</a:t>
            </a:r>
            <a:br>
              <a:rPr lang="es-CL" dirty="0"/>
            </a:br>
            <a:endParaRPr lang="es-CL" sz="2000" dirty="0"/>
          </a:p>
        </p:txBody>
      </p:sp>
      <p:pic>
        <p:nvPicPr>
          <p:cNvPr id="9" name="8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1333" y="2243670"/>
            <a:ext cx="3662014" cy="3786522"/>
          </a:xfrm>
        </p:spPr>
      </p:pic>
      <p:sp>
        <p:nvSpPr>
          <p:cNvPr id="8" name="CuadroTexto 7">
            <a:extLst>
              <a:ext uri="{FF2B5EF4-FFF2-40B4-BE49-F238E27FC236}">
                <a16:creationId xmlns:a16="http://schemas.microsoft.com/office/drawing/2014/main" id="{80982155-2503-4FA8-B1CB-90F88628AE13}"/>
              </a:ext>
            </a:extLst>
          </p:cNvPr>
          <p:cNvSpPr txBox="1"/>
          <p:nvPr/>
        </p:nvSpPr>
        <p:spPr>
          <a:xfrm>
            <a:off x="2784377" y="269568"/>
            <a:ext cx="5076056" cy="1754326"/>
          </a:xfrm>
          <a:prstGeom prst="rect">
            <a:avLst/>
          </a:prstGeom>
          <a:noFill/>
        </p:spPr>
        <p:txBody>
          <a:bodyPr wrap="square">
            <a:spAutoFit/>
          </a:bodyPr>
          <a:lstStyle/>
          <a:p>
            <a:endParaRPr lang="es-CL" baseline="0" dirty="0"/>
          </a:p>
          <a:p>
            <a:r>
              <a:rPr lang="es-CL" dirty="0"/>
              <a:t>F</a:t>
            </a:r>
            <a:r>
              <a:rPr lang="es-CL" baseline="0" dirty="0"/>
              <a:t>otógrafo chileno que trabaja citas fotográficas de reconocidas  pinturas de la historia del arte, realizando montajes escénicos con personas con discapacidad mental, captando notablemente la esencia de  las pinturas. </a:t>
            </a:r>
            <a:endParaRPr lang="es-CL" dirty="0"/>
          </a:p>
        </p:txBody>
      </p:sp>
      <p:pic>
        <p:nvPicPr>
          <p:cNvPr id="4" name="Imagen 3" descr="Un grupo de personas en medio de cuarto&#10;&#10;Descripción generada automáticamente con confianza baja">
            <a:extLst>
              <a:ext uri="{FF2B5EF4-FFF2-40B4-BE49-F238E27FC236}">
                <a16:creationId xmlns:a16="http://schemas.microsoft.com/office/drawing/2014/main" id="{83074440-702D-490A-8345-1C4B0ADEBCCD}"/>
              </a:ext>
            </a:extLst>
          </p:cNvPr>
          <p:cNvPicPr>
            <a:picLocks noChangeAspect="1"/>
          </p:cNvPicPr>
          <p:nvPr/>
        </p:nvPicPr>
        <p:blipFill>
          <a:blip r:embed="rId4"/>
          <a:stretch>
            <a:fillRect/>
          </a:stretch>
        </p:blipFill>
        <p:spPr>
          <a:xfrm>
            <a:off x="4603347" y="2243670"/>
            <a:ext cx="3281021" cy="3783378"/>
          </a:xfrm>
          <a:prstGeom prst="rect">
            <a:avLst/>
          </a:prstGeom>
        </p:spPr>
      </p:pic>
      <p:sp>
        <p:nvSpPr>
          <p:cNvPr id="5" name="CuadroTexto 4">
            <a:extLst>
              <a:ext uri="{FF2B5EF4-FFF2-40B4-BE49-F238E27FC236}">
                <a16:creationId xmlns:a16="http://schemas.microsoft.com/office/drawing/2014/main" id="{2E9AEC84-B3E8-42D4-8218-633E55F5C9E5}"/>
              </a:ext>
            </a:extLst>
          </p:cNvPr>
          <p:cNvSpPr txBox="1"/>
          <p:nvPr/>
        </p:nvSpPr>
        <p:spPr>
          <a:xfrm>
            <a:off x="941333" y="6027048"/>
            <a:ext cx="6943035" cy="369332"/>
          </a:xfrm>
          <a:prstGeom prst="rect">
            <a:avLst/>
          </a:prstGeom>
          <a:noFill/>
        </p:spPr>
        <p:txBody>
          <a:bodyPr wrap="square" rtlCol="0">
            <a:spAutoFit/>
          </a:bodyPr>
          <a:lstStyle/>
          <a:p>
            <a:pPr algn="ctr"/>
            <a:r>
              <a:rPr lang="es-CL" dirty="0"/>
              <a:t>Las Meninas</a:t>
            </a:r>
          </a:p>
        </p:txBody>
      </p:sp>
    </p:spTree>
    <p:extLst>
      <p:ext uri="{BB962C8B-B14F-4D97-AF65-F5344CB8AC3E}">
        <p14:creationId xmlns:p14="http://schemas.microsoft.com/office/powerpoint/2010/main" val="1372493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n 12" descr="Mujer con cabello blanco&#10;&#10;Descripción generada automáticamente con confianza media">
            <a:extLst>
              <a:ext uri="{FF2B5EF4-FFF2-40B4-BE49-F238E27FC236}">
                <a16:creationId xmlns:a16="http://schemas.microsoft.com/office/drawing/2014/main" id="{90A50525-E69D-4FD4-A36A-B15934CA0DC0}"/>
              </a:ext>
            </a:extLst>
          </p:cNvPr>
          <p:cNvPicPr>
            <a:picLocks noChangeAspect="1"/>
          </p:cNvPicPr>
          <p:nvPr/>
        </p:nvPicPr>
        <p:blipFill rotWithShape="1">
          <a:blip r:embed="rId3"/>
          <a:srcRect t="8105" r="3" b="16608"/>
          <a:stretch/>
        </p:blipFill>
        <p:spPr>
          <a:xfrm>
            <a:off x="20" y="190"/>
            <a:ext cx="6096620" cy="5291194"/>
          </a:xfrm>
          <a:prstGeom prst="rect">
            <a:avLst/>
          </a:prstGeom>
        </p:spPr>
      </p:pic>
      <p:sp>
        <p:nvSpPr>
          <p:cNvPr id="21" name="Rectangle 20">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8" y="5282206"/>
            <a:ext cx="9144198"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206"/>
            <a:ext cx="9143999"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adroTexto 10">
            <a:extLst>
              <a:ext uri="{FF2B5EF4-FFF2-40B4-BE49-F238E27FC236}">
                <a16:creationId xmlns:a16="http://schemas.microsoft.com/office/drawing/2014/main" id="{FB21FA9E-5A53-496F-B3A1-103005881CC2}"/>
              </a:ext>
            </a:extLst>
          </p:cNvPr>
          <p:cNvSpPr txBox="1"/>
          <p:nvPr/>
        </p:nvSpPr>
        <p:spPr>
          <a:xfrm>
            <a:off x="1319652" y="5484243"/>
            <a:ext cx="5300070" cy="123668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kern="1200" dirty="0">
                <a:solidFill>
                  <a:srgbClr val="FFFFFF"/>
                </a:solidFill>
                <a:latin typeface="+mj-lt"/>
                <a:ea typeface="+mj-ea"/>
                <a:cs typeface="+mj-cs"/>
              </a:rPr>
              <a:t>Hendrik </a:t>
            </a:r>
            <a:r>
              <a:rPr lang="en-US" sz="2400" kern="1200" dirty="0" err="1">
                <a:solidFill>
                  <a:srgbClr val="FFFFFF"/>
                </a:solidFill>
                <a:latin typeface="+mj-lt"/>
                <a:ea typeface="+mj-ea"/>
                <a:cs typeface="+mj-cs"/>
              </a:rPr>
              <a:t>Kerstens</a:t>
            </a:r>
            <a:r>
              <a:rPr lang="en-US" sz="2400" kern="1200" baseline="0" dirty="0">
                <a:solidFill>
                  <a:srgbClr val="FFFFFF"/>
                </a:solidFill>
                <a:latin typeface="+mj-lt"/>
                <a:ea typeface="+mj-ea"/>
                <a:cs typeface="+mj-cs"/>
              </a:rPr>
              <a:t> </a:t>
            </a:r>
          </a:p>
        </p:txBody>
      </p:sp>
      <p:sp>
        <p:nvSpPr>
          <p:cNvPr id="25" name="Rectangle 2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5282206"/>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Una persona con un vestido azul&#10;&#10;Descripción generada automáticamente con confianza baja">
            <a:extLst>
              <a:ext uri="{FF2B5EF4-FFF2-40B4-BE49-F238E27FC236}">
                <a16:creationId xmlns:a16="http://schemas.microsoft.com/office/drawing/2014/main" id="{E763D155-609B-4F4E-8045-032206ECF8BA}"/>
              </a:ext>
            </a:extLst>
          </p:cNvPr>
          <p:cNvPicPr>
            <a:picLocks noChangeAspect="1"/>
          </p:cNvPicPr>
          <p:nvPr/>
        </p:nvPicPr>
        <p:blipFill rotWithShape="1">
          <a:blip r:embed="rId4"/>
          <a:srcRect l="6273" r="16936" b="-3"/>
          <a:stretch/>
        </p:blipFill>
        <p:spPr>
          <a:xfrm>
            <a:off x="6096642" y="1"/>
            <a:ext cx="3047357" cy="5291384"/>
          </a:xfrm>
          <a:prstGeom prst="rect">
            <a:avLst/>
          </a:prstGeom>
        </p:spPr>
      </p:pic>
      <p:sp>
        <p:nvSpPr>
          <p:cNvPr id="15" name="CuadroTexto 14">
            <a:extLst>
              <a:ext uri="{FF2B5EF4-FFF2-40B4-BE49-F238E27FC236}">
                <a16:creationId xmlns:a16="http://schemas.microsoft.com/office/drawing/2014/main" id="{D9CA9012-7282-4179-8B19-9FD89B73F6E7}"/>
              </a:ext>
            </a:extLst>
          </p:cNvPr>
          <p:cNvSpPr txBox="1"/>
          <p:nvPr/>
        </p:nvSpPr>
        <p:spPr>
          <a:xfrm>
            <a:off x="6444208" y="5733256"/>
            <a:ext cx="2448272" cy="830997"/>
          </a:xfrm>
          <a:prstGeom prst="rect">
            <a:avLst/>
          </a:prstGeom>
          <a:noFill/>
        </p:spPr>
        <p:txBody>
          <a:bodyPr wrap="square" rtlCol="0">
            <a:spAutoFit/>
          </a:bodyPr>
          <a:lstStyle/>
          <a:p>
            <a:pPr algn="ctr"/>
            <a:r>
              <a:rPr lang="es-CL" sz="2000" dirty="0">
                <a:solidFill>
                  <a:schemeClr val="bg1"/>
                </a:solidFill>
              </a:rPr>
              <a:t>La Muchacha de </a:t>
            </a:r>
            <a:r>
              <a:rPr lang="es-CL" sz="2800" dirty="0">
                <a:solidFill>
                  <a:schemeClr val="bg1"/>
                </a:solidFill>
              </a:rPr>
              <a:t>la</a:t>
            </a:r>
            <a:r>
              <a:rPr lang="es-CL" sz="2000" dirty="0">
                <a:solidFill>
                  <a:schemeClr val="bg1"/>
                </a:solidFill>
              </a:rPr>
              <a:t> Perla</a:t>
            </a:r>
          </a:p>
        </p:txBody>
      </p:sp>
    </p:spTree>
    <p:extLst>
      <p:ext uri="{BB962C8B-B14F-4D97-AF65-F5344CB8AC3E}">
        <p14:creationId xmlns:p14="http://schemas.microsoft.com/office/powerpoint/2010/main" val="696284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07106-A56A-4430-B0AF-1FF929CABAB3}"/>
              </a:ext>
            </a:extLst>
          </p:cNvPr>
          <p:cNvSpPr>
            <a:spLocks noGrp="1"/>
          </p:cNvSpPr>
          <p:nvPr>
            <p:ph type="title"/>
          </p:nvPr>
        </p:nvSpPr>
        <p:spPr/>
        <p:txBody>
          <a:bodyPr/>
          <a:lstStyle/>
          <a:p>
            <a:r>
              <a:rPr lang="es-CL" dirty="0"/>
              <a:t>Imágenes en:</a:t>
            </a:r>
          </a:p>
        </p:txBody>
      </p:sp>
      <p:sp>
        <p:nvSpPr>
          <p:cNvPr id="3" name="Marcador de contenido 2">
            <a:extLst>
              <a:ext uri="{FF2B5EF4-FFF2-40B4-BE49-F238E27FC236}">
                <a16:creationId xmlns:a16="http://schemas.microsoft.com/office/drawing/2014/main" id="{9F34E4DA-052C-4570-8082-9474ED3263DF}"/>
              </a:ext>
            </a:extLst>
          </p:cNvPr>
          <p:cNvSpPr>
            <a:spLocks noGrp="1"/>
          </p:cNvSpPr>
          <p:nvPr>
            <p:ph idx="1"/>
          </p:nvPr>
        </p:nvSpPr>
        <p:spPr/>
        <p:txBody>
          <a:bodyPr/>
          <a:lstStyle/>
          <a:p>
            <a:r>
              <a:rPr lang="es-CL" dirty="0"/>
              <a:t>https://mott.pe/</a:t>
            </a:r>
          </a:p>
          <a:p>
            <a:r>
              <a:rPr lang="es-CL" sz="2400" dirty="0"/>
              <a:t>https://www.artsy.net/</a:t>
            </a:r>
          </a:p>
          <a:p>
            <a:r>
              <a:rPr lang="es-CL" sz="2400" dirty="0"/>
              <a:t>https://www.artsy.net/</a:t>
            </a:r>
          </a:p>
          <a:p>
            <a:r>
              <a:rPr lang="es-CL" sz="2400" dirty="0"/>
              <a:t>https://www.lanacion.com.ar/</a:t>
            </a:r>
          </a:p>
          <a:p>
            <a:r>
              <a:rPr lang="es-CL" sz="2400" dirty="0"/>
              <a:t>https://theobjective.com/</a:t>
            </a:r>
          </a:p>
          <a:p>
            <a:r>
              <a:rPr lang="es-CL" sz="2400" dirty="0"/>
              <a:t>https://www.xatakafoto.com/</a:t>
            </a:r>
          </a:p>
          <a:p>
            <a:r>
              <a:rPr lang="es-CL" sz="2400" dirty="0"/>
              <a:t>https://culturafotografica.es/</a:t>
            </a:r>
          </a:p>
          <a:p>
            <a:r>
              <a:rPr lang="es-CL" sz="2400" dirty="0"/>
              <a:t>https://www.pazerrazuriz.com/</a:t>
            </a:r>
          </a:p>
          <a:p>
            <a:r>
              <a:rPr lang="es-CL" sz="2400" dirty="0"/>
              <a:t>https://www.tomasmunita.com/</a:t>
            </a:r>
          </a:p>
          <a:p>
            <a:r>
              <a:rPr lang="es-CL" sz="2400" dirty="0"/>
              <a:t>http://ekho.cl</a:t>
            </a:r>
          </a:p>
          <a:p>
            <a:r>
              <a:rPr lang="es-CL" sz="2400" dirty="0"/>
              <a:t>https://es.wikipedia.org/</a:t>
            </a:r>
          </a:p>
          <a:p>
            <a:endParaRPr lang="es-CL" sz="2400" dirty="0"/>
          </a:p>
          <a:p>
            <a:endParaRPr lang="es-CL" sz="2400" dirty="0"/>
          </a:p>
          <a:p>
            <a:endParaRPr lang="es-CL" sz="2400" dirty="0"/>
          </a:p>
          <a:p>
            <a:endParaRPr lang="es-CL" dirty="0"/>
          </a:p>
        </p:txBody>
      </p:sp>
      <p:sp>
        <p:nvSpPr>
          <p:cNvPr id="4" name="Marcador de texto 3">
            <a:extLst>
              <a:ext uri="{FF2B5EF4-FFF2-40B4-BE49-F238E27FC236}">
                <a16:creationId xmlns:a16="http://schemas.microsoft.com/office/drawing/2014/main" id="{E774CF41-4F7E-403D-BC6A-B5878D765EA8}"/>
              </a:ext>
            </a:extLst>
          </p:cNvPr>
          <p:cNvSpPr>
            <a:spLocks noGrp="1"/>
          </p:cNvSpPr>
          <p:nvPr>
            <p:ph type="body" sz="half" idx="2"/>
          </p:nvPr>
        </p:nvSpPr>
        <p:spPr/>
        <p:txBody>
          <a:bodyPr/>
          <a:lstStyle/>
          <a:p>
            <a:endParaRPr lang="es-CL" dirty="0"/>
          </a:p>
        </p:txBody>
      </p:sp>
    </p:spTree>
    <p:extLst>
      <p:ext uri="{BB962C8B-B14F-4D97-AF65-F5344CB8AC3E}">
        <p14:creationId xmlns:p14="http://schemas.microsoft.com/office/powerpoint/2010/main" val="3990416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5E79FF4-C2A2-44DC-9CD6-93F73D7C6E2E}"/>
              </a:ext>
            </a:extLst>
          </p:cNvPr>
          <p:cNvPicPr>
            <a:picLocks noChangeAspect="1"/>
          </p:cNvPicPr>
          <p:nvPr/>
        </p:nvPicPr>
        <p:blipFill>
          <a:blip r:embed="rId2"/>
          <a:stretch>
            <a:fillRect/>
          </a:stretch>
        </p:blipFill>
        <p:spPr>
          <a:xfrm>
            <a:off x="63000" y="-28194"/>
            <a:ext cx="9018000" cy="6858000"/>
          </a:xfrm>
          <a:prstGeom prst="rect">
            <a:avLst/>
          </a:prstGeom>
        </p:spPr>
      </p:pic>
      <p:sp>
        <p:nvSpPr>
          <p:cNvPr id="2" name="Título 1">
            <a:extLst>
              <a:ext uri="{FF2B5EF4-FFF2-40B4-BE49-F238E27FC236}">
                <a16:creationId xmlns:a16="http://schemas.microsoft.com/office/drawing/2014/main" id="{A035B1E1-CD9D-40A9-90C1-D8B381113400}"/>
              </a:ext>
            </a:extLst>
          </p:cNvPr>
          <p:cNvSpPr>
            <a:spLocks noGrp="1"/>
          </p:cNvSpPr>
          <p:nvPr>
            <p:ph type="title"/>
          </p:nvPr>
        </p:nvSpPr>
        <p:spPr>
          <a:solidFill>
            <a:schemeClr val="tx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algn="ctr"/>
            <a:r>
              <a:rPr lang="es-CL" sz="4000" dirty="0">
                <a:solidFill>
                  <a:schemeClr val="bg1"/>
                </a:solidFill>
              </a:rPr>
              <a:t>Objetivos</a:t>
            </a:r>
          </a:p>
        </p:txBody>
      </p:sp>
      <p:sp>
        <p:nvSpPr>
          <p:cNvPr id="3" name="Marcador de contenido 2">
            <a:extLst>
              <a:ext uri="{FF2B5EF4-FFF2-40B4-BE49-F238E27FC236}">
                <a16:creationId xmlns:a16="http://schemas.microsoft.com/office/drawing/2014/main" id="{BEF62F28-833B-4867-88A8-0680B54AB34F}"/>
              </a:ext>
            </a:extLst>
          </p:cNvPr>
          <p:cNvSpPr>
            <a:spLocks noGrp="1"/>
          </p:cNvSpPr>
          <p:nvPr>
            <p:ph idx="1"/>
          </p:nvPr>
        </p:nvSpPr>
        <p:spPr>
          <a:solidFill>
            <a:schemeClr val="tx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marL="0" indent="0">
              <a:lnSpc>
                <a:spcPct val="115000"/>
              </a:lnSpc>
              <a:spcAft>
                <a:spcPts val="600"/>
              </a:spcAft>
              <a:buNone/>
            </a:pPr>
            <a:r>
              <a:rPr lang="es-CL" sz="2400" b="1" dirty="0">
                <a:solidFill>
                  <a:schemeClr val="bg1"/>
                </a:solidFill>
                <a:effectLst/>
                <a:latin typeface="Verdana" panose="020B0604030504040204" pitchFamily="34" charset="0"/>
                <a:ea typeface="Times New Roman" panose="02020603050405020304" pitchFamily="18" charset="0"/>
                <a:cs typeface="Calibri" panose="020F0502020204030204" pitchFamily="34" charset="0"/>
              </a:rPr>
              <a:t>(OA 3)</a:t>
            </a:r>
            <a:endParaRPr lang="es-CL" sz="2400" dirty="0">
              <a:solidFill>
                <a:schemeClr val="bg1"/>
              </a:solidFill>
              <a:effectLst/>
              <a:latin typeface="Times New Roman" panose="02020603050405020304" pitchFamily="18" charset="0"/>
              <a:ea typeface="Times New Roman" panose="02020603050405020304" pitchFamily="18" charset="0"/>
            </a:endParaRPr>
          </a:p>
          <a:p>
            <a:r>
              <a:rPr lang="es-CL" sz="2400" dirty="0">
                <a:solidFill>
                  <a:schemeClr val="bg1"/>
                </a:solidFill>
                <a:effectLst/>
                <a:latin typeface="Verdana" panose="020B0604030504040204" pitchFamily="34" charset="0"/>
                <a:ea typeface="Times New Roman" panose="02020603050405020304" pitchFamily="18" charset="0"/>
                <a:cs typeface="Calibri" panose="020F0502020204030204" pitchFamily="34" charset="0"/>
              </a:rPr>
              <a:t>Crear trabajos visuales a partir de la imaginación, experimentando con medios digitales de expresión contemporáneos como fotografía y edición de imágenes.</a:t>
            </a:r>
            <a:endParaRPr lang="es-CL" sz="3200" b="1" dirty="0">
              <a:solidFill>
                <a:schemeClr val="bg1"/>
              </a:solidFill>
              <a:effectLst/>
              <a:latin typeface="Verdana" panose="020B0604030504040204" pitchFamily="34" charset="0"/>
              <a:ea typeface="Times New Roman" panose="02020603050405020304" pitchFamily="18" charset="0"/>
              <a:cs typeface="Calibri" panose="020F0502020204030204" pitchFamily="34" charset="0"/>
            </a:endParaRPr>
          </a:p>
          <a:p>
            <a:pPr marL="0" indent="0">
              <a:lnSpc>
                <a:spcPct val="115000"/>
              </a:lnSpc>
              <a:spcAft>
                <a:spcPts val="600"/>
              </a:spcAft>
              <a:buNone/>
            </a:pPr>
            <a:r>
              <a:rPr lang="es-CL" sz="2400" b="1" dirty="0">
                <a:solidFill>
                  <a:schemeClr val="bg1"/>
                </a:solidFill>
                <a:effectLst/>
                <a:latin typeface="Verdana" panose="020B0604030504040204" pitchFamily="34" charset="0"/>
                <a:ea typeface="Times New Roman" panose="02020603050405020304" pitchFamily="18" charset="0"/>
                <a:cs typeface="Calibri" panose="020F0502020204030204" pitchFamily="34" charset="0"/>
              </a:rPr>
              <a:t>(OA 5)</a:t>
            </a:r>
            <a:endParaRPr lang="es-CL" sz="4000" dirty="0">
              <a:solidFill>
                <a:schemeClr val="bg1"/>
              </a:solidFill>
              <a:effectLst/>
              <a:latin typeface="Times New Roman" panose="02020603050405020304" pitchFamily="18" charset="0"/>
              <a:ea typeface="Times New Roman" panose="02020603050405020304" pitchFamily="18" charset="0"/>
            </a:endParaRPr>
          </a:p>
          <a:p>
            <a:r>
              <a:rPr lang="es-CL" sz="2400" dirty="0">
                <a:solidFill>
                  <a:schemeClr val="bg1"/>
                </a:solidFill>
                <a:effectLst/>
                <a:latin typeface="Verdana" panose="020B0604030504040204" pitchFamily="34" charset="0"/>
                <a:ea typeface="Times New Roman" panose="02020603050405020304" pitchFamily="18" charset="0"/>
                <a:cs typeface="Calibri" panose="020F0502020204030204" pitchFamily="34" charset="0"/>
              </a:rPr>
              <a:t>Interpretar relaciones entre propósito expresivo del trabajo artístico personal y de sus pares y la utilización del lenguaje visual.</a:t>
            </a:r>
            <a:endParaRPr lang="es-CL" dirty="0">
              <a:solidFill>
                <a:schemeClr val="bg1"/>
              </a:solidFill>
            </a:endParaRPr>
          </a:p>
        </p:txBody>
      </p:sp>
    </p:spTree>
    <p:extLst>
      <p:ext uri="{BB962C8B-B14F-4D97-AF65-F5344CB8AC3E}">
        <p14:creationId xmlns:p14="http://schemas.microsoft.com/office/powerpoint/2010/main" val="1254175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en blanco y negro de una persona en frente de una casa&#10;&#10;Descripción generada automáticamente con confianza media">
            <a:extLst>
              <a:ext uri="{FF2B5EF4-FFF2-40B4-BE49-F238E27FC236}">
                <a16:creationId xmlns:a16="http://schemas.microsoft.com/office/drawing/2014/main" id="{5BCE306C-340C-4067-9E59-F9C19ABDEB5B}"/>
              </a:ext>
            </a:extLst>
          </p:cNvPr>
          <p:cNvPicPr>
            <a:picLocks noChangeAspect="1"/>
          </p:cNvPicPr>
          <p:nvPr/>
        </p:nvPicPr>
        <p:blipFill>
          <a:blip r:embed="rId3"/>
          <a:stretch>
            <a:fillRect/>
          </a:stretch>
        </p:blipFill>
        <p:spPr>
          <a:xfrm>
            <a:off x="190880" y="1412776"/>
            <a:ext cx="5906147" cy="4032448"/>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0A710246-FE48-4C78-876D-618F9413D51E}"/>
              </a:ext>
            </a:extLst>
          </p:cNvPr>
          <p:cNvSpPr txBox="1"/>
          <p:nvPr/>
        </p:nvSpPr>
        <p:spPr>
          <a:xfrm>
            <a:off x="6287907" y="458956"/>
            <a:ext cx="2856093" cy="6555641"/>
          </a:xfrm>
          <a:prstGeom prst="rect">
            <a:avLst/>
          </a:prstGeom>
          <a:solidFill>
            <a:schemeClr val="tx2">
              <a:lumMod val="60000"/>
              <a:lumOff val="40000"/>
            </a:schemeClr>
          </a:solidFill>
          <a:scene3d>
            <a:camera prst="orthographicFront"/>
            <a:lightRig rig="threePt" dir="t"/>
          </a:scene3d>
          <a:sp3d>
            <a:bevelT/>
          </a:sp3d>
        </p:spPr>
        <p:txBody>
          <a:bodyPr wrap="square">
            <a:spAutoFit/>
          </a:bodyPr>
          <a:lstStyle/>
          <a:p>
            <a:r>
              <a:rPr lang="es-CL" sz="2000" dirty="0">
                <a:solidFill>
                  <a:schemeClr val="bg1"/>
                </a:solidFill>
              </a:rPr>
              <a:t>La fotografía es un</a:t>
            </a:r>
            <a:r>
              <a:rPr lang="es-CL" sz="2000" baseline="0" dirty="0">
                <a:solidFill>
                  <a:schemeClr val="bg1"/>
                </a:solidFill>
              </a:rPr>
              <a:t> medio de expresión utilizado para registrar momentos históricos, políticos, cotidianos, periodísticos y documentales, entre otros.</a:t>
            </a:r>
          </a:p>
          <a:p>
            <a:endParaRPr lang="es-CL" sz="2000" baseline="0" dirty="0">
              <a:solidFill>
                <a:schemeClr val="bg1"/>
              </a:solidFill>
            </a:endParaRPr>
          </a:p>
          <a:p>
            <a:endParaRPr lang="es-CL" sz="2000" baseline="0" dirty="0">
              <a:solidFill>
                <a:schemeClr val="bg1"/>
              </a:solidFill>
            </a:endParaRPr>
          </a:p>
          <a:p>
            <a:r>
              <a:rPr lang="es-CL" sz="2000" dirty="0">
                <a:solidFill>
                  <a:schemeClr val="bg1"/>
                </a:solidFill>
              </a:rPr>
              <a:t>Destacados</a:t>
            </a:r>
            <a:r>
              <a:rPr lang="es-CL" sz="2000" baseline="0" dirty="0">
                <a:solidFill>
                  <a:schemeClr val="bg1"/>
                </a:solidFill>
              </a:rPr>
              <a:t> f</a:t>
            </a:r>
            <a:r>
              <a:rPr lang="es-CL" sz="2000" dirty="0">
                <a:solidFill>
                  <a:schemeClr val="bg1"/>
                </a:solidFill>
              </a:rPr>
              <a:t>otógrafos</a:t>
            </a:r>
            <a:r>
              <a:rPr lang="es-CL" sz="2000" baseline="0" dirty="0">
                <a:solidFill>
                  <a:schemeClr val="bg1"/>
                </a:solidFill>
              </a:rPr>
              <a:t> han registrado momentos con  su mirada a través del lente. Una fotografía resulta formidable  cuando el fotógrafo registra  el momento preciso y esa imagen puede ser apreciada por su técnica y valor estético.</a:t>
            </a:r>
          </a:p>
          <a:p>
            <a:endParaRPr lang="es-CL" sz="2000" dirty="0">
              <a:solidFill>
                <a:schemeClr val="bg1"/>
              </a:solidFill>
            </a:endParaRPr>
          </a:p>
        </p:txBody>
      </p:sp>
      <p:sp>
        <p:nvSpPr>
          <p:cNvPr id="10" name="CuadroTexto 9">
            <a:extLst>
              <a:ext uri="{FF2B5EF4-FFF2-40B4-BE49-F238E27FC236}">
                <a16:creationId xmlns:a16="http://schemas.microsoft.com/office/drawing/2014/main" id="{460A62EE-4BCB-4339-9F09-22FE3D303A36}"/>
              </a:ext>
            </a:extLst>
          </p:cNvPr>
          <p:cNvSpPr txBox="1"/>
          <p:nvPr/>
        </p:nvSpPr>
        <p:spPr>
          <a:xfrm>
            <a:off x="0" y="5575548"/>
            <a:ext cx="6287907" cy="369332"/>
          </a:xfrm>
          <a:prstGeom prst="rect">
            <a:avLst/>
          </a:prstGeom>
          <a:noFill/>
        </p:spPr>
        <p:txBody>
          <a:bodyPr wrap="square" rtlCol="0">
            <a:spAutoFit/>
          </a:bodyPr>
          <a:lstStyle/>
          <a:p>
            <a:pPr algn="ctr"/>
            <a:r>
              <a:rPr lang="es-CL" dirty="0"/>
              <a:t>Sicilia de Sergio Larraín</a:t>
            </a:r>
          </a:p>
        </p:txBody>
      </p:sp>
    </p:spTree>
    <p:extLst>
      <p:ext uri="{BB962C8B-B14F-4D97-AF65-F5344CB8AC3E}">
        <p14:creationId xmlns:p14="http://schemas.microsoft.com/office/powerpoint/2010/main" val="4015838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13"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9272" cy="1576446"/>
            <a:chOff x="0" y="0"/>
            <a:chExt cx="12192002" cy="1576446"/>
          </a:xfrm>
        </p:grpSpPr>
        <p:sp>
          <p:nvSpPr>
            <p:cNvPr id="21" name="Rectangle 2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1 Título"/>
          <p:cNvSpPr>
            <a:spLocks noGrp="1"/>
          </p:cNvSpPr>
          <p:nvPr>
            <p:ph type="title"/>
          </p:nvPr>
        </p:nvSpPr>
        <p:spPr>
          <a:xfrm>
            <a:off x="119421" y="5560880"/>
            <a:ext cx="4205697" cy="1219976"/>
          </a:xfrm>
        </p:spPr>
        <p:txBody>
          <a:bodyPr vert="horz" lIns="91440" tIns="45720" rIns="91440" bIns="45720" rtlCol="0" anchor="ctr">
            <a:normAutofit fontScale="90000"/>
          </a:bodyPr>
          <a:lstStyle/>
          <a:p>
            <a:pPr algn="ctr" defTabSz="914400"/>
            <a:r>
              <a:rPr lang="en-US" sz="2200" dirty="0">
                <a:solidFill>
                  <a:schemeClr val="accent1">
                    <a:lumMod val="50000"/>
                  </a:schemeClr>
                </a:solidFill>
              </a:rPr>
              <a:t>Antonio Quintana</a:t>
            </a:r>
            <a:br>
              <a:rPr lang="en-US" sz="2200" dirty="0">
                <a:solidFill>
                  <a:schemeClr val="accent1">
                    <a:lumMod val="50000"/>
                  </a:schemeClr>
                </a:solidFill>
              </a:rPr>
            </a:br>
            <a:r>
              <a:rPr lang="en-US" sz="2200" dirty="0">
                <a:solidFill>
                  <a:schemeClr val="accent1">
                    <a:lumMod val="50000"/>
                  </a:schemeClr>
                </a:solidFill>
              </a:rPr>
              <a:t>(1904 – 1972)</a:t>
            </a:r>
            <a:r>
              <a:rPr lang="en-US" dirty="0">
                <a:solidFill>
                  <a:schemeClr val="accent1">
                    <a:lumMod val="50000"/>
                  </a:schemeClr>
                </a:solidFill>
              </a:rPr>
              <a:t> </a:t>
            </a:r>
            <a:br>
              <a:rPr lang="en-US" dirty="0">
                <a:solidFill>
                  <a:schemeClr val="accent1">
                    <a:lumMod val="50000"/>
                  </a:schemeClr>
                </a:solidFill>
              </a:rPr>
            </a:br>
            <a:r>
              <a:rPr lang="en-US" dirty="0">
                <a:solidFill>
                  <a:schemeClr val="accent1">
                    <a:lumMod val="50000"/>
                  </a:schemeClr>
                </a:solidFill>
              </a:rPr>
              <a:t>El </a:t>
            </a:r>
            <a:r>
              <a:rPr lang="en-US" dirty="0" err="1">
                <a:solidFill>
                  <a:schemeClr val="accent1">
                    <a:lumMod val="50000"/>
                  </a:schemeClr>
                </a:solidFill>
              </a:rPr>
              <a:t>volantín</a:t>
            </a:r>
            <a:r>
              <a:rPr lang="en-US" dirty="0">
                <a:solidFill>
                  <a:schemeClr val="accent1">
                    <a:lumMod val="50000"/>
                  </a:schemeClr>
                </a:solidFill>
              </a:rPr>
              <a:t> 1945</a:t>
            </a:r>
            <a:br>
              <a:rPr lang="en-US" dirty="0"/>
            </a:br>
            <a:br>
              <a:rPr lang="en-US" sz="2200" dirty="0">
                <a:solidFill>
                  <a:schemeClr val="accent1">
                    <a:lumMod val="50000"/>
                  </a:schemeClr>
                </a:solidFill>
              </a:rPr>
            </a:br>
            <a:endParaRPr lang="en-US" sz="2200" dirty="0">
              <a:solidFill>
                <a:schemeClr val="accent1">
                  <a:lumMod val="50000"/>
                </a:schemeClr>
              </a:solidFill>
            </a:endParaRPr>
          </a:p>
        </p:txBody>
      </p:sp>
      <p:pic>
        <p:nvPicPr>
          <p:cNvPr id="5" name="4 Marcador de contenido"/>
          <p:cNvPicPr>
            <a:picLocks noGrp="1" noChangeAspect="1"/>
          </p:cNvPicPr>
          <p:nvPr>
            <p:ph idx="1"/>
          </p:nvPr>
        </p:nvPicPr>
        <p:blipFill rotWithShape="1">
          <a:blip r:embed="rId3">
            <a:extLst>
              <a:ext uri="{28A0092B-C50C-407E-A947-70E740481C1C}">
                <a14:useLocalDpi xmlns:a14="http://schemas.microsoft.com/office/drawing/2010/main" val="0"/>
              </a:ext>
            </a:extLst>
          </a:blip>
          <a:srcRect t="24812"/>
          <a:stretch/>
        </p:blipFill>
        <p:spPr>
          <a:xfrm>
            <a:off x="35643" y="2219892"/>
            <a:ext cx="4289475" cy="3217107"/>
          </a:xfrm>
          <a:prstGeom prst="rect">
            <a:avLst/>
          </a:prstGeom>
        </p:spPr>
      </p:pic>
      <p:pic>
        <p:nvPicPr>
          <p:cNvPr id="3" name="Imagen 2">
            <a:extLst>
              <a:ext uri="{FF2B5EF4-FFF2-40B4-BE49-F238E27FC236}">
                <a16:creationId xmlns:a16="http://schemas.microsoft.com/office/drawing/2014/main" id="{8FC54A61-7FB2-4312-9433-B1F4E6382D33}"/>
              </a:ext>
            </a:extLst>
          </p:cNvPr>
          <p:cNvPicPr>
            <a:picLocks noChangeAspect="1"/>
          </p:cNvPicPr>
          <p:nvPr/>
        </p:nvPicPr>
        <p:blipFill>
          <a:blip r:embed="rId4"/>
          <a:stretch>
            <a:fillRect/>
          </a:stretch>
        </p:blipFill>
        <p:spPr>
          <a:xfrm>
            <a:off x="4581331" y="2451684"/>
            <a:ext cx="4443248" cy="2988084"/>
          </a:xfrm>
          <a:prstGeom prst="rect">
            <a:avLst/>
          </a:prstGeom>
        </p:spPr>
      </p:pic>
      <p:sp>
        <p:nvSpPr>
          <p:cNvPr id="6" name="5 CuadroTexto"/>
          <p:cNvSpPr txBox="1"/>
          <p:nvPr/>
        </p:nvSpPr>
        <p:spPr>
          <a:xfrm>
            <a:off x="26516" y="493246"/>
            <a:ext cx="9143979" cy="685799"/>
          </a:xfrm>
          <a:prstGeom prst="rect">
            <a:avLst/>
          </a:prstGeom>
          <a:solidFill>
            <a:srgbClr val="000000">
              <a:alpha val="50000"/>
            </a:srgbClr>
          </a:solidFill>
          <a:ln>
            <a:noFill/>
          </a:ln>
        </p:spPr>
        <p:txBody>
          <a:bodyPr wrap="square" rtlCol="0">
            <a:noAutofit/>
          </a:bodyPr>
          <a:lstStyle/>
          <a:p>
            <a:pPr algn="ctr">
              <a:spcAft>
                <a:spcPts val="600"/>
              </a:spcAft>
            </a:pPr>
            <a:r>
              <a:rPr lang="es-CL" sz="4000" dirty="0">
                <a:solidFill>
                  <a:schemeClr val="bg1"/>
                </a:solidFill>
              </a:rPr>
              <a:t>La Fotografía como documento social</a:t>
            </a:r>
          </a:p>
        </p:txBody>
      </p:sp>
      <p:sp>
        <p:nvSpPr>
          <p:cNvPr id="15" name="3 Marcador de texto">
            <a:extLst>
              <a:ext uri="{FF2B5EF4-FFF2-40B4-BE49-F238E27FC236}">
                <a16:creationId xmlns:a16="http://schemas.microsoft.com/office/drawing/2014/main" id="{2C742DDB-EB22-4855-8BB4-B4F6114EFC10}"/>
              </a:ext>
            </a:extLst>
          </p:cNvPr>
          <p:cNvSpPr txBox="1">
            <a:spLocks/>
          </p:cNvSpPr>
          <p:nvPr/>
        </p:nvSpPr>
        <p:spPr>
          <a:xfrm>
            <a:off x="4670769" y="5473165"/>
            <a:ext cx="4443248" cy="390485"/>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endParaRPr lang="es-CL" sz="1600" dirty="0"/>
          </a:p>
        </p:txBody>
      </p:sp>
      <p:sp>
        <p:nvSpPr>
          <p:cNvPr id="17" name="1 Título">
            <a:extLst>
              <a:ext uri="{FF2B5EF4-FFF2-40B4-BE49-F238E27FC236}">
                <a16:creationId xmlns:a16="http://schemas.microsoft.com/office/drawing/2014/main" id="{11BAB8DD-280C-4F44-84C5-110E642E10E0}"/>
              </a:ext>
            </a:extLst>
          </p:cNvPr>
          <p:cNvSpPr txBox="1">
            <a:spLocks/>
          </p:cNvSpPr>
          <p:nvPr/>
        </p:nvSpPr>
        <p:spPr>
          <a:xfrm>
            <a:off x="4637067" y="5560880"/>
            <a:ext cx="4205697" cy="1257771"/>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defTabSz="914400"/>
            <a:r>
              <a:rPr lang="en-US" sz="2000" dirty="0">
                <a:solidFill>
                  <a:schemeClr val="accent1">
                    <a:lumMod val="50000"/>
                  </a:schemeClr>
                </a:solidFill>
              </a:rPr>
              <a:t>Luis Poirot</a:t>
            </a:r>
          </a:p>
          <a:p>
            <a:pPr algn="ctr" defTabSz="914400"/>
            <a:r>
              <a:rPr lang="en-US" sz="2000" dirty="0">
                <a:solidFill>
                  <a:schemeClr val="accent1">
                    <a:lumMod val="50000"/>
                  </a:schemeClr>
                </a:solidFill>
              </a:rPr>
              <a:t>(1964-2017)</a:t>
            </a:r>
          </a:p>
          <a:p>
            <a:pPr algn="ctr" defTabSz="914400"/>
            <a:r>
              <a:rPr lang="en-US" sz="2000" dirty="0" err="1">
                <a:solidFill>
                  <a:schemeClr val="accent1">
                    <a:lumMod val="50000"/>
                  </a:schemeClr>
                </a:solidFill>
              </a:rPr>
              <a:t>Portafolio</a:t>
            </a:r>
            <a:br>
              <a:rPr lang="en-US" sz="2000" dirty="0">
                <a:solidFill>
                  <a:schemeClr val="accent1">
                    <a:lumMod val="50000"/>
                  </a:schemeClr>
                </a:solidFill>
              </a:rPr>
            </a:br>
            <a:endParaRPr lang="en-US" sz="2000" dirty="0">
              <a:solidFill>
                <a:schemeClr val="accent1">
                  <a:lumMod val="50000"/>
                </a:schemeClr>
              </a:solidFill>
            </a:endParaRPr>
          </a:p>
        </p:txBody>
      </p:sp>
    </p:spTree>
    <p:extLst>
      <p:ext uri="{BB962C8B-B14F-4D97-AF65-F5344CB8AC3E}">
        <p14:creationId xmlns:p14="http://schemas.microsoft.com/office/powerpoint/2010/main" val="3407370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8 Marcador de contenido"/>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690" r="3" b="9306"/>
          <a:stretch/>
        </p:blipFill>
        <p:spPr>
          <a:xfrm>
            <a:off x="297063" y="777413"/>
            <a:ext cx="4460629" cy="3871334"/>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8" y="5282206"/>
            <a:ext cx="9144198"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206"/>
            <a:ext cx="9143999"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461169" y="4503688"/>
            <a:ext cx="4320903" cy="898581"/>
          </a:xfrm>
        </p:spPr>
        <p:txBody>
          <a:bodyPr vert="horz" lIns="91440" tIns="45720" rIns="91440" bIns="45720" rtlCol="0" anchor="ctr">
            <a:normAutofit/>
          </a:bodyPr>
          <a:lstStyle/>
          <a:p>
            <a:pPr defTabSz="914400"/>
            <a:r>
              <a:rPr lang="en-US" sz="2000" dirty="0">
                <a:solidFill>
                  <a:schemeClr val="accent1"/>
                </a:solidFill>
                <a:latin typeface="+mn-lt"/>
                <a:ea typeface="+mn-ea"/>
                <a:cs typeface="+mn-cs"/>
              </a:rPr>
              <a:t>Diane Arbus (1923 – 1971)</a:t>
            </a:r>
          </a:p>
        </p:txBody>
      </p:sp>
      <p:sp>
        <p:nvSpPr>
          <p:cNvPr id="20" name="Rectangle 19">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5282206"/>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797FDFC8-78F1-4D0C-823E-30B52B770B76}"/>
              </a:ext>
            </a:extLst>
          </p:cNvPr>
          <p:cNvPicPr>
            <a:picLocks noChangeAspect="1"/>
          </p:cNvPicPr>
          <p:nvPr/>
        </p:nvPicPr>
        <p:blipFill>
          <a:blip r:embed="rId4"/>
          <a:stretch>
            <a:fillRect/>
          </a:stretch>
        </p:blipFill>
        <p:spPr>
          <a:xfrm>
            <a:off x="4782171" y="781802"/>
            <a:ext cx="3883928" cy="3883928"/>
          </a:xfrm>
          <a:prstGeom prst="rect">
            <a:avLst/>
          </a:prstGeom>
          <a:ln>
            <a:noFill/>
          </a:ln>
          <a:effectLst>
            <a:outerShdw blurRad="292100" dist="139700" dir="2700000" algn="tl" rotWithShape="0">
              <a:srgbClr val="333333">
                <a:alpha val="65000"/>
              </a:srgbClr>
            </a:outerShdw>
          </a:effectLst>
        </p:spPr>
      </p:pic>
      <p:sp>
        <p:nvSpPr>
          <p:cNvPr id="15" name="CuadroTexto 14">
            <a:extLst>
              <a:ext uri="{FF2B5EF4-FFF2-40B4-BE49-F238E27FC236}">
                <a16:creationId xmlns:a16="http://schemas.microsoft.com/office/drawing/2014/main" id="{BC61F1DB-AA60-48C2-B4EC-81A58A67E4EF}"/>
              </a:ext>
            </a:extLst>
          </p:cNvPr>
          <p:cNvSpPr txBox="1"/>
          <p:nvPr/>
        </p:nvSpPr>
        <p:spPr>
          <a:xfrm>
            <a:off x="4757692" y="4691369"/>
            <a:ext cx="3883928" cy="400110"/>
          </a:xfrm>
          <a:prstGeom prst="rect">
            <a:avLst/>
          </a:prstGeom>
          <a:noFill/>
        </p:spPr>
        <p:txBody>
          <a:bodyPr wrap="square">
            <a:spAutoFit/>
          </a:bodyPr>
          <a:lstStyle/>
          <a:p>
            <a:pPr algn="ctr"/>
            <a:r>
              <a:rPr lang="es-CL" sz="2000" dirty="0">
                <a:solidFill>
                  <a:schemeClr val="accent1"/>
                </a:solidFill>
              </a:rPr>
              <a:t>Vivian Maier (1926 – 2009)</a:t>
            </a:r>
          </a:p>
        </p:txBody>
      </p:sp>
      <p:sp>
        <p:nvSpPr>
          <p:cNvPr id="11" name="CuadroTexto 10">
            <a:extLst>
              <a:ext uri="{FF2B5EF4-FFF2-40B4-BE49-F238E27FC236}">
                <a16:creationId xmlns:a16="http://schemas.microsoft.com/office/drawing/2014/main" id="{11ED06FE-4327-4A09-A248-409A55B72062}"/>
              </a:ext>
            </a:extLst>
          </p:cNvPr>
          <p:cNvSpPr txBox="1"/>
          <p:nvPr/>
        </p:nvSpPr>
        <p:spPr>
          <a:xfrm>
            <a:off x="4757692" y="188640"/>
            <a:ext cx="3918764" cy="369332"/>
          </a:xfrm>
          <a:prstGeom prst="rect">
            <a:avLst/>
          </a:prstGeom>
          <a:noFill/>
        </p:spPr>
        <p:txBody>
          <a:bodyPr wrap="square" rtlCol="0">
            <a:spAutoFit/>
          </a:bodyPr>
          <a:lstStyle/>
          <a:p>
            <a:pPr algn="ctr"/>
            <a:r>
              <a:rPr lang="es-CL" dirty="0"/>
              <a:t>Nueva York</a:t>
            </a:r>
          </a:p>
        </p:txBody>
      </p:sp>
      <p:sp>
        <p:nvSpPr>
          <p:cNvPr id="19" name="CuadroTexto 18">
            <a:extLst>
              <a:ext uri="{FF2B5EF4-FFF2-40B4-BE49-F238E27FC236}">
                <a16:creationId xmlns:a16="http://schemas.microsoft.com/office/drawing/2014/main" id="{857C462F-43B0-49EF-B0EC-6A17175C1716}"/>
              </a:ext>
            </a:extLst>
          </p:cNvPr>
          <p:cNvSpPr txBox="1"/>
          <p:nvPr/>
        </p:nvSpPr>
        <p:spPr>
          <a:xfrm>
            <a:off x="2378386" y="5895921"/>
            <a:ext cx="4665306" cy="584775"/>
          </a:xfrm>
          <a:prstGeom prst="rect">
            <a:avLst/>
          </a:prstGeom>
          <a:noFill/>
        </p:spPr>
        <p:txBody>
          <a:bodyPr wrap="square">
            <a:spAutoFit/>
          </a:bodyPr>
          <a:lstStyle/>
          <a:p>
            <a:pPr algn="ctr">
              <a:spcAft>
                <a:spcPts val="600"/>
              </a:spcAft>
            </a:pPr>
            <a:r>
              <a:rPr lang="es-CL" sz="3200" dirty="0">
                <a:solidFill>
                  <a:schemeClr val="bg1">
                    <a:lumMod val="95000"/>
                  </a:schemeClr>
                </a:solidFill>
              </a:rPr>
              <a:t>Fotografía de lo cotidiano</a:t>
            </a:r>
          </a:p>
        </p:txBody>
      </p:sp>
    </p:spTree>
    <p:extLst>
      <p:ext uri="{BB962C8B-B14F-4D97-AF65-F5344CB8AC3E}">
        <p14:creationId xmlns:p14="http://schemas.microsoft.com/office/powerpoint/2010/main" val="27785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DC07B27-4E3C-4BCF-ABDB-6AA72857C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500"/>
            <a:ext cx="9143999" cy="6858000"/>
          </a:xfrm>
          <a:prstGeom prst="rect">
            <a:avLst/>
          </a:prstGeom>
          <a:gradFill>
            <a:gsLst>
              <a:gs pos="19000">
                <a:srgbClr val="000000">
                  <a:alpha val="96000"/>
                </a:srgbClr>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3D11BE6-2A04-4DBB-842D-88602B5E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8902" y="12437"/>
            <a:ext cx="8785098" cy="6844063"/>
          </a:xfrm>
          <a:prstGeom prst="rect">
            <a:avLst/>
          </a:prstGeom>
          <a:gradFill>
            <a:gsLst>
              <a:gs pos="0">
                <a:srgbClr val="000000">
                  <a:alpha val="71765"/>
                </a:srgbClr>
              </a:gs>
              <a:gs pos="100000">
                <a:schemeClr val="accent1">
                  <a:alpha val="2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A05E02A-9AA9-45EC-B87B-B46F043F3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2724072"/>
            <a:ext cx="9144005" cy="4114801"/>
          </a:xfrm>
          <a:prstGeom prst="rect">
            <a:avLst/>
          </a:prstGeom>
          <a:gradFill>
            <a:gsLst>
              <a:gs pos="30000">
                <a:schemeClr val="accent1">
                  <a:lumMod val="75000"/>
                  <a:alpha val="19000"/>
                </a:schemeClr>
              </a:gs>
              <a:gs pos="100000">
                <a:schemeClr val="accent1">
                  <a:alpha val="24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91EDBA-E8E0-4575-8147-B7003452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39504" y="2144129"/>
            <a:ext cx="6858003" cy="2566746"/>
          </a:xfrm>
          <a:prstGeom prst="rect">
            <a:avLst/>
          </a:prstGeom>
          <a:gradFill>
            <a:gsLst>
              <a:gs pos="0">
                <a:schemeClr val="accent1">
                  <a:alpha val="52000"/>
                </a:schemeClr>
              </a:gs>
              <a:gs pos="76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20F3DFE-0AC8-4923-8D28-C1542145E247}"/>
              </a:ext>
            </a:extLst>
          </p:cNvPr>
          <p:cNvSpPr>
            <a:spLocks noGrp="1"/>
          </p:cNvSpPr>
          <p:nvPr>
            <p:ph type="title"/>
          </p:nvPr>
        </p:nvSpPr>
        <p:spPr>
          <a:xfrm>
            <a:off x="919841" y="111306"/>
            <a:ext cx="7400498" cy="1167495"/>
          </a:xfrm>
        </p:spPr>
        <p:txBody>
          <a:bodyPr vert="horz" lIns="91440" tIns="45720" rIns="91440" bIns="45720" rtlCol="0" anchor="b">
            <a:normAutofit/>
          </a:bodyPr>
          <a:lstStyle/>
          <a:p>
            <a:pPr algn="ctr" defTabSz="914400"/>
            <a:r>
              <a:rPr lang="en-US" sz="3900" dirty="0">
                <a:solidFill>
                  <a:srgbClr val="FFFFFF"/>
                </a:solidFill>
              </a:rPr>
              <a:t>La </a:t>
            </a:r>
            <a:r>
              <a:rPr lang="en-US" sz="3900" dirty="0" err="1">
                <a:solidFill>
                  <a:srgbClr val="FFFFFF"/>
                </a:solidFill>
              </a:rPr>
              <a:t>fotografía</a:t>
            </a:r>
            <a:r>
              <a:rPr lang="en-US" sz="3900" dirty="0">
                <a:solidFill>
                  <a:srgbClr val="FFFFFF"/>
                </a:solidFill>
              </a:rPr>
              <a:t> </a:t>
            </a:r>
            <a:r>
              <a:rPr lang="en-US" sz="3900" dirty="0" err="1">
                <a:solidFill>
                  <a:srgbClr val="FFFFFF"/>
                </a:solidFill>
              </a:rPr>
              <a:t>como</a:t>
            </a:r>
            <a:r>
              <a:rPr lang="en-US" sz="3900" dirty="0">
                <a:solidFill>
                  <a:srgbClr val="FFFFFF"/>
                </a:solidFill>
              </a:rPr>
              <a:t> </a:t>
            </a:r>
            <a:r>
              <a:rPr lang="en-US" sz="3900" dirty="0" err="1">
                <a:solidFill>
                  <a:srgbClr val="FFFFFF"/>
                </a:solidFill>
              </a:rPr>
              <a:t>registro</a:t>
            </a:r>
            <a:r>
              <a:rPr lang="en-US" sz="3900" dirty="0">
                <a:solidFill>
                  <a:srgbClr val="FFFFFF"/>
                </a:solidFill>
              </a:rPr>
              <a:t> </a:t>
            </a:r>
            <a:r>
              <a:rPr lang="en-US" sz="3900" dirty="0" err="1">
                <a:solidFill>
                  <a:srgbClr val="FFFFFF"/>
                </a:solidFill>
              </a:rPr>
              <a:t>histórico</a:t>
            </a:r>
            <a:endParaRPr lang="en-US" sz="3900" dirty="0">
              <a:solidFill>
                <a:srgbClr val="FFFFFF"/>
              </a:solidFill>
            </a:endParaRPr>
          </a:p>
        </p:txBody>
      </p:sp>
      <p:sp>
        <p:nvSpPr>
          <p:cNvPr id="31" name="Rectangle 30">
            <a:extLst>
              <a:ext uri="{FF2B5EF4-FFF2-40B4-BE49-F238E27FC236}">
                <a16:creationId xmlns:a16="http://schemas.microsoft.com/office/drawing/2014/main" id="{DFEE4473-A122-4E96-8C31-B4C5AAA27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342" y="2706446"/>
            <a:ext cx="9143997" cy="3711900"/>
          </a:xfrm>
          <a:prstGeom prst="rect">
            <a:avLst/>
          </a:prstGeom>
          <a:gradFill>
            <a:gsLst>
              <a:gs pos="0">
                <a:srgbClr val="000000">
                  <a:alpha val="50000"/>
                </a:srgbClr>
              </a:gs>
              <a:gs pos="92000">
                <a:schemeClr val="accent1">
                  <a:lumMod val="75000"/>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contenido 5" descr="Imagen que contiene foto, hélice, grande, viejo&#10;&#10;Descripción generada automáticamente">
            <a:extLst>
              <a:ext uri="{FF2B5EF4-FFF2-40B4-BE49-F238E27FC236}">
                <a16:creationId xmlns:a16="http://schemas.microsoft.com/office/drawing/2014/main" id="{130B32E4-AE4C-4746-9B6A-B9E43A71C877}"/>
              </a:ext>
            </a:extLst>
          </p:cNvPr>
          <p:cNvPicPr>
            <a:picLocks noGrp="1" noChangeAspect="1"/>
          </p:cNvPicPr>
          <p:nvPr>
            <p:ph idx="1"/>
          </p:nvPr>
        </p:nvPicPr>
        <p:blipFill>
          <a:blip r:embed="rId3"/>
          <a:stretch>
            <a:fillRect/>
          </a:stretch>
        </p:blipFill>
        <p:spPr>
          <a:xfrm>
            <a:off x="663432" y="1740874"/>
            <a:ext cx="3650824" cy="2436924"/>
          </a:xfrm>
          <a:prstGeom prst="rect">
            <a:avLst/>
          </a:prstGeom>
          <a:ln>
            <a:noFill/>
          </a:ln>
          <a:effectLst>
            <a:outerShdw blurRad="292100" dist="139700" dir="2700000" algn="tl" rotWithShape="0">
              <a:srgbClr val="333333">
                <a:alpha val="65000"/>
              </a:srgbClr>
            </a:outerShdw>
          </a:effectLst>
        </p:spPr>
      </p:pic>
      <p:pic>
        <p:nvPicPr>
          <p:cNvPr id="10" name="Imagen 9" descr="Imagen que contiene persona, hombre, sostener, mujer&#10;&#10;Descripción generada automáticamente">
            <a:extLst>
              <a:ext uri="{FF2B5EF4-FFF2-40B4-BE49-F238E27FC236}">
                <a16:creationId xmlns:a16="http://schemas.microsoft.com/office/drawing/2014/main" id="{322AAC7D-80BA-44A3-8D0B-2CB6B317A4EE}"/>
              </a:ext>
            </a:extLst>
          </p:cNvPr>
          <p:cNvPicPr>
            <a:picLocks noChangeAspect="1"/>
          </p:cNvPicPr>
          <p:nvPr/>
        </p:nvPicPr>
        <p:blipFill>
          <a:blip r:embed="rId4"/>
          <a:stretch>
            <a:fillRect/>
          </a:stretch>
        </p:blipFill>
        <p:spPr>
          <a:xfrm>
            <a:off x="663432" y="4378696"/>
            <a:ext cx="3650824" cy="2053587"/>
          </a:xfrm>
          <a:prstGeom prst="rect">
            <a:avLst/>
          </a:prstGeom>
          <a:ln>
            <a:noFill/>
          </a:ln>
          <a:effectLst>
            <a:outerShdw blurRad="292100" dist="139700" dir="2700000" algn="tl" rotWithShape="0">
              <a:srgbClr val="333333">
                <a:alpha val="65000"/>
              </a:srgbClr>
            </a:outerShdw>
          </a:effectLst>
        </p:spPr>
      </p:pic>
      <p:pic>
        <p:nvPicPr>
          <p:cNvPr id="8" name="Imagen 7" descr="Imagen en blanco y negro de un tanque de guerra&#10;&#10;Descripción generada automáticamente con confianza media">
            <a:extLst>
              <a:ext uri="{FF2B5EF4-FFF2-40B4-BE49-F238E27FC236}">
                <a16:creationId xmlns:a16="http://schemas.microsoft.com/office/drawing/2014/main" id="{7491234F-DDB8-4E62-9C5D-556B5D0D5CF1}"/>
              </a:ext>
            </a:extLst>
          </p:cNvPr>
          <p:cNvPicPr>
            <a:picLocks noChangeAspect="1"/>
          </p:cNvPicPr>
          <p:nvPr/>
        </p:nvPicPr>
        <p:blipFill>
          <a:blip r:embed="rId5"/>
          <a:stretch>
            <a:fillRect/>
          </a:stretch>
        </p:blipFill>
        <p:spPr>
          <a:xfrm>
            <a:off x="4765853" y="3042229"/>
            <a:ext cx="4131703" cy="3367336"/>
          </a:xfrm>
          <a:prstGeom prst="rect">
            <a:avLst/>
          </a:prstGeom>
          <a:ln>
            <a:noFill/>
          </a:ln>
          <a:effectLst>
            <a:outerShdw blurRad="292100" dist="139700" dir="2700000" algn="tl" rotWithShape="0">
              <a:srgbClr val="333333">
                <a:alpha val="65000"/>
              </a:srgbClr>
            </a:outerShdw>
          </a:effectLst>
        </p:spPr>
      </p:pic>
      <p:sp>
        <p:nvSpPr>
          <p:cNvPr id="11" name="CuadroTexto 10">
            <a:extLst>
              <a:ext uri="{FF2B5EF4-FFF2-40B4-BE49-F238E27FC236}">
                <a16:creationId xmlns:a16="http://schemas.microsoft.com/office/drawing/2014/main" id="{FCE72C6E-EB7F-4E66-AAD8-0A743FEFC7A6}"/>
              </a:ext>
            </a:extLst>
          </p:cNvPr>
          <p:cNvSpPr txBox="1"/>
          <p:nvPr/>
        </p:nvSpPr>
        <p:spPr>
          <a:xfrm>
            <a:off x="4751451" y="6418346"/>
            <a:ext cx="4386425" cy="369332"/>
          </a:xfrm>
          <a:prstGeom prst="rect">
            <a:avLst/>
          </a:prstGeom>
          <a:noFill/>
        </p:spPr>
        <p:txBody>
          <a:bodyPr wrap="square" rtlCol="0">
            <a:spAutoFit/>
          </a:bodyPr>
          <a:lstStyle/>
          <a:p>
            <a:pPr algn="ctr"/>
            <a:r>
              <a:rPr lang="es-CL" dirty="0">
                <a:solidFill>
                  <a:schemeClr val="bg1">
                    <a:lumMod val="95000"/>
                  </a:schemeClr>
                </a:solidFill>
              </a:rPr>
              <a:t>Guerra de Corea</a:t>
            </a:r>
          </a:p>
        </p:txBody>
      </p:sp>
      <p:sp>
        <p:nvSpPr>
          <p:cNvPr id="24" name="CuadroTexto 23">
            <a:extLst>
              <a:ext uri="{FF2B5EF4-FFF2-40B4-BE49-F238E27FC236}">
                <a16:creationId xmlns:a16="http://schemas.microsoft.com/office/drawing/2014/main" id="{9A929DF6-EF66-41FE-8846-5199EF1F3EDB}"/>
              </a:ext>
            </a:extLst>
          </p:cNvPr>
          <p:cNvSpPr txBox="1"/>
          <p:nvPr/>
        </p:nvSpPr>
        <p:spPr>
          <a:xfrm>
            <a:off x="233665" y="6402951"/>
            <a:ext cx="4386425" cy="369332"/>
          </a:xfrm>
          <a:prstGeom prst="rect">
            <a:avLst/>
          </a:prstGeom>
          <a:noFill/>
        </p:spPr>
        <p:txBody>
          <a:bodyPr wrap="square" rtlCol="0">
            <a:spAutoFit/>
          </a:bodyPr>
          <a:lstStyle/>
          <a:p>
            <a:pPr algn="ctr"/>
            <a:r>
              <a:rPr lang="es-CL" dirty="0">
                <a:solidFill>
                  <a:schemeClr val="bg1">
                    <a:lumMod val="95000"/>
                  </a:schemeClr>
                </a:solidFill>
              </a:rPr>
              <a:t>Manu </a:t>
            </a:r>
            <a:r>
              <a:rPr lang="es-CL" dirty="0" err="1">
                <a:solidFill>
                  <a:schemeClr val="bg1">
                    <a:lumMod val="95000"/>
                  </a:schemeClr>
                </a:solidFill>
              </a:rPr>
              <a:t>Brabo</a:t>
            </a:r>
            <a:endParaRPr lang="es-CL" dirty="0">
              <a:solidFill>
                <a:schemeClr val="bg1">
                  <a:lumMod val="95000"/>
                </a:schemeClr>
              </a:solidFill>
            </a:endParaRPr>
          </a:p>
        </p:txBody>
      </p:sp>
      <p:sp>
        <p:nvSpPr>
          <p:cNvPr id="26" name="CuadroTexto 25">
            <a:extLst>
              <a:ext uri="{FF2B5EF4-FFF2-40B4-BE49-F238E27FC236}">
                <a16:creationId xmlns:a16="http://schemas.microsoft.com/office/drawing/2014/main" id="{8BD1215C-FD02-49AE-A152-E14EC3D1A112}"/>
              </a:ext>
            </a:extLst>
          </p:cNvPr>
          <p:cNvSpPr txBox="1"/>
          <p:nvPr/>
        </p:nvSpPr>
        <p:spPr>
          <a:xfrm>
            <a:off x="3580962" y="2353105"/>
            <a:ext cx="4386425" cy="369332"/>
          </a:xfrm>
          <a:prstGeom prst="rect">
            <a:avLst/>
          </a:prstGeom>
          <a:noFill/>
        </p:spPr>
        <p:txBody>
          <a:bodyPr wrap="square" rtlCol="0">
            <a:spAutoFit/>
          </a:bodyPr>
          <a:lstStyle/>
          <a:p>
            <a:pPr algn="ctr"/>
            <a:r>
              <a:rPr lang="es-CL" dirty="0">
                <a:solidFill>
                  <a:schemeClr val="bg1">
                    <a:lumMod val="95000"/>
                  </a:schemeClr>
                </a:solidFill>
              </a:rPr>
              <a:t>El incendio del </a:t>
            </a:r>
            <a:r>
              <a:rPr lang="es-CL" dirty="0" err="1">
                <a:solidFill>
                  <a:schemeClr val="bg1">
                    <a:lumMod val="95000"/>
                  </a:schemeClr>
                </a:solidFill>
              </a:rPr>
              <a:t>Hildenburg</a:t>
            </a:r>
            <a:endParaRPr lang="es-CL" dirty="0">
              <a:solidFill>
                <a:schemeClr val="bg1">
                  <a:lumMod val="95000"/>
                </a:schemeClr>
              </a:solidFill>
            </a:endParaRPr>
          </a:p>
        </p:txBody>
      </p:sp>
    </p:spTree>
    <p:extLst>
      <p:ext uri="{BB962C8B-B14F-4D97-AF65-F5344CB8AC3E}">
        <p14:creationId xmlns:p14="http://schemas.microsoft.com/office/powerpoint/2010/main" val="3480205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27">
            <a:extLst>
              <a:ext uri="{FF2B5EF4-FFF2-40B4-BE49-F238E27FC236}">
                <a16:creationId xmlns:a16="http://schemas.microsoft.com/office/drawing/2014/main" id="{B54E140A-B8A9-4295-B8C0-CC2C05EBF76A}"/>
              </a:ext>
            </a:extLst>
          </p:cNvPr>
          <p:cNvSpPr/>
          <p:nvPr/>
        </p:nvSpPr>
        <p:spPr>
          <a:xfrm>
            <a:off x="0" y="0"/>
            <a:ext cx="9144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Marcador de contenido 12" descr="Foto en blanco y negro de un grupo de personas posando para una foto&#10;&#10;Descripción generada automáticamente">
            <a:extLst>
              <a:ext uri="{FF2B5EF4-FFF2-40B4-BE49-F238E27FC236}">
                <a16:creationId xmlns:a16="http://schemas.microsoft.com/office/drawing/2014/main" id="{A3A23ED1-DEB5-4937-AE38-87BE0BE8B81D}"/>
              </a:ext>
            </a:extLst>
          </p:cNvPr>
          <p:cNvPicPr>
            <a:picLocks noGrp="1" noChangeAspect="1"/>
          </p:cNvPicPr>
          <p:nvPr>
            <p:ph idx="1"/>
          </p:nvPr>
        </p:nvPicPr>
        <p:blipFill>
          <a:blip r:embed="rId3"/>
          <a:stretch>
            <a:fillRect/>
          </a:stretch>
        </p:blipFill>
        <p:spPr>
          <a:xfrm>
            <a:off x="5266097" y="428388"/>
            <a:ext cx="3258226" cy="2445384"/>
          </a:xfrm>
          <a:prstGeom prst="rect">
            <a:avLst/>
          </a:prstGeom>
          <a:ln>
            <a:noFill/>
          </a:ln>
          <a:effectLst>
            <a:outerShdw blurRad="292100" dist="139700" dir="2700000" algn="tl" rotWithShape="0">
              <a:srgbClr val="333333">
                <a:alpha val="65000"/>
              </a:srgbClr>
            </a:outerShdw>
          </a:effectLst>
        </p:spPr>
      </p:pic>
      <p:pic>
        <p:nvPicPr>
          <p:cNvPr id="11" name="Imagen 10" descr="Imagen que contiene hombre, parado, gente, grupo&#10;&#10;Descripción generada automáticamente">
            <a:extLst>
              <a:ext uri="{FF2B5EF4-FFF2-40B4-BE49-F238E27FC236}">
                <a16:creationId xmlns:a16="http://schemas.microsoft.com/office/drawing/2014/main" id="{64FA9CED-DCB6-4EFD-A912-D8BA5D6A5894}"/>
              </a:ext>
            </a:extLst>
          </p:cNvPr>
          <p:cNvPicPr>
            <a:picLocks noChangeAspect="1"/>
          </p:cNvPicPr>
          <p:nvPr/>
        </p:nvPicPr>
        <p:blipFill>
          <a:blip r:embed="rId4"/>
          <a:stretch>
            <a:fillRect/>
          </a:stretch>
        </p:blipFill>
        <p:spPr>
          <a:xfrm>
            <a:off x="395536" y="316421"/>
            <a:ext cx="4008826" cy="2445384"/>
          </a:xfrm>
          <a:prstGeom prst="rect">
            <a:avLst/>
          </a:prstGeom>
          <a:ln>
            <a:noFill/>
          </a:ln>
          <a:effectLst>
            <a:outerShdw blurRad="292100" dist="139700" dir="2700000" algn="tl" rotWithShape="0">
              <a:srgbClr val="333333">
                <a:alpha val="65000"/>
              </a:srgbClr>
            </a:outerShdw>
          </a:effectLst>
        </p:spPr>
      </p:pic>
      <p:sp>
        <p:nvSpPr>
          <p:cNvPr id="15" name="CuadroTexto 14">
            <a:extLst>
              <a:ext uri="{FF2B5EF4-FFF2-40B4-BE49-F238E27FC236}">
                <a16:creationId xmlns:a16="http://schemas.microsoft.com/office/drawing/2014/main" id="{F1CBE9FE-DAEE-48AB-9EF3-5A2E6A33E699}"/>
              </a:ext>
            </a:extLst>
          </p:cNvPr>
          <p:cNvSpPr txBox="1"/>
          <p:nvPr/>
        </p:nvSpPr>
        <p:spPr>
          <a:xfrm>
            <a:off x="5266097" y="2873772"/>
            <a:ext cx="3258226" cy="523220"/>
          </a:xfrm>
          <a:prstGeom prst="rect">
            <a:avLst/>
          </a:prstGeom>
          <a:noFill/>
        </p:spPr>
        <p:txBody>
          <a:bodyPr wrap="square">
            <a:spAutoFit/>
          </a:bodyPr>
          <a:lstStyle/>
          <a:p>
            <a:pPr algn="ctr"/>
            <a:r>
              <a:rPr lang="es-CL" sz="1400" b="1" i="0" dirty="0">
                <a:solidFill>
                  <a:schemeClr val="bg1"/>
                </a:solidFill>
                <a:effectLst/>
                <a:latin typeface="Tofino"/>
              </a:rPr>
              <a:t>Margaret </a:t>
            </a:r>
            <a:r>
              <a:rPr lang="es-CL" sz="1400" b="1" i="0" dirty="0" err="1">
                <a:solidFill>
                  <a:schemeClr val="bg1"/>
                </a:solidFill>
                <a:effectLst/>
                <a:latin typeface="Tofino"/>
              </a:rPr>
              <a:t>Bourke</a:t>
            </a:r>
            <a:r>
              <a:rPr lang="es-CL" sz="1400" b="1" i="0" dirty="0">
                <a:solidFill>
                  <a:schemeClr val="bg1"/>
                </a:solidFill>
                <a:effectLst/>
                <a:latin typeface="Tofino"/>
              </a:rPr>
              <a:t>-White </a:t>
            </a:r>
          </a:p>
          <a:p>
            <a:pPr algn="ctr"/>
            <a:r>
              <a:rPr lang="es-CL" sz="1400" b="1" i="0" dirty="0">
                <a:solidFill>
                  <a:schemeClr val="bg1"/>
                </a:solidFill>
                <a:effectLst/>
                <a:latin typeface="Tofino"/>
              </a:rPr>
              <a:t>(1904 – 1971)</a:t>
            </a:r>
          </a:p>
        </p:txBody>
      </p:sp>
      <p:sp>
        <p:nvSpPr>
          <p:cNvPr id="20" name="CuadroTexto 19">
            <a:extLst>
              <a:ext uri="{FF2B5EF4-FFF2-40B4-BE49-F238E27FC236}">
                <a16:creationId xmlns:a16="http://schemas.microsoft.com/office/drawing/2014/main" id="{2109D60D-BE25-4946-964D-933F2050FA0C}"/>
              </a:ext>
            </a:extLst>
          </p:cNvPr>
          <p:cNvSpPr txBox="1"/>
          <p:nvPr/>
        </p:nvSpPr>
        <p:spPr>
          <a:xfrm>
            <a:off x="263230" y="2776517"/>
            <a:ext cx="4572000" cy="523220"/>
          </a:xfrm>
          <a:prstGeom prst="rect">
            <a:avLst/>
          </a:prstGeom>
          <a:noFill/>
        </p:spPr>
        <p:txBody>
          <a:bodyPr wrap="square">
            <a:spAutoFit/>
          </a:bodyPr>
          <a:lstStyle/>
          <a:p>
            <a:pPr algn="ctr"/>
            <a:r>
              <a:rPr lang="es-CL" sz="1400" b="1" i="0" dirty="0">
                <a:solidFill>
                  <a:schemeClr val="bg1"/>
                </a:solidFill>
                <a:effectLst/>
                <a:latin typeface="Tofino"/>
              </a:rPr>
              <a:t>Llegada del primer avión con evacuados de Afganistán a España</a:t>
            </a:r>
          </a:p>
        </p:txBody>
      </p:sp>
      <p:pic>
        <p:nvPicPr>
          <p:cNvPr id="22" name="Imagen 21" descr="Imagen que contiene edificio, exterior, nieve, hombre&#10;&#10;Descripción generada automáticamente">
            <a:extLst>
              <a:ext uri="{FF2B5EF4-FFF2-40B4-BE49-F238E27FC236}">
                <a16:creationId xmlns:a16="http://schemas.microsoft.com/office/drawing/2014/main" id="{3F5AACAB-0589-4745-94B1-5CACBBF58FFC}"/>
              </a:ext>
            </a:extLst>
          </p:cNvPr>
          <p:cNvPicPr>
            <a:picLocks noChangeAspect="1"/>
          </p:cNvPicPr>
          <p:nvPr/>
        </p:nvPicPr>
        <p:blipFill rotWithShape="1">
          <a:blip r:embed="rId5"/>
          <a:srcRect l="5755" t="5405" r="5142" b="2315"/>
          <a:stretch/>
        </p:blipFill>
        <p:spPr>
          <a:xfrm>
            <a:off x="564923" y="3600200"/>
            <a:ext cx="3788306" cy="2458598"/>
          </a:xfrm>
          <a:prstGeom prst="rect">
            <a:avLst/>
          </a:prstGeom>
          <a:ln>
            <a:noFill/>
          </a:ln>
          <a:effectLst>
            <a:outerShdw blurRad="292100" dist="139700" dir="2700000" algn="tl" rotWithShape="0">
              <a:srgbClr val="333333">
                <a:alpha val="65000"/>
              </a:srgbClr>
            </a:outerShdw>
          </a:effectLst>
        </p:spPr>
      </p:pic>
      <p:sp>
        <p:nvSpPr>
          <p:cNvPr id="24" name="CuadroTexto 23">
            <a:extLst>
              <a:ext uri="{FF2B5EF4-FFF2-40B4-BE49-F238E27FC236}">
                <a16:creationId xmlns:a16="http://schemas.microsoft.com/office/drawing/2014/main" id="{08CF5230-3F72-47B4-A5A8-4B6A228C59E7}"/>
              </a:ext>
            </a:extLst>
          </p:cNvPr>
          <p:cNvSpPr txBox="1"/>
          <p:nvPr/>
        </p:nvSpPr>
        <p:spPr>
          <a:xfrm>
            <a:off x="539552" y="6127289"/>
            <a:ext cx="3845540" cy="307777"/>
          </a:xfrm>
          <a:prstGeom prst="rect">
            <a:avLst/>
          </a:prstGeom>
          <a:noFill/>
        </p:spPr>
        <p:txBody>
          <a:bodyPr wrap="square">
            <a:spAutoFit/>
          </a:bodyPr>
          <a:lstStyle/>
          <a:p>
            <a:pPr algn="ctr"/>
            <a:r>
              <a:rPr lang="es-CL" sz="1400" b="1" i="0" dirty="0">
                <a:solidFill>
                  <a:schemeClr val="bg1"/>
                </a:solidFill>
                <a:effectLst/>
                <a:latin typeface="Tofino"/>
              </a:rPr>
              <a:t>Haití por Damon Winter</a:t>
            </a:r>
            <a:endParaRPr lang="es-CL" sz="1400" b="1" dirty="0">
              <a:solidFill>
                <a:schemeClr val="bg1"/>
              </a:solidFill>
              <a:latin typeface="Tofino"/>
            </a:endParaRPr>
          </a:p>
        </p:txBody>
      </p:sp>
      <p:pic>
        <p:nvPicPr>
          <p:cNvPr id="26" name="Imagen 25" descr="Imagen que contiene comida, pequeño, tazón, tabla&#10;&#10;Descripción generada automáticamente">
            <a:extLst>
              <a:ext uri="{FF2B5EF4-FFF2-40B4-BE49-F238E27FC236}">
                <a16:creationId xmlns:a16="http://schemas.microsoft.com/office/drawing/2014/main" id="{8799E1DE-58BA-4008-B7BD-07346EA815BF}"/>
              </a:ext>
            </a:extLst>
          </p:cNvPr>
          <p:cNvPicPr>
            <a:picLocks noChangeAspect="1"/>
          </p:cNvPicPr>
          <p:nvPr/>
        </p:nvPicPr>
        <p:blipFill rotWithShape="1">
          <a:blip r:embed="rId6"/>
          <a:srcRect l="11057" r="12877"/>
          <a:stretch/>
        </p:blipFill>
        <p:spPr>
          <a:xfrm>
            <a:off x="4924644" y="3600200"/>
            <a:ext cx="3711984" cy="2602614"/>
          </a:xfrm>
          <a:prstGeom prst="rect">
            <a:avLst/>
          </a:prstGeom>
          <a:ln>
            <a:noFill/>
          </a:ln>
          <a:effectLst>
            <a:outerShdw blurRad="292100" dist="139700" dir="2700000" algn="tl" rotWithShape="0">
              <a:srgbClr val="333333">
                <a:alpha val="65000"/>
              </a:srgbClr>
            </a:outerShdw>
          </a:effectLst>
        </p:spPr>
      </p:pic>
      <p:sp>
        <p:nvSpPr>
          <p:cNvPr id="27" name="CuadroTexto 26">
            <a:extLst>
              <a:ext uri="{FF2B5EF4-FFF2-40B4-BE49-F238E27FC236}">
                <a16:creationId xmlns:a16="http://schemas.microsoft.com/office/drawing/2014/main" id="{72D68C97-0F87-400D-9430-7D544D16D754}"/>
              </a:ext>
            </a:extLst>
          </p:cNvPr>
          <p:cNvSpPr txBox="1"/>
          <p:nvPr/>
        </p:nvSpPr>
        <p:spPr>
          <a:xfrm>
            <a:off x="4835230" y="6190578"/>
            <a:ext cx="3845540" cy="307777"/>
          </a:xfrm>
          <a:prstGeom prst="rect">
            <a:avLst/>
          </a:prstGeom>
          <a:noFill/>
        </p:spPr>
        <p:txBody>
          <a:bodyPr wrap="square">
            <a:spAutoFit/>
          </a:bodyPr>
          <a:lstStyle/>
          <a:p>
            <a:pPr algn="ctr"/>
            <a:r>
              <a:rPr lang="es-CL" sz="1400" b="1" i="0" dirty="0" err="1">
                <a:solidFill>
                  <a:schemeClr val="bg1"/>
                </a:solidFill>
                <a:effectLst/>
                <a:latin typeface="Tofino"/>
              </a:rPr>
              <a:t>Haseena</a:t>
            </a:r>
            <a:r>
              <a:rPr lang="es-CL" sz="1400" b="1" i="0" dirty="0">
                <a:solidFill>
                  <a:schemeClr val="bg1"/>
                </a:solidFill>
                <a:effectLst/>
                <a:latin typeface="Tofino"/>
              </a:rPr>
              <a:t> Khan</a:t>
            </a:r>
          </a:p>
        </p:txBody>
      </p:sp>
    </p:spTree>
    <p:extLst>
      <p:ext uri="{BB962C8B-B14F-4D97-AF65-F5344CB8AC3E}">
        <p14:creationId xmlns:p14="http://schemas.microsoft.com/office/powerpoint/2010/main" val="3168802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5AAE6C-E96B-44A1-9C4C-82C009700D00}"/>
              </a:ext>
            </a:extLst>
          </p:cNvPr>
          <p:cNvSpPr>
            <a:spLocks noGrp="1"/>
          </p:cNvSpPr>
          <p:nvPr>
            <p:ph type="title"/>
          </p:nvPr>
        </p:nvSpPr>
        <p:spPr>
          <a:xfrm>
            <a:off x="348373" y="274806"/>
            <a:ext cx="3071499" cy="3537237"/>
          </a:xfrm>
          <a:solidFill>
            <a:schemeClr val="accent1">
              <a:lumMod val="75000"/>
            </a:schemeClr>
          </a:solidFill>
        </p:spPr>
        <p:txBody>
          <a:bodyPr>
            <a:normAutofit fontScale="90000"/>
          </a:bodyPr>
          <a:lstStyle/>
          <a:p>
            <a:pPr algn="ctr"/>
            <a:br>
              <a:rPr lang="es-CL" sz="3200" b="1" dirty="0">
                <a:solidFill>
                  <a:schemeClr val="bg1"/>
                </a:solidFill>
              </a:rPr>
            </a:br>
            <a:br>
              <a:rPr lang="es-CL" sz="3200" b="1" dirty="0">
                <a:solidFill>
                  <a:schemeClr val="bg1"/>
                </a:solidFill>
              </a:rPr>
            </a:br>
            <a:br>
              <a:rPr lang="es-CL" sz="3200" b="1" dirty="0">
                <a:solidFill>
                  <a:schemeClr val="bg1"/>
                </a:solidFill>
              </a:rPr>
            </a:br>
            <a:r>
              <a:rPr lang="es-CL" sz="3200" b="1" dirty="0">
                <a:solidFill>
                  <a:schemeClr val="bg1"/>
                </a:solidFill>
              </a:rPr>
              <a:t>Fotógrafos chilenos</a:t>
            </a:r>
            <a:br>
              <a:rPr lang="es-CL" dirty="0">
                <a:solidFill>
                  <a:schemeClr val="bg1"/>
                </a:solidFill>
              </a:rPr>
            </a:br>
            <a:br>
              <a:rPr lang="es-CL" dirty="0">
                <a:solidFill>
                  <a:schemeClr val="bg1"/>
                </a:solidFill>
              </a:rPr>
            </a:br>
            <a:br>
              <a:rPr lang="es-CL" dirty="0">
                <a:solidFill>
                  <a:schemeClr val="bg1"/>
                </a:solidFill>
              </a:rPr>
            </a:br>
            <a:br>
              <a:rPr lang="es-CL" dirty="0">
                <a:solidFill>
                  <a:schemeClr val="bg1"/>
                </a:solidFill>
              </a:rPr>
            </a:br>
            <a:br>
              <a:rPr lang="es-CL" dirty="0">
                <a:solidFill>
                  <a:schemeClr val="bg1"/>
                </a:solidFill>
              </a:rPr>
            </a:br>
            <a:endParaRPr lang="es-CL" dirty="0">
              <a:solidFill>
                <a:schemeClr val="bg1"/>
              </a:solidFill>
            </a:endParaRPr>
          </a:p>
        </p:txBody>
      </p:sp>
      <p:pic>
        <p:nvPicPr>
          <p:cNvPr id="6" name="Marcador de contenido 5" descr="Mujer parada junto a un cuerpo de agua&#10;&#10;Descripción generada automáticamente con confianza media">
            <a:extLst>
              <a:ext uri="{FF2B5EF4-FFF2-40B4-BE49-F238E27FC236}">
                <a16:creationId xmlns:a16="http://schemas.microsoft.com/office/drawing/2014/main" id="{3A6401D2-D2BF-471A-8D09-33183BE19DCC}"/>
              </a:ext>
            </a:extLst>
          </p:cNvPr>
          <p:cNvPicPr>
            <a:picLocks noGrp="1" noChangeAspect="1"/>
          </p:cNvPicPr>
          <p:nvPr>
            <p:ph idx="1"/>
          </p:nvPr>
        </p:nvPicPr>
        <p:blipFill>
          <a:blip r:embed="rId2"/>
          <a:stretch>
            <a:fillRect/>
          </a:stretch>
        </p:blipFill>
        <p:spPr>
          <a:xfrm>
            <a:off x="6502688" y="188640"/>
            <a:ext cx="2011471" cy="3015224"/>
          </a:xfrm>
          <a:prstGeom prst="rect">
            <a:avLst/>
          </a:prstGeom>
          <a:ln>
            <a:noFill/>
          </a:ln>
          <a:effectLst>
            <a:outerShdw blurRad="292100" dist="139700" dir="2700000" algn="tl" rotWithShape="0">
              <a:srgbClr val="333333">
                <a:alpha val="65000"/>
              </a:srgbClr>
            </a:outerShdw>
          </a:effectLst>
        </p:spPr>
      </p:pic>
      <p:sp>
        <p:nvSpPr>
          <p:cNvPr id="7" name="CuadroTexto 6">
            <a:extLst>
              <a:ext uri="{FF2B5EF4-FFF2-40B4-BE49-F238E27FC236}">
                <a16:creationId xmlns:a16="http://schemas.microsoft.com/office/drawing/2014/main" id="{20D16A14-87B1-4862-9564-944CC855286D}"/>
              </a:ext>
            </a:extLst>
          </p:cNvPr>
          <p:cNvSpPr txBox="1"/>
          <p:nvPr/>
        </p:nvSpPr>
        <p:spPr>
          <a:xfrm>
            <a:off x="6502688" y="3203864"/>
            <a:ext cx="2011471" cy="369332"/>
          </a:xfrm>
          <a:prstGeom prst="rect">
            <a:avLst/>
          </a:prstGeom>
          <a:noFill/>
        </p:spPr>
        <p:txBody>
          <a:bodyPr wrap="square" rtlCol="0">
            <a:spAutoFit/>
          </a:bodyPr>
          <a:lstStyle/>
          <a:p>
            <a:r>
              <a:rPr lang="es-CL" dirty="0"/>
              <a:t>Paz Errázuriz</a:t>
            </a:r>
          </a:p>
        </p:txBody>
      </p:sp>
      <p:pic>
        <p:nvPicPr>
          <p:cNvPr id="9" name="Imagen 8" descr="Una manada de vacas en el agua&#10;&#10;Descripción generada automáticamente">
            <a:extLst>
              <a:ext uri="{FF2B5EF4-FFF2-40B4-BE49-F238E27FC236}">
                <a16:creationId xmlns:a16="http://schemas.microsoft.com/office/drawing/2014/main" id="{659D5503-C39E-43A7-A12D-294A4F61AB26}"/>
              </a:ext>
            </a:extLst>
          </p:cNvPr>
          <p:cNvPicPr>
            <a:picLocks noChangeAspect="1"/>
          </p:cNvPicPr>
          <p:nvPr/>
        </p:nvPicPr>
        <p:blipFill>
          <a:blip r:embed="rId3"/>
          <a:stretch>
            <a:fillRect/>
          </a:stretch>
        </p:blipFill>
        <p:spPr>
          <a:xfrm>
            <a:off x="4805374" y="3650283"/>
            <a:ext cx="3708785" cy="2475046"/>
          </a:xfrm>
          <a:prstGeom prst="rect">
            <a:avLst/>
          </a:prstGeom>
          <a:ln>
            <a:noFill/>
          </a:ln>
          <a:effectLst>
            <a:outerShdw blurRad="292100" dist="139700" dir="2700000" algn="tl" rotWithShape="0">
              <a:srgbClr val="333333">
                <a:alpha val="65000"/>
              </a:srgbClr>
            </a:outerShdw>
          </a:effectLst>
        </p:spPr>
      </p:pic>
      <p:sp>
        <p:nvSpPr>
          <p:cNvPr id="10" name="CuadroTexto 9">
            <a:extLst>
              <a:ext uri="{FF2B5EF4-FFF2-40B4-BE49-F238E27FC236}">
                <a16:creationId xmlns:a16="http://schemas.microsoft.com/office/drawing/2014/main" id="{394A0293-C2CC-4C73-802E-4952A6458662}"/>
              </a:ext>
            </a:extLst>
          </p:cNvPr>
          <p:cNvSpPr txBox="1"/>
          <p:nvPr/>
        </p:nvSpPr>
        <p:spPr>
          <a:xfrm>
            <a:off x="4788024" y="6219088"/>
            <a:ext cx="3726135" cy="369332"/>
          </a:xfrm>
          <a:prstGeom prst="rect">
            <a:avLst/>
          </a:prstGeom>
          <a:noFill/>
        </p:spPr>
        <p:txBody>
          <a:bodyPr wrap="square" rtlCol="0">
            <a:spAutoFit/>
          </a:bodyPr>
          <a:lstStyle/>
          <a:p>
            <a:pPr algn="ctr"/>
            <a:r>
              <a:rPr lang="es-CL" dirty="0"/>
              <a:t>Tomás Munita</a:t>
            </a:r>
          </a:p>
        </p:txBody>
      </p:sp>
      <p:pic>
        <p:nvPicPr>
          <p:cNvPr id="12" name="Imagen 11" descr="Imagen en blanco y negro de una persona con un micrófono en la mano&#10;&#10;Descripción generada automáticamente con confianza baja">
            <a:extLst>
              <a:ext uri="{FF2B5EF4-FFF2-40B4-BE49-F238E27FC236}">
                <a16:creationId xmlns:a16="http://schemas.microsoft.com/office/drawing/2014/main" id="{D67AA1E0-DAE5-43C8-9595-04AEC4A4D454}"/>
              </a:ext>
            </a:extLst>
          </p:cNvPr>
          <p:cNvPicPr>
            <a:picLocks noChangeAspect="1"/>
          </p:cNvPicPr>
          <p:nvPr/>
        </p:nvPicPr>
        <p:blipFill>
          <a:blip r:embed="rId4"/>
          <a:stretch>
            <a:fillRect/>
          </a:stretch>
        </p:blipFill>
        <p:spPr>
          <a:xfrm>
            <a:off x="3806109" y="204299"/>
            <a:ext cx="2469488" cy="2996952"/>
          </a:xfrm>
          <a:prstGeom prst="rect">
            <a:avLst/>
          </a:prstGeom>
        </p:spPr>
      </p:pic>
      <p:sp>
        <p:nvSpPr>
          <p:cNvPr id="14" name="CuadroTexto 13">
            <a:extLst>
              <a:ext uri="{FF2B5EF4-FFF2-40B4-BE49-F238E27FC236}">
                <a16:creationId xmlns:a16="http://schemas.microsoft.com/office/drawing/2014/main" id="{7C0427B9-34BD-435A-8954-39FCA10E43B9}"/>
              </a:ext>
            </a:extLst>
          </p:cNvPr>
          <p:cNvSpPr txBox="1"/>
          <p:nvPr/>
        </p:nvSpPr>
        <p:spPr>
          <a:xfrm>
            <a:off x="3174127" y="3201251"/>
            <a:ext cx="3726135" cy="646331"/>
          </a:xfrm>
          <a:prstGeom prst="rect">
            <a:avLst/>
          </a:prstGeom>
          <a:noFill/>
        </p:spPr>
        <p:txBody>
          <a:bodyPr wrap="square" rtlCol="0">
            <a:spAutoFit/>
          </a:bodyPr>
          <a:lstStyle/>
          <a:p>
            <a:pPr algn="ctr"/>
            <a:r>
              <a:rPr lang="es-CL" dirty="0"/>
              <a:t>Juan Domingo </a:t>
            </a:r>
            <a:r>
              <a:rPr lang="es-CL" dirty="0" err="1"/>
              <a:t>Marinello</a:t>
            </a:r>
            <a:endParaRPr lang="es-CL" dirty="0"/>
          </a:p>
          <a:p>
            <a:pPr algn="ctr"/>
            <a:endParaRPr lang="es-CL" dirty="0"/>
          </a:p>
        </p:txBody>
      </p:sp>
      <p:pic>
        <p:nvPicPr>
          <p:cNvPr id="16" name="Imagen 15" descr="Foto en blanco y negro de una persona en la calle&#10;&#10;Descripción generada automáticamente con confianza media">
            <a:extLst>
              <a:ext uri="{FF2B5EF4-FFF2-40B4-BE49-F238E27FC236}">
                <a16:creationId xmlns:a16="http://schemas.microsoft.com/office/drawing/2014/main" id="{0C13B21F-60C3-4B78-A304-3699F23E027B}"/>
              </a:ext>
            </a:extLst>
          </p:cNvPr>
          <p:cNvPicPr>
            <a:picLocks noChangeAspect="1"/>
          </p:cNvPicPr>
          <p:nvPr/>
        </p:nvPicPr>
        <p:blipFill>
          <a:blip r:embed="rId5"/>
          <a:stretch>
            <a:fillRect/>
          </a:stretch>
        </p:blipFill>
        <p:spPr>
          <a:xfrm>
            <a:off x="244631" y="4320505"/>
            <a:ext cx="4358403" cy="1791571"/>
          </a:xfrm>
          <a:prstGeom prst="rect">
            <a:avLst/>
          </a:prstGeom>
        </p:spPr>
      </p:pic>
      <p:sp>
        <p:nvSpPr>
          <p:cNvPr id="18" name="CuadroTexto 17">
            <a:extLst>
              <a:ext uri="{FF2B5EF4-FFF2-40B4-BE49-F238E27FC236}">
                <a16:creationId xmlns:a16="http://schemas.microsoft.com/office/drawing/2014/main" id="{C6C98DB1-7C2E-4234-90F1-23B2CC55C6C0}"/>
              </a:ext>
            </a:extLst>
          </p:cNvPr>
          <p:cNvSpPr txBox="1"/>
          <p:nvPr/>
        </p:nvSpPr>
        <p:spPr>
          <a:xfrm>
            <a:off x="334001" y="6213862"/>
            <a:ext cx="3726135" cy="369332"/>
          </a:xfrm>
          <a:prstGeom prst="rect">
            <a:avLst/>
          </a:prstGeom>
          <a:noFill/>
        </p:spPr>
        <p:txBody>
          <a:bodyPr wrap="square" rtlCol="0">
            <a:spAutoFit/>
          </a:bodyPr>
          <a:lstStyle/>
          <a:p>
            <a:pPr algn="ctr"/>
            <a:r>
              <a:rPr lang="es-CL" dirty="0"/>
              <a:t>Lola Falcón</a:t>
            </a:r>
          </a:p>
        </p:txBody>
      </p:sp>
    </p:spTree>
    <p:extLst>
      <p:ext uri="{BB962C8B-B14F-4D97-AF65-F5344CB8AC3E}">
        <p14:creationId xmlns:p14="http://schemas.microsoft.com/office/powerpoint/2010/main" val="2518431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6909-64AB-44BA-A866-69309E13BCD0}"/>
              </a:ext>
            </a:extLst>
          </p:cNvPr>
          <p:cNvSpPr>
            <a:spLocks noGrp="1"/>
          </p:cNvSpPr>
          <p:nvPr>
            <p:ph type="title"/>
          </p:nvPr>
        </p:nvSpPr>
        <p:spPr>
          <a:xfrm>
            <a:off x="360759" y="3752849"/>
            <a:ext cx="2468166" cy="2452687"/>
          </a:xfrm>
        </p:spPr>
        <p:txBody>
          <a:bodyPr anchor="ctr">
            <a:normAutofit/>
          </a:bodyPr>
          <a:lstStyle/>
          <a:p>
            <a:pPr algn="ctr"/>
            <a:r>
              <a:rPr lang="es-CL" sz="3100" dirty="0"/>
              <a:t>Cita fotográfica</a:t>
            </a:r>
          </a:p>
        </p:txBody>
      </p:sp>
      <p:pic>
        <p:nvPicPr>
          <p:cNvPr id="6" name="Imagen 5" descr="Imagen que contiene persona, niño, interior, pequeño&#10;&#10;Descripción generada automáticamente">
            <a:extLst>
              <a:ext uri="{FF2B5EF4-FFF2-40B4-BE49-F238E27FC236}">
                <a16:creationId xmlns:a16="http://schemas.microsoft.com/office/drawing/2014/main" id="{CDCFE050-A2E1-47E5-9288-390C59F91728}"/>
              </a:ext>
            </a:extLst>
          </p:cNvPr>
          <p:cNvPicPr>
            <a:picLocks noChangeAspect="1"/>
          </p:cNvPicPr>
          <p:nvPr/>
        </p:nvPicPr>
        <p:blipFill rotWithShape="1">
          <a:blip r:embed="rId3"/>
          <a:srcRect t="9998" b="3140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Marcador de contenido 2">
            <a:extLst>
              <a:ext uri="{FF2B5EF4-FFF2-40B4-BE49-F238E27FC236}">
                <a16:creationId xmlns:a16="http://schemas.microsoft.com/office/drawing/2014/main" id="{FD3D1BEF-ADB8-41C0-9BE4-B971E8B3E01A}"/>
              </a:ext>
            </a:extLst>
          </p:cNvPr>
          <p:cNvSpPr>
            <a:spLocks noGrp="1"/>
          </p:cNvSpPr>
          <p:nvPr>
            <p:ph idx="1"/>
          </p:nvPr>
        </p:nvSpPr>
        <p:spPr>
          <a:xfrm>
            <a:off x="3169181" y="4149080"/>
            <a:ext cx="5614060" cy="2452687"/>
          </a:xfrm>
        </p:spPr>
        <p:txBody>
          <a:bodyPr anchor="ctr">
            <a:normAutofit/>
          </a:bodyPr>
          <a:lstStyle/>
          <a:p>
            <a:pPr marL="0" indent="0">
              <a:buNone/>
            </a:pPr>
            <a:r>
              <a:rPr lang="es-ES" sz="2800" dirty="0"/>
              <a:t>La cita fotográfica es un recurso que permite usar una imagen conocida ya sea fotográfica, pictórica o histórica en su totalidad o parcialmente, para crear una nueva imagen por medio de la fotografía.</a:t>
            </a:r>
          </a:p>
          <a:p>
            <a:endParaRPr lang="es-CL" sz="1600" dirty="0"/>
          </a:p>
        </p:txBody>
      </p:sp>
    </p:spTree>
    <p:extLst>
      <p:ext uri="{BB962C8B-B14F-4D97-AF65-F5344CB8AC3E}">
        <p14:creationId xmlns:p14="http://schemas.microsoft.com/office/powerpoint/2010/main" val="406978029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4307</TotalTime>
  <Words>638</Words>
  <Application>Microsoft Office PowerPoint</Application>
  <PresentationFormat>Presentación en pantalla (4:3)</PresentationFormat>
  <Paragraphs>73</Paragraphs>
  <Slides>12</Slides>
  <Notes>8</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Arial</vt:lpstr>
      <vt:lpstr>Calibri</vt:lpstr>
      <vt:lpstr>Calibri Light</vt:lpstr>
      <vt:lpstr>Times New Roman</vt:lpstr>
      <vt:lpstr>Tofino</vt:lpstr>
      <vt:lpstr>Verdana</vt:lpstr>
      <vt:lpstr>Tema de Office</vt:lpstr>
      <vt:lpstr>Presentación de PowerPoint</vt:lpstr>
      <vt:lpstr>Objetivos</vt:lpstr>
      <vt:lpstr>Presentación de PowerPoint</vt:lpstr>
      <vt:lpstr>Antonio Quintana (1904 – 1972)  El volantín 1945  </vt:lpstr>
      <vt:lpstr>Diane Arbus (1923 – 1971)</vt:lpstr>
      <vt:lpstr>La fotografía como registro histórico</vt:lpstr>
      <vt:lpstr>Presentación de PowerPoint</vt:lpstr>
      <vt:lpstr>   Fotógrafos chilenos     </vt:lpstr>
      <vt:lpstr>Cita fotográfica</vt:lpstr>
      <vt:lpstr>Jorge Aceituno </vt:lpstr>
      <vt:lpstr>Presentación de PowerPoint</vt:lpstr>
      <vt:lpstr>Imágenes 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Imágenes digitales en las artes visuales e íconos sociales</dc:title>
  <dc:creator>Mauricio Mena</dc:creator>
  <cp:lastModifiedBy>Carmen Julia Undurraga Ossa</cp:lastModifiedBy>
  <cp:revision>63</cp:revision>
  <dcterms:created xsi:type="dcterms:W3CDTF">2019-01-10T00:34:16Z</dcterms:created>
  <dcterms:modified xsi:type="dcterms:W3CDTF">2021-12-27T18:05:12Z</dcterms:modified>
</cp:coreProperties>
</file>