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 ContentType="image/t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1"/>
  </p:notesMasterIdLst>
  <p:sldIdLst>
    <p:sldId id="275"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9715500" cy="75565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E2CD"/>
          </a:solidFill>
        </a:fill>
      </a:tcStyle>
    </a:wholeTbl>
    <a:band2H>
      <a:tcTxStyle/>
      <a:tcStyle>
        <a:tcBdr/>
        <a:fill>
          <a:solidFill>
            <a:srgbClr val="FF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DBDE"/>
          </a:solidFill>
        </a:fill>
      </a:tcStyle>
    </a:wholeTbl>
    <a:band2H>
      <a:tcTxStyle/>
      <a:tcStyle>
        <a:tcBdr/>
        <a:fill>
          <a:solidFill>
            <a:srgbClr val="EBEEE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8FFCD"/>
          </a:solidFill>
        </a:fill>
      </a:tcStyle>
    </a:wholeTbl>
    <a:band2H>
      <a:tcTxStyle/>
      <a:tcStyle>
        <a:tcBdr/>
        <a:fill>
          <a:solidFill>
            <a:srgbClr val="FCFF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snapToObjects="1">
      <p:cViewPr varScale="1">
        <p:scale>
          <a:sx n="97" d="100"/>
          <a:sy n="97" d="100"/>
        </p:scale>
        <p:origin x="175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3" name="Shape 143"/>
          <p:cNvSpPr>
            <a:spLocks noGrp="1" noRot="1" noChangeAspect="1"/>
          </p:cNvSpPr>
          <p:nvPr>
            <p:ph type="sldImg"/>
          </p:nvPr>
        </p:nvSpPr>
        <p:spPr>
          <a:xfrm>
            <a:off x="1143000" y="685800"/>
            <a:ext cx="4572000" cy="3429000"/>
          </a:xfrm>
          <a:prstGeom prst="rect">
            <a:avLst/>
          </a:prstGeom>
        </p:spPr>
        <p:txBody>
          <a:bodyPr/>
          <a:lstStyle/>
          <a:p>
            <a:endParaRPr/>
          </a:p>
        </p:txBody>
      </p:sp>
      <p:sp>
        <p:nvSpPr>
          <p:cNvPr id="144" name="Shape 144"/>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513227543"/>
      </p:ext>
    </p:extLst>
  </p:cSld>
  <p:clrMap bg1="lt1" tx1="dk1" bg2="lt2" tx2="dk2" accent1="accent1" accent2="accent2" accent3="accent3" accent4="accent4" accent5="accent5" accent6="accent6" hlink="hlink" folHlink="folHlink"/>
  <p:notesStyle>
    <a:lvl1pPr latinLnBrk="0">
      <a:defRPr sz="1400">
        <a:latin typeface="+mj-lt"/>
        <a:ea typeface="+mj-ea"/>
        <a:cs typeface="+mj-cs"/>
        <a:sym typeface="Arial"/>
      </a:defRPr>
    </a:lvl1pPr>
    <a:lvl2pPr indent="228600" latinLnBrk="0">
      <a:defRPr sz="1400">
        <a:latin typeface="+mj-lt"/>
        <a:ea typeface="+mj-ea"/>
        <a:cs typeface="+mj-cs"/>
        <a:sym typeface="Arial"/>
      </a:defRPr>
    </a:lvl2pPr>
    <a:lvl3pPr indent="457200" latinLnBrk="0">
      <a:defRPr sz="1400">
        <a:latin typeface="+mj-lt"/>
        <a:ea typeface="+mj-ea"/>
        <a:cs typeface="+mj-cs"/>
        <a:sym typeface="Arial"/>
      </a:defRPr>
    </a:lvl3pPr>
    <a:lvl4pPr indent="685800" latinLnBrk="0">
      <a:defRPr sz="1400">
        <a:latin typeface="+mj-lt"/>
        <a:ea typeface="+mj-ea"/>
        <a:cs typeface="+mj-cs"/>
        <a:sym typeface="Arial"/>
      </a:defRPr>
    </a:lvl4pPr>
    <a:lvl5pPr indent="914400" latinLnBrk="0">
      <a:defRPr sz="1400">
        <a:latin typeface="+mj-lt"/>
        <a:ea typeface="+mj-ea"/>
        <a:cs typeface="+mj-cs"/>
        <a:sym typeface="Arial"/>
      </a:defRPr>
    </a:lvl5pPr>
    <a:lvl6pPr indent="1143000" latinLnBrk="0">
      <a:defRPr sz="1400">
        <a:latin typeface="+mj-lt"/>
        <a:ea typeface="+mj-ea"/>
        <a:cs typeface="+mj-cs"/>
        <a:sym typeface="Arial"/>
      </a:defRPr>
    </a:lvl6pPr>
    <a:lvl7pPr indent="1371600" latinLnBrk="0">
      <a:defRPr sz="1400">
        <a:latin typeface="+mj-lt"/>
        <a:ea typeface="+mj-ea"/>
        <a:cs typeface="+mj-cs"/>
        <a:sym typeface="Arial"/>
      </a:defRPr>
    </a:lvl7pPr>
    <a:lvl8pPr indent="1600200" latinLnBrk="0">
      <a:defRPr sz="1400">
        <a:latin typeface="+mj-lt"/>
        <a:ea typeface="+mj-ea"/>
        <a:cs typeface="+mj-cs"/>
        <a:sym typeface="Arial"/>
      </a:defRPr>
    </a:lvl8pPr>
    <a:lvl9pPr indent="1828800" latinLnBrk="0">
      <a:defRPr sz="1400">
        <a:latin typeface="+mj-lt"/>
        <a:ea typeface="+mj-ea"/>
        <a:cs typeface="+mj-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223963" y="685800"/>
            <a:ext cx="4410075" cy="3429000"/>
          </a:xfrm>
        </p:spPr>
      </p:sp>
      <p:sp>
        <p:nvSpPr>
          <p:cNvPr id="3" name="Marcador de notas 2"/>
          <p:cNvSpPr>
            <a:spLocks noGrp="1"/>
          </p:cNvSpPr>
          <p:nvPr>
            <p:ph type="body" idx="1"/>
          </p:nvPr>
        </p:nvSpPr>
        <p:spPr/>
        <p:txBody>
          <a:bodyPr/>
          <a:lstStyle/>
          <a:p>
            <a:endParaRPr lang="es-CL"/>
          </a:p>
        </p:txBody>
      </p:sp>
    </p:spTree>
    <p:extLst>
      <p:ext uri="{BB962C8B-B14F-4D97-AF65-F5344CB8AC3E}">
        <p14:creationId xmlns:p14="http://schemas.microsoft.com/office/powerpoint/2010/main" val="4124576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1_One column text">
    <p:spTree>
      <p:nvGrpSpPr>
        <p:cNvPr id="1" name=""/>
        <p:cNvGrpSpPr/>
        <p:nvPr/>
      </p:nvGrpSpPr>
      <p:grpSpPr>
        <a:xfrm>
          <a:off x="0" y="0"/>
          <a:ext cx="0" cy="0"/>
          <a:chOff x="0" y="0"/>
          <a:chExt cx="0" cy="0"/>
        </a:xfrm>
      </p:grpSpPr>
      <p:grpSp>
        <p:nvGrpSpPr>
          <p:cNvPr id="19" name="Google Shape;7;p23"/>
          <p:cNvGrpSpPr/>
          <p:nvPr/>
        </p:nvGrpSpPr>
        <p:grpSpPr>
          <a:xfrm>
            <a:off x="242852" y="1756547"/>
            <a:ext cx="9346508" cy="5675929"/>
            <a:chOff x="-1" y="0"/>
            <a:chExt cx="9346507" cy="5675927"/>
          </a:xfrm>
        </p:grpSpPr>
        <p:sp>
          <p:nvSpPr>
            <p:cNvPr id="17" name="Figura"/>
            <p:cNvSpPr/>
            <p:nvPr/>
          </p:nvSpPr>
          <p:spPr>
            <a:xfrm>
              <a:off x="-2" y="-1"/>
              <a:ext cx="9346508" cy="567592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587" y="0"/>
                  </a:lnTo>
                  <a:cubicBezTo>
                    <a:pt x="20699" y="0"/>
                    <a:pt x="21600" y="1484"/>
                    <a:pt x="21600" y="3316"/>
                  </a:cubicBezTo>
                  <a:lnTo>
                    <a:pt x="21600" y="21600"/>
                  </a:lnTo>
                  <a:lnTo>
                    <a:pt x="0" y="21600"/>
                  </a:lnTo>
                  <a:close/>
                </a:path>
              </a:pathLst>
            </a:custGeom>
            <a:solidFill>
              <a:srgbClr val="E9E1E4"/>
            </a:solidFill>
            <a:ln w="12700" cap="flat">
              <a:noFill/>
              <a:miter lim="400000"/>
            </a:ln>
            <a:effectLst/>
          </p:spPr>
          <p:txBody>
            <a:bodyPr wrap="square" lIns="0" tIns="0" rIns="0" bIns="0" numCol="1" anchor="ctr">
              <a:noAutofit/>
            </a:bodyPr>
            <a:lstStyle/>
            <a:p>
              <a:pPr>
                <a:defRPr>
                  <a:latin typeface="+mj-lt"/>
                  <a:ea typeface="+mj-ea"/>
                  <a:cs typeface="+mj-cs"/>
                  <a:sym typeface="Arial"/>
                </a:defRPr>
              </a:pPr>
              <a:endParaRPr/>
            </a:p>
          </p:txBody>
        </p:sp>
        <p:sp>
          <p:nvSpPr>
            <p:cNvPr id="18" name="Texto"/>
            <p:cNvSpPr txBox="1"/>
            <p:nvPr/>
          </p:nvSpPr>
          <p:spPr>
            <a:xfrm>
              <a:off x="-2" y="2647844"/>
              <a:ext cx="9091325" cy="38023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2" tIns="91422" rIns="91422" bIns="91422" numCol="1" anchor="ctr">
              <a:spAutoFit/>
            </a:bodyPr>
            <a:lstStyle>
              <a:lvl1pPr>
                <a:defRPr>
                  <a:latin typeface="+mj-lt"/>
                  <a:ea typeface="+mj-ea"/>
                  <a:cs typeface="+mj-cs"/>
                  <a:sym typeface="Arial"/>
                </a:defRPr>
              </a:lvl1pPr>
            </a:lstStyle>
            <a:p>
              <a:r>
                <a:t> </a:t>
              </a:r>
            </a:p>
          </p:txBody>
        </p:sp>
      </p:grpSp>
      <p:pic>
        <p:nvPicPr>
          <p:cNvPr id="20" name="Google Shape;8;p23" descr="Google Shape;8;p23"/>
          <p:cNvPicPr>
            <a:picLocks noChangeAspect="1"/>
          </p:cNvPicPr>
          <p:nvPr/>
        </p:nvPicPr>
        <p:blipFill>
          <a:blip r:embed="rId2"/>
          <a:stretch>
            <a:fillRect/>
          </a:stretch>
        </p:blipFill>
        <p:spPr>
          <a:xfrm>
            <a:off x="436350" y="419800"/>
            <a:ext cx="3659450" cy="680475"/>
          </a:xfrm>
          <a:prstGeom prst="rect">
            <a:avLst/>
          </a:prstGeom>
          <a:ln w="12700">
            <a:miter lim="400000"/>
          </a:ln>
        </p:spPr>
      </p:pic>
      <p:sp>
        <p:nvSpPr>
          <p:cNvPr id="21" name="Google Shape;9;p23"/>
          <p:cNvSpPr/>
          <p:nvPr/>
        </p:nvSpPr>
        <p:spPr>
          <a:xfrm>
            <a:off x="436350" y="6464001"/>
            <a:ext cx="7891862" cy="680477"/>
          </a:xfrm>
          <a:prstGeom prst="roundRect">
            <a:avLst>
              <a:gd name="adj" fmla="val 19335"/>
            </a:avLst>
          </a:prstGeom>
          <a:solidFill>
            <a:srgbClr val="BB9BA5"/>
          </a:solidFill>
          <a:ln w="12700">
            <a:miter lim="400000"/>
          </a:ln>
        </p:spPr>
        <p:txBody>
          <a:bodyPr lIns="0" tIns="0" rIns="0" bIns="0" anchor="ctr"/>
          <a:lstStyle/>
          <a:p>
            <a:pPr algn="ctr">
              <a:defRPr>
                <a:solidFill>
                  <a:srgbClr val="FFFFFF"/>
                </a:solidFill>
                <a:latin typeface="+mj-lt"/>
                <a:ea typeface="+mj-ea"/>
                <a:cs typeface="+mj-cs"/>
                <a:sym typeface="Arial"/>
              </a:defRPr>
            </a:pPr>
            <a:endParaRPr/>
          </a:p>
        </p:txBody>
      </p:sp>
      <p:pic>
        <p:nvPicPr>
          <p:cNvPr id="22" name="Google Shape;10;p23" descr="Google Shape;10;p23"/>
          <p:cNvPicPr>
            <a:picLocks noChangeAspect="1"/>
          </p:cNvPicPr>
          <p:nvPr/>
        </p:nvPicPr>
        <p:blipFill>
          <a:blip r:embed="rId3"/>
          <a:stretch>
            <a:fillRect/>
          </a:stretch>
        </p:blipFill>
        <p:spPr>
          <a:xfrm>
            <a:off x="433440" y="6464000"/>
            <a:ext cx="690485" cy="680478"/>
          </a:xfrm>
          <a:prstGeom prst="rect">
            <a:avLst/>
          </a:prstGeom>
          <a:ln w="12700">
            <a:miter lim="400000"/>
          </a:ln>
        </p:spPr>
      </p:pic>
      <p:pic>
        <p:nvPicPr>
          <p:cNvPr id="23" name="Google Shape;11;p23" descr="Google Shape;11;p23"/>
          <p:cNvPicPr>
            <a:picLocks noChangeAspect="1"/>
          </p:cNvPicPr>
          <p:nvPr/>
        </p:nvPicPr>
        <p:blipFill>
          <a:blip r:embed="rId4"/>
          <a:stretch>
            <a:fillRect/>
          </a:stretch>
        </p:blipFill>
        <p:spPr>
          <a:xfrm>
            <a:off x="8272364" y="1222172"/>
            <a:ext cx="1080003" cy="241875"/>
          </a:xfrm>
          <a:prstGeom prst="rect">
            <a:avLst/>
          </a:prstGeom>
          <a:ln w="12700">
            <a:miter lim="400000"/>
          </a:ln>
        </p:spPr>
      </p:pic>
      <p:pic>
        <p:nvPicPr>
          <p:cNvPr id="24" name="Google Shape;12;p23" descr="Google Shape;12;p23"/>
          <p:cNvPicPr>
            <a:picLocks noChangeAspect="1"/>
          </p:cNvPicPr>
          <p:nvPr/>
        </p:nvPicPr>
        <p:blipFill>
          <a:blip r:embed="rId5"/>
          <a:stretch>
            <a:fillRect/>
          </a:stretch>
        </p:blipFill>
        <p:spPr>
          <a:xfrm>
            <a:off x="8272364" y="418596"/>
            <a:ext cx="1080003" cy="664778"/>
          </a:xfrm>
          <a:prstGeom prst="rect">
            <a:avLst/>
          </a:prstGeom>
          <a:ln w="12700">
            <a:miter lim="400000"/>
          </a:ln>
        </p:spPr>
      </p:pic>
      <p:pic>
        <p:nvPicPr>
          <p:cNvPr id="25" name="Google Shape;13;p23" descr="Google Shape;13;p23"/>
          <p:cNvPicPr>
            <a:picLocks noChangeAspect="1"/>
          </p:cNvPicPr>
          <p:nvPr/>
        </p:nvPicPr>
        <p:blipFill>
          <a:blip r:embed="rId6"/>
          <a:stretch>
            <a:fillRect/>
          </a:stretch>
        </p:blipFill>
        <p:spPr>
          <a:xfrm>
            <a:off x="8521706" y="6387272"/>
            <a:ext cx="830662" cy="756003"/>
          </a:xfrm>
          <a:prstGeom prst="rect">
            <a:avLst/>
          </a:prstGeom>
          <a:ln w="12700">
            <a:miter lim="400000"/>
          </a:ln>
        </p:spPr>
      </p:pic>
      <p:sp>
        <p:nvSpPr>
          <p:cNvPr id="26" name="Número de diapositiva"/>
          <p:cNvSpPr txBox="1">
            <a:spLocks noGrp="1"/>
          </p:cNvSpPr>
          <p:nvPr>
            <p:ph type="sldNum" sz="quarter" idx="2"/>
          </p:nvPr>
        </p:nvSpPr>
        <p:spPr>
          <a:xfrm>
            <a:off x="6689123" y="6871631"/>
            <a:ext cx="273653" cy="264251"/>
          </a:xfrm>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33"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SECTION_HEADER">
    <p:spTree>
      <p:nvGrpSpPr>
        <p:cNvPr id="1" name=""/>
        <p:cNvGrpSpPr/>
        <p:nvPr/>
      </p:nvGrpSpPr>
      <p:grpSpPr>
        <a:xfrm>
          <a:off x="0" y="0"/>
          <a:ext cx="0" cy="0"/>
          <a:chOff x="0" y="0"/>
          <a:chExt cx="0" cy="0"/>
        </a:xfrm>
      </p:grpSpPr>
      <p:sp>
        <p:nvSpPr>
          <p:cNvPr id="40" name="Google Shape;20;p27"/>
          <p:cNvSpPr/>
          <p:nvPr/>
        </p:nvSpPr>
        <p:spPr>
          <a:xfrm>
            <a:off x="180897" y="180899"/>
            <a:ext cx="7911005" cy="651003"/>
          </a:xfrm>
          <a:custGeom>
            <a:avLst/>
            <a:gdLst/>
            <a:ahLst/>
            <a:cxnLst>
              <a:cxn ang="0">
                <a:pos x="wd2" y="hd2"/>
              </a:cxn>
              <a:cxn ang="5400000">
                <a:pos x="wd2" y="hd2"/>
              </a:cxn>
              <a:cxn ang="10800000">
                <a:pos x="wd2" y="hd2"/>
              </a:cxn>
              <a:cxn ang="16200000">
                <a:pos x="wd2" y="hd2"/>
              </a:cxn>
            </a:cxnLst>
            <a:rect l="0" t="0" r="r" b="b"/>
            <a:pathLst>
              <a:path w="21600" h="21600" extrusionOk="0">
                <a:moveTo>
                  <a:pt x="296" y="0"/>
                </a:moveTo>
                <a:lnTo>
                  <a:pt x="21304" y="0"/>
                </a:lnTo>
                <a:cubicBezTo>
                  <a:pt x="21467" y="0"/>
                  <a:pt x="21600" y="1612"/>
                  <a:pt x="21600" y="3600"/>
                </a:cubicBezTo>
                <a:lnTo>
                  <a:pt x="21600" y="21600"/>
                </a:lnTo>
                <a:lnTo>
                  <a:pt x="0" y="21600"/>
                </a:lnTo>
                <a:lnTo>
                  <a:pt x="0" y="3600"/>
                </a:lnTo>
                <a:cubicBezTo>
                  <a:pt x="0" y="1612"/>
                  <a:pt x="133" y="0"/>
                  <a:pt x="296" y="0"/>
                </a:cubicBezTo>
                <a:close/>
              </a:path>
            </a:pathLst>
          </a:custGeom>
          <a:solidFill>
            <a:srgbClr val="741B47"/>
          </a:solidFill>
          <a:ln w="12700">
            <a:miter lim="400000"/>
          </a:ln>
        </p:spPr>
        <p:txBody>
          <a:bodyPr lIns="0" tIns="0" rIns="0" bIns="0" anchor="b"/>
          <a:lstStyle/>
          <a:p>
            <a:pPr>
              <a:defRPr>
                <a:latin typeface="+mj-lt"/>
                <a:ea typeface="+mj-ea"/>
                <a:cs typeface="+mj-cs"/>
                <a:sym typeface="Arial"/>
              </a:defRPr>
            </a:pPr>
            <a:endParaRPr/>
          </a:p>
        </p:txBody>
      </p:sp>
      <p:grpSp>
        <p:nvGrpSpPr>
          <p:cNvPr id="43" name="Google Shape;21;p27"/>
          <p:cNvGrpSpPr/>
          <p:nvPr/>
        </p:nvGrpSpPr>
        <p:grpSpPr>
          <a:xfrm>
            <a:off x="8091898" y="451662"/>
            <a:ext cx="662106" cy="380241"/>
            <a:chOff x="-1" y="-1"/>
            <a:chExt cx="662105" cy="380239"/>
          </a:xfrm>
        </p:grpSpPr>
        <p:sp>
          <p:nvSpPr>
            <p:cNvPr id="41" name="Rectángulo"/>
            <p:cNvSpPr/>
            <p:nvPr/>
          </p:nvSpPr>
          <p:spPr>
            <a:xfrm>
              <a:off x="-2" y="327736"/>
              <a:ext cx="662107" cy="52503"/>
            </a:xfrm>
            <a:prstGeom prst="rect">
              <a:avLst/>
            </a:prstGeom>
            <a:solidFill>
              <a:srgbClr val="0F69B4"/>
            </a:solidFill>
            <a:ln w="12700" cap="flat">
              <a:noFill/>
              <a:miter lim="400000"/>
            </a:ln>
            <a:effectLst/>
          </p:spPr>
          <p:txBody>
            <a:bodyPr wrap="square" lIns="0" tIns="0" rIns="0" bIns="0" numCol="1" anchor="b">
              <a:noAutofit/>
            </a:bodyPr>
            <a:lstStyle/>
            <a:p>
              <a:pPr>
                <a:defRPr>
                  <a:latin typeface="+mj-lt"/>
                  <a:ea typeface="+mj-ea"/>
                  <a:cs typeface="+mj-cs"/>
                  <a:sym typeface="Arial"/>
                </a:defRPr>
              </a:pPr>
              <a:endParaRPr/>
            </a:p>
          </p:txBody>
        </p:sp>
        <p:sp>
          <p:nvSpPr>
            <p:cNvPr id="42" name="Texto"/>
            <p:cNvSpPr txBox="1"/>
            <p:nvPr/>
          </p:nvSpPr>
          <p:spPr>
            <a:xfrm>
              <a:off x="-2" y="-1"/>
              <a:ext cx="662107" cy="38023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2" tIns="91422" rIns="91422" bIns="91422" numCol="1" anchor="b">
              <a:spAutoFit/>
            </a:bodyPr>
            <a:lstStyle>
              <a:lvl1pPr>
                <a:defRPr>
                  <a:latin typeface="+mj-lt"/>
                  <a:ea typeface="+mj-ea"/>
                  <a:cs typeface="+mj-cs"/>
                  <a:sym typeface="Arial"/>
                </a:defRPr>
              </a:lvl1pPr>
            </a:lstStyle>
            <a:p>
              <a:r>
                <a:t> </a:t>
              </a:r>
            </a:p>
          </p:txBody>
        </p:sp>
      </p:grpSp>
      <p:grpSp>
        <p:nvGrpSpPr>
          <p:cNvPr id="46" name="Google Shape;22;p27"/>
          <p:cNvGrpSpPr/>
          <p:nvPr/>
        </p:nvGrpSpPr>
        <p:grpSpPr>
          <a:xfrm>
            <a:off x="8753997" y="451662"/>
            <a:ext cx="785404" cy="380241"/>
            <a:chOff x="0" y="-1"/>
            <a:chExt cx="785403" cy="380239"/>
          </a:xfrm>
        </p:grpSpPr>
        <p:sp>
          <p:nvSpPr>
            <p:cNvPr id="44" name="Rectángulo"/>
            <p:cNvSpPr/>
            <p:nvPr/>
          </p:nvSpPr>
          <p:spPr>
            <a:xfrm>
              <a:off x="-1" y="327736"/>
              <a:ext cx="785404" cy="52503"/>
            </a:xfrm>
            <a:prstGeom prst="rect">
              <a:avLst/>
            </a:prstGeom>
            <a:solidFill>
              <a:srgbClr val="EB3C46"/>
            </a:solidFill>
            <a:ln w="12700" cap="flat">
              <a:noFill/>
              <a:miter lim="400000"/>
            </a:ln>
            <a:effectLst/>
          </p:spPr>
          <p:txBody>
            <a:bodyPr wrap="square" lIns="0" tIns="0" rIns="0" bIns="0" numCol="1" anchor="b">
              <a:noAutofit/>
            </a:bodyPr>
            <a:lstStyle/>
            <a:p>
              <a:pPr>
                <a:defRPr>
                  <a:latin typeface="+mj-lt"/>
                  <a:ea typeface="+mj-ea"/>
                  <a:cs typeface="+mj-cs"/>
                  <a:sym typeface="Arial"/>
                </a:defRPr>
              </a:pPr>
              <a:endParaRPr/>
            </a:p>
          </p:txBody>
        </p:sp>
        <p:sp>
          <p:nvSpPr>
            <p:cNvPr id="45" name="Texto"/>
            <p:cNvSpPr txBox="1"/>
            <p:nvPr/>
          </p:nvSpPr>
          <p:spPr>
            <a:xfrm>
              <a:off x="-1" y="-1"/>
              <a:ext cx="785404" cy="38023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2" tIns="91422" rIns="91422" bIns="91422" numCol="1" anchor="b">
              <a:spAutoFit/>
            </a:bodyPr>
            <a:lstStyle>
              <a:lvl1pPr>
                <a:defRPr>
                  <a:latin typeface="+mj-lt"/>
                  <a:ea typeface="+mj-ea"/>
                  <a:cs typeface="+mj-cs"/>
                  <a:sym typeface="Arial"/>
                </a:defRPr>
              </a:lvl1pPr>
            </a:lstStyle>
            <a:p>
              <a:r>
                <a:t> </a:t>
              </a:r>
            </a:p>
          </p:txBody>
        </p:sp>
      </p:grpSp>
      <p:sp>
        <p:nvSpPr>
          <p:cNvPr id="47" name="Google Shape;26;p27"/>
          <p:cNvSpPr txBox="1"/>
          <p:nvPr/>
        </p:nvSpPr>
        <p:spPr>
          <a:xfrm>
            <a:off x="375975" y="6881800"/>
            <a:ext cx="6786599" cy="3171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2" tIns="91422" rIns="91422" bIns="91422">
            <a:spAutoFit/>
          </a:bodyPr>
          <a:lstStyle/>
          <a:p>
            <a:pPr>
              <a:defRPr sz="1100">
                <a:solidFill>
                  <a:srgbClr val="741B47"/>
                </a:solidFill>
                <a:latin typeface="Calibri"/>
                <a:ea typeface="Calibri"/>
                <a:cs typeface="Calibri"/>
                <a:sym typeface="Calibri"/>
              </a:defRPr>
            </a:pPr>
            <a:r>
              <a:t>        MECÁNICA AUTOMOTRIZ</a:t>
            </a:r>
            <a:r>
              <a:rPr>
                <a:solidFill>
                  <a:srgbClr val="000000"/>
                </a:solidFill>
              </a:rPr>
              <a:t> | 3° Medio | Presentación</a:t>
            </a:r>
          </a:p>
        </p:txBody>
      </p:sp>
      <p:sp>
        <p:nvSpPr>
          <p:cNvPr id="48" name="Google Shape;23;p27"/>
          <p:cNvSpPr txBox="1"/>
          <p:nvPr/>
        </p:nvSpPr>
        <p:spPr>
          <a:xfrm>
            <a:off x="8443617" y="271141"/>
            <a:ext cx="1166703" cy="392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2" tIns="91422" rIns="91422" bIns="91422">
            <a:spAutoFit/>
          </a:bodyPr>
          <a:lstStyle/>
          <a:p>
            <a:pPr algn="r">
              <a:defRPr sz="1200">
                <a:latin typeface="Calibri"/>
                <a:ea typeface="Calibri"/>
                <a:cs typeface="Calibri"/>
                <a:sym typeface="Calibri"/>
              </a:defRPr>
            </a:pPr>
            <a:r>
              <a:t>Actividad 7|</a:t>
            </a:r>
            <a:r>
              <a:rPr sz="1600">
                <a:solidFill>
                  <a:srgbClr val="741B47"/>
                </a:solidFill>
              </a:rPr>
              <a:t>2</a:t>
            </a:r>
          </a:p>
        </p:txBody>
      </p:sp>
      <p:sp>
        <p:nvSpPr>
          <p:cNvPr id="49" name="Google Shape;33;p25"/>
          <p:cNvSpPr txBox="1"/>
          <p:nvPr/>
        </p:nvSpPr>
        <p:spPr>
          <a:xfrm>
            <a:off x="442650" y="350325"/>
            <a:ext cx="7441801" cy="3722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2" tIns="91422" rIns="91422" bIns="91422">
            <a:spAutoFit/>
          </a:bodyPr>
          <a:lstStyle/>
          <a:p>
            <a:pPr>
              <a:defRPr b="1">
                <a:solidFill>
                  <a:srgbClr val="FFFFFF"/>
                </a:solidFill>
                <a:latin typeface="Calibri"/>
                <a:ea typeface="Calibri"/>
                <a:cs typeface="Calibri"/>
                <a:sym typeface="Calibri"/>
              </a:defRPr>
            </a:pPr>
            <a:r>
              <a:t>MÓDULO</a:t>
            </a:r>
            <a:r>
              <a:rPr b="0"/>
              <a:t> Mantenimiento de los sistemas de transmisión y freno</a:t>
            </a:r>
          </a:p>
        </p:txBody>
      </p:sp>
      <p:sp>
        <p:nvSpPr>
          <p:cNvPr id="50" name="Número de diapositiva"/>
          <p:cNvSpPr txBox="1">
            <a:spLocks noGrp="1"/>
          </p:cNvSpPr>
          <p:nvPr>
            <p:ph type="sldNum" sz="quarter" idx="2"/>
          </p:nvPr>
        </p:nvSpPr>
        <p:spPr>
          <a:xfrm>
            <a:off x="371691" y="6881800"/>
            <a:ext cx="337157" cy="317114"/>
          </a:xfrm>
          <a:prstGeom prst="rect">
            <a:avLst/>
          </a:prstGeom>
        </p:spPr>
        <p:txBody>
          <a:bodyPr lIns="91422" tIns="91422" rIns="91422" bIns="91422" anchor="t"/>
          <a:lstStyle>
            <a:lvl1pPr>
              <a:defRPr sz="1100">
                <a:latin typeface="Calibri"/>
                <a:ea typeface="Calibri"/>
                <a:cs typeface="Calibri"/>
                <a:sym typeface="Calibri"/>
              </a:defRPr>
            </a:lvl1pPr>
          </a:lstStyle>
          <a:p>
            <a:fld id="{86CB4B4D-7CA3-9044-876B-883B54F8677D}" type="slidenum">
              <a:t>‹Nº›</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_AND_BODY">
    <p:spTree>
      <p:nvGrpSpPr>
        <p:cNvPr id="1" name=""/>
        <p:cNvGrpSpPr/>
        <p:nvPr/>
      </p:nvGrpSpPr>
      <p:grpSpPr>
        <a:xfrm>
          <a:off x="0" y="0"/>
          <a:ext cx="0" cy="0"/>
          <a:chOff x="0" y="0"/>
          <a:chExt cx="0" cy="0"/>
        </a:xfrm>
      </p:grpSpPr>
      <p:sp>
        <p:nvSpPr>
          <p:cNvPr id="57" name="Google Shape;28;p25"/>
          <p:cNvSpPr/>
          <p:nvPr/>
        </p:nvSpPr>
        <p:spPr>
          <a:xfrm rot="10800000" flipH="1">
            <a:off x="180974" y="832249"/>
            <a:ext cx="9358202" cy="12369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173" y="0"/>
                </a:lnTo>
                <a:cubicBezTo>
                  <a:pt x="20961" y="0"/>
                  <a:pt x="21600" y="4835"/>
                  <a:pt x="21600" y="10800"/>
                </a:cubicBezTo>
                <a:lnTo>
                  <a:pt x="21600" y="21600"/>
                </a:lnTo>
                <a:lnTo>
                  <a:pt x="0" y="21600"/>
                </a:lnTo>
                <a:close/>
              </a:path>
            </a:pathLst>
          </a:custGeom>
          <a:solidFill>
            <a:srgbClr val="EEEEEE"/>
          </a:solidFill>
          <a:ln w="12700">
            <a:miter lim="400000"/>
          </a:ln>
        </p:spPr>
        <p:txBody>
          <a:bodyPr lIns="0" tIns="0" rIns="0" bIns="0" anchor="ctr"/>
          <a:lstStyle/>
          <a:p>
            <a:pPr>
              <a:defRPr>
                <a:latin typeface="+mj-lt"/>
                <a:ea typeface="+mj-ea"/>
                <a:cs typeface="+mj-cs"/>
                <a:sym typeface="Arial"/>
              </a:defRPr>
            </a:pPr>
            <a:endParaRPr/>
          </a:p>
        </p:txBody>
      </p:sp>
      <p:sp>
        <p:nvSpPr>
          <p:cNvPr id="58" name="Google Shape;29;p25"/>
          <p:cNvSpPr/>
          <p:nvPr/>
        </p:nvSpPr>
        <p:spPr>
          <a:xfrm>
            <a:off x="180897" y="180899"/>
            <a:ext cx="7911005" cy="651003"/>
          </a:xfrm>
          <a:custGeom>
            <a:avLst/>
            <a:gdLst/>
            <a:ahLst/>
            <a:cxnLst>
              <a:cxn ang="0">
                <a:pos x="wd2" y="hd2"/>
              </a:cxn>
              <a:cxn ang="5400000">
                <a:pos x="wd2" y="hd2"/>
              </a:cxn>
              <a:cxn ang="10800000">
                <a:pos x="wd2" y="hd2"/>
              </a:cxn>
              <a:cxn ang="16200000">
                <a:pos x="wd2" y="hd2"/>
              </a:cxn>
            </a:cxnLst>
            <a:rect l="0" t="0" r="r" b="b"/>
            <a:pathLst>
              <a:path w="21600" h="21600" extrusionOk="0">
                <a:moveTo>
                  <a:pt x="296" y="0"/>
                </a:moveTo>
                <a:lnTo>
                  <a:pt x="21304" y="0"/>
                </a:lnTo>
                <a:cubicBezTo>
                  <a:pt x="21467" y="0"/>
                  <a:pt x="21600" y="1612"/>
                  <a:pt x="21600" y="3600"/>
                </a:cubicBezTo>
                <a:lnTo>
                  <a:pt x="21600" y="21600"/>
                </a:lnTo>
                <a:lnTo>
                  <a:pt x="0" y="21600"/>
                </a:lnTo>
                <a:lnTo>
                  <a:pt x="0" y="3600"/>
                </a:lnTo>
                <a:cubicBezTo>
                  <a:pt x="0" y="1612"/>
                  <a:pt x="133" y="0"/>
                  <a:pt x="296" y="0"/>
                </a:cubicBezTo>
                <a:close/>
              </a:path>
            </a:pathLst>
          </a:custGeom>
          <a:solidFill>
            <a:srgbClr val="741B47"/>
          </a:solidFill>
          <a:ln w="12700">
            <a:miter lim="400000"/>
          </a:ln>
        </p:spPr>
        <p:txBody>
          <a:bodyPr lIns="0" tIns="0" rIns="0" bIns="0" anchor="b"/>
          <a:lstStyle/>
          <a:p>
            <a:pPr>
              <a:defRPr>
                <a:latin typeface="+mj-lt"/>
                <a:ea typeface="+mj-ea"/>
                <a:cs typeface="+mj-cs"/>
                <a:sym typeface="Arial"/>
              </a:defRPr>
            </a:pPr>
            <a:endParaRPr/>
          </a:p>
        </p:txBody>
      </p:sp>
      <p:grpSp>
        <p:nvGrpSpPr>
          <p:cNvPr id="61" name="Google Shape;30;p25"/>
          <p:cNvGrpSpPr/>
          <p:nvPr/>
        </p:nvGrpSpPr>
        <p:grpSpPr>
          <a:xfrm>
            <a:off x="8091898" y="451662"/>
            <a:ext cx="662106" cy="380241"/>
            <a:chOff x="-1" y="-1"/>
            <a:chExt cx="662105" cy="380239"/>
          </a:xfrm>
        </p:grpSpPr>
        <p:sp>
          <p:nvSpPr>
            <p:cNvPr id="59" name="Rectángulo"/>
            <p:cNvSpPr/>
            <p:nvPr/>
          </p:nvSpPr>
          <p:spPr>
            <a:xfrm>
              <a:off x="-2" y="327736"/>
              <a:ext cx="662107" cy="52503"/>
            </a:xfrm>
            <a:prstGeom prst="rect">
              <a:avLst/>
            </a:prstGeom>
            <a:solidFill>
              <a:srgbClr val="0F69B4"/>
            </a:solidFill>
            <a:ln w="12700" cap="flat">
              <a:noFill/>
              <a:miter lim="400000"/>
            </a:ln>
            <a:effectLst/>
          </p:spPr>
          <p:txBody>
            <a:bodyPr wrap="square" lIns="0" tIns="0" rIns="0" bIns="0" numCol="1" anchor="b">
              <a:noAutofit/>
            </a:bodyPr>
            <a:lstStyle/>
            <a:p>
              <a:pPr>
                <a:defRPr>
                  <a:latin typeface="+mj-lt"/>
                  <a:ea typeface="+mj-ea"/>
                  <a:cs typeface="+mj-cs"/>
                  <a:sym typeface="Arial"/>
                </a:defRPr>
              </a:pPr>
              <a:endParaRPr/>
            </a:p>
          </p:txBody>
        </p:sp>
        <p:sp>
          <p:nvSpPr>
            <p:cNvPr id="60" name="Texto"/>
            <p:cNvSpPr txBox="1"/>
            <p:nvPr/>
          </p:nvSpPr>
          <p:spPr>
            <a:xfrm>
              <a:off x="-2" y="-1"/>
              <a:ext cx="662107" cy="38023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2" tIns="91422" rIns="91422" bIns="91422" numCol="1" anchor="b">
              <a:spAutoFit/>
            </a:bodyPr>
            <a:lstStyle>
              <a:lvl1pPr>
                <a:defRPr>
                  <a:latin typeface="+mj-lt"/>
                  <a:ea typeface="+mj-ea"/>
                  <a:cs typeface="+mj-cs"/>
                  <a:sym typeface="Arial"/>
                </a:defRPr>
              </a:lvl1pPr>
            </a:lstStyle>
            <a:p>
              <a:r>
                <a:t> </a:t>
              </a:r>
            </a:p>
          </p:txBody>
        </p:sp>
      </p:grpSp>
      <p:grpSp>
        <p:nvGrpSpPr>
          <p:cNvPr id="64" name="Google Shape;31;p25"/>
          <p:cNvGrpSpPr/>
          <p:nvPr/>
        </p:nvGrpSpPr>
        <p:grpSpPr>
          <a:xfrm>
            <a:off x="8753997" y="451662"/>
            <a:ext cx="785404" cy="380241"/>
            <a:chOff x="0" y="-1"/>
            <a:chExt cx="785403" cy="380239"/>
          </a:xfrm>
        </p:grpSpPr>
        <p:sp>
          <p:nvSpPr>
            <p:cNvPr id="62" name="Rectángulo"/>
            <p:cNvSpPr/>
            <p:nvPr/>
          </p:nvSpPr>
          <p:spPr>
            <a:xfrm>
              <a:off x="-1" y="327736"/>
              <a:ext cx="785404" cy="52503"/>
            </a:xfrm>
            <a:prstGeom prst="rect">
              <a:avLst/>
            </a:prstGeom>
            <a:solidFill>
              <a:srgbClr val="EB3C46"/>
            </a:solidFill>
            <a:ln w="12700" cap="flat">
              <a:noFill/>
              <a:miter lim="400000"/>
            </a:ln>
            <a:effectLst/>
          </p:spPr>
          <p:txBody>
            <a:bodyPr wrap="square" lIns="0" tIns="0" rIns="0" bIns="0" numCol="1" anchor="b">
              <a:noAutofit/>
            </a:bodyPr>
            <a:lstStyle/>
            <a:p>
              <a:pPr>
                <a:defRPr>
                  <a:latin typeface="+mj-lt"/>
                  <a:ea typeface="+mj-ea"/>
                  <a:cs typeface="+mj-cs"/>
                  <a:sym typeface="Arial"/>
                </a:defRPr>
              </a:pPr>
              <a:endParaRPr/>
            </a:p>
          </p:txBody>
        </p:sp>
        <p:sp>
          <p:nvSpPr>
            <p:cNvPr id="63" name="Texto"/>
            <p:cNvSpPr txBox="1"/>
            <p:nvPr/>
          </p:nvSpPr>
          <p:spPr>
            <a:xfrm>
              <a:off x="-1" y="-1"/>
              <a:ext cx="785404" cy="38023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2" tIns="91422" rIns="91422" bIns="91422" numCol="1" anchor="b">
              <a:spAutoFit/>
            </a:bodyPr>
            <a:lstStyle>
              <a:lvl1pPr>
                <a:defRPr>
                  <a:latin typeface="+mj-lt"/>
                  <a:ea typeface="+mj-ea"/>
                  <a:cs typeface="+mj-cs"/>
                  <a:sym typeface="Arial"/>
                </a:defRPr>
              </a:lvl1pPr>
            </a:lstStyle>
            <a:p>
              <a:r>
                <a:t> </a:t>
              </a:r>
            </a:p>
          </p:txBody>
        </p:sp>
      </p:grpSp>
      <p:sp>
        <p:nvSpPr>
          <p:cNvPr id="65" name="Google Shape;26;p27"/>
          <p:cNvSpPr txBox="1"/>
          <p:nvPr/>
        </p:nvSpPr>
        <p:spPr>
          <a:xfrm>
            <a:off x="375975" y="6881800"/>
            <a:ext cx="6786599" cy="3171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2" tIns="91422" rIns="91422" bIns="91422">
            <a:spAutoFit/>
          </a:bodyPr>
          <a:lstStyle/>
          <a:p>
            <a:pPr>
              <a:defRPr sz="1100">
                <a:solidFill>
                  <a:srgbClr val="741B47"/>
                </a:solidFill>
                <a:latin typeface="Calibri"/>
                <a:ea typeface="Calibri"/>
                <a:cs typeface="Calibri"/>
                <a:sym typeface="Calibri"/>
              </a:defRPr>
            </a:pPr>
            <a:r>
              <a:t>        MECÁNICA AUTOMOTRIZ</a:t>
            </a:r>
            <a:r>
              <a:rPr>
                <a:solidFill>
                  <a:srgbClr val="000000"/>
                </a:solidFill>
              </a:rPr>
              <a:t> | 3° Medio | Presentación</a:t>
            </a:r>
          </a:p>
        </p:txBody>
      </p:sp>
      <p:sp>
        <p:nvSpPr>
          <p:cNvPr id="66" name="Google Shape;23;p27"/>
          <p:cNvSpPr txBox="1"/>
          <p:nvPr/>
        </p:nvSpPr>
        <p:spPr>
          <a:xfrm>
            <a:off x="8443617" y="271141"/>
            <a:ext cx="1166703" cy="392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2" tIns="91422" rIns="91422" bIns="91422">
            <a:spAutoFit/>
          </a:bodyPr>
          <a:lstStyle/>
          <a:p>
            <a:pPr algn="r">
              <a:defRPr sz="1200">
                <a:latin typeface="Calibri"/>
                <a:ea typeface="Calibri"/>
                <a:cs typeface="Calibri"/>
                <a:sym typeface="Calibri"/>
              </a:defRPr>
            </a:pPr>
            <a:r>
              <a:t>Actividad 7|</a:t>
            </a:r>
            <a:r>
              <a:rPr sz="1600">
                <a:solidFill>
                  <a:srgbClr val="741B47"/>
                </a:solidFill>
              </a:rPr>
              <a:t>2</a:t>
            </a:r>
          </a:p>
        </p:txBody>
      </p:sp>
      <p:sp>
        <p:nvSpPr>
          <p:cNvPr id="67" name="Google Shape;33;p25"/>
          <p:cNvSpPr txBox="1"/>
          <p:nvPr/>
        </p:nvSpPr>
        <p:spPr>
          <a:xfrm>
            <a:off x="442650" y="350325"/>
            <a:ext cx="7441801" cy="3722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2" tIns="91422" rIns="91422" bIns="91422">
            <a:spAutoFit/>
          </a:bodyPr>
          <a:lstStyle/>
          <a:p>
            <a:pPr>
              <a:defRPr b="1">
                <a:solidFill>
                  <a:srgbClr val="FFFFFF"/>
                </a:solidFill>
                <a:latin typeface="Calibri"/>
                <a:ea typeface="Calibri"/>
                <a:cs typeface="Calibri"/>
                <a:sym typeface="Calibri"/>
              </a:defRPr>
            </a:pPr>
            <a:r>
              <a:t>MÓDULO</a:t>
            </a:r>
            <a:r>
              <a:rPr b="0"/>
              <a:t> Mantenimiento de los sistemas de transmisión y freno</a:t>
            </a:r>
          </a:p>
        </p:txBody>
      </p:sp>
      <p:sp>
        <p:nvSpPr>
          <p:cNvPr id="68" name="Número de diapositiva"/>
          <p:cNvSpPr txBox="1">
            <a:spLocks noGrp="1"/>
          </p:cNvSpPr>
          <p:nvPr>
            <p:ph type="sldNum" sz="quarter" idx="2"/>
          </p:nvPr>
        </p:nvSpPr>
        <p:spPr>
          <a:xfrm>
            <a:off x="371691" y="6881800"/>
            <a:ext cx="337157" cy="317114"/>
          </a:xfrm>
          <a:prstGeom prst="rect">
            <a:avLst/>
          </a:prstGeom>
        </p:spPr>
        <p:txBody>
          <a:bodyPr lIns="91422" tIns="91422" rIns="91422" bIns="91422" anchor="t"/>
          <a:lstStyle>
            <a:lvl1pPr>
              <a:defRPr sz="1100">
                <a:latin typeface="Calibri"/>
                <a:ea typeface="Calibri"/>
                <a:cs typeface="Calibri"/>
                <a:sym typeface="Calibri"/>
              </a:defRPr>
            </a:lvl1pPr>
          </a:lstStyle>
          <a:p>
            <a:fld id="{86CB4B4D-7CA3-9044-876B-883B54F8677D}" type="slidenum">
              <a:t>‹Nº›</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ITLE_ONLY">
    <p:spTree>
      <p:nvGrpSpPr>
        <p:cNvPr id="1" name=""/>
        <p:cNvGrpSpPr/>
        <p:nvPr/>
      </p:nvGrpSpPr>
      <p:grpSpPr>
        <a:xfrm>
          <a:off x="0" y="0"/>
          <a:ext cx="0" cy="0"/>
          <a:chOff x="0" y="0"/>
          <a:chExt cx="0" cy="0"/>
        </a:xfrm>
      </p:grpSpPr>
      <p:sp>
        <p:nvSpPr>
          <p:cNvPr id="75" name="Google Shape;37;p26"/>
          <p:cNvSpPr/>
          <p:nvPr/>
        </p:nvSpPr>
        <p:spPr>
          <a:xfrm rot="10800000" flipH="1">
            <a:off x="181647" y="822023"/>
            <a:ext cx="9356704" cy="653130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286" y="0"/>
                </a:lnTo>
                <a:cubicBezTo>
                  <a:pt x="20564" y="0"/>
                  <a:pt x="21600" y="1484"/>
                  <a:pt x="21600" y="3316"/>
                </a:cubicBezTo>
                <a:lnTo>
                  <a:pt x="21600" y="21600"/>
                </a:lnTo>
                <a:lnTo>
                  <a:pt x="0" y="21600"/>
                </a:lnTo>
                <a:close/>
              </a:path>
            </a:pathLst>
          </a:custGeom>
          <a:solidFill>
            <a:srgbClr val="EFEFEF"/>
          </a:solidFill>
          <a:ln w="12700">
            <a:miter lim="400000"/>
          </a:ln>
        </p:spPr>
        <p:txBody>
          <a:bodyPr lIns="0" tIns="0" rIns="0" bIns="0" anchor="ctr"/>
          <a:lstStyle/>
          <a:p>
            <a:pPr>
              <a:defRPr>
                <a:latin typeface="+mj-lt"/>
                <a:ea typeface="+mj-ea"/>
                <a:cs typeface="+mj-cs"/>
                <a:sym typeface="Arial"/>
              </a:defRPr>
            </a:pPr>
            <a:endParaRPr/>
          </a:p>
        </p:txBody>
      </p:sp>
      <p:sp>
        <p:nvSpPr>
          <p:cNvPr id="76" name="Google Shape;38;p26"/>
          <p:cNvSpPr/>
          <p:nvPr/>
        </p:nvSpPr>
        <p:spPr>
          <a:xfrm>
            <a:off x="180897" y="180899"/>
            <a:ext cx="7911005" cy="651003"/>
          </a:xfrm>
          <a:custGeom>
            <a:avLst/>
            <a:gdLst/>
            <a:ahLst/>
            <a:cxnLst>
              <a:cxn ang="0">
                <a:pos x="wd2" y="hd2"/>
              </a:cxn>
              <a:cxn ang="5400000">
                <a:pos x="wd2" y="hd2"/>
              </a:cxn>
              <a:cxn ang="10800000">
                <a:pos x="wd2" y="hd2"/>
              </a:cxn>
              <a:cxn ang="16200000">
                <a:pos x="wd2" y="hd2"/>
              </a:cxn>
            </a:cxnLst>
            <a:rect l="0" t="0" r="r" b="b"/>
            <a:pathLst>
              <a:path w="21600" h="21600" extrusionOk="0">
                <a:moveTo>
                  <a:pt x="296" y="0"/>
                </a:moveTo>
                <a:lnTo>
                  <a:pt x="21304" y="0"/>
                </a:lnTo>
                <a:cubicBezTo>
                  <a:pt x="21467" y="0"/>
                  <a:pt x="21600" y="1612"/>
                  <a:pt x="21600" y="3600"/>
                </a:cubicBezTo>
                <a:lnTo>
                  <a:pt x="21600" y="21600"/>
                </a:lnTo>
                <a:lnTo>
                  <a:pt x="0" y="21600"/>
                </a:lnTo>
                <a:lnTo>
                  <a:pt x="0" y="3600"/>
                </a:lnTo>
                <a:cubicBezTo>
                  <a:pt x="0" y="1612"/>
                  <a:pt x="133" y="0"/>
                  <a:pt x="296" y="0"/>
                </a:cubicBezTo>
                <a:close/>
              </a:path>
            </a:pathLst>
          </a:custGeom>
          <a:solidFill>
            <a:srgbClr val="741B47"/>
          </a:solidFill>
          <a:ln w="12700">
            <a:miter lim="400000"/>
          </a:ln>
        </p:spPr>
        <p:txBody>
          <a:bodyPr lIns="0" tIns="0" rIns="0" bIns="0" anchor="b"/>
          <a:lstStyle/>
          <a:p>
            <a:pPr>
              <a:defRPr>
                <a:latin typeface="+mj-lt"/>
                <a:ea typeface="+mj-ea"/>
                <a:cs typeface="+mj-cs"/>
                <a:sym typeface="Arial"/>
              </a:defRPr>
            </a:pPr>
            <a:endParaRPr/>
          </a:p>
        </p:txBody>
      </p:sp>
      <p:grpSp>
        <p:nvGrpSpPr>
          <p:cNvPr id="79" name="Google Shape;39;p26"/>
          <p:cNvGrpSpPr/>
          <p:nvPr/>
        </p:nvGrpSpPr>
        <p:grpSpPr>
          <a:xfrm>
            <a:off x="8091898" y="451662"/>
            <a:ext cx="662106" cy="380241"/>
            <a:chOff x="-1" y="-1"/>
            <a:chExt cx="662105" cy="380239"/>
          </a:xfrm>
        </p:grpSpPr>
        <p:sp>
          <p:nvSpPr>
            <p:cNvPr id="77" name="Rectángulo"/>
            <p:cNvSpPr/>
            <p:nvPr/>
          </p:nvSpPr>
          <p:spPr>
            <a:xfrm>
              <a:off x="-2" y="327736"/>
              <a:ext cx="662107" cy="52503"/>
            </a:xfrm>
            <a:prstGeom prst="rect">
              <a:avLst/>
            </a:prstGeom>
            <a:solidFill>
              <a:srgbClr val="0F69B4"/>
            </a:solidFill>
            <a:ln w="12700" cap="flat">
              <a:noFill/>
              <a:miter lim="400000"/>
            </a:ln>
            <a:effectLst/>
          </p:spPr>
          <p:txBody>
            <a:bodyPr wrap="square" lIns="0" tIns="0" rIns="0" bIns="0" numCol="1" anchor="b">
              <a:noAutofit/>
            </a:bodyPr>
            <a:lstStyle/>
            <a:p>
              <a:pPr>
                <a:defRPr>
                  <a:latin typeface="+mj-lt"/>
                  <a:ea typeface="+mj-ea"/>
                  <a:cs typeface="+mj-cs"/>
                  <a:sym typeface="Arial"/>
                </a:defRPr>
              </a:pPr>
              <a:endParaRPr/>
            </a:p>
          </p:txBody>
        </p:sp>
        <p:sp>
          <p:nvSpPr>
            <p:cNvPr id="78" name="Texto"/>
            <p:cNvSpPr txBox="1"/>
            <p:nvPr/>
          </p:nvSpPr>
          <p:spPr>
            <a:xfrm>
              <a:off x="-2" y="-1"/>
              <a:ext cx="662107" cy="38023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2" tIns="91422" rIns="91422" bIns="91422" numCol="1" anchor="b">
              <a:spAutoFit/>
            </a:bodyPr>
            <a:lstStyle>
              <a:lvl1pPr>
                <a:defRPr>
                  <a:latin typeface="+mj-lt"/>
                  <a:ea typeface="+mj-ea"/>
                  <a:cs typeface="+mj-cs"/>
                  <a:sym typeface="Arial"/>
                </a:defRPr>
              </a:lvl1pPr>
            </a:lstStyle>
            <a:p>
              <a:r>
                <a:t> </a:t>
              </a:r>
            </a:p>
          </p:txBody>
        </p:sp>
      </p:grpSp>
      <p:grpSp>
        <p:nvGrpSpPr>
          <p:cNvPr id="82" name="Google Shape;40;p26"/>
          <p:cNvGrpSpPr/>
          <p:nvPr/>
        </p:nvGrpSpPr>
        <p:grpSpPr>
          <a:xfrm>
            <a:off x="8753997" y="451662"/>
            <a:ext cx="785404" cy="380241"/>
            <a:chOff x="0" y="-1"/>
            <a:chExt cx="785403" cy="380239"/>
          </a:xfrm>
        </p:grpSpPr>
        <p:sp>
          <p:nvSpPr>
            <p:cNvPr id="80" name="Rectángulo"/>
            <p:cNvSpPr/>
            <p:nvPr/>
          </p:nvSpPr>
          <p:spPr>
            <a:xfrm>
              <a:off x="-1" y="327736"/>
              <a:ext cx="785404" cy="52503"/>
            </a:xfrm>
            <a:prstGeom prst="rect">
              <a:avLst/>
            </a:prstGeom>
            <a:solidFill>
              <a:srgbClr val="EB3C46"/>
            </a:solidFill>
            <a:ln w="12700" cap="flat">
              <a:noFill/>
              <a:miter lim="400000"/>
            </a:ln>
            <a:effectLst/>
          </p:spPr>
          <p:txBody>
            <a:bodyPr wrap="square" lIns="0" tIns="0" rIns="0" bIns="0" numCol="1" anchor="b">
              <a:noAutofit/>
            </a:bodyPr>
            <a:lstStyle/>
            <a:p>
              <a:pPr>
                <a:defRPr>
                  <a:latin typeface="+mj-lt"/>
                  <a:ea typeface="+mj-ea"/>
                  <a:cs typeface="+mj-cs"/>
                  <a:sym typeface="Arial"/>
                </a:defRPr>
              </a:pPr>
              <a:endParaRPr/>
            </a:p>
          </p:txBody>
        </p:sp>
        <p:sp>
          <p:nvSpPr>
            <p:cNvPr id="81" name="Texto"/>
            <p:cNvSpPr txBox="1"/>
            <p:nvPr/>
          </p:nvSpPr>
          <p:spPr>
            <a:xfrm>
              <a:off x="-1" y="-1"/>
              <a:ext cx="785404" cy="38023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2" tIns="91422" rIns="91422" bIns="91422" numCol="1" anchor="b">
              <a:spAutoFit/>
            </a:bodyPr>
            <a:lstStyle>
              <a:lvl1pPr>
                <a:defRPr>
                  <a:latin typeface="+mj-lt"/>
                  <a:ea typeface="+mj-ea"/>
                  <a:cs typeface="+mj-cs"/>
                  <a:sym typeface="Arial"/>
                </a:defRPr>
              </a:lvl1pPr>
            </a:lstStyle>
            <a:p>
              <a:r>
                <a:t> </a:t>
              </a:r>
            </a:p>
          </p:txBody>
        </p:sp>
      </p:grpSp>
      <p:sp>
        <p:nvSpPr>
          <p:cNvPr id="83" name="Google Shape;44;p26"/>
          <p:cNvSpPr txBox="1"/>
          <p:nvPr/>
        </p:nvSpPr>
        <p:spPr>
          <a:xfrm>
            <a:off x="375975" y="6881800"/>
            <a:ext cx="6786599" cy="3171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2" tIns="91422" rIns="91422" bIns="91422">
            <a:spAutoFit/>
          </a:bodyPr>
          <a:lstStyle/>
          <a:p>
            <a:pPr>
              <a:defRPr sz="1100">
                <a:solidFill>
                  <a:srgbClr val="741B47"/>
                </a:solidFill>
                <a:latin typeface="Calibri"/>
                <a:ea typeface="Calibri"/>
                <a:cs typeface="Calibri"/>
                <a:sym typeface="Calibri"/>
              </a:defRPr>
            </a:pPr>
            <a:r>
              <a:t>        MECÁNICA AUTOMOTRIZ</a:t>
            </a:r>
            <a:r>
              <a:rPr>
                <a:solidFill>
                  <a:srgbClr val="000000"/>
                </a:solidFill>
              </a:rPr>
              <a:t> | 3° Medio | Presentación</a:t>
            </a:r>
          </a:p>
        </p:txBody>
      </p:sp>
      <p:sp>
        <p:nvSpPr>
          <p:cNvPr id="84" name="Google Shape;23;p27"/>
          <p:cNvSpPr txBox="1"/>
          <p:nvPr/>
        </p:nvSpPr>
        <p:spPr>
          <a:xfrm>
            <a:off x="8443617" y="271141"/>
            <a:ext cx="1166703" cy="392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2" tIns="91422" rIns="91422" bIns="91422">
            <a:spAutoFit/>
          </a:bodyPr>
          <a:lstStyle/>
          <a:p>
            <a:pPr algn="r">
              <a:defRPr sz="1200">
                <a:latin typeface="Calibri"/>
                <a:ea typeface="Calibri"/>
                <a:cs typeface="Calibri"/>
                <a:sym typeface="Calibri"/>
              </a:defRPr>
            </a:pPr>
            <a:r>
              <a:t>Actividad 7|</a:t>
            </a:r>
            <a:r>
              <a:rPr sz="1600">
                <a:solidFill>
                  <a:srgbClr val="741B47"/>
                </a:solidFill>
              </a:rPr>
              <a:t>2</a:t>
            </a:r>
          </a:p>
        </p:txBody>
      </p:sp>
      <p:sp>
        <p:nvSpPr>
          <p:cNvPr id="85" name="Google Shape;33;p25"/>
          <p:cNvSpPr txBox="1"/>
          <p:nvPr/>
        </p:nvSpPr>
        <p:spPr>
          <a:xfrm>
            <a:off x="442650" y="350325"/>
            <a:ext cx="7441801" cy="3722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2" tIns="91422" rIns="91422" bIns="91422">
            <a:spAutoFit/>
          </a:bodyPr>
          <a:lstStyle/>
          <a:p>
            <a:pPr>
              <a:defRPr b="1">
                <a:solidFill>
                  <a:srgbClr val="FFFFFF"/>
                </a:solidFill>
                <a:latin typeface="Calibri"/>
                <a:ea typeface="Calibri"/>
                <a:cs typeface="Calibri"/>
                <a:sym typeface="Calibri"/>
              </a:defRPr>
            </a:pPr>
            <a:r>
              <a:t>MÓDULO</a:t>
            </a:r>
            <a:r>
              <a:rPr b="0"/>
              <a:t> Mantenimiento de los sistemas de transmisión y freno</a:t>
            </a:r>
          </a:p>
        </p:txBody>
      </p:sp>
      <p:sp>
        <p:nvSpPr>
          <p:cNvPr id="86" name="Número de diapositiva"/>
          <p:cNvSpPr txBox="1">
            <a:spLocks noGrp="1"/>
          </p:cNvSpPr>
          <p:nvPr>
            <p:ph type="sldNum" sz="quarter" idx="2"/>
          </p:nvPr>
        </p:nvSpPr>
        <p:spPr>
          <a:xfrm>
            <a:off x="371691" y="6881800"/>
            <a:ext cx="337157" cy="317114"/>
          </a:xfrm>
          <a:prstGeom prst="rect">
            <a:avLst/>
          </a:prstGeom>
        </p:spPr>
        <p:txBody>
          <a:bodyPr lIns="91422" tIns="91422" rIns="91422" bIns="91422" anchor="t"/>
          <a:lstStyle>
            <a:lvl1pPr>
              <a:defRPr sz="1100">
                <a:latin typeface="Calibri"/>
                <a:ea typeface="Calibri"/>
                <a:cs typeface="Calibri"/>
                <a:sym typeface="Calibri"/>
              </a:defRPr>
            </a:lvl1pPr>
          </a:lstStyle>
          <a:p>
            <a:fld id="{86CB4B4D-7CA3-9044-876B-883B54F8677D}" type="slidenum">
              <a:t>‹Nº›</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_AND_TWO_COLUMNS">
    <p:spTree>
      <p:nvGrpSpPr>
        <p:cNvPr id="1" name=""/>
        <p:cNvGrpSpPr/>
        <p:nvPr/>
      </p:nvGrpSpPr>
      <p:grpSpPr>
        <a:xfrm>
          <a:off x="0" y="0"/>
          <a:ext cx="0" cy="0"/>
          <a:chOff x="0" y="0"/>
          <a:chExt cx="0" cy="0"/>
        </a:xfrm>
      </p:grpSpPr>
      <p:sp>
        <p:nvSpPr>
          <p:cNvPr id="93" name="Google Shape;46;p28"/>
          <p:cNvSpPr/>
          <p:nvPr/>
        </p:nvSpPr>
        <p:spPr>
          <a:xfrm rot="10800000" flipH="1">
            <a:off x="181647" y="822023"/>
            <a:ext cx="9356704" cy="653130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286" y="0"/>
                </a:lnTo>
                <a:cubicBezTo>
                  <a:pt x="20564" y="0"/>
                  <a:pt x="21600" y="1484"/>
                  <a:pt x="21600" y="3316"/>
                </a:cubicBezTo>
                <a:lnTo>
                  <a:pt x="21600" y="21600"/>
                </a:lnTo>
                <a:lnTo>
                  <a:pt x="0" y="21600"/>
                </a:lnTo>
                <a:close/>
              </a:path>
            </a:pathLst>
          </a:custGeom>
          <a:solidFill>
            <a:srgbClr val="BA9BA5">
              <a:alpha val="25490"/>
            </a:srgbClr>
          </a:solidFill>
          <a:ln w="12700">
            <a:miter lim="400000"/>
          </a:ln>
        </p:spPr>
        <p:txBody>
          <a:bodyPr lIns="0" tIns="0" rIns="0" bIns="0" anchor="ctr"/>
          <a:lstStyle/>
          <a:p>
            <a:pPr>
              <a:defRPr>
                <a:latin typeface="+mj-lt"/>
                <a:ea typeface="+mj-ea"/>
                <a:cs typeface="+mj-cs"/>
                <a:sym typeface="Arial"/>
              </a:defRPr>
            </a:pPr>
            <a:endParaRPr/>
          </a:p>
        </p:txBody>
      </p:sp>
      <p:sp>
        <p:nvSpPr>
          <p:cNvPr id="94" name="Google Shape;47;p28"/>
          <p:cNvSpPr/>
          <p:nvPr/>
        </p:nvSpPr>
        <p:spPr>
          <a:xfrm>
            <a:off x="180897" y="180899"/>
            <a:ext cx="7911005" cy="651003"/>
          </a:xfrm>
          <a:custGeom>
            <a:avLst/>
            <a:gdLst/>
            <a:ahLst/>
            <a:cxnLst>
              <a:cxn ang="0">
                <a:pos x="wd2" y="hd2"/>
              </a:cxn>
              <a:cxn ang="5400000">
                <a:pos x="wd2" y="hd2"/>
              </a:cxn>
              <a:cxn ang="10800000">
                <a:pos x="wd2" y="hd2"/>
              </a:cxn>
              <a:cxn ang="16200000">
                <a:pos x="wd2" y="hd2"/>
              </a:cxn>
            </a:cxnLst>
            <a:rect l="0" t="0" r="r" b="b"/>
            <a:pathLst>
              <a:path w="21600" h="21600" extrusionOk="0">
                <a:moveTo>
                  <a:pt x="296" y="0"/>
                </a:moveTo>
                <a:lnTo>
                  <a:pt x="21304" y="0"/>
                </a:lnTo>
                <a:cubicBezTo>
                  <a:pt x="21467" y="0"/>
                  <a:pt x="21600" y="1612"/>
                  <a:pt x="21600" y="3600"/>
                </a:cubicBezTo>
                <a:lnTo>
                  <a:pt x="21600" y="21600"/>
                </a:lnTo>
                <a:lnTo>
                  <a:pt x="0" y="21600"/>
                </a:lnTo>
                <a:lnTo>
                  <a:pt x="0" y="3600"/>
                </a:lnTo>
                <a:cubicBezTo>
                  <a:pt x="0" y="1612"/>
                  <a:pt x="133" y="0"/>
                  <a:pt x="296" y="0"/>
                </a:cubicBezTo>
                <a:close/>
              </a:path>
            </a:pathLst>
          </a:custGeom>
          <a:solidFill>
            <a:srgbClr val="741B47"/>
          </a:solidFill>
          <a:ln w="12700">
            <a:miter lim="400000"/>
          </a:ln>
        </p:spPr>
        <p:txBody>
          <a:bodyPr lIns="0" tIns="0" rIns="0" bIns="0" anchor="b"/>
          <a:lstStyle/>
          <a:p>
            <a:pPr>
              <a:defRPr>
                <a:latin typeface="+mj-lt"/>
                <a:ea typeface="+mj-ea"/>
                <a:cs typeface="+mj-cs"/>
                <a:sym typeface="Arial"/>
              </a:defRPr>
            </a:pPr>
            <a:endParaRPr/>
          </a:p>
        </p:txBody>
      </p:sp>
      <p:grpSp>
        <p:nvGrpSpPr>
          <p:cNvPr id="97" name="Google Shape;48;p28"/>
          <p:cNvGrpSpPr/>
          <p:nvPr/>
        </p:nvGrpSpPr>
        <p:grpSpPr>
          <a:xfrm>
            <a:off x="8091898" y="451662"/>
            <a:ext cx="662106" cy="380241"/>
            <a:chOff x="-1" y="-1"/>
            <a:chExt cx="662105" cy="380239"/>
          </a:xfrm>
        </p:grpSpPr>
        <p:sp>
          <p:nvSpPr>
            <p:cNvPr id="95" name="Rectángulo"/>
            <p:cNvSpPr/>
            <p:nvPr/>
          </p:nvSpPr>
          <p:spPr>
            <a:xfrm>
              <a:off x="-2" y="327736"/>
              <a:ext cx="662107" cy="52503"/>
            </a:xfrm>
            <a:prstGeom prst="rect">
              <a:avLst/>
            </a:prstGeom>
            <a:solidFill>
              <a:srgbClr val="0F69B4"/>
            </a:solidFill>
            <a:ln w="12700" cap="flat">
              <a:noFill/>
              <a:miter lim="400000"/>
            </a:ln>
            <a:effectLst/>
          </p:spPr>
          <p:txBody>
            <a:bodyPr wrap="square" lIns="0" tIns="0" rIns="0" bIns="0" numCol="1" anchor="b">
              <a:noAutofit/>
            </a:bodyPr>
            <a:lstStyle/>
            <a:p>
              <a:pPr>
                <a:defRPr>
                  <a:latin typeface="+mj-lt"/>
                  <a:ea typeface="+mj-ea"/>
                  <a:cs typeface="+mj-cs"/>
                  <a:sym typeface="Arial"/>
                </a:defRPr>
              </a:pPr>
              <a:endParaRPr/>
            </a:p>
          </p:txBody>
        </p:sp>
        <p:sp>
          <p:nvSpPr>
            <p:cNvPr id="96" name="Texto"/>
            <p:cNvSpPr txBox="1"/>
            <p:nvPr/>
          </p:nvSpPr>
          <p:spPr>
            <a:xfrm>
              <a:off x="-2" y="-1"/>
              <a:ext cx="662107" cy="38023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2" tIns="91422" rIns="91422" bIns="91422" numCol="1" anchor="b">
              <a:spAutoFit/>
            </a:bodyPr>
            <a:lstStyle>
              <a:lvl1pPr>
                <a:defRPr>
                  <a:latin typeface="+mj-lt"/>
                  <a:ea typeface="+mj-ea"/>
                  <a:cs typeface="+mj-cs"/>
                  <a:sym typeface="Arial"/>
                </a:defRPr>
              </a:lvl1pPr>
            </a:lstStyle>
            <a:p>
              <a:r>
                <a:t> </a:t>
              </a:r>
            </a:p>
          </p:txBody>
        </p:sp>
      </p:grpSp>
      <p:grpSp>
        <p:nvGrpSpPr>
          <p:cNvPr id="100" name="Google Shape;49;p28"/>
          <p:cNvGrpSpPr/>
          <p:nvPr/>
        </p:nvGrpSpPr>
        <p:grpSpPr>
          <a:xfrm>
            <a:off x="8753997" y="451662"/>
            <a:ext cx="785404" cy="380241"/>
            <a:chOff x="0" y="-1"/>
            <a:chExt cx="785403" cy="380239"/>
          </a:xfrm>
        </p:grpSpPr>
        <p:sp>
          <p:nvSpPr>
            <p:cNvPr id="98" name="Rectángulo"/>
            <p:cNvSpPr/>
            <p:nvPr/>
          </p:nvSpPr>
          <p:spPr>
            <a:xfrm>
              <a:off x="-1" y="327736"/>
              <a:ext cx="785404" cy="52503"/>
            </a:xfrm>
            <a:prstGeom prst="rect">
              <a:avLst/>
            </a:prstGeom>
            <a:solidFill>
              <a:srgbClr val="EB3C46"/>
            </a:solidFill>
            <a:ln w="12700" cap="flat">
              <a:noFill/>
              <a:miter lim="400000"/>
            </a:ln>
            <a:effectLst/>
          </p:spPr>
          <p:txBody>
            <a:bodyPr wrap="square" lIns="0" tIns="0" rIns="0" bIns="0" numCol="1" anchor="b">
              <a:noAutofit/>
            </a:bodyPr>
            <a:lstStyle/>
            <a:p>
              <a:pPr>
                <a:defRPr>
                  <a:latin typeface="+mj-lt"/>
                  <a:ea typeface="+mj-ea"/>
                  <a:cs typeface="+mj-cs"/>
                  <a:sym typeface="Arial"/>
                </a:defRPr>
              </a:pPr>
              <a:endParaRPr/>
            </a:p>
          </p:txBody>
        </p:sp>
        <p:sp>
          <p:nvSpPr>
            <p:cNvPr id="99" name="Texto"/>
            <p:cNvSpPr txBox="1"/>
            <p:nvPr/>
          </p:nvSpPr>
          <p:spPr>
            <a:xfrm>
              <a:off x="-1" y="-1"/>
              <a:ext cx="785404" cy="38023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2" tIns="91422" rIns="91422" bIns="91422" numCol="1" anchor="b">
              <a:spAutoFit/>
            </a:bodyPr>
            <a:lstStyle>
              <a:lvl1pPr>
                <a:defRPr>
                  <a:latin typeface="+mj-lt"/>
                  <a:ea typeface="+mj-ea"/>
                  <a:cs typeface="+mj-cs"/>
                  <a:sym typeface="Arial"/>
                </a:defRPr>
              </a:lvl1pPr>
            </a:lstStyle>
            <a:p>
              <a:r>
                <a:t> </a:t>
              </a:r>
            </a:p>
          </p:txBody>
        </p:sp>
      </p:grpSp>
      <p:sp>
        <p:nvSpPr>
          <p:cNvPr id="101" name="Google Shape;53;p28"/>
          <p:cNvSpPr txBox="1"/>
          <p:nvPr/>
        </p:nvSpPr>
        <p:spPr>
          <a:xfrm>
            <a:off x="375975" y="6881800"/>
            <a:ext cx="6786599" cy="3171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2" tIns="91422" rIns="91422" bIns="91422">
            <a:spAutoFit/>
          </a:bodyPr>
          <a:lstStyle/>
          <a:p>
            <a:pPr>
              <a:defRPr sz="1100">
                <a:solidFill>
                  <a:srgbClr val="741B47"/>
                </a:solidFill>
                <a:latin typeface="Calibri"/>
                <a:ea typeface="Calibri"/>
                <a:cs typeface="Calibri"/>
                <a:sym typeface="Calibri"/>
              </a:defRPr>
            </a:pPr>
            <a:r>
              <a:t>        MECÁNICA AUTOMOTRIZ</a:t>
            </a:r>
            <a:r>
              <a:rPr>
                <a:solidFill>
                  <a:srgbClr val="000000"/>
                </a:solidFill>
              </a:rPr>
              <a:t> | 3° Medio | Presentación</a:t>
            </a:r>
          </a:p>
        </p:txBody>
      </p:sp>
      <p:sp>
        <p:nvSpPr>
          <p:cNvPr id="102" name="Google Shape;23;p27"/>
          <p:cNvSpPr txBox="1"/>
          <p:nvPr/>
        </p:nvSpPr>
        <p:spPr>
          <a:xfrm>
            <a:off x="8443617" y="271141"/>
            <a:ext cx="1166703" cy="392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2" tIns="91422" rIns="91422" bIns="91422">
            <a:spAutoFit/>
          </a:bodyPr>
          <a:lstStyle/>
          <a:p>
            <a:pPr algn="r">
              <a:defRPr sz="1200">
                <a:latin typeface="Calibri"/>
                <a:ea typeface="Calibri"/>
                <a:cs typeface="Calibri"/>
                <a:sym typeface="Calibri"/>
              </a:defRPr>
            </a:pPr>
            <a:r>
              <a:t>Actividad 7|</a:t>
            </a:r>
            <a:r>
              <a:rPr sz="1600">
                <a:solidFill>
                  <a:srgbClr val="741B47"/>
                </a:solidFill>
              </a:rPr>
              <a:t>2</a:t>
            </a:r>
          </a:p>
        </p:txBody>
      </p:sp>
      <p:sp>
        <p:nvSpPr>
          <p:cNvPr id="103" name="Google Shape;33;p25"/>
          <p:cNvSpPr txBox="1"/>
          <p:nvPr/>
        </p:nvSpPr>
        <p:spPr>
          <a:xfrm>
            <a:off x="442650" y="350325"/>
            <a:ext cx="7441801" cy="3722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2" tIns="91422" rIns="91422" bIns="91422">
            <a:spAutoFit/>
          </a:bodyPr>
          <a:lstStyle/>
          <a:p>
            <a:pPr>
              <a:defRPr b="1">
                <a:solidFill>
                  <a:srgbClr val="FFFFFF"/>
                </a:solidFill>
                <a:latin typeface="Calibri"/>
                <a:ea typeface="Calibri"/>
                <a:cs typeface="Calibri"/>
                <a:sym typeface="Calibri"/>
              </a:defRPr>
            </a:pPr>
            <a:r>
              <a:t>MÓDULO</a:t>
            </a:r>
            <a:r>
              <a:rPr b="0"/>
              <a:t> Mantenimiento de los sistemas de transmisión y freno</a:t>
            </a:r>
          </a:p>
        </p:txBody>
      </p:sp>
      <p:sp>
        <p:nvSpPr>
          <p:cNvPr id="104" name="Número de diapositiva"/>
          <p:cNvSpPr txBox="1">
            <a:spLocks noGrp="1"/>
          </p:cNvSpPr>
          <p:nvPr>
            <p:ph type="sldNum" sz="quarter" idx="2"/>
          </p:nvPr>
        </p:nvSpPr>
        <p:spPr>
          <a:xfrm>
            <a:off x="371691" y="6881800"/>
            <a:ext cx="337157" cy="317114"/>
          </a:xfrm>
          <a:prstGeom prst="rect">
            <a:avLst/>
          </a:prstGeom>
        </p:spPr>
        <p:txBody>
          <a:bodyPr lIns="91422" tIns="91422" rIns="91422" bIns="91422" anchor="t"/>
          <a:lstStyle>
            <a:lvl1pPr>
              <a:defRPr sz="1100">
                <a:latin typeface="Calibri"/>
                <a:ea typeface="Calibri"/>
                <a:cs typeface="Calibri"/>
                <a:sym typeface="Calibri"/>
              </a:defRPr>
            </a:lvl1pPr>
          </a:lstStyle>
          <a:p>
            <a:fld id="{86CB4B4D-7CA3-9044-876B-883B54F8677D}" type="slidenum">
              <a:t>‹Nº›</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1_One column text 2">
    <p:spTree>
      <p:nvGrpSpPr>
        <p:cNvPr id="1" name=""/>
        <p:cNvGrpSpPr/>
        <p:nvPr/>
      </p:nvGrpSpPr>
      <p:grpSpPr>
        <a:xfrm>
          <a:off x="0" y="0"/>
          <a:ext cx="0" cy="0"/>
          <a:chOff x="0" y="0"/>
          <a:chExt cx="0" cy="0"/>
        </a:xfrm>
      </p:grpSpPr>
      <p:sp>
        <p:nvSpPr>
          <p:cNvPr id="111" name="Google Shape;80;p29"/>
          <p:cNvSpPr/>
          <p:nvPr/>
        </p:nvSpPr>
        <p:spPr>
          <a:xfrm rot="10800000" flipH="1">
            <a:off x="181647" y="822023"/>
            <a:ext cx="9356704" cy="653130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286" y="0"/>
                </a:lnTo>
                <a:cubicBezTo>
                  <a:pt x="20564" y="0"/>
                  <a:pt x="21600" y="1484"/>
                  <a:pt x="21600" y="3316"/>
                </a:cubicBezTo>
                <a:lnTo>
                  <a:pt x="21600" y="21600"/>
                </a:lnTo>
                <a:lnTo>
                  <a:pt x="0" y="21600"/>
                </a:lnTo>
                <a:close/>
              </a:path>
            </a:pathLst>
          </a:custGeom>
          <a:solidFill>
            <a:srgbClr val="EFEFEF"/>
          </a:solidFill>
          <a:ln w="12700">
            <a:miter lim="400000"/>
          </a:ln>
        </p:spPr>
        <p:txBody>
          <a:bodyPr lIns="0" tIns="0" rIns="0" bIns="0" anchor="ctr"/>
          <a:lstStyle/>
          <a:p>
            <a:pPr>
              <a:defRPr>
                <a:latin typeface="+mj-lt"/>
                <a:ea typeface="+mj-ea"/>
                <a:cs typeface="+mj-cs"/>
                <a:sym typeface="Arial"/>
              </a:defRPr>
            </a:pPr>
            <a:endParaRPr/>
          </a:p>
        </p:txBody>
      </p:sp>
      <p:grpSp>
        <p:nvGrpSpPr>
          <p:cNvPr id="114" name="Google Shape;81;p29"/>
          <p:cNvGrpSpPr/>
          <p:nvPr/>
        </p:nvGrpSpPr>
        <p:grpSpPr>
          <a:xfrm>
            <a:off x="8091898" y="451665"/>
            <a:ext cx="662106" cy="380238"/>
            <a:chOff x="-1" y="0"/>
            <a:chExt cx="662105" cy="380237"/>
          </a:xfrm>
        </p:grpSpPr>
        <p:sp>
          <p:nvSpPr>
            <p:cNvPr id="112" name="Google Shape;82;p29"/>
            <p:cNvSpPr/>
            <p:nvPr/>
          </p:nvSpPr>
          <p:spPr>
            <a:xfrm>
              <a:off x="-2" y="327735"/>
              <a:ext cx="662107" cy="52503"/>
            </a:xfrm>
            <a:prstGeom prst="rect">
              <a:avLst/>
            </a:prstGeom>
            <a:solidFill>
              <a:srgbClr val="0F69B4"/>
            </a:solidFill>
            <a:ln w="12700" cap="flat">
              <a:noFill/>
              <a:miter lim="400000"/>
            </a:ln>
            <a:effectLst/>
          </p:spPr>
          <p:txBody>
            <a:bodyPr wrap="square" lIns="0" tIns="0" rIns="0" bIns="0" numCol="1" anchor="b">
              <a:noAutofit/>
            </a:bodyPr>
            <a:lstStyle/>
            <a:p>
              <a:pPr>
                <a:defRPr>
                  <a:latin typeface="+mj-lt"/>
                  <a:ea typeface="+mj-ea"/>
                  <a:cs typeface="+mj-cs"/>
                  <a:sym typeface="Arial"/>
                </a:defRPr>
              </a:pPr>
              <a:endParaRPr/>
            </a:p>
          </p:txBody>
        </p:sp>
        <p:sp>
          <p:nvSpPr>
            <p:cNvPr id="113" name="Google Shape;83;p29"/>
            <p:cNvSpPr txBox="1"/>
            <p:nvPr/>
          </p:nvSpPr>
          <p:spPr>
            <a:xfrm>
              <a:off x="-2" y="-1"/>
              <a:ext cx="662107" cy="38018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398" tIns="91398" rIns="91398" bIns="91398" numCol="1" anchor="b">
              <a:spAutoFit/>
            </a:bodyPr>
            <a:lstStyle>
              <a:lvl1pPr>
                <a:defRPr>
                  <a:latin typeface="+mj-lt"/>
                  <a:ea typeface="+mj-ea"/>
                  <a:cs typeface="+mj-cs"/>
                  <a:sym typeface="Arial"/>
                </a:defRPr>
              </a:lvl1pPr>
            </a:lstStyle>
            <a:p>
              <a:r>
                <a:t> </a:t>
              </a:r>
            </a:p>
          </p:txBody>
        </p:sp>
      </p:grpSp>
      <p:grpSp>
        <p:nvGrpSpPr>
          <p:cNvPr id="117" name="Google Shape;84;p29"/>
          <p:cNvGrpSpPr/>
          <p:nvPr/>
        </p:nvGrpSpPr>
        <p:grpSpPr>
          <a:xfrm>
            <a:off x="8753997" y="451665"/>
            <a:ext cx="785407" cy="380238"/>
            <a:chOff x="-1" y="0"/>
            <a:chExt cx="785406" cy="380237"/>
          </a:xfrm>
        </p:grpSpPr>
        <p:sp>
          <p:nvSpPr>
            <p:cNvPr id="115" name="Google Shape;85;p29"/>
            <p:cNvSpPr/>
            <p:nvPr/>
          </p:nvSpPr>
          <p:spPr>
            <a:xfrm>
              <a:off x="-2" y="327735"/>
              <a:ext cx="785408" cy="52503"/>
            </a:xfrm>
            <a:prstGeom prst="rect">
              <a:avLst/>
            </a:prstGeom>
            <a:solidFill>
              <a:srgbClr val="EB3C46"/>
            </a:solidFill>
            <a:ln w="12700" cap="flat">
              <a:noFill/>
              <a:miter lim="400000"/>
            </a:ln>
            <a:effectLst/>
          </p:spPr>
          <p:txBody>
            <a:bodyPr wrap="square" lIns="0" tIns="0" rIns="0" bIns="0" numCol="1" anchor="b">
              <a:noAutofit/>
            </a:bodyPr>
            <a:lstStyle/>
            <a:p>
              <a:pPr>
                <a:defRPr>
                  <a:latin typeface="+mj-lt"/>
                  <a:ea typeface="+mj-ea"/>
                  <a:cs typeface="+mj-cs"/>
                  <a:sym typeface="Arial"/>
                </a:defRPr>
              </a:pPr>
              <a:endParaRPr/>
            </a:p>
          </p:txBody>
        </p:sp>
        <p:sp>
          <p:nvSpPr>
            <p:cNvPr id="116" name="Google Shape;86;p29"/>
            <p:cNvSpPr txBox="1"/>
            <p:nvPr/>
          </p:nvSpPr>
          <p:spPr>
            <a:xfrm>
              <a:off x="-2" y="-1"/>
              <a:ext cx="785408" cy="38018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398" tIns="91398" rIns="91398" bIns="91398" numCol="1" anchor="b">
              <a:spAutoFit/>
            </a:bodyPr>
            <a:lstStyle>
              <a:lvl1pPr>
                <a:defRPr>
                  <a:latin typeface="+mj-lt"/>
                  <a:ea typeface="+mj-ea"/>
                  <a:cs typeface="+mj-cs"/>
                  <a:sym typeface="Arial"/>
                </a:defRPr>
              </a:lvl1pPr>
            </a:lstStyle>
            <a:p>
              <a:r>
                <a:t> </a:t>
              </a:r>
            </a:p>
          </p:txBody>
        </p:sp>
      </p:grpSp>
      <p:sp>
        <p:nvSpPr>
          <p:cNvPr id="118" name="Google Shape;88;p29"/>
          <p:cNvSpPr txBox="1"/>
          <p:nvPr/>
        </p:nvSpPr>
        <p:spPr>
          <a:xfrm>
            <a:off x="8170650" y="288449"/>
            <a:ext cx="1166703" cy="3721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398" tIns="91398" rIns="91398" bIns="91398">
            <a:spAutoFit/>
          </a:bodyPr>
          <a:lstStyle>
            <a:lvl1pPr algn="r">
              <a:defRPr b="1">
                <a:latin typeface="Calibri"/>
                <a:ea typeface="Calibri"/>
                <a:cs typeface="Calibri"/>
                <a:sym typeface="Calibri"/>
              </a:defRPr>
            </a:lvl1pPr>
          </a:lstStyle>
          <a:p>
            <a:r>
              <a:t>¡Atención!</a:t>
            </a:r>
          </a:p>
        </p:txBody>
      </p:sp>
      <p:sp>
        <p:nvSpPr>
          <p:cNvPr id="119" name="Google Shape;31;p6"/>
          <p:cNvSpPr/>
          <p:nvPr/>
        </p:nvSpPr>
        <p:spPr>
          <a:xfrm>
            <a:off x="182695" y="154650"/>
            <a:ext cx="7909204" cy="651003"/>
          </a:xfrm>
          <a:custGeom>
            <a:avLst/>
            <a:gdLst/>
            <a:ahLst/>
            <a:cxnLst>
              <a:cxn ang="0">
                <a:pos x="wd2" y="hd2"/>
              </a:cxn>
              <a:cxn ang="5400000">
                <a:pos x="wd2" y="hd2"/>
              </a:cxn>
              <a:cxn ang="10800000">
                <a:pos x="wd2" y="hd2"/>
              </a:cxn>
              <a:cxn ang="16200000">
                <a:pos x="wd2" y="hd2"/>
              </a:cxn>
            </a:cxnLst>
            <a:rect l="0" t="0" r="r" b="b"/>
            <a:pathLst>
              <a:path w="21600" h="21600" extrusionOk="0">
                <a:moveTo>
                  <a:pt x="296" y="0"/>
                </a:moveTo>
                <a:lnTo>
                  <a:pt x="21304" y="0"/>
                </a:lnTo>
                <a:cubicBezTo>
                  <a:pt x="21467" y="0"/>
                  <a:pt x="21600" y="1612"/>
                  <a:pt x="21600" y="3600"/>
                </a:cubicBezTo>
                <a:lnTo>
                  <a:pt x="21600" y="21600"/>
                </a:lnTo>
                <a:lnTo>
                  <a:pt x="0" y="21600"/>
                </a:lnTo>
                <a:lnTo>
                  <a:pt x="0" y="3600"/>
                </a:lnTo>
                <a:cubicBezTo>
                  <a:pt x="0" y="1612"/>
                  <a:pt x="133" y="0"/>
                  <a:pt x="296" y="0"/>
                </a:cubicBezTo>
                <a:close/>
              </a:path>
            </a:pathLst>
          </a:custGeom>
          <a:blipFill dpi="0" rotWithShape="1">
            <a:blip r:embed="rId2"/>
            <a:srcRect/>
            <a:tile tx="0" ty="0" sx="100000" sy="100000" flip="none" algn="tl"/>
          </a:blipFill>
          <a:ln w="12700">
            <a:miter lim="400000"/>
          </a:ln>
        </p:spPr>
        <p:txBody>
          <a:bodyPr lIns="0" tIns="0" rIns="0" bIns="0" anchor="b"/>
          <a:lstStyle/>
          <a:p>
            <a:pPr>
              <a:defRPr>
                <a:latin typeface="+mj-lt"/>
                <a:ea typeface="+mj-ea"/>
                <a:cs typeface="+mj-cs"/>
                <a:sym typeface="Arial"/>
              </a:defRPr>
            </a:pPr>
            <a:endParaRPr dirty="0"/>
          </a:p>
        </p:txBody>
      </p:sp>
      <p:sp>
        <p:nvSpPr>
          <p:cNvPr id="120"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SECTION_HEADER">
    <p:spTree>
      <p:nvGrpSpPr>
        <p:cNvPr id="1" name=""/>
        <p:cNvGrpSpPr/>
        <p:nvPr/>
      </p:nvGrpSpPr>
      <p:grpSpPr>
        <a:xfrm>
          <a:off x="0" y="0"/>
          <a:ext cx="0" cy="0"/>
          <a:chOff x="0" y="0"/>
          <a:chExt cx="0" cy="0"/>
        </a:xfrm>
      </p:grpSpPr>
      <p:sp>
        <p:nvSpPr>
          <p:cNvPr id="127" name="Google Shape;20;p27"/>
          <p:cNvSpPr/>
          <p:nvPr/>
        </p:nvSpPr>
        <p:spPr>
          <a:xfrm>
            <a:off x="180897" y="180899"/>
            <a:ext cx="7911005" cy="651003"/>
          </a:xfrm>
          <a:custGeom>
            <a:avLst/>
            <a:gdLst/>
            <a:ahLst/>
            <a:cxnLst>
              <a:cxn ang="0">
                <a:pos x="wd2" y="hd2"/>
              </a:cxn>
              <a:cxn ang="5400000">
                <a:pos x="wd2" y="hd2"/>
              </a:cxn>
              <a:cxn ang="10800000">
                <a:pos x="wd2" y="hd2"/>
              </a:cxn>
              <a:cxn ang="16200000">
                <a:pos x="wd2" y="hd2"/>
              </a:cxn>
            </a:cxnLst>
            <a:rect l="0" t="0" r="r" b="b"/>
            <a:pathLst>
              <a:path w="21600" h="21600" extrusionOk="0">
                <a:moveTo>
                  <a:pt x="296" y="0"/>
                </a:moveTo>
                <a:lnTo>
                  <a:pt x="21304" y="0"/>
                </a:lnTo>
                <a:cubicBezTo>
                  <a:pt x="21467" y="0"/>
                  <a:pt x="21600" y="1612"/>
                  <a:pt x="21600" y="3600"/>
                </a:cubicBezTo>
                <a:lnTo>
                  <a:pt x="21600" y="21600"/>
                </a:lnTo>
                <a:lnTo>
                  <a:pt x="0" y="21600"/>
                </a:lnTo>
                <a:lnTo>
                  <a:pt x="0" y="3600"/>
                </a:lnTo>
                <a:cubicBezTo>
                  <a:pt x="0" y="1612"/>
                  <a:pt x="133" y="0"/>
                  <a:pt x="296" y="0"/>
                </a:cubicBezTo>
                <a:close/>
              </a:path>
            </a:pathLst>
          </a:custGeom>
          <a:solidFill>
            <a:srgbClr val="741B47"/>
          </a:solidFill>
          <a:ln w="12700">
            <a:miter lim="400000"/>
          </a:ln>
        </p:spPr>
        <p:txBody>
          <a:bodyPr lIns="0" tIns="0" rIns="0" bIns="0" anchor="b"/>
          <a:lstStyle/>
          <a:p>
            <a:pPr>
              <a:defRPr>
                <a:latin typeface="+mj-lt"/>
                <a:ea typeface="+mj-ea"/>
                <a:cs typeface="+mj-cs"/>
                <a:sym typeface="Arial"/>
              </a:defRPr>
            </a:pPr>
            <a:endParaRPr/>
          </a:p>
        </p:txBody>
      </p:sp>
      <p:grpSp>
        <p:nvGrpSpPr>
          <p:cNvPr id="130" name="Google Shape;21;p27"/>
          <p:cNvGrpSpPr/>
          <p:nvPr/>
        </p:nvGrpSpPr>
        <p:grpSpPr>
          <a:xfrm>
            <a:off x="8091898" y="451662"/>
            <a:ext cx="662106" cy="380241"/>
            <a:chOff x="-1" y="-1"/>
            <a:chExt cx="662105" cy="380239"/>
          </a:xfrm>
        </p:grpSpPr>
        <p:sp>
          <p:nvSpPr>
            <p:cNvPr id="128" name="Rectángulo"/>
            <p:cNvSpPr/>
            <p:nvPr/>
          </p:nvSpPr>
          <p:spPr>
            <a:xfrm>
              <a:off x="-2" y="327736"/>
              <a:ext cx="662107" cy="52503"/>
            </a:xfrm>
            <a:prstGeom prst="rect">
              <a:avLst/>
            </a:prstGeom>
            <a:solidFill>
              <a:srgbClr val="0F69B4"/>
            </a:solidFill>
            <a:ln w="12700" cap="flat">
              <a:noFill/>
              <a:miter lim="400000"/>
            </a:ln>
            <a:effectLst/>
          </p:spPr>
          <p:txBody>
            <a:bodyPr wrap="square" lIns="0" tIns="0" rIns="0" bIns="0" numCol="1" anchor="b">
              <a:noAutofit/>
            </a:bodyPr>
            <a:lstStyle/>
            <a:p>
              <a:pPr>
                <a:defRPr>
                  <a:latin typeface="+mj-lt"/>
                  <a:ea typeface="+mj-ea"/>
                  <a:cs typeface="+mj-cs"/>
                  <a:sym typeface="Arial"/>
                </a:defRPr>
              </a:pPr>
              <a:endParaRPr/>
            </a:p>
          </p:txBody>
        </p:sp>
        <p:sp>
          <p:nvSpPr>
            <p:cNvPr id="129" name="Texto"/>
            <p:cNvSpPr txBox="1"/>
            <p:nvPr/>
          </p:nvSpPr>
          <p:spPr>
            <a:xfrm>
              <a:off x="-2" y="-1"/>
              <a:ext cx="662107" cy="38023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2" tIns="91422" rIns="91422" bIns="91422" numCol="1" anchor="b">
              <a:spAutoFit/>
            </a:bodyPr>
            <a:lstStyle>
              <a:lvl1pPr>
                <a:defRPr>
                  <a:latin typeface="+mj-lt"/>
                  <a:ea typeface="+mj-ea"/>
                  <a:cs typeface="+mj-cs"/>
                  <a:sym typeface="Arial"/>
                </a:defRPr>
              </a:lvl1pPr>
            </a:lstStyle>
            <a:p>
              <a:r>
                <a:t> </a:t>
              </a:r>
            </a:p>
          </p:txBody>
        </p:sp>
      </p:grpSp>
      <p:grpSp>
        <p:nvGrpSpPr>
          <p:cNvPr id="133" name="Google Shape;22;p27"/>
          <p:cNvGrpSpPr/>
          <p:nvPr/>
        </p:nvGrpSpPr>
        <p:grpSpPr>
          <a:xfrm>
            <a:off x="8753997" y="451662"/>
            <a:ext cx="785404" cy="380241"/>
            <a:chOff x="0" y="-1"/>
            <a:chExt cx="785403" cy="380239"/>
          </a:xfrm>
        </p:grpSpPr>
        <p:sp>
          <p:nvSpPr>
            <p:cNvPr id="131" name="Rectángulo"/>
            <p:cNvSpPr/>
            <p:nvPr/>
          </p:nvSpPr>
          <p:spPr>
            <a:xfrm>
              <a:off x="-1" y="327736"/>
              <a:ext cx="785404" cy="52503"/>
            </a:xfrm>
            <a:prstGeom prst="rect">
              <a:avLst/>
            </a:prstGeom>
            <a:solidFill>
              <a:srgbClr val="EB3C46"/>
            </a:solidFill>
            <a:ln w="12700" cap="flat">
              <a:noFill/>
              <a:miter lim="400000"/>
            </a:ln>
            <a:effectLst/>
          </p:spPr>
          <p:txBody>
            <a:bodyPr wrap="square" lIns="0" tIns="0" rIns="0" bIns="0" numCol="1" anchor="b">
              <a:noAutofit/>
            </a:bodyPr>
            <a:lstStyle/>
            <a:p>
              <a:pPr>
                <a:defRPr>
                  <a:latin typeface="+mj-lt"/>
                  <a:ea typeface="+mj-ea"/>
                  <a:cs typeface="+mj-cs"/>
                  <a:sym typeface="Arial"/>
                </a:defRPr>
              </a:pPr>
              <a:endParaRPr/>
            </a:p>
          </p:txBody>
        </p:sp>
        <p:sp>
          <p:nvSpPr>
            <p:cNvPr id="132" name="Texto"/>
            <p:cNvSpPr txBox="1"/>
            <p:nvPr/>
          </p:nvSpPr>
          <p:spPr>
            <a:xfrm>
              <a:off x="-1" y="-1"/>
              <a:ext cx="785404" cy="38023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2" tIns="91422" rIns="91422" bIns="91422" numCol="1" anchor="b">
              <a:spAutoFit/>
            </a:bodyPr>
            <a:lstStyle>
              <a:lvl1pPr>
                <a:defRPr>
                  <a:latin typeface="+mj-lt"/>
                  <a:ea typeface="+mj-ea"/>
                  <a:cs typeface="+mj-cs"/>
                  <a:sym typeface="Arial"/>
                </a:defRPr>
              </a:lvl1pPr>
            </a:lstStyle>
            <a:p>
              <a:r>
                <a:t> </a:t>
              </a:r>
            </a:p>
          </p:txBody>
        </p:sp>
      </p:grpSp>
      <p:sp>
        <p:nvSpPr>
          <p:cNvPr id="134" name="Google Shape;26;p27"/>
          <p:cNvSpPr txBox="1"/>
          <p:nvPr/>
        </p:nvSpPr>
        <p:spPr>
          <a:xfrm>
            <a:off x="375975" y="6881800"/>
            <a:ext cx="6786599" cy="3171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2" tIns="91422" rIns="91422" bIns="91422">
            <a:spAutoFit/>
          </a:bodyPr>
          <a:lstStyle/>
          <a:p>
            <a:pPr>
              <a:defRPr sz="1100">
                <a:solidFill>
                  <a:srgbClr val="741B47"/>
                </a:solidFill>
                <a:latin typeface="Calibri"/>
                <a:ea typeface="Calibri"/>
                <a:cs typeface="Calibri"/>
                <a:sym typeface="Calibri"/>
              </a:defRPr>
            </a:pPr>
            <a:r>
              <a:t>        MECÁNICA AUTOMOTRIZ</a:t>
            </a:r>
            <a:r>
              <a:rPr>
                <a:solidFill>
                  <a:srgbClr val="000000"/>
                </a:solidFill>
              </a:rPr>
              <a:t> | 3° Medio | Presentación</a:t>
            </a:r>
          </a:p>
        </p:txBody>
      </p:sp>
      <p:sp>
        <p:nvSpPr>
          <p:cNvPr id="135" name="Google Shape;33;p25"/>
          <p:cNvSpPr txBox="1"/>
          <p:nvPr/>
        </p:nvSpPr>
        <p:spPr>
          <a:xfrm>
            <a:off x="442650" y="350325"/>
            <a:ext cx="7441801" cy="3722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2" tIns="91422" rIns="91422" bIns="91422">
            <a:spAutoFit/>
          </a:bodyPr>
          <a:lstStyle/>
          <a:p>
            <a:pPr>
              <a:defRPr b="1">
                <a:solidFill>
                  <a:srgbClr val="FFFFFF"/>
                </a:solidFill>
                <a:latin typeface="Calibri"/>
                <a:ea typeface="Calibri"/>
                <a:cs typeface="Calibri"/>
                <a:sym typeface="Calibri"/>
              </a:defRPr>
            </a:pPr>
            <a:r>
              <a:t>MÓDULO</a:t>
            </a:r>
            <a:r>
              <a:rPr b="0"/>
              <a:t> Mantenimiento de los sistemas de transmisión y freno</a:t>
            </a:r>
          </a:p>
        </p:txBody>
      </p:sp>
      <p:sp>
        <p:nvSpPr>
          <p:cNvPr id="136" name="Google Shape;23;p27"/>
          <p:cNvSpPr txBox="1"/>
          <p:nvPr/>
        </p:nvSpPr>
        <p:spPr>
          <a:xfrm>
            <a:off x="8443617" y="271141"/>
            <a:ext cx="1166703" cy="392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2" tIns="91422" rIns="91422" bIns="91422">
            <a:spAutoFit/>
          </a:bodyPr>
          <a:lstStyle/>
          <a:p>
            <a:pPr algn="r">
              <a:defRPr sz="1200">
                <a:latin typeface="Calibri"/>
                <a:ea typeface="Calibri"/>
                <a:cs typeface="Calibri"/>
                <a:sym typeface="Calibri"/>
              </a:defRPr>
            </a:pPr>
            <a:r>
              <a:t>Actividad 7|</a:t>
            </a:r>
            <a:r>
              <a:rPr sz="1600">
                <a:solidFill>
                  <a:srgbClr val="741B47"/>
                </a:solidFill>
              </a:rPr>
              <a:t>2</a:t>
            </a:r>
          </a:p>
        </p:txBody>
      </p:sp>
      <p:sp>
        <p:nvSpPr>
          <p:cNvPr id="137" name="Número de diapositiva"/>
          <p:cNvSpPr txBox="1">
            <a:spLocks noGrp="1"/>
          </p:cNvSpPr>
          <p:nvPr>
            <p:ph type="sldNum" sz="quarter" idx="2"/>
          </p:nvPr>
        </p:nvSpPr>
        <p:spPr>
          <a:xfrm>
            <a:off x="371691" y="6881800"/>
            <a:ext cx="337157" cy="317114"/>
          </a:xfrm>
          <a:prstGeom prst="rect">
            <a:avLst/>
          </a:prstGeom>
        </p:spPr>
        <p:txBody>
          <a:bodyPr lIns="91422" tIns="91422" rIns="91422" bIns="91422" anchor="t"/>
          <a:lstStyle>
            <a:lvl1pPr>
              <a:defRPr sz="1100">
                <a:latin typeface="Calibri"/>
                <a:ea typeface="Calibri"/>
                <a:cs typeface="Calibri"/>
                <a:sym typeface="Calibri"/>
              </a:defRPr>
            </a:lvl1pPr>
          </a:lstStyle>
          <a:p>
            <a:fld id="{86CB4B4D-7CA3-9044-876B-883B54F8677D}" type="slidenum">
              <a:t>‹Nº›</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4" name="Google Shape;15;p24"/>
          <p:cNvGrpSpPr/>
          <p:nvPr/>
        </p:nvGrpSpPr>
        <p:grpSpPr>
          <a:xfrm>
            <a:off x="242852" y="1756547"/>
            <a:ext cx="9346508" cy="5675929"/>
            <a:chOff x="-1" y="0"/>
            <a:chExt cx="9346507" cy="5675927"/>
          </a:xfrm>
        </p:grpSpPr>
        <p:sp>
          <p:nvSpPr>
            <p:cNvPr id="2" name="Figura"/>
            <p:cNvSpPr/>
            <p:nvPr/>
          </p:nvSpPr>
          <p:spPr>
            <a:xfrm>
              <a:off x="-2" y="-1"/>
              <a:ext cx="9346508" cy="567592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587" y="0"/>
                  </a:lnTo>
                  <a:cubicBezTo>
                    <a:pt x="20699" y="0"/>
                    <a:pt x="21600" y="1484"/>
                    <a:pt x="21600" y="3316"/>
                  </a:cubicBezTo>
                  <a:lnTo>
                    <a:pt x="21600" y="21600"/>
                  </a:lnTo>
                  <a:lnTo>
                    <a:pt x="0" y="21600"/>
                  </a:lnTo>
                  <a:close/>
                </a:path>
              </a:pathLst>
            </a:custGeom>
            <a:solidFill>
              <a:srgbClr val="EEEEEE"/>
            </a:solidFill>
            <a:ln w="12700" cap="flat">
              <a:noFill/>
              <a:miter lim="400000"/>
            </a:ln>
            <a:effectLst/>
          </p:spPr>
          <p:txBody>
            <a:bodyPr wrap="square" lIns="0" tIns="0" rIns="0" bIns="0" numCol="1" anchor="ctr">
              <a:noAutofit/>
            </a:bodyPr>
            <a:lstStyle/>
            <a:p>
              <a:pPr>
                <a:defRPr>
                  <a:latin typeface="+mj-lt"/>
                  <a:ea typeface="+mj-ea"/>
                  <a:cs typeface="+mj-cs"/>
                  <a:sym typeface="Arial"/>
                </a:defRPr>
              </a:pPr>
              <a:endParaRPr/>
            </a:p>
          </p:txBody>
        </p:sp>
        <p:sp>
          <p:nvSpPr>
            <p:cNvPr id="3" name="Texto"/>
            <p:cNvSpPr txBox="1"/>
            <p:nvPr/>
          </p:nvSpPr>
          <p:spPr>
            <a:xfrm>
              <a:off x="-2" y="2647844"/>
              <a:ext cx="9091325" cy="38023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2" tIns="91422" rIns="91422" bIns="91422" numCol="1" anchor="ctr">
              <a:spAutoFit/>
            </a:bodyPr>
            <a:lstStyle>
              <a:lvl1pPr>
                <a:defRPr>
                  <a:latin typeface="+mj-lt"/>
                  <a:ea typeface="+mj-ea"/>
                  <a:cs typeface="+mj-cs"/>
                  <a:sym typeface="Arial"/>
                </a:defRPr>
              </a:lvl1pPr>
            </a:lstStyle>
            <a:p>
              <a:r>
                <a:t> </a:t>
              </a:r>
            </a:p>
          </p:txBody>
        </p:sp>
      </p:grpSp>
      <p:pic>
        <p:nvPicPr>
          <p:cNvPr id="5" name="Google Shape;16;p24" descr="Google Shape;16;p24"/>
          <p:cNvPicPr>
            <a:picLocks noChangeAspect="1"/>
          </p:cNvPicPr>
          <p:nvPr/>
        </p:nvPicPr>
        <p:blipFill>
          <a:blip r:embed="rId10"/>
          <a:stretch>
            <a:fillRect/>
          </a:stretch>
        </p:blipFill>
        <p:spPr>
          <a:xfrm>
            <a:off x="8272364" y="1222172"/>
            <a:ext cx="1080003" cy="241875"/>
          </a:xfrm>
          <a:prstGeom prst="rect">
            <a:avLst/>
          </a:prstGeom>
          <a:ln w="12700">
            <a:miter lim="400000"/>
          </a:ln>
        </p:spPr>
      </p:pic>
      <p:pic>
        <p:nvPicPr>
          <p:cNvPr id="6" name="Google Shape;17;p24" descr="Google Shape;17;p24"/>
          <p:cNvPicPr>
            <a:picLocks noChangeAspect="1"/>
          </p:cNvPicPr>
          <p:nvPr/>
        </p:nvPicPr>
        <p:blipFill>
          <a:blip r:embed="rId11"/>
          <a:stretch>
            <a:fillRect/>
          </a:stretch>
        </p:blipFill>
        <p:spPr>
          <a:xfrm>
            <a:off x="8272364" y="418596"/>
            <a:ext cx="1080003" cy="664778"/>
          </a:xfrm>
          <a:prstGeom prst="rect">
            <a:avLst/>
          </a:prstGeom>
          <a:ln w="12700">
            <a:miter lim="400000"/>
          </a:ln>
        </p:spPr>
      </p:pic>
      <p:pic>
        <p:nvPicPr>
          <p:cNvPr id="7" name="Google Shape;18;p24" descr="Google Shape;18;p24"/>
          <p:cNvPicPr>
            <a:picLocks noChangeAspect="1"/>
          </p:cNvPicPr>
          <p:nvPr/>
        </p:nvPicPr>
        <p:blipFill>
          <a:blip r:embed="rId12"/>
          <a:stretch>
            <a:fillRect/>
          </a:stretch>
        </p:blipFill>
        <p:spPr>
          <a:xfrm>
            <a:off x="436350" y="419800"/>
            <a:ext cx="3659450" cy="680475"/>
          </a:xfrm>
          <a:prstGeom prst="rect">
            <a:avLst/>
          </a:prstGeom>
          <a:ln w="12700">
            <a:miter lim="400000"/>
          </a:ln>
        </p:spPr>
      </p:pic>
      <p:sp>
        <p:nvSpPr>
          <p:cNvPr id="8" name="Texto del título"/>
          <p:cNvSpPr txBox="1">
            <a:spLocks noGrp="1"/>
          </p:cNvSpPr>
          <p:nvPr>
            <p:ph type="title"/>
          </p:nvPr>
        </p:nvSpPr>
        <p:spPr>
          <a:xfrm>
            <a:off x="1455638" y="848357"/>
            <a:ext cx="7772401" cy="18383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lstStyle/>
          <a:p>
            <a:r>
              <a:t>Texto del título</a:t>
            </a:r>
          </a:p>
        </p:txBody>
      </p:sp>
      <p:sp>
        <p:nvSpPr>
          <p:cNvPr id="9" name="Nivel de texto 1…"/>
          <p:cNvSpPr txBox="1">
            <a:spLocks noGrp="1"/>
          </p:cNvSpPr>
          <p:nvPr>
            <p:ph type="body" idx="1"/>
          </p:nvPr>
        </p:nvSpPr>
        <p:spPr>
          <a:xfrm>
            <a:off x="5422800" y="2686755"/>
            <a:ext cx="3805239" cy="48697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lstStyle/>
          <a:p>
            <a:r>
              <a:t>Nivel de texto 1</a:t>
            </a:r>
          </a:p>
          <a:p>
            <a:pPr lvl="1"/>
            <a:r>
              <a:t>Nivel de texto 2</a:t>
            </a:r>
          </a:p>
          <a:p>
            <a:pPr lvl="2"/>
            <a:r>
              <a:t>Nivel de texto 3</a:t>
            </a:r>
          </a:p>
          <a:p>
            <a:pPr lvl="3"/>
            <a:r>
              <a:t>Nivel de texto 4</a:t>
            </a:r>
          </a:p>
          <a:p>
            <a:pPr lvl="4"/>
            <a:r>
              <a:t>Nivel de texto 5</a:t>
            </a:r>
          </a:p>
        </p:txBody>
      </p:sp>
      <p:sp>
        <p:nvSpPr>
          <p:cNvPr id="10" name="Número de diapositiva"/>
          <p:cNvSpPr txBox="1">
            <a:spLocks noGrp="1"/>
          </p:cNvSpPr>
          <p:nvPr>
            <p:ph type="sldNum" sz="quarter" idx="2"/>
          </p:nvPr>
        </p:nvSpPr>
        <p:spPr>
          <a:xfrm>
            <a:off x="6689123" y="6871631"/>
            <a:ext cx="273652" cy="264251"/>
          </a:xfrm>
          <a:prstGeom prst="rect">
            <a:avLst/>
          </a:prstGeom>
          <a:ln w="12700">
            <a:miter lim="400000"/>
          </a:ln>
        </p:spPr>
        <p:txBody>
          <a:bodyPr wrap="none" lIns="45718" tIns="45718" rIns="45718" bIns="45718" anchor="ctr">
            <a:spAutoFit/>
          </a:bodyPr>
          <a:lstStyle>
            <a:lvl1pPr algn="r">
              <a:defRPr sz="1200">
                <a:latin typeface="+mj-lt"/>
                <a:ea typeface="+mj-ea"/>
                <a:cs typeface="+mj-cs"/>
                <a:sym typeface="Arial"/>
              </a:defRPr>
            </a:lvl1pPr>
          </a:lstStyle>
          <a:p>
            <a:fld id="{86CB4B4D-7CA3-9044-876B-883B54F8677D}" type="slidenum">
              <a:t>‹Nº›</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ransition spd="med"/>
  <p:hf hdr="0" ftr="0" dt="0"/>
  <p:txStyles>
    <p:titleStyle>
      <a:lvl1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1pPr>
      <a:lvl2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2pPr>
      <a:lvl3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3pPr>
      <a:lvl4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4pPr>
      <a:lvl5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5pPr>
      <a:lvl6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6pPr>
      <a:lvl7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7pPr>
      <a:lvl8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8pPr>
      <a:lvl9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9pPr>
    </p:titleStyle>
    <p:bodyStyle>
      <a:lvl1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1pPr>
      <a:lvl2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2pPr>
      <a:lvl3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3pPr>
      <a:lvl4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4pPr>
      <a:lvl5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5pPr>
      <a:lvl6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6pPr>
      <a:lvl7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7pPr>
      <a:lvl8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8pPr>
      <a:lvl9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tif"/><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tif"/><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6.xml"/><Relationship Id="rId7" Type="http://schemas.openxmlformats.org/officeDocument/2006/relationships/image" Target="../media/image3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hyperlink" Target="https://www.youtube.com/watch?v=zBVayVr3X-c" TargetMode="External"/><Relationship Id="rId5" Type="http://schemas.openxmlformats.org/officeDocument/2006/relationships/image" Target="../media/image18.png"/><Relationship Id="rId4" Type="http://schemas.openxmlformats.org/officeDocument/2006/relationships/notesSlide" Target="../notesSlides/notesSlide1.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5.ti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9.png"/><Relationship Id="rId5" Type="http://schemas.openxmlformats.org/officeDocument/2006/relationships/hyperlink" Target="https://www.youtube.com/watch?v=zBVayVr3X-c" TargetMode="Externa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Google Shape;94;p1"/>
          <p:cNvSpPr txBox="1"/>
          <p:nvPr/>
        </p:nvSpPr>
        <p:spPr>
          <a:xfrm>
            <a:off x="1176618" y="6563125"/>
            <a:ext cx="7012135" cy="4821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399" tIns="91399" rIns="91399" bIns="91399" anchor="ctr">
            <a:spAutoFit/>
          </a:bodyPr>
          <a:lstStyle/>
          <a:p>
            <a:pPr lvl="1" algn="just">
              <a:defRPr sz="1100">
                <a:solidFill>
                  <a:srgbClr val="FFFFFF"/>
                </a:solidFill>
                <a:latin typeface="Calibri"/>
                <a:ea typeface="Calibri"/>
                <a:cs typeface="Calibri"/>
                <a:sym typeface="Calibri"/>
              </a:defRPr>
            </a:pPr>
            <a:r>
              <a:t>En estos documentos se utilizarán de manera inclusiva términos como: el estudiante, el docente, el compañero u otras palabras equivalentes y sus respectivos plurales, es decir, con ellas, se hace referencia tanto a hombres como a mujeres.</a:t>
            </a:r>
          </a:p>
        </p:txBody>
      </p:sp>
      <p:sp>
        <p:nvSpPr>
          <p:cNvPr id="165" name="Google Shape;97;p1"/>
          <p:cNvSpPr txBox="1"/>
          <p:nvPr/>
        </p:nvSpPr>
        <p:spPr>
          <a:xfrm>
            <a:off x="352724" y="2198348"/>
            <a:ext cx="7586043" cy="11537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399" tIns="91399" rIns="91399" bIns="91399" anchor="ctr">
            <a:spAutoFit/>
          </a:bodyPr>
          <a:lstStyle/>
          <a:p>
            <a:pPr>
              <a:lnSpc>
                <a:spcPct val="90000"/>
              </a:lnSpc>
              <a:defRPr sz="3600" b="1" cap="all">
                <a:solidFill>
                  <a:srgbClr val="741B47"/>
                </a:solidFill>
                <a:latin typeface="Calibri"/>
                <a:ea typeface="Calibri"/>
                <a:cs typeface="Calibri"/>
                <a:sym typeface="Calibri"/>
              </a:defRPr>
            </a:pPr>
            <a:r>
              <a:rPr dirty="0" err="1"/>
              <a:t>Mantenimiento</a:t>
            </a:r>
            <a:r>
              <a:rPr dirty="0"/>
              <a:t> de los </a:t>
            </a:r>
            <a:r>
              <a:rPr dirty="0" err="1"/>
              <a:t>sistemas</a:t>
            </a:r>
            <a:r>
              <a:rPr dirty="0"/>
              <a:t> </a:t>
            </a:r>
          </a:p>
          <a:p>
            <a:pPr>
              <a:lnSpc>
                <a:spcPct val="90000"/>
              </a:lnSpc>
              <a:defRPr sz="3600" b="1" cap="all">
                <a:solidFill>
                  <a:srgbClr val="741B47"/>
                </a:solidFill>
                <a:latin typeface="Calibri"/>
                <a:ea typeface="Calibri"/>
                <a:cs typeface="Calibri"/>
                <a:sym typeface="Calibri"/>
              </a:defRPr>
            </a:pPr>
            <a:r>
              <a:rPr dirty="0"/>
              <a:t>de </a:t>
            </a:r>
            <a:r>
              <a:rPr dirty="0" err="1"/>
              <a:t>transmisión</a:t>
            </a:r>
            <a:r>
              <a:rPr dirty="0"/>
              <a:t> y </a:t>
            </a:r>
            <a:r>
              <a:rPr dirty="0" err="1"/>
              <a:t>frenos</a:t>
            </a:r>
            <a:endParaRPr dirty="0"/>
          </a:p>
        </p:txBody>
      </p:sp>
      <p:sp>
        <p:nvSpPr>
          <p:cNvPr id="166" name="Google Shape;76;p1"/>
          <p:cNvSpPr txBox="1"/>
          <p:nvPr/>
        </p:nvSpPr>
        <p:spPr>
          <a:xfrm>
            <a:off x="374950" y="1913448"/>
            <a:ext cx="1444326" cy="6211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defRPr sz="1500" b="1">
                <a:latin typeface="Calibri"/>
                <a:ea typeface="Calibri"/>
                <a:cs typeface="Calibri"/>
                <a:sym typeface="Calibri"/>
              </a:defRPr>
            </a:lvl1pPr>
          </a:lstStyle>
          <a:p>
            <a:r>
              <a:rPr dirty="0"/>
              <a:t>MÓDULO 8</a:t>
            </a:r>
            <a:endParaRPr dirty="0">
              <a:latin typeface="+mn-lt"/>
              <a:ea typeface="+mn-ea"/>
              <a:cs typeface="+mn-cs"/>
              <a:sym typeface="Arial"/>
            </a:endParaRPr>
          </a:p>
        </p:txBody>
      </p:sp>
      <p:pic>
        <p:nvPicPr>
          <p:cNvPr id="167" name="Imagen" descr="Imagen"/>
          <p:cNvPicPr>
            <a:picLocks noChangeAspect="1"/>
          </p:cNvPicPr>
          <p:nvPr/>
        </p:nvPicPr>
        <p:blipFill>
          <a:blip r:embed="rId2"/>
          <a:stretch>
            <a:fillRect/>
          </a:stretch>
        </p:blipFill>
        <p:spPr>
          <a:xfrm>
            <a:off x="2060756" y="3270460"/>
            <a:ext cx="5524117" cy="3336101"/>
          </a:xfrm>
          <a:prstGeom prst="rect">
            <a:avLst/>
          </a:prstGeom>
          <a:ln w="12700">
            <a:miter lim="400000"/>
          </a:ln>
        </p:spPr>
      </p:pic>
      <p:sp>
        <p:nvSpPr>
          <p:cNvPr id="6" name="Google Shape;62;p13"/>
          <p:cNvSpPr txBox="1"/>
          <p:nvPr/>
        </p:nvSpPr>
        <p:spPr>
          <a:xfrm>
            <a:off x="1139100" y="834800"/>
            <a:ext cx="4156800" cy="31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x-none" sz="1200" b="1" dirty="0" smtClean="0">
                <a:solidFill>
                  <a:srgbClr val="741B47"/>
                </a:solidFill>
                <a:latin typeface="Calibri" panose="020F0502020204030204" pitchFamily="34" charset="0"/>
                <a:ea typeface="Roboto"/>
                <a:cs typeface="Calibri" panose="020F0502020204030204" pitchFamily="34" charset="0"/>
                <a:sym typeface="Roboto"/>
              </a:rPr>
              <a:t>SECTOR METALMECÁNICA </a:t>
            </a:r>
            <a:r>
              <a:rPr lang="x-none" sz="1200" dirty="0" smtClean="0">
                <a:solidFill>
                  <a:srgbClr val="741B47"/>
                </a:solidFill>
                <a:latin typeface="Calibri" panose="020F0502020204030204" pitchFamily="34" charset="0"/>
                <a:ea typeface="Roboto Medium"/>
                <a:cs typeface="Calibri" panose="020F0502020204030204" pitchFamily="34" charset="0"/>
                <a:sym typeface="Roboto Medium"/>
              </a:rPr>
              <a:t>| NIVEL </a:t>
            </a:r>
            <a:r>
              <a:rPr lang="es-CL" sz="1200" dirty="0" smtClean="0">
                <a:solidFill>
                  <a:srgbClr val="741B47"/>
                </a:solidFill>
                <a:latin typeface="Calibri" panose="020F0502020204030204" pitchFamily="34" charset="0"/>
                <a:ea typeface="Roboto Medium"/>
                <a:cs typeface="Calibri" panose="020F0502020204030204" pitchFamily="34" charset="0"/>
                <a:sym typeface="Roboto Medium"/>
              </a:rPr>
              <a:t>4</a:t>
            </a:r>
            <a:r>
              <a:rPr lang="x-none" sz="1200" dirty="0" smtClean="0">
                <a:solidFill>
                  <a:srgbClr val="741B47"/>
                </a:solidFill>
                <a:latin typeface="Calibri" panose="020F0502020204030204" pitchFamily="34" charset="0"/>
                <a:ea typeface="Roboto Medium"/>
                <a:cs typeface="Calibri" panose="020F0502020204030204" pitchFamily="34" charset="0"/>
                <a:sym typeface="Roboto Medium"/>
              </a:rPr>
              <a:t>° MEDIO</a:t>
            </a:r>
            <a:endParaRPr sz="1200" dirty="0">
              <a:solidFill>
                <a:srgbClr val="741B47"/>
              </a:solidFill>
              <a:latin typeface="Calibri" panose="020F0502020204030204" pitchFamily="34" charset="0"/>
              <a:ea typeface="Roboto Medium"/>
              <a:cs typeface="Calibri" panose="020F0502020204030204" pitchFamily="34" charset="0"/>
              <a:sym typeface="Roboto Medium"/>
            </a:endParaRPr>
          </a:p>
        </p:txBody>
      </p:sp>
    </p:spTree>
    <p:extLst>
      <p:ext uri="{BB962C8B-B14F-4D97-AF65-F5344CB8AC3E}">
        <p14:creationId xmlns:p14="http://schemas.microsoft.com/office/powerpoint/2010/main" val="3627556636"/>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 name="Google Shape;260;p11" descr="Google Shape;260;p11"/>
          <p:cNvPicPr>
            <a:picLocks noChangeAspect="1"/>
          </p:cNvPicPr>
          <p:nvPr/>
        </p:nvPicPr>
        <p:blipFill>
          <a:blip r:embed="rId2"/>
          <a:stretch>
            <a:fillRect/>
          </a:stretch>
        </p:blipFill>
        <p:spPr>
          <a:xfrm>
            <a:off x="5902233" y="1304434"/>
            <a:ext cx="3094285" cy="5481848"/>
          </a:xfrm>
          <a:prstGeom prst="rect">
            <a:avLst/>
          </a:prstGeom>
          <a:ln w="12700">
            <a:miter lim="400000"/>
          </a:ln>
        </p:spPr>
      </p:pic>
      <p:sp>
        <p:nvSpPr>
          <p:cNvPr id="265" name="Google Shape;261;p11"/>
          <p:cNvSpPr txBox="1"/>
          <p:nvPr/>
        </p:nvSpPr>
        <p:spPr>
          <a:xfrm>
            <a:off x="624577" y="5745510"/>
            <a:ext cx="4995619" cy="4541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398" tIns="91398" rIns="91398" bIns="91398">
            <a:spAutoFit/>
          </a:bodyPr>
          <a:lstStyle>
            <a:lvl1pPr>
              <a:defRPr sz="2100" b="1">
                <a:solidFill>
                  <a:srgbClr val="741B47"/>
                </a:solidFill>
                <a:latin typeface="Calibri"/>
                <a:ea typeface="Calibri"/>
                <a:cs typeface="Calibri"/>
                <a:sym typeface="Calibri"/>
              </a:defRPr>
            </a:lvl1pPr>
          </a:lstStyle>
          <a:p>
            <a:r>
              <a:t>¡Comparte tus respuestas!</a:t>
            </a:r>
          </a:p>
        </p:txBody>
      </p:sp>
      <p:grpSp>
        <p:nvGrpSpPr>
          <p:cNvPr id="268" name="Google Shape;262;p11"/>
          <p:cNvGrpSpPr/>
          <p:nvPr/>
        </p:nvGrpSpPr>
        <p:grpSpPr>
          <a:xfrm>
            <a:off x="558595" y="2258677"/>
            <a:ext cx="5146724" cy="3149067"/>
            <a:chOff x="0" y="0"/>
            <a:chExt cx="5146723" cy="3149066"/>
          </a:xfrm>
        </p:grpSpPr>
        <p:sp>
          <p:nvSpPr>
            <p:cNvPr id="266" name="Google Shape;263;p11"/>
            <p:cNvSpPr/>
            <p:nvPr/>
          </p:nvSpPr>
          <p:spPr>
            <a:xfrm>
              <a:off x="0" y="0"/>
              <a:ext cx="5146724" cy="3149067"/>
            </a:xfrm>
            <a:prstGeom prst="roundRect">
              <a:avLst>
                <a:gd name="adj" fmla="val 9635"/>
              </a:avLst>
            </a:prstGeom>
            <a:solidFill>
              <a:srgbClr val="FFFFFF"/>
            </a:solidFill>
            <a:ln w="9525" cap="flat">
              <a:solidFill>
                <a:srgbClr val="585858"/>
              </a:solidFill>
              <a:prstDash val="solid"/>
              <a:round/>
            </a:ln>
            <a:effectLst/>
          </p:spPr>
          <p:txBody>
            <a:bodyPr wrap="square" lIns="0" tIns="0" rIns="0" bIns="0" numCol="1" anchor="ctr">
              <a:noAutofit/>
            </a:bodyPr>
            <a:lstStyle/>
            <a:p>
              <a:pPr>
                <a:defRPr>
                  <a:latin typeface="+mj-lt"/>
                  <a:ea typeface="+mj-ea"/>
                  <a:cs typeface="+mj-cs"/>
                  <a:sym typeface="Arial"/>
                </a:defRPr>
              </a:pPr>
              <a:endParaRPr/>
            </a:p>
          </p:txBody>
        </p:sp>
        <p:sp>
          <p:nvSpPr>
            <p:cNvPr id="267" name="Google Shape;264;p11"/>
            <p:cNvSpPr txBox="1"/>
            <p:nvPr/>
          </p:nvSpPr>
          <p:spPr>
            <a:xfrm>
              <a:off x="67388" y="1384440"/>
              <a:ext cx="5011946" cy="38018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398" tIns="91398" rIns="91398" bIns="91398" numCol="1" anchor="ctr">
              <a:spAutoFit/>
            </a:bodyPr>
            <a:lstStyle>
              <a:lvl1pPr>
                <a:defRPr>
                  <a:latin typeface="+mj-lt"/>
                  <a:ea typeface="+mj-ea"/>
                  <a:cs typeface="+mj-cs"/>
                  <a:sym typeface="Arial"/>
                </a:defRPr>
              </a:lvl1pPr>
            </a:lstStyle>
            <a:p>
              <a:r>
                <a:t>    </a:t>
              </a:r>
            </a:p>
          </p:txBody>
        </p:sp>
      </p:grpSp>
      <p:pic>
        <p:nvPicPr>
          <p:cNvPr id="269" name="Google Shape;265;p11" descr="Google Shape;265;p11"/>
          <p:cNvPicPr>
            <a:picLocks noChangeAspect="1"/>
          </p:cNvPicPr>
          <p:nvPr/>
        </p:nvPicPr>
        <p:blipFill>
          <a:blip r:embed="rId3"/>
          <a:stretch>
            <a:fillRect/>
          </a:stretch>
        </p:blipFill>
        <p:spPr>
          <a:xfrm>
            <a:off x="5449463" y="2061747"/>
            <a:ext cx="477103" cy="477104"/>
          </a:xfrm>
          <a:prstGeom prst="rect">
            <a:avLst/>
          </a:prstGeom>
          <a:ln w="12700">
            <a:miter lim="400000"/>
          </a:ln>
        </p:spPr>
      </p:pic>
      <p:sp>
        <p:nvSpPr>
          <p:cNvPr id="270" name="Google Shape;323;p12"/>
          <p:cNvSpPr txBox="1"/>
          <p:nvPr/>
        </p:nvSpPr>
        <p:spPr>
          <a:xfrm>
            <a:off x="375973" y="1265365"/>
            <a:ext cx="8950504" cy="5361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3" tIns="91423" rIns="91423" bIns="91423" anchor="ctr">
            <a:spAutoFit/>
          </a:bodyPr>
          <a:lstStyle>
            <a:lvl1pPr>
              <a:lnSpc>
                <a:spcPct val="80000"/>
              </a:lnSpc>
              <a:defRPr sz="2800" b="1">
                <a:solidFill>
                  <a:srgbClr val="741B47"/>
                </a:solidFill>
                <a:latin typeface="Calibri"/>
                <a:ea typeface="Calibri"/>
                <a:cs typeface="Calibri"/>
                <a:sym typeface="Calibri"/>
              </a:defRPr>
            </a:lvl1pPr>
          </a:lstStyle>
          <a:p>
            <a:r>
              <a:t>REFLEXIONEMOS</a:t>
            </a:r>
          </a:p>
        </p:txBody>
      </p:sp>
      <p:sp>
        <p:nvSpPr>
          <p:cNvPr id="271" name="Google Shape;324;p12"/>
          <p:cNvSpPr txBox="1"/>
          <p:nvPr/>
        </p:nvSpPr>
        <p:spPr>
          <a:xfrm>
            <a:off x="404550" y="1072696"/>
            <a:ext cx="4700400" cy="3722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3" tIns="91423" rIns="91423" bIns="91423" anchor="ctr">
            <a:spAutoFit/>
          </a:bodyPr>
          <a:lstStyle>
            <a:lvl1pPr>
              <a:defRPr b="1">
                <a:latin typeface="Calibri"/>
                <a:ea typeface="Calibri"/>
                <a:cs typeface="Calibri"/>
                <a:sym typeface="Calibri"/>
              </a:defRPr>
            </a:lvl1pPr>
          </a:lstStyle>
          <a:p>
            <a:r>
              <a:t>HAGAMOS UNA PAUSA</a:t>
            </a:r>
          </a:p>
        </p:txBody>
      </p:sp>
      <p:sp>
        <p:nvSpPr>
          <p:cNvPr id="272" name="Google Shape;52;p28"/>
          <p:cNvSpPr txBox="1">
            <a:spLocks noGrp="1"/>
          </p:cNvSpPr>
          <p:nvPr>
            <p:ph type="sldNum" sz="quarter" idx="4294967295"/>
          </p:nvPr>
        </p:nvSpPr>
        <p:spPr>
          <a:xfrm>
            <a:off x="371683" y="6881800"/>
            <a:ext cx="337157" cy="31711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2" tIns="91422" rIns="91422" bIns="91422" anchor="t"/>
          <a:lstStyle>
            <a:lvl1pPr>
              <a:defRPr sz="1100">
                <a:latin typeface="Calibri"/>
                <a:ea typeface="Calibri"/>
                <a:cs typeface="Calibri"/>
                <a:sym typeface="Calibri"/>
              </a:defRPr>
            </a:lvl1pPr>
          </a:lstStyle>
          <a:p>
            <a:fld id="{86CB4B4D-7CA3-9044-876B-883B54F8677D}" type="slidenum">
              <a:t>10</a:t>
            </a:fld>
            <a:endParaRPr/>
          </a:p>
        </p:txBody>
      </p:sp>
      <p:sp>
        <p:nvSpPr>
          <p:cNvPr id="273" name="Google Shape;266;p11"/>
          <p:cNvSpPr txBox="1"/>
          <p:nvPr/>
        </p:nvSpPr>
        <p:spPr>
          <a:xfrm>
            <a:off x="1090126" y="3026623"/>
            <a:ext cx="4179111" cy="16619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398" tIns="91398" rIns="91398" bIns="91398" anchor="ctr">
            <a:spAutoFit/>
          </a:bodyPr>
          <a:lstStyle/>
          <a:p>
            <a:pPr>
              <a:defRPr sz="1600">
                <a:latin typeface="Calibri"/>
                <a:ea typeface="Calibri"/>
                <a:cs typeface="Calibri"/>
                <a:sym typeface="Calibri"/>
              </a:defRPr>
            </a:pPr>
            <a:r>
              <a:t>Considerando el video recién visto:</a:t>
            </a:r>
          </a:p>
          <a:p>
            <a:pPr>
              <a:defRPr sz="1600">
                <a:latin typeface="Calibri"/>
                <a:ea typeface="Calibri"/>
                <a:cs typeface="Calibri"/>
                <a:sym typeface="Calibri"/>
              </a:defRPr>
            </a:pPr>
            <a:endParaRPr/>
          </a:p>
          <a:p>
            <a:pPr>
              <a:defRPr sz="1600">
                <a:latin typeface="Calibri"/>
                <a:ea typeface="Calibri"/>
                <a:cs typeface="Calibri"/>
                <a:sym typeface="Calibri"/>
              </a:defRPr>
            </a:pPr>
            <a:r>
              <a:t>¿Cuál es la principal características de los frenos ABS?</a:t>
            </a:r>
          </a:p>
          <a:p>
            <a:pPr>
              <a:defRPr sz="1600">
                <a:latin typeface="Calibri"/>
                <a:ea typeface="Calibri"/>
                <a:cs typeface="Calibri"/>
                <a:sym typeface="Calibri"/>
              </a:defRPr>
            </a:pPr>
            <a:endParaRPr/>
          </a:p>
          <a:p>
            <a:pPr>
              <a:defRPr sz="1600">
                <a:latin typeface="Calibri"/>
                <a:ea typeface="Calibri"/>
                <a:cs typeface="Calibri"/>
                <a:sym typeface="Calibri"/>
              </a:defRPr>
            </a:pPr>
            <a:r>
              <a:t>¿En qué año fueron creados?</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Grupo 11"/>
          <p:cNvSpPr/>
          <p:nvPr/>
        </p:nvSpPr>
        <p:spPr>
          <a:xfrm>
            <a:off x="371687" y="3139252"/>
            <a:ext cx="8972125" cy="1969188"/>
          </a:xfrm>
          <a:prstGeom prst="roundRect">
            <a:avLst>
              <a:gd name="adj" fmla="val 8232"/>
            </a:avLst>
          </a:prstGeom>
          <a:solidFill>
            <a:srgbClr val="DFD3D8"/>
          </a:solidFill>
          <a:ln w="12700">
            <a:miter lim="400000"/>
          </a:ln>
        </p:spPr>
        <p:txBody>
          <a:bodyPr lIns="0" tIns="0" rIns="0" bIns="0" anchor="ctr"/>
          <a:lstStyle/>
          <a:p>
            <a:pPr>
              <a:defRPr>
                <a:latin typeface="+mj-lt"/>
                <a:ea typeface="+mj-ea"/>
                <a:cs typeface="+mj-cs"/>
                <a:sym typeface="Arial"/>
              </a:defRPr>
            </a:pPr>
            <a:endParaRPr/>
          </a:p>
        </p:txBody>
      </p:sp>
      <p:sp>
        <p:nvSpPr>
          <p:cNvPr id="276" name="Google Shape;173;p6"/>
          <p:cNvSpPr txBox="1"/>
          <p:nvPr/>
        </p:nvSpPr>
        <p:spPr>
          <a:xfrm>
            <a:off x="393307" y="1062487"/>
            <a:ext cx="8950506" cy="5361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2" tIns="91422" rIns="91422" bIns="91422" anchor="ctr">
            <a:spAutoFit/>
          </a:bodyPr>
          <a:lstStyle/>
          <a:p>
            <a:pPr>
              <a:lnSpc>
                <a:spcPct val="80000"/>
              </a:lnSpc>
              <a:defRPr sz="2800" b="1">
                <a:solidFill>
                  <a:srgbClr val="741B47"/>
                </a:solidFill>
                <a:latin typeface="Calibri"/>
                <a:ea typeface="Calibri"/>
                <a:cs typeface="Calibri"/>
                <a:sym typeface="Calibri"/>
              </a:defRPr>
            </a:pPr>
            <a:r>
              <a:t>COMPONENTES DEL </a:t>
            </a:r>
            <a:r>
              <a:rPr b="0">
                <a:solidFill>
                  <a:srgbClr val="FF0000"/>
                </a:solidFill>
              </a:rPr>
              <a:t>SISTEMA DE FRENOS ABS</a:t>
            </a:r>
          </a:p>
        </p:txBody>
      </p:sp>
      <p:sp>
        <p:nvSpPr>
          <p:cNvPr id="277" name="Google Shape;43;p26"/>
          <p:cNvSpPr txBox="1">
            <a:spLocks noGrp="1"/>
          </p:cNvSpPr>
          <p:nvPr>
            <p:ph type="sldNum" sz="quarter" idx="4294967295"/>
          </p:nvPr>
        </p:nvSpPr>
        <p:spPr>
          <a:xfrm>
            <a:off x="371687" y="6881800"/>
            <a:ext cx="337157" cy="31711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2" tIns="91422" rIns="91422" bIns="91422" anchor="t"/>
          <a:lstStyle>
            <a:lvl1pPr>
              <a:defRPr sz="1100">
                <a:latin typeface="Calibri"/>
                <a:ea typeface="Calibri"/>
                <a:cs typeface="Calibri"/>
                <a:sym typeface="Calibri"/>
              </a:defRPr>
            </a:lvl1pPr>
          </a:lstStyle>
          <a:p>
            <a:fld id="{86CB4B4D-7CA3-9044-876B-883B54F8677D}" type="slidenum">
              <a:t>11</a:t>
            </a:fld>
            <a:endParaRPr/>
          </a:p>
        </p:txBody>
      </p:sp>
      <p:sp>
        <p:nvSpPr>
          <p:cNvPr id="278" name="Grupo 11"/>
          <p:cNvSpPr/>
          <p:nvPr/>
        </p:nvSpPr>
        <p:spPr>
          <a:xfrm>
            <a:off x="371687" y="2004100"/>
            <a:ext cx="8972125" cy="958307"/>
          </a:xfrm>
          <a:prstGeom prst="roundRect">
            <a:avLst>
              <a:gd name="adj" fmla="val 20308"/>
            </a:avLst>
          </a:prstGeom>
          <a:solidFill>
            <a:srgbClr val="EEEEEE"/>
          </a:solidFill>
          <a:ln w="12700">
            <a:miter lim="400000"/>
          </a:ln>
        </p:spPr>
        <p:txBody>
          <a:bodyPr lIns="0" tIns="0" rIns="0" bIns="0" anchor="ctr"/>
          <a:lstStyle/>
          <a:p>
            <a:pPr algn="just">
              <a:spcBef>
                <a:spcPts val="500"/>
              </a:spcBef>
              <a:defRPr sz="1600">
                <a:latin typeface="Calibri"/>
                <a:ea typeface="Calibri"/>
                <a:cs typeface="Calibri"/>
                <a:sym typeface="Calibri"/>
              </a:defRPr>
            </a:pPr>
            <a:endParaRPr/>
          </a:p>
        </p:txBody>
      </p:sp>
      <p:sp>
        <p:nvSpPr>
          <p:cNvPr id="279" name="CuadroTexto 18"/>
          <p:cNvSpPr txBox="1"/>
          <p:nvPr/>
        </p:nvSpPr>
        <p:spPr>
          <a:xfrm>
            <a:off x="540267" y="2205957"/>
            <a:ext cx="8634966" cy="5545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just">
              <a:spcBef>
                <a:spcPts val="500"/>
              </a:spcBef>
              <a:defRPr sz="1600">
                <a:latin typeface="Calibri"/>
                <a:ea typeface="Calibri"/>
                <a:cs typeface="Calibri"/>
                <a:sym typeface="Calibri"/>
              </a:defRPr>
            </a:lvl1pPr>
          </a:lstStyle>
          <a:p>
            <a:r>
              <a:t>En la actualidad la ECU de Frenos ABS y la Unidad Hidráulica Moduladora, se encuentran en la misma Unidad, por lo tanto, existen muchos componentes involucrados como se observa en la imagen  </a:t>
            </a:r>
          </a:p>
        </p:txBody>
      </p:sp>
      <p:sp>
        <p:nvSpPr>
          <p:cNvPr id="280" name="CuadroTexto 20"/>
          <p:cNvSpPr txBox="1"/>
          <p:nvPr/>
        </p:nvSpPr>
        <p:spPr>
          <a:xfrm>
            <a:off x="540215" y="3353808"/>
            <a:ext cx="8635070" cy="8085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600">
                <a:solidFill>
                  <a:srgbClr val="741B47"/>
                </a:solidFill>
                <a:latin typeface="Calibri"/>
                <a:ea typeface="Calibri"/>
                <a:cs typeface="Calibri"/>
                <a:sym typeface="Calibri"/>
              </a:defRPr>
            </a:lvl1pPr>
          </a:lstStyle>
          <a:p>
            <a:r>
              <a:t>Además, se deben agregar los fusibles y relés que protegen y permiten el funcionamiento de la Electrobomba y Electroválvulas que se ubican dentro del grupo Hidráulico, ubicados en la caja de fusibles y relés en el compartimiento del motor.</a:t>
            </a:r>
          </a:p>
        </p:txBody>
      </p:sp>
      <p:sp>
        <p:nvSpPr>
          <p:cNvPr id="281" name="Rectangle 2"/>
          <p:cNvSpPr txBox="1"/>
          <p:nvPr/>
        </p:nvSpPr>
        <p:spPr>
          <a:xfrm>
            <a:off x="440632" y="1459782"/>
            <a:ext cx="5627550" cy="5210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nSpc>
                <a:spcPct val="90000"/>
              </a:lnSpc>
              <a:defRPr sz="2400">
                <a:solidFill>
                  <a:srgbClr val="741B47"/>
                </a:solidFill>
                <a:latin typeface="Calibri"/>
                <a:ea typeface="Calibri"/>
                <a:cs typeface="Calibri"/>
                <a:sym typeface="Calibri"/>
              </a:defRPr>
            </a:lvl1pPr>
          </a:lstStyle>
          <a:p>
            <a:r>
              <a:t>Unidad de Control de Frenos ABS</a:t>
            </a:r>
          </a:p>
        </p:txBody>
      </p:sp>
      <p:pic>
        <p:nvPicPr>
          <p:cNvPr id="282" name="Imagen" descr="Imagen"/>
          <p:cNvPicPr>
            <a:picLocks noChangeAspect="1"/>
          </p:cNvPicPr>
          <p:nvPr/>
        </p:nvPicPr>
        <p:blipFill>
          <a:blip r:embed="rId2"/>
          <a:stretch>
            <a:fillRect/>
          </a:stretch>
        </p:blipFill>
        <p:spPr>
          <a:xfrm>
            <a:off x="1608910" y="4303366"/>
            <a:ext cx="4871677" cy="2454362"/>
          </a:xfrm>
          <a:prstGeom prst="rect">
            <a:avLst/>
          </a:prstGeom>
          <a:ln w="12700">
            <a:miter lim="400000"/>
          </a:ln>
        </p:spPr>
      </p:pic>
      <p:pic>
        <p:nvPicPr>
          <p:cNvPr id="283" name="Imagen" descr="Imagen"/>
          <p:cNvPicPr>
            <a:picLocks noChangeAspect="1"/>
          </p:cNvPicPr>
          <p:nvPr/>
        </p:nvPicPr>
        <p:blipFill>
          <a:blip r:embed="rId3"/>
          <a:stretch>
            <a:fillRect/>
          </a:stretch>
        </p:blipFill>
        <p:spPr>
          <a:xfrm>
            <a:off x="6953650" y="3940748"/>
            <a:ext cx="2379044" cy="3858100"/>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Rectángulo redondeado"/>
          <p:cNvSpPr/>
          <p:nvPr/>
        </p:nvSpPr>
        <p:spPr>
          <a:xfrm>
            <a:off x="355169" y="1938612"/>
            <a:ext cx="2882200" cy="4918151"/>
          </a:xfrm>
          <a:custGeom>
            <a:avLst/>
            <a:gdLst/>
            <a:ahLst/>
            <a:cxnLst>
              <a:cxn ang="0">
                <a:pos x="wd2" y="hd2"/>
              </a:cxn>
              <a:cxn ang="5400000">
                <a:pos x="wd2" y="hd2"/>
              </a:cxn>
              <a:cxn ang="10800000">
                <a:pos x="wd2" y="hd2"/>
              </a:cxn>
              <a:cxn ang="16200000">
                <a:pos x="wd2" y="hd2"/>
              </a:cxn>
            </a:cxnLst>
            <a:rect l="0" t="0" r="r" b="b"/>
            <a:pathLst>
              <a:path w="21600" h="21600" extrusionOk="0">
                <a:moveTo>
                  <a:pt x="19891" y="0"/>
                </a:moveTo>
                <a:lnTo>
                  <a:pt x="1709" y="0"/>
                </a:lnTo>
                <a:lnTo>
                  <a:pt x="1709" y="0"/>
                </a:lnTo>
                <a:cubicBezTo>
                  <a:pt x="765" y="0"/>
                  <a:pt x="0" y="448"/>
                  <a:pt x="0" y="1001"/>
                </a:cubicBezTo>
                <a:lnTo>
                  <a:pt x="0" y="20599"/>
                </a:lnTo>
                <a:lnTo>
                  <a:pt x="0" y="20599"/>
                </a:lnTo>
                <a:cubicBezTo>
                  <a:pt x="0" y="21152"/>
                  <a:pt x="765" y="21600"/>
                  <a:pt x="1709" y="21600"/>
                </a:cubicBezTo>
                <a:lnTo>
                  <a:pt x="19891" y="21600"/>
                </a:lnTo>
                <a:lnTo>
                  <a:pt x="19891" y="21600"/>
                </a:lnTo>
                <a:cubicBezTo>
                  <a:pt x="20835" y="21600"/>
                  <a:pt x="21600" y="21152"/>
                  <a:pt x="21600" y="20599"/>
                </a:cubicBezTo>
                <a:lnTo>
                  <a:pt x="21600" y="1001"/>
                </a:lnTo>
                <a:lnTo>
                  <a:pt x="21600" y="1001"/>
                </a:lnTo>
                <a:cubicBezTo>
                  <a:pt x="21600" y="448"/>
                  <a:pt x="20835" y="0"/>
                  <a:pt x="19891" y="0"/>
                </a:cubicBezTo>
                <a:close/>
              </a:path>
            </a:pathLst>
          </a:custGeom>
          <a:solidFill>
            <a:srgbClr val="EEEEEE"/>
          </a:solidFill>
          <a:ln w="12700">
            <a:miter lim="400000"/>
          </a:ln>
        </p:spPr>
        <p:txBody>
          <a:bodyPr lIns="0" tIns="0" rIns="0" bIns="0" anchor="ctr"/>
          <a:lstStyle/>
          <a:p>
            <a:pPr algn="ctr">
              <a:defRPr>
                <a:solidFill>
                  <a:srgbClr val="FFFFFF"/>
                </a:solidFill>
              </a:defRPr>
            </a:pPr>
            <a:endParaRPr/>
          </a:p>
        </p:txBody>
      </p:sp>
      <p:sp>
        <p:nvSpPr>
          <p:cNvPr id="286" name="Google Shape;173;p6"/>
          <p:cNvSpPr txBox="1"/>
          <p:nvPr/>
        </p:nvSpPr>
        <p:spPr>
          <a:xfrm>
            <a:off x="393307" y="1062487"/>
            <a:ext cx="8950506" cy="5361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2" tIns="91422" rIns="91422" bIns="91422" anchor="ctr">
            <a:spAutoFit/>
          </a:bodyPr>
          <a:lstStyle/>
          <a:p>
            <a:pPr>
              <a:lnSpc>
                <a:spcPct val="80000"/>
              </a:lnSpc>
              <a:defRPr sz="2800" b="1">
                <a:solidFill>
                  <a:srgbClr val="741B47"/>
                </a:solidFill>
                <a:latin typeface="Calibri"/>
                <a:ea typeface="Calibri"/>
                <a:cs typeface="Calibri"/>
                <a:sym typeface="Calibri"/>
              </a:defRPr>
            </a:pPr>
            <a:r>
              <a:t>COMPONENTES DEL </a:t>
            </a:r>
            <a:r>
              <a:rPr b="0">
                <a:solidFill>
                  <a:srgbClr val="FF0000"/>
                </a:solidFill>
              </a:rPr>
              <a:t>SISTEMA DE FRENOS ABS</a:t>
            </a:r>
          </a:p>
        </p:txBody>
      </p:sp>
      <p:sp>
        <p:nvSpPr>
          <p:cNvPr id="287" name="Google Shape;43;p26"/>
          <p:cNvSpPr txBox="1">
            <a:spLocks noGrp="1"/>
          </p:cNvSpPr>
          <p:nvPr>
            <p:ph type="sldNum" sz="quarter" idx="4294967295"/>
          </p:nvPr>
        </p:nvSpPr>
        <p:spPr>
          <a:xfrm>
            <a:off x="371687" y="6881800"/>
            <a:ext cx="337157" cy="31711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2" tIns="91422" rIns="91422" bIns="91422" anchor="t"/>
          <a:lstStyle>
            <a:lvl1pPr>
              <a:defRPr sz="1100">
                <a:latin typeface="Calibri"/>
                <a:ea typeface="Calibri"/>
                <a:cs typeface="Calibri"/>
                <a:sym typeface="Calibri"/>
              </a:defRPr>
            </a:lvl1pPr>
          </a:lstStyle>
          <a:p>
            <a:fld id="{86CB4B4D-7CA3-9044-876B-883B54F8677D}" type="slidenum">
              <a:t>12</a:t>
            </a:fld>
            <a:endParaRPr/>
          </a:p>
        </p:txBody>
      </p:sp>
      <p:sp>
        <p:nvSpPr>
          <p:cNvPr id="288" name="Rectangle 2"/>
          <p:cNvSpPr txBox="1"/>
          <p:nvPr/>
        </p:nvSpPr>
        <p:spPr>
          <a:xfrm>
            <a:off x="415232" y="1451947"/>
            <a:ext cx="5627550" cy="5210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nSpc>
                <a:spcPct val="90000"/>
              </a:lnSpc>
              <a:defRPr sz="2400">
                <a:solidFill>
                  <a:srgbClr val="741B47"/>
                </a:solidFill>
                <a:latin typeface="Calibri"/>
                <a:ea typeface="Calibri"/>
                <a:cs typeface="Calibri"/>
                <a:sym typeface="Calibri"/>
              </a:defRPr>
            </a:lvl1pPr>
          </a:lstStyle>
          <a:p>
            <a:r>
              <a:t>Sensores de Velocidad de los Frenos ABS</a:t>
            </a:r>
          </a:p>
        </p:txBody>
      </p:sp>
      <p:sp>
        <p:nvSpPr>
          <p:cNvPr id="289" name="CuadroTexto 10"/>
          <p:cNvSpPr txBox="1"/>
          <p:nvPr/>
        </p:nvSpPr>
        <p:spPr>
          <a:xfrm>
            <a:off x="671802" y="4682598"/>
            <a:ext cx="2441010" cy="20785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just">
              <a:spcBef>
                <a:spcPts val="500"/>
              </a:spcBef>
              <a:defRPr sz="1600" b="1">
                <a:solidFill>
                  <a:srgbClr val="741B47"/>
                </a:solidFill>
                <a:latin typeface="Calibri"/>
                <a:ea typeface="Calibri"/>
                <a:cs typeface="Calibri"/>
                <a:sym typeface="Calibri"/>
              </a:defRPr>
            </a:pPr>
            <a:r>
              <a:t>Componentes:</a:t>
            </a:r>
          </a:p>
          <a:p>
            <a:pPr marL="342900" indent="-342900">
              <a:buSzPct val="100000"/>
              <a:buAutoNum type="arabicPeriod"/>
              <a:defRPr sz="1600">
                <a:solidFill>
                  <a:srgbClr val="741B47"/>
                </a:solidFill>
                <a:latin typeface="Calibri"/>
                <a:ea typeface="Calibri"/>
                <a:cs typeface="Calibri"/>
                <a:sym typeface="Calibri"/>
              </a:defRPr>
            </a:pPr>
            <a:r>
              <a:t>Fijación.</a:t>
            </a:r>
          </a:p>
          <a:p>
            <a:pPr marL="342900" indent="-342900">
              <a:buSzPct val="100000"/>
              <a:buAutoNum type="arabicPeriod"/>
              <a:defRPr sz="1600">
                <a:solidFill>
                  <a:srgbClr val="741B47"/>
                </a:solidFill>
                <a:latin typeface="Calibri"/>
                <a:ea typeface="Calibri"/>
                <a:cs typeface="Calibri"/>
                <a:sym typeface="Calibri"/>
              </a:defRPr>
            </a:pPr>
            <a:r>
              <a:t>Imán Permanente.</a:t>
            </a:r>
          </a:p>
          <a:p>
            <a:pPr marL="342900" indent="-342900">
              <a:buSzPct val="100000"/>
              <a:buAutoNum type="arabicPeriod"/>
              <a:defRPr sz="1600">
                <a:solidFill>
                  <a:srgbClr val="741B47"/>
                </a:solidFill>
                <a:latin typeface="Calibri"/>
                <a:ea typeface="Calibri"/>
                <a:cs typeface="Calibri"/>
                <a:sym typeface="Calibri"/>
              </a:defRPr>
            </a:pPr>
            <a:r>
              <a:t>Carcaza.</a:t>
            </a:r>
          </a:p>
          <a:p>
            <a:pPr marL="342900" indent="-342900">
              <a:buSzPct val="100000"/>
              <a:buAutoNum type="arabicPeriod"/>
              <a:defRPr sz="1600">
                <a:solidFill>
                  <a:srgbClr val="741B47"/>
                </a:solidFill>
                <a:latin typeface="Calibri"/>
                <a:ea typeface="Calibri"/>
                <a:cs typeface="Calibri"/>
                <a:sym typeface="Calibri"/>
              </a:defRPr>
            </a:pPr>
            <a:r>
              <a:t>Bobina</a:t>
            </a:r>
          </a:p>
          <a:p>
            <a:pPr marL="342900" indent="-342900">
              <a:buSzPct val="100000"/>
              <a:buAutoNum type="arabicPeriod"/>
              <a:defRPr sz="1600">
                <a:solidFill>
                  <a:srgbClr val="741B47"/>
                </a:solidFill>
                <a:latin typeface="Calibri"/>
                <a:ea typeface="Calibri"/>
                <a:cs typeface="Calibri"/>
                <a:sym typeface="Calibri"/>
              </a:defRPr>
            </a:pPr>
            <a:r>
              <a:t>Núcleo Polar.</a:t>
            </a:r>
          </a:p>
          <a:p>
            <a:pPr marL="342900" indent="-342900">
              <a:buSzPct val="100000"/>
              <a:buAutoNum type="arabicPeriod"/>
              <a:defRPr sz="1600">
                <a:solidFill>
                  <a:srgbClr val="741B47"/>
                </a:solidFill>
                <a:latin typeface="Calibri"/>
                <a:ea typeface="Calibri"/>
                <a:cs typeface="Calibri"/>
                <a:sym typeface="Calibri"/>
              </a:defRPr>
            </a:pPr>
            <a:r>
              <a:t>Rueda Fónica (dentada)</a:t>
            </a:r>
          </a:p>
          <a:p>
            <a:pPr marL="342900" indent="-342900">
              <a:buSzPct val="100000"/>
              <a:buAutoNum type="arabicPeriod"/>
              <a:defRPr sz="1600">
                <a:solidFill>
                  <a:srgbClr val="741B47"/>
                </a:solidFill>
                <a:latin typeface="Calibri"/>
                <a:ea typeface="Calibri"/>
                <a:cs typeface="Calibri"/>
                <a:sym typeface="Calibri"/>
              </a:defRPr>
            </a:pPr>
            <a:r>
              <a:t>Conexión</a:t>
            </a:r>
          </a:p>
        </p:txBody>
      </p:sp>
      <p:pic>
        <p:nvPicPr>
          <p:cNvPr id="290" name="Imagen" descr="Imagen"/>
          <p:cNvPicPr>
            <a:picLocks noChangeAspect="1"/>
          </p:cNvPicPr>
          <p:nvPr/>
        </p:nvPicPr>
        <p:blipFill>
          <a:blip r:embed="rId2"/>
          <a:stretch>
            <a:fillRect/>
          </a:stretch>
        </p:blipFill>
        <p:spPr>
          <a:xfrm>
            <a:off x="4346776" y="4902674"/>
            <a:ext cx="4178099" cy="2349642"/>
          </a:xfrm>
          <a:prstGeom prst="rect">
            <a:avLst/>
          </a:prstGeom>
          <a:ln w="12700">
            <a:miter lim="400000"/>
          </a:ln>
        </p:spPr>
      </p:pic>
      <p:pic>
        <p:nvPicPr>
          <p:cNvPr id="291" name="Imagen" descr="Imagen"/>
          <p:cNvPicPr>
            <a:picLocks noChangeAspect="1"/>
          </p:cNvPicPr>
          <p:nvPr/>
        </p:nvPicPr>
        <p:blipFill>
          <a:blip r:embed="rId3"/>
          <a:stretch>
            <a:fillRect/>
          </a:stretch>
        </p:blipFill>
        <p:spPr>
          <a:xfrm rot="1426653">
            <a:off x="7043483" y="1905441"/>
            <a:ext cx="1497196" cy="868672"/>
          </a:xfrm>
          <a:prstGeom prst="rect">
            <a:avLst/>
          </a:prstGeom>
          <a:ln w="12700">
            <a:miter lim="400000"/>
          </a:ln>
        </p:spPr>
      </p:pic>
      <p:pic>
        <p:nvPicPr>
          <p:cNvPr id="292" name="Imagen" descr="Imagen"/>
          <p:cNvPicPr>
            <a:picLocks noChangeAspect="1"/>
          </p:cNvPicPr>
          <p:nvPr/>
        </p:nvPicPr>
        <p:blipFill>
          <a:blip r:embed="rId4"/>
          <a:stretch>
            <a:fillRect/>
          </a:stretch>
        </p:blipFill>
        <p:spPr>
          <a:xfrm>
            <a:off x="5635656" y="2759467"/>
            <a:ext cx="4097126" cy="2702767"/>
          </a:xfrm>
          <a:prstGeom prst="rect">
            <a:avLst/>
          </a:prstGeom>
          <a:ln w="12700">
            <a:miter lim="400000"/>
          </a:ln>
        </p:spPr>
      </p:pic>
      <p:pic>
        <p:nvPicPr>
          <p:cNvPr id="293" name="Imagen" descr="Imagen"/>
          <p:cNvPicPr>
            <a:picLocks noChangeAspect="1"/>
          </p:cNvPicPr>
          <p:nvPr/>
        </p:nvPicPr>
        <p:blipFill>
          <a:blip r:embed="rId5"/>
          <a:stretch>
            <a:fillRect/>
          </a:stretch>
        </p:blipFill>
        <p:spPr>
          <a:xfrm>
            <a:off x="570355" y="2157399"/>
            <a:ext cx="2226353" cy="2098509"/>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Círculo"/>
          <p:cNvSpPr/>
          <p:nvPr/>
        </p:nvSpPr>
        <p:spPr>
          <a:xfrm>
            <a:off x="-964914" y="1689541"/>
            <a:ext cx="4711128" cy="4711129"/>
          </a:xfrm>
          <a:prstGeom prst="ellipse">
            <a:avLst/>
          </a:prstGeom>
          <a:solidFill>
            <a:srgbClr val="EEEEEE"/>
          </a:solidFill>
          <a:ln w="12700">
            <a:miter lim="400000"/>
          </a:ln>
        </p:spPr>
        <p:txBody>
          <a:bodyPr lIns="0" tIns="0" rIns="0" bIns="0" anchor="ctr"/>
          <a:lstStyle/>
          <a:p>
            <a:pPr algn="ctr">
              <a:defRPr>
                <a:solidFill>
                  <a:srgbClr val="FFFFFF"/>
                </a:solidFill>
              </a:defRPr>
            </a:pPr>
            <a:endParaRPr/>
          </a:p>
        </p:txBody>
      </p:sp>
      <p:sp>
        <p:nvSpPr>
          <p:cNvPr id="296" name="Google Shape;173;p6"/>
          <p:cNvSpPr txBox="1"/>
          <p:nvPr/>
        </p:nvSpPr>
        <p:spPr>
          <a:xfrm>
            <a:off x="393307" y="1062487"/>
            <a:ext cx="8950506" cy="5361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2" tIns="91422" rIns="91422" bIns="91422" anchor="ctr">
            <a:spAutoFit/>
          </a:bodyPr>
          <a:lstStyle/>
          <a:p>
            <a:pPr>
              <a:lnSpc>
                <a:spcPct val="80000"/>
              </a:lnSpc>
              <a:defRPr sz="2800" b="1">
                <a:solidFill>
                  <a:srgbClr val="741B47"/>
                </a:solidFill>
                <a:latin typeface="Calibri"/>
                <a:ea typeface="Calibri"/>
                <a:cs typeface="Calibri"/>
                <a:sym typeface="Calibri"/>
              </a:defRPr>
            </a:pPr>
            <a:r>
              <a:t>DIAGRAMA ELECTRICO DEL </a:t>
            </a:r>
            <a:r>
              <a:rPr b="0">
                <a:solidFill>
                  <a:srgbClr val="FF0000"/>
                </a:solidFill>
              </a:rPr>
              <a:t>SISTEMA DE FRENOS ABS</a:t>
            </a:r>
          </a:p>
        </p:txBody>
      </p:sp>
      <p:sp>
        <p:nvSpPr>
          <p:cNvPr id="297" name="Google Shape;43;p26"/>
          <p:cNvSpPr txBox="1">
            <a:spLocks noGrp="1"/>
          </p:cNvSpPr>
          <p:nvPr>
            <p:ph type="sldNum" sz="quarter" idx="4294967295"/>
          </p:nvPr>
        </p:nvSpPr>
        <p:spPr>
          <a:xfrm>
            <a:off x="371687" y="6881800"/>
            <a:ext cx="337157" cy="31711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2" tIns="91422" rIns="91422" bIns="91422" anchor="t"/>
          <a:lstStyle>
            <a:lvl1pPr>
              <a:defRPr sz="1100">
                <a:latin typeface="Calibri"/>
                <a:ea typeface="Calibri"/>
                <a:cs typeface="Calibri"/>
                <a:sym typeface="Calibri"/>
              </a:defRPr>
            </a:lvl1pPr>
          </a:lstStyle>
          <a:p>
            <a:fld id="{86CB4B4D-7CA3-9044-876B-883B54F8677D}" type="slidenum">
              <a:t>13</a:t>
            </a:fld>
            <a:endParaRPr/>
          </a:p>
        </p:txBody>
      </p:sp>
      <p:pic>
        <p:nvPicPr>
          <p:cNvPr id="298" name="Imagen 16" descr="Imagen 16"/>
          <p:cNvPicPr>
            <a:picLocks noChangeAspect="1"/>
          </p:cNvPicPr>
          <p:nvPr/>
        </p:nvPicPr>
        <p:blipFill>
          <a:blip r:embed="rId2"/>
          <a:stretch>
            <a:fillRect/>
          </a:stretch>
        </p:blipFill>
        <p:spPr>
          <a:xfrm>
            <a:off x="3983065" y="1728794"/>
            <a:ext cx="5213076" cy="5241912"/>
          </a:xfrm>
          <a:prstGeom prst="rect">
            <a:avLst/>
          </a:prstGeom>
          <a:ln w="12700">
            <a:miter lim="400000"/>
          </a:ln>
        </p:spPr>
      </p:pic>
      <p:pic>
        <p:nvPicPr>
          <p:cNvPr id="299" name="Imagen" descr="Imagen"/>
          <p:cNvPicPr>
            <a:picLocks noChangeAspect="1"/>
          </p:cNvPicPr>
          <p:nvPr/>
        </p:nvPicPr>
        <p:blipFill>
          <a:blip r:embed="rId3"/>
          <a:stretch>
            <a:fillRect/>
          </a:stretch>
        </p:blipFill>
        <p:spPr>
          <a:xfrm>
            <a:off x="-155268" y="2197023"/>
            <a:ext cx="4082436" cy="4305454"/>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Grupo 11"/>
          <p:cNvSpPr/>
          <p:nvPr/>
        </p:nvSpPr>
        <p:spPr>
          <a:xfrm>
            <a:off x="4116613" y="4244086"/>
            <a:ext cx="4693251" cy="884459"/>
          </a:xfrm>
          <a:prstGeom prst="roundRect">
            <a:avLst>
              <a:gd name="adj" fmla="val 17392"/>
            </a:avLst>
          </a:prstGeom>
          <a:solidFill>
            <a:srgbClr val="EEEEEE"/>
          </a:solidFill>
          <a:ln w="12700">
            <a:miter lim="400000"/>
          </a:ln>
        </p:spPr>
        <p:txBody>
          <a:bodyPr lIns="0" tIns="0" rIns="0" bIns="0" anchor="ctr"/>
          <a:lstStyle/>
          <a:p>
            <a:pPr>
              <a:defRPr>
                <a:latin typeface="+mj-lt"/>
                <a:ea typeface="+mj-ea"/>
                <a:cs typeface="+mj-cs"/>
                <a:sym typeface="Arial"/>
              </a:defRPr>
            </a:pPr>
            <a:endParaRPr/>
          </a:p>
        </p:txBody>
      </p:sp>
      <p:sp>
        <p:nvSpPr>
          <p:cNvPr id="302" name="Grupo 11"/>
          <p:cNvSpPr/>
          <p:nvPr/>
        </p:nvSpPr>
        <p:spPr>
          <a:xfrm>
            <a:off x="4116306" y="5273080"/>
            <a:ext cx="4693251" cy="884459"/>
          </a:xfrm>
          <a:prstGeom prst="roundRect">
            <a:avLst>
              <a:gd name="adj" fmla="val 17392"/>
            </a:avLst>
          </a:prstGeom>
          <a:solidFill>
            <a:srgbClr val="DFD3D8"/>
          </a:solidFill>
          <a:ln w="12700">
            <a:miter lim="400000"/>
          </a:ln>
        </p:spPr>
        <p:txBody>
          <a:bodyPr lIns="0" tIns="0" rIns="0" bIns="0" anchor="ctr"/>
          <a:lstStyle/>
          <a:p>
            <a:pPr algn="ctr">
              <a:defRPr>
                <a:solidFill>
                  <a:srgbClr val="FFFFFF"/>
                </a:solidFill>
              </a:defRPr>
            </a:pPr>
            <a:endParaRPr/>
          </a:p>
        </p:txBody>
      </p:sp>
      <p:sp>
        <p:nvSpPr>
          <p:cNvPr id="303" name="Grupo 11"/>
          <p:cNvSpPr/>
          <p:nvPr/>
        </p:nvSpPr>
        <p:spPr>
          <a:xfrm>
            <a:off x="4116613" y="6288785"/>
            <a:ext cx="4693251" cy="884459"/>
          </a:xfrm>
          <a:prstGeom prst="roundRect">
            <a:avLst>
              <a:gd name="adj" fmla="val 17392"/>
            </a:avLst>
          </a:prstGeom>
          <a:solidFill>
            <a:srgbClr val="EEEEEE"/>
          </a:solidFill>
          <a:ln w="12700">
            <a:miter lim="400000"/>
          </a:ln>
        </p:spPr>
        <p:txBody>
          <a:bodyPr lIns="0" tIns="0" rIns="0" bIns="0" anchor="ctr"/>
          <a:lstStyle/>
          <a:p>
            <a:pPr>
              <a:defRPr>
                <a:latin typeface="+mj-lt"/>
                <a:ea typeface="+mj-ea"/>
                <a:cs typeface="+mj-cs"/>
                <a:sym typeface="Arial"/>
              </a:defRPr>
            </a:pPr>
            <a:endParaRPr/>
          </a:p>
        </p:txBody>
      </p:sp>
      <p:sp>
        <p:nvSpPr>
          <p:cNvPr id="304" name="Grupo 11"/>
          <p:cNvSpPr/>
          <p:nvPr/>
        </p:nvSpPr>
        <p:spPr>
          <a:xfrm>
            <a:off x="3087302" y="1810446"/>
            <a:ext cx="5725991" cy="1279525"/>
          </a:xfrm>
          <a:prstGeom prst="roundRect">
            <a:avLst>
              <a:gd name="adj" fmla="val 16703"/>
            </a:avLst>
          </a:prstGeom>
          <a:solidFill>
            <a:srgbClr val="EEEEEE"/>
          </a:solidFill>
          <a:ln w="12700">
            <a:miter lim="400000"/>
          </a:ln>
        </p:spPr>
        <p:txBody>
          <a:bodyPr lIns="0" tIns="0" rIns="0" bIns="0" anchor="ctr"/>
          <a:lstStyle/>
          <a:p>
            <a:pPr>
              <a:defRPr>
                <a:latin typeface="+mj-lt"/>
                <a:ea typeface="+mj-ea"/>
                <a:cs typeface="+mj-cs"/>
                <a:sym typeface="Arial"/>
              </a:defRPr>
            </a:pPr>
            <a:endParaRPr/>
          </a:p>
        </p:txBody>
      </p:sp>
      <p:sp>
        <p:nvSpPr>
          <p:cNvPr id="305" name="Grupo 11"/>
          <p:cNvSpPr/>
          <p:nvPr/>
        </p:nvSpPr>
        <p:spPr>
          <a:xfrm>
            <a:off x="4116613" y="3215091"/>
            <a:ext cx="4693251" cy="884459"/>
          </a:xfrm>
          <a:prstGeom prst="roundRect">
            <a:avLst>
              <a:gd name="adj" fmla="val 17392"/>
            </a:avLst>
          </a:prstGeom>
          <a:solidFill>
            <a:srgbClr val="DFD3D8"/>
          </a:solidFill>
          <a:ln w="12700">
            <a:miter lim="400000"/>
          </a:ln>
        </p:spPr>
        <p:txBody>
          <a:bodyPr lIns="0" tIns="0" rIns="0" bIns="0" anchor="ctr"/>
          <a:lstStyle/>
          <a:p>
            <a:pPr algn="ctr">
              <a:defRPr>
                <a:solidFill>
                  <a:srgbClr val="FFFFFF"/>
                </a:solidFill>
              </a:defRPr>
            </a:pPr>
            <a:endParaRPr/>
          </a:p>
        </p:txBody>
      </p:sp>
      <p:sp>
        <p:nvSpPr>
          <p:cNvPr id="306" name="Google Shape;173;p6"/>
          <p:cNvSpPr txBox="1"/>
          <p:nvPr/>
        </p:nvSpPr>
        <p:spPr>
          <a:xfrm>
            <a:off x="382497" y="1261272"/>
            <a:ext cx="8950506" cy="5361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2" tIns="91422" rIns="91422" bIns="91422" anchor="ctr">
            <a:spAutoFit/>
          </a:bodyPr>
          <a:lstStyle/>
          <a:p>
            <a:pPr>
              <a:lnSpc>
                <a:spcPct val="80000"/>
              </a:lnSpc>
              <a:defRPr sz="2800" b="1">
                <a:solidFill>
                  <a:srgbClr val="741B47"/>
                </a:solidFill>
                <a:latin typeface="Calibri"/>
                <a:ea typeface="Calibri"/>
                <a:cs typeface="Calibri"/>
                <a:sym typeface="Calibri"/>
              </a:defRPr>
            </a:pPr>
            <a:r>
              <a:t>FUNCIONES ASOCIADAS AL </a:t>
            </a:r>
            <a:r>
              <a:rPr b="0">
                <a:solidFill>
                  <a:srgbClr val="FF0000"/>
                </a:solidFill>
              </a:rPr>
              <a:t>SISTEMA DE FRENOS ABS</a:t>
            </a:r>
          </a:p>
        </p:txBody>
      </p:sp>
      <p:sp>
        <p:nvSpPr>
          <p:cNvPr id="307" name="Las baterías de los automóviles son consideradas desechos tóxicos dados sus componentes y residuos  peligrosos para el medio ambiente.…"/>
          <p:cNvSpPr txBox="1"/>
          <p:nvPr/>
        </p:nvSpPr>
        <p:spPr>
          <a:xfrm>
            <a:off x="3285494" y="1893185"/>
            <a:ext cx="5601438" cy="1154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2" tIns="91422" rIns="91422" bIns="91422" anchor="ctr">
            <a:spAutoFit/>
          </a:bodyPr>
          <a:lstStyle/>
          <a:p>
            <a:pPr>
              <a:defRPr sz="1600">
                <a:latin typeface="Calibri"/>
                <a:ea typeface="Calibri"/>
                <a:cs typeface="Calibri"/>
                <a:sym typeface="Calibri"/>
              </a:defRPr>
            </a:pPr>
            <a:r>
              <a:t>Además de evitar que las ruedas se bloqueen al momento de frenar, al sistema de frenos ABS se le han incorporado otras funciones adicionales, dependiendo el equipamiento que tenga el Vehículo. </a:t>
            </a:r>
            <a:r>
              <a:rPr b="1"/>
              <a:t>Algunas de estas son:</a:t>
            </a:r>
          </a:p>
        </p:txBody>
      </p:sp>
      <p:sp>
        <p:nvSpPr>
          <p:cNvPr id="308" name="Google Shape;43;p26"/>
          <p:cNvSpPr txBox="1">
            <a:spLocks noGrp="1"/>
          </p:cNvSpPr>
          <p:nvPr>
            <p:ph type="sldNum" sz="quarter" idx="4294967295"/>
          </p:nvPr>
        </p:nvSpPr>
        <p:spPr>
          <a:xfrm>
            <a:off x="371687" y="6881800"/>
            <a:ext cx="337157" cy="31711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2" tIns="91422" rIns="91422" bIns="91422" anchor="t"/>
          <a:lstStyle>
            <a:lvl1pPr>
              <a:defRPr sz="1100">
                <a:latin typeface="Calibri"/>
                <a:ea typeface="Calibri"/>
                <a:cs typeface="Calibri"/>
                <a:sym typeface="Calibri"/>
              </a:defRPr>
            </a:lvl1pPr>
          </a:lstStyle>
          <a:p>
            <a:fld id="{86CB4B4D-7CA3-9044-876B-883B54F8677D}" type="slidenum">
              <a:t>14</a:t>
            </a:fld>
            <a:endParaRPr/>
          </a:p>
        </p:txBody>
      </p:sp>
      <p:sp>
        <p:nvSpPr>
          <p:cNvPr id="309" name="CuadroTexto 18"/>
          <p:cNvSpPr txBox="1"/>
          <p:nvPr/>
        </p:nvSpPr>
        <p:spPr>
          <a:xfrm>
            <a:off x="4305027" y="3383338"/>
            <a:ext cx="4353133" cy="5545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600" b="1">
                <a:solidFill>
                  <a:srgbClr val="741B47"/>
                </a:solidFill>
                <a:latin typeface="Calibri"/>
                <a:ea typeface="Calibri"/>
                <a:cs typeface="Calibri"/>
                <a:sym typeface="Calibri"/>
              </a:defRPr>
            </a:pPr>
            <a:r>
              <a:t>Función ASR</a:t>
            </a:r>
          </a:p>
          <a:p>
            <a:pPr>
              <a:defRPr sz="1600">
                <a:solidFill>
                  <a:srgbClr val="741B47"/>
                </a:solidFill>
                <a:latin typeface="Calibri"/>
                <a:ea typeface="Calibri"/>
                <a:cs typeface="Calibri"/>
                <a:sym typeface="Calibri"/>
              </a:defRPr>
            </a:pPr>
            <a:r>
              <a:t>ASR significa Regulación de Anti Deslizamiento</a:t>
            </a:r>
          </a:p>
        </p:txBody>
      </p:sp>
      <p:sp>
        <p:nvSpPr>
          <p:cNvPr id="310" name="CuadroTexto 22"/>
          <p:cNvSpPr txBox="1"/>
          <p:nvPr/>
        </p:nvSpPr>
        <p:spPr>
          <a:xfrm>
            <a:off x="4305027" y="4388622"/>
            <a:ext cx="4353133" cy="5545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600" b="1">
                <a:solidFill>
                  <a:srgbClr val="741B47"/>
                </a:solidFill>
                <a:latin typeface="Calibri"/>
                <a:ea typeface="Calibri"/>
                <a:cs typeface="Calibri"/>
                <a:sym typeface="Calibri"/>
              </a:defRPr>
            </a:pPr>
            <a:r>
              <a:t>Función DSC</a:t>
            </a:r>
          </a:p>
          <a:p>
            <a:pPr>
              <a:defRPr sz="1600">
                <a:solidFill>
                  <a:srgbClr val="741B47"/>
                </a:solidFill>
                <a:latin typeface="Calibri"/>
                <a:ea typeface="Calibri"/>
                <a:cs typeface="Calibri"/>
                <a:sym typeface="Calibri"/>
              </a:defRPr>
            </a:pPr>
            <a:r>
              <a:t>DSC significa Control Dinámico de Estabilidad</a:t>
            </a:r>
          </a:p>
        </p:txBody>
      </p:sp>
      <p:sp>
        <p:nvSpPr>
          <p:cNvPr id="311" name="CuadroTexto 23"/>
          <p:cNvSpPr txBox="1"/>
          <p:nvPr/>
        </p:nvSpPr>
        <p:spPr>
          <a:xfrm>
            <a:off x="4286672" y="5434846"/>
            <a:ext cx="4353133" cy="5545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600" b="1">
                <a:solidFill>
                  <a:srgbClr val="741B47"/>
                </a:solidFill>
                <a:latin typeface="Calibri"/>
                <a:ea typeface="Calibri"/>
                <a:cs typeface="Calibri"/>
                <a:sym typeface="Calibri"/>
              </a:defRPr>
            </a:pPr>
            <a:r>
              <a:t>Función HHC</a:t>
            </a:r>
          </a:p>
          <a:p>
            <a:pPr>
              <a:defRPr sz="1600">
                <a:solidFill>
                  <a:srgbClr val="741B47"/>
                </a:solidFill>
                <a:latin typeface="Calibri"/>
                <a:ea typeface="Calibri"/>
                <a:cs typeface="Calibri"/>
                <a:sym typeface="Calibri"/>
              </a:defRPr>
            </a:pPr>
            <a:r>
              <a:t>HHC significa Control de Partidas en Subidas</a:t>
            </a:r>
          </a:p>
        </p:txBody>
      </p:sp>
      <p:sp>
        <p:nvSpPr>
          <p:cNvPr id="312" name="CuadroTexto 24"/>
          <p:cNvSpPr txBox="1"/>
          <p:nvPr/>
        </p:nvSpPr>
        <p:spPr>
          <a:xfrm>
            <a:off x="4305027" y="6388789"/>
            <a:ext cx="4353133" cy="5545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600" b="1">
                <a:solidFill>
                  <a:srgbClr val="741B47"/>
                </a:solidFill>
                <a:latin typeface="Calibri"/>
                <a:ea typeface="Calibri"/>
                <a:cs typeface="Calibri"/>
                <a:sym typeface="Calibri"/>
              </a:defRPr>
            </a:pPr>
            <a:r>
              <a:t>Función VDC</a:t>
            </a:r>
          </a:p>
          <a:p>
            <a:pPr>
              <a:defRPr sz="1600">
                <a:solidFill>
                  <a:srgbClr val="741B47"/>
                </a:solidFill>
                <a:latin typeface="Calibri"/>
                <a:ea typeface="Calibri"/>
                <a:cs typeface="Calibri"/>
                <a:sym typeface="Calibri"/>
              </a:defRPr>
            </a:pPr>
            <a:r>
              <a:t>VDC significa Control Dinámico de Vehículo</a:t>
            </a:r>
          </a:p>
        </p:txBody>
      </p:sp>
      <p:pic>
        <p:nvPicPr>
          <p:cNvPr id="313" name="Imagen" descr="Imagen"/>
          <p:cNvPicPr>
            <a:picLocks noChangeAspect="1"/>
          </p:cNvPicPr>
          <p:nvPr/>
        </p:nvPicPr>
        <p:blipFill>
          <a:blip r:embed="rId2"/>
          <a:stretch>
            <a:fillRect/>
          </a:stretch>
        </p:blipFill>
        <p:spPr>
          <a:xfrm>
            <a:off x="242522" y="1903625"/>
            <a:ext cx="3004239" cy="4871989"/>
          </a:xfrm>
          <a:prstGeom prst="rect">
            <a:avLst/>
          </a:prstGeom>
          <a:ln w="12700">
            <a:miter lim="400000"/>
          </a:ln>
        </p:spPr>
      </p:pic>
      <p:sp>
        <p:nvSpPr>
          <p:cNvPr id="314" name="Triángulo isósceles 13"/>
          <p:cNvSpPr/>
          <p:nvPr/>
        </p:nvSpPr>
        <p:spPr>
          <a:xfrm rot="14284691">
            <a:off x="2684247" y="2566145"/>
            <a:ext cx="333495" cy="788257"/>
          </a:xfrm>
          <a:prstGeom prst="triangle">
            <a:avLst/>
          </a:prstGeom>
          <a:solidFill>
            <a:srgbClr val="EEEEEE"/>
          </a:solidFill>
          <a:ln w="12700">
            <a:miter lim="400000"/>
          </a:ln>
        </p:spPr>
        <p:txBody>
          <a:bodyPr lIns="0" tIns="0" rIns="0" bIns="0" anchor="ctr"/>
          <a:lstStyle/>
          <a:p>
            <a:pPr>
              <a:defRPr>
                <a:latin typeface="+mj-lt"/>
                <a:ea typeface="+mj-ea"/>
                <a:cs typeface="+mj-cs"/>
                <a:sym typeface="Arial"/>
              </a:defRPr>
            </a:pPr>
            <a:endParaRP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Google Shape;25;p27"/>
          <p:cNvSpPr txBox="1">
            <a:spLocks noGrp="1"/>
          </p:cNvSpPr>
          <p:nvPr>
            <p:ph type="sldNum" sz="quarter" idx="4294967295"/>
          </p:nvPr>
        </p:nvSpPr>
        <p:spPr>
          <a:xfrm>
            <a:off x="371683" y="6881800"/>
            <a:ext cx="337157" cy="31711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2" tIns="91422" rIns="91422" bIns="91422" anchor="t"/>
          <a:lstStyle>
            <a:lvl1pPr>
              <a:defRPr sz="1100">
                <a:latin typeface="Calibri"/>
                <a:ea typeface="Calibri"/>
                <a:cs typeface="Calibri"/>
                <a:sym typeface="Calibri"/>
              </a:defRPr>
            </a:lvl1pPr>
          </a:lstStyle>
          <a:p>
            <a:fld id="{86CB4B4D-7CA3-9044-876B-883B54F8677D}" type="slidenum">
              <a:t>15</a:t>
            </a:fld>
            <a:endParaRPr dirty="0"/>
          </a:p>
        </p:txBody>
      </p:sp>
      <p:pic>
        <p:nvPicPr>
          <p:cNvPr id="317" name="Imagen 9" descr="Imagen 9"/>
          <p:cNvPicPr>
            <a:picLocks noChangeAspect="1"/>
          </p:cNvPicPr>
          <p:nvPr/>
        </p:nvPicPr>
        <p:blipFill>
          <a:blip r:embed="rId5"/>
          <a:stretch>
            <a:fillRect/>
          </a:stretch>
        </p:blipFill>
        <p:spPr>
          <a:xfrm>
            <a:off x="830642" y="1815299"/>
            <a:ext cx="7016441" cy="4871644"/>
          </a:xfrm>
          <a:prstGeom prst="rect">
            <a:avLst/>
          </a:prstGeom>
          <a:ln w="12700">
            <a:miter lim="400000"/>
          </a:ln>
        </p:spPr>
      </p:pic>
      <p:sp>
        <p:nvSpPr>
          <p:cNvPr id="323" name="Google Shape;323;p12"/>
          <p:cNvSpPr txBox="1"/>
          <p:nvPr/>
        </p:nvSpPr>
        <p:spPr>
          <a:xfrm>
            <a:off x="2943684" y="3688858"/>
            <a:ext cx="2424731" cy="4244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3" tIns="91423" rIns="91423" bIns="91423" anchor="ctr">
            <a:spAutoFit/>
          </a:bodyPr>
          <a:lstStyle>
            <a:lvl1pPr>
              <a:defRPr sz="1800">
                <a:latin typeface="Calibri"/>
                <a:ea typeface="Calibri"/>
                <a:cs typeface="Calibri"/>
                <a:sym typeface="Calibri"/>
              </a:defRPr>
            </a:lvl1pPr>
          </a:lstStyle>
          <a:p>
            <a:r>
              <a:t>Frenos ABS.</a:t>
            </a:r>
          </a:p>
        </p:txBody>
      </p:sp>
      <p:sp>
        <p:nvSpPr>
          <p:cNvPr id="324" name="Google Shape;206;p7"/>
          <p:cNvSpPr txBox="1"/>
          <p:nvPr/>
        </p:nvSpPr>
        <p:spPr>
          <a:xfrm>
            <a:off x="382497" y="1261272"/>
            <a:ext cx="8950506" cy="5361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398" tIns="91398" rIns="91398" bIns="91398" anchor="ctr">
            <a:spAutoFit/>
          </a:bodyPr>
          <a:lstStyle>
            <a:lvl1pPr>
              <a:lnSpc>
                <a:spcPct val="80000"/>
              </a:lnSpc>
              <a:defRPr sz="2800" b="1">
                <a:solidFill>
                  <a:srgbClr val="741B47"/>
                </a:solidFill>
                <a:latin typeface="Calibri"/>
                <a:ea typeface="Calibri"/>
                <a:cs typeface="Calibri"/>
                <a:sym typeface="Calibri"/>
              </a:defRPr>
            </a:lvl1pPr>
          </a:lstStyle>
          <a:p>
            <a:r>
              <a:t>VIDEO</a:t>
            </a:r>
          </a:p>
        </p:txBody>
      </p:sp>
      <p:grpSp>
        <p:nvGrpSpPr>
          <p:cNvPr id="328" name="Botón de acción: Hacia delante o Siguiente 17">
            <a:hlinkClick r:id="rId6"/>
          </p:cNvPr>
          <p:cNvGrpSpPr/>
          <p:nvPr/>
        </p:nvGrpSpPr>
        <p:grpSpPr>
          <a:xfrm>
            <a:off x="2442003" y="3655178"/>
            <a:ext cx="491855" cy="491855"/>
            <a:chOff x="0" y="0"/>
            <a:chExt cx="491854" cy="491854"/>
          </a:xfrm>
        </p:grpSpPr>
        <p:sp>
          <p:nvSpPr>
            <p:cNvPr id="325" name="Cuadrado"/>
            <p:cNvSpPr/>
            <p:nvPr/>
          </p:nvSpPr>
          <p:spPr>
            <a:xfrm>
              <a:off x="-1" y="-1"/>
              <a:ext cx="491855" cy="491855"/>
            </a:xfrm>
            <a:prstGeom prst="rect">
              <a:avLst/>
            </a:prstGeom>
            <a:solidFill>
              <a:srgbClr val="BFBFBF"/>
            </a:solidFill>
            <a:ln w="12700" cap="flat">
              <a:noFill/>
              <a:miter lim="400000"/>
            </a:ln>
            <a:effectLst/>
          </p:spPr>
          <p:txBody>
            <a:bodyPr wrap="square" lIns="0" tIns="0" rIns="0" bIns="0" numCol="1" anchor="ctr">
              <a:noAutofit/>
            </a:bodyPr>
            <a:lstStyle/>
            <a:p>
              <a:pPr algn="ctr">
                <a:defRPr>
                  <a:effectLst>
                    <a:outerShdw blurRad="38100" dist="19050" dir="2700000" rotWithShape="0">
                      <a:srgbClr val="000000">
                        <a:alpha val="40000"/>
                      </a:srgbClr>
                    </a:outerShdw>
                  </a:effectLst>
                </a:defRPr>
              </a:pPr>
              <a:endParaRPr/>
            </a:p>
          </p:txBody>
        </p:sp>
        <p:sp>
          <p:nvSpPr>
            <p:cNvPr id="326" name="Triángulo"/>
            <p:cNvSpPr/>
            <p:nvPr/>
          </p:nvSpPr>
          <p:spPr>
            <a:xfrm>
              <a:off x="61480" y="61480"/>
              <a:ext cx="368892" cy="36889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0" y="0"/>
                  </a:lnTo>
                  <a:lnTo>
                    <a:pt x="0" y="21600"/>
                  </a:lnTo>
                  <a:close/>
                </a:path>
              </a:pathLst>
            </a:custGeom>
            <a:solidFill>
              <a:srgbClr val="000000">
                <a:alpha val="40000"/>
              </a:srgbClr>
            </a:solidFill>
            <a:ln w="12700" cap="flat">
              <a:noFill/>
              <a:miter lim="400000"/>
            </a:ln>
            <a:effectLst/>
          </p:spPr>
          <p:txBody>
            <a:bodyPr wrap="square" lIns="0" tIns="0" rIns="0" bIns="0" numCol="1" anchor="ctr">
              <a:noAutofit/>
            </a:bodyPr>
            <a:lstStyle/>
            <a:p>
              <a:pPr algn="ctr">
                <a:defRPr>
                  <a:effectLst>
                    <a:outerShdw blurRad="38100" dist="19050" dir="2700000" rotWithShape="0">
                      <a:srgbClr val="000000">
                        <a:alpha val="40000"/>
                      </a:srgbClr>
                    </a:outerShdw>
                  </a:effectLst>
                </a:defRPr>
              </a:pPr>
              <a:endParaRPr/>
            </a:p>
          </p:txBody>
        </p:sp>
        <p:sp>
          <p:nvSpPr>
            <p:cNvPr id="327" name="Figura"/>
            <p:cNvSpPr/>
            <p:nvPr/>
          </p:nvSpPr>
          <p:spPr>
            <a:xfrm>
              <a:off x="0" y="0"/>
              <a:ext cx="491855" cy="491855"/>
            </a:xfrm>
            <a:custGeom>
              <a:avLst/>
              <a:gdLst/>
              <a:ahLst/>
              <a:cxnLst>
                <a:cxn ang="0">
                  <a:pos x="wd2" y="hd2"/>
                </a:cxn>
                <a:cxn ang="5400000">
                  <a:pos x="wd2" y="hd2"/>
                </a:cxn>
                <a:cxn ang="10800000">
                  <a:pos x="wd2" y="hd2"/>
                </a:cxn>
                <a:cxn ang="16200000">
                  <a:pos x="wd2" y="hd2"/>
                </a:cxn>
              </a:cxnLst>
              <a:rect l="0" t="0" r="r" b="b"/>
              <a:pathLst>
                <a:path w="21600" h="21600" extrusionOk="0">
                  <a:moveTo>
                    <a:pt x="18900" y="10800"/>
                  </a:moveTo>
                  <a:lnTo>
                    <a:pt x="2700" y="18900"/>
                  </a:lnTo>
                  <a:lnTo>
                    <a:pt x="2700" y="2700"/>
                  </a:lnTo>
                  <a:close/>
                  <a:moveTo>
                    <a:pt x="0" y="0"/>
                  </a:moveTo>
                  <a:lnTo>
                    <a:pt x="21600" y="0"/>
                  </a:lnTo>
                  <a:lnTo>
                    <a:pt x="21600" y="21600"/>
                  </a:lnTo>
                  <a:lnTo>
                    <a:pt x="0" y="21600"/>
                  </a:lnTo>
                  <a:close/>
                </a:path>
              </a:pathLst>
            </a:custGeom>
            <a:noFill/>
            <a:ln w="9525" cap="flat">
              <a:solidFill>
                <a:srgbClr val="000000"/>
              </a:solidFill>
              <a:prstDash val="solid"/>
              <a:round/>
            </a:ln>
            <a:effectLst/>
          </p:spPr>
          <p:txBody>
            <a:bodyPr wrap="square" lIns="0" tIns="0" rIns="0" bIns="0" numCol="1" anchor="ctr">
              <a:noAutofit/>
            </a:bodyPr>
            <a:lstStyle/>
            <a:p>
              <a:pPr algn="ctr">
                <a:defRPr>
                  <a:effectLst>
                    <a:outerShdw blurRad="38100" dist="19050" dir="2700000" rotWithShape="0">
                      <a:srgbClr val="000000">
                        <a:alpha val="40000"/>
                      </a:srgbClr>
                    </a:outerShdw>
                  </a:effectLst>
                </a:defRPr>
              </a:pPr>
              <a:endParaRPr/>
            </a:p>
          </p:txBody>
        </p:sp>
      </p:grpSp>
      <p:sp>
        <p:nvSpPr>
          <p:cNvPr id="329" name="Google Shape;443;p20"/>
          <p:cNvSpPr txBox="1"/>
          <p:nvPr/>
        </p:nvSpPr>
        <p:spPr>
          <a:xfrm>
            <a:off x="366450" y="1059996"/>
            <a:ext cx="4700400" cy="3722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3" tIns="91423" rIns="91423" bIns="91423" anchor="ctr">
            <a:spAutoFit/>
          </a:bodyPr>
          <a:lstStyle>
            <a:lvl1pPr>
              <a:defRPr b="1">
                <a:latin typeface="Calibri"/>
                <a:ea typeface="Calibri"/>
                <a:cs typeface="Calibri"/>
                <a:sym typeface="Calibri"/>
              </a:defRPr>
            </a:lvl1pPr>
          </a:lstStyle>
          <a:p>
            <a:r>
              <a:t>VEAMOS EL SIGUIENTE</a:t>
            </a:r>
          </a:p>
        </p:txBody>
      </p:sp>
      <p:pic>
        <p:nvPicPr>
          <p:cNvPr id="18" name="funcionamiento ABS">
            <a:hlinkClick r:id="" action="ppaction://media"/>
            <a:extLst>
              <a:ext uri="{FF2B5EF4-FFF2-40B4-BE49-F238E27FC236}">
                <a16:creationId xmlns:a16="http://schemas.microsoft.com/office/drawing/2014/main" xmlns="" id="{652D4C6C-323C-4E5E-A522-B42CB6B8D72E}"/>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022552" y="2400917"/>
            <a:ext cx="5471539" cy="3730595"/>
          </a:xfrm>
          <a:prstGeom prst="rect">
            <a:avLst/>
          </a:prstGeom>
        </p:spPr>
      </p:pic>
      <p:pic>
        <p:nvPicPr>
          <p:cNvPr id="318" name="Imagen 10" descr="Imagen 10"/>
          <p:cNvPicPr>
            <a:picLocks noChangeAspect="1"/>
          </p:cNvPicPr>
          <p:nvPr/>
        </p:nvPicPr>
        <p:blipFill>
          <a:blip r:embed="rId8"/>
          <a:stretch>
            <a:fillRect/>
          </a:stretch>
        </p:blipFill>
        <p:spPr>
          <a:xfrm flipH="1">
            <a:off x="5174253" y="3959845"/>
            <a:ext cx="4636304" cy="3844877"/>
          </a:xfrm>
          <a:prstGeom prst="rect">
            <a:avLst/>
          </a:prstGeom>
          <a:ln w="12700">
            <a:miter lim="400000"/>
          </a:ln>
        </p:spPr>
      </p:pic>
      <p:grpSp>
        <p:nvGrpSpPr>
          <p:cNvPr id="321" name="Grupo 11"/>
          <p:cNvGrpSpPr/>
          <p:nvPr/>
        </p:nvGrpSpPr>
        <p:grpSpPr>
          <a:xfrm>
            <a:off x="6813805" y="1701558"/>
            <a:ext cx="2333957" cy="2330391"/>
            <a:chOff x="0" y="0"/>
            <a:chExt cx="2633627" cy="2629603"/>
          </a:xfrm>
        </p:grpSpPr>
        <p:sp>
          <p:nvSpPr>
            <p:cNvPr id="319" name="Google Shape;250;p10"/>
            <p:cNvSpPr/>
            <p:nvPr/>
          </p:nvSpPr>
          <p:spPr>
            <a:xfrm>
              <a:off x="0" y="0"/>
              <a:ext cx="2633628" cy="1993054"/>
            </a:xfrm>
            <a:prstGeom prst="roundRect">
              <a:avLst>
                <a:gd name="adj" fmla="val 11224"/>
              </a:avLst>
            </a:prstGeom>
            <a:solidFill>
              <a:srgbClr val="DFD3D8"/>
            </a:solidFill>
            <a:ln w="12700" cap="flat">
              <a:noFill/>
              <a:miter lim="400000"/>
            </a:ln>
            <a:effectLst/>
          </p:spPr>
          <p:txBody>
            <a:bodyPr wrap="square" lIns="0" tIns="0" rIns="0" bIns="0" numCol="1" anchor="ctr">
              <a:noAutofit/>
            </a:bodyPr>
            <a:lstStyle/>
            <a:p>
              <a:pPr>
                <a:defRPr>
                  <a:latin typeface="+mj-lt"/>
                  <a:ea typeface="+mj-ea"/>
                  <a:cs typeface="+mj-cs"/>
                  <a:sym typeface="Arial"/>
                </a:defRPr>
              </a:pPr>
              <a:endParaRPr/>
            </a:p>
          </p:txBody>
        </p:sp>
        <p:sp>
          <p:nvSpPr>
            <p:cNvPr id="320" name="Triángulo isósceles 13"/>
            <p:cNvSpPr/>
            <p:nvPr/>
          </p:nvSpPr>
          <p:spPr>
            <a:xfrm rot="12168342">
              <a:off x="992572" y="1807525"/>
              <a:ext cx="333495" cy="788258"/>
            </a:xfrm>
            <a:prstGeom prst="triangle">
              <a:avLst/>
            </a:prstGeom>
            <a:solidFill>
              <a:srgbClr val="DFD3D8"/>
            </a:solidFill>
            <a:ln w="12700" cap="flat">
              <a:noFill/>
              <a:miter lim="400000"/>
            </a:ln>
            <a:effectLst/>
          </p:spPr>
          <p:txBody>
            <a:bodyPr wrap="square" lIns="0" tIns="0" rIns="0" bIns="0" numCol="1" anchor="ctr">
              <a:noAutofit/>
            </a:bodyPr>
            <a:lstStyle/>
            <a:p>
              <a:pPr algn="ctr">
                <a:defRPr>
                  <a:solidFill>
                    <a:srgbClr val="FFFFFF"/>
                  </a:solidFill>
                </a:defRPr>
              </a:pPr>
              <a:endParaRPr/>
            </a:p>
          </p:txBody>
        </p:sp>
      </p:grpSp>
      <p:sp>
        <p:nvSpPr>
          <p:cNvPr id="322" name="Google Shape;353;p18"/>
          <p:cNvSpPr txBox="1"/>
          <p:nvPr/>
        </p:nvSpPr>
        <p:spPr>
          <a:xfrm>
            <a:off x="7179479" y="2104605"/>
            <a:ext cx="2221898" cy="9601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398" tIns="91398" rIns="91398" bIns="91398" anchor="ctr">
            <a:spAutoFit/>
          </a:bodyPr>
          <a:lstStyle/>
          <a:p>
            <a:pPr>
              <a:lnSpc>
                <a:spcPct val="80000"/>
              </a:lnSpc>
              <a:defRPr sz="2100" b="1">
                <a:solidFill>
                  <a:srgbClr val="741B47"/>
                </a:solidFill>
                <a:latin typeface="Calibri"/>
                <a:ea typeface="Calibri"/>
                <a:cs typeface="Calibri"/>
                <a:sym typeface="Calibri"/>
              </a:defRPr>
            </a:pPr>
            <a:r>
              <a:rPr lang="es-CL" dirty="0" smtClean="0"/>
              <a:t>¡</a:t>
            </a:r>
            <a:r>
              <a:rPr dirty="0" err="1" smtClean="0"/>
              <a:t>Veamos</a:t>
            </a:r>
            <a:r>
              <a:rPr dirty="0" smtClean="0"/>
              <a:t> </a:t>
            </a:r>
            <a:r>
              <a:rPr dirty="0"/>
              <a:t>el </a:t>
            </a:r>
            <a:r>
              <a:rPr dirty="0" err="1"/>
              <a:t>siguiente</a:t>
            </a:r>
            <a:r>
              <a:rPr dirty="0"/>
              <a:t> </a:t>
            </a:r>
            <a:r>
              <a:rPr dirty="0">
                <a:solidFill>
                  <a:srgbClr val="FF0000"/>
                </a:solidFill>
              </a:rPr>
              <a:t>video </a:t>
            </a:r>
            <a:r>
              <a:rPr lang="es-CL" dirty="0" smtClean="0">
                <a:solidFill>
                  <a:srgbClr val="FF0000"/>
                </a:solidFill>
              </a:rPr>
              <a:t>resumen</a:t>
            </a:r>
            <a:r>
              <a:rPr dirty="0" smtClean="0">
                <a:solidFill>
                  <a:srgbClr val="FF0000"/>
                </a:solidFill>
              </a:rPr>
              <a:t>!</a:t>
            </a:r>
            <a:endParaRPr dirty="0">
              <a:solidFill>
                <a:srgbClr val="FF0000"/>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916"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8"/>
                                        </p:tgtEl>
                                      </p:cBhvr>
                                    </p:cmd>
                                  </p:childTnLst>
                                </p:cTn>
                              </p:par>
                            </p:childTnLst>
                          </p:cTn>
                        </p:par>
                      </p:childTnLst>
                    </p:cTn>
                  </p:par>
                </p:childTnLst>
              </p:cTn>
              <p:nextCondLst>
                <p:cond evt="onClick" delay="0">
                  <p:tgtEl>
                    <p:spTgt spid="18"/>
                  </p:tgtEl>
                </p:cond>
              </p:nextCondLst>
            </p:seq>
            <p:video>
              <p:cMediaNode vol="80000">
                <p:cTn id="12" fill="hold" display="0">
                  <p:stCondLst>
                    <p:cond delay="indefinite"/>
                  </p:stCondLst>
                </p:cTn>
                <p:tgtEl>
                  <p:spTgt spid="18"/>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3" name="Google Shape;275;p12"/>
          <p:cNvGrpSpPr/>
          <p:nvPr/>
        </p:nvGrpSpPr>
        <p:grpSpPr>
          <a:xfrm>
            <a:off x="2035274" y="2911884"/>
            <a:ext cx="6999679" cy="2696559"/>
            <a:chOff x="0" y="0"/>
            <a:chExt cx="6999677" cy="2696557"/>
          </a:xfrm>
        </p:grpSpPr>
        <p:sp>
          <p:nvSpPr>
            <p:cNvPr id="331" name="Google Shape;276;p12"/>
            <p:cNvSpPr/>
            <p:nvPr/>
          </p:nvSpPr>
          <p:spPr>
            <a:xfrm>
              <a:off x="-1" y="-1"/>
              <a:ext cx="6999679" cy="2696559"/>
            </a:xfrm>
            <a:prstGeom prst="roundRect">
              <a:avLst>
                <a:gd name="adj" fmla="val 16667"/>
              </a:avLst>
            </a:prstGeom>
            <a:solidFill>
              <a:srgbClr val="FFFFFF"/>
            </a:solidFill>
            <a:ln w="9525" cap="flat">
              <a:solidFill>
                <a:srgbClr val="585858"/>
              </a:solidFill>
              <a:prstDash val="solid"/>
              <a:round/>
            </a:ln>
            <a:effectLst/>
          </p:spPr>
          <p:txBody>
            <a:bodyPr wrap="square" lIns="0" tIns="0" rIns="0" bIns="0" numCol="1" anchor="ctr">
              <a:noAutofit/>
            </a:bodyPr>
            <a:lstStyle/>
            <a:p>
              <a:pPr>
                <a:defRPr>
                  <a:latin typeface="+mj-lt"/>
                  <a:ea typeface="+mj-ea"/>
                  <a:cs typeface="+mj-cs"/>
                  <a:sym typeface="Arial"/>
                </a:defRPr>
              </a:pPr>
              <a:endParaRPr/>
            </a:p>
          </p:txBody>
        </p:sp>
        <p:sp>
          <p:nvSpPr>
            <p:cNvPr id="332" name="Google Shape;277;p12"/>
            <p:cNvSpPr txBox="1"/>
            <p:nvPr/>
          </p:nvSpPr>
          <p:spPr>
            <a:xfrm>
              <a:off x="131633" y="1158159"/>
              <a:ext cx="6736409" cy="38018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398" tIns="91398" rIns="91398" bIns="91398" numCol="1" anchor="ctr">
              <a:spAutoFit/>
            </a:bodyPr>
            <a:lstStyle>
              <a:lvl1pPr>
                <a:defRPr>
                  <a:latin typeface="+mj-lt"/>
                  <a:ea typeface="+mj-ea"/>
                  <a:cs typeface="+mj-cs"/>
                  <a:sym typeface="Arial"/>
                </a:defRPr>
              </a:lvl1pPr>
            </a:lstStyle>
            <a:p>
              <a:r>
                <a:t>    </a:t>
              </a:r>
            </a:p>
          </p:txBody>
        </p:sp>
      </p:grpSp>
      <p:pic>
        <p:nvPicPr>
          <p:cNvPr id="334" name="Google Shape;281;p12" descr="Google Shape;281;p12"/>
          <p:cNvPicPr>
            <a:picLocks noChangeAspect="1"/>
          </p:cNvPicPr>
          <p:nvPr/>
        </p:nvPicPr>
        <p:blipFill>
          <a:blip r:embed="rId2"/>
          <a:stretch>
            <a:fillRect/>
          </a:stretch>
        </p:blipFill>
        <p:spPr>
          <a:xfrm>
            <a:off x="5474444" y="5389021"/>
            <a:ext cx="1651876" cy="884518"/>
          </a:xfrm>
          <a:prstGeom prst="rect">
            <a:avLst/>
          </a:prstGeom>
          <a:ln w="12700">
            <a:miter lim="400000"/>
          </a:ln>
        </p:spPr>
      </p:pic>
      <p:pic>
        <p:nvPicPr>
          <p:cNvPr id="335" name="Google Shape;282;p12" descr="Google Shape;282;p12"/>
          <p:cNvPicPr>
            <a:picLocks noChangeAspect="1"/>
          </p:cNvPicPr>
          <p:nvPr/>
        </p:nvPicPr>
        <p:blipFill>
          <a:blip r:embed="rId3"/>
          <a:stretch>
            <a:fillRect/>
          </a:stretch>
        </p:blipFill>
        <p:spPr>
          <a:xfrm>
            <a:off x="0" y="2474946"/>
            <a:ext cx="3854921" cy="3652253"/>
          </a:xfrm>
          <a:prstGeom prst="rect">
            <a:avLst/>
          </a:prstGeom>
          <a:ln w="12700">
            <a:miter lim="400000"/>
          </a:ln>
        </p:spPr>
      </p:pic>
      <p:pic>
        <p:nvPicPr>
          <p:cNvPr id="336" name="Google Shape;283;p12" descr="Google Shape;283;p12"/>
          <p:cNvPicPr>
            <a:picLocks noChangeAspect="1"/>
          </p:cNvPicPr>
          <p:nvPr/>
        </p:nvPicPr>
        <p:blipFill>
          <a:blip r:embed="rId4"/>
          <a:stretch>
            <a:fillRect/>
          </a:stretch>
        </p:blipFill>
        <p:spPr>
          <a:xfrm>
            <a:off x="7126316" y="5029930"/>
            <a:ext cx="1806828" cy="1348215"/>
          </a:xfrm>
          <a:prstGeom prst="rect">
            <a:avLst/>
          </a:prstGeom>
          <a:ln w="12700">
            <a:miter lim="400000"/>
          </a:ln>
        </p:spPr>
      </p:pic>
      <p:sp>
        <p:nvSpPr>
          <p:cNvPr id="337" name="Google Shape;388;p18"/>
          <p:cNvSpPr txBox="1"/>
          <p:nvPr/>
        </p:nvSpPr>
        <p:spPr>
          <a:xfrm>
            <a:off x="375973" y="1265365"/>
            <a:ext cx="8950504" cy="5361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3" tIns="91423" rIns="91423" bIns="91423" anchor="ctr">
            <a:spAutoFit/>
          </a:bodyPr>
          <a:lstStyle>
            <a:lvl1pPr>
              <a:lnSpc>
                <a:spcPct val="80000"/>
              </a:lnSpc>
              <a:defRPr sz="2800" b="1">
                <a:solidFill>
                  <a:srgbClr val="741B47"/>
                </a:solidFill>
                <a:latin typeface="Calibri"/>
                <a:ea typeface="Calibri"/>
                <a:cs typeface="Calibri"/>
                <a:sym typeface="Calibri"/>
              </a:defRPr>
            </a:lvl1pPr>
          </a:lstStyle>
          <a:p>
            <a:r>
              <a:rPr dirty="0"/>
              <a:t>¿CUÁNTO APRENDIMOS?</a:t>
            </a:r>
          </a:p>
        </p:txBody>
      </p:sp>
      <p:sp>
        <p:nvSpPr>
          <p:cNvPr id="338" name="Google Shape;392;p18"/>
          <p:cNvSpPr txBox="1"/>
          <p:nvPr/>
        </p:nvSpPr>
        <p:spPr>
          <a:xfrm>
            <a:off x="389023" y="1029695"/>
            <a:ext cx="4700400" cy="3722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3" tIns="91423" rIns="91423" bIns="91423" anchor="ctr">
            <a:spAutoFit/>
          </a:bodyPr>
          <a:lstStyle>
            <a:lvl1pPr>
              <a:defRPr b="1">
                <a:latin typeface="Calibri"/>
                <a:ea typeface="Calibri"/>
                <a:cs typeface="Calibri"/>
                <a:sym typeface="Calibri"/>
              </a:defRPr>
            </a:lvl1pPr>
          </a:lstStyle>
          <a:p>
            <a:r>
              <a:rPr dirty="0"/>
              <a:t>REVISEMOS</a:t>
            </a:r>
          </a:p>
        </p:txBody>
      </p:sp>
      <p:sp>
        <p:nvSpPr>
          <p:cNvPr id="339" name="Google Shape;168;p5"/>
          <p:cNvSpPr txBox="1"/>
          <p:nvPr/>
        </p:nvSpPr>
        <p:spPr>
          <a:xfrm>
            <a:off x="4170894" y="1102149"/>
            <a:ext cx="466494" cy="8301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3" tIns="91423" rIns="91423" bIns="91423" anchor="ctr">
            <a:spAutoFit/>
          </a:bodyPr>
          <a:lstStyle>
            <a:lvl1pPr algn="r">
              <a:lnSpc>
                <a:spcPct val="90000"/>
              </a:lnSpc>
              <a:defRPr sz="5000">
                <a:solidFill>
                  <a:srgbClr val="BA9BA5"/>
                </a:solidFill>
                <a:latin typeface="Calibri"/>
                <a:ea typeface="Calibri"/>
                <a:cs typeface="Calibri"/>
                <a:sym typeface="Calibri"/>
              </a:defRPr>
            </a:lvl1pPr>
          </a:lstStyle>
          <a:p>
            <a:r>
              <a:rPr dirty="0"/>
              <a:t>7</a:t>
            </a:r>
          </a:p>
        </p:txBody>
      </p:sp>
      <p:sp>
        <p:nvSpPr>
          <p:cNvPr id="340" name="Google Shape;391;p18"/>
          <p:cNvSpPr txBox="1"/>
          <p:nvPr/>
        </p:nvSpPr>
        <p:spPr>
          <a:xfrm>
            <a:off x="3205316" y="4207576"/>
            <a:ext cx="4994786" cy="6773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3" tIns="91423" rIns="91423" bIns="91423" anchor="ctr">
            <a:spAutoFit/>
          </a:bodyPr>
          <a:lstStyle/>
          <a:p>
            <a:pPr>
              <a:lnSpc>
                <a:spcPct val="115000"/>
              </a:lnSpc>
              <a:defRPr sz="1600">
                <a:latin typeface="Calibri"/>
                <a:ea typeface="Calibri"/>
                <a:cs typeface="Calibri"/>
                <a:sym typeface="Calibri"/>
              </a:defRPr>
            </a:pPr>
            <a:r>
              <a:t>¡Ahora realizaremos una actividad que resume todo lo que hemos visto! </a:t>
            </a:r>
            <a:r>
              <a:rPr b="1">
                <a:solidFill>
                  <a:srgbClr val="76384D"/>
                </a:solidFill>
              </a:rPr>
              <a:t>¡Atentos!</a:t>
            </a:r>
          </a:p>
        </p:txBody>
      </p:sp>
      <p:sp>
        <p:nvSpPr>
          <p:cNvPr id="341" name="Google Shape;445;p20"/>
          <p:cNvSpPr txBox="1"/>
          <p:nvPr/>
        </p:nvSpPr>
        <p:spPr>
          <a:xfrm>
            <a:off x="3205315" y="3507739"/>
            <a:ext cx="5250427" cy="4315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3" tIns="91423" rIns="91423" bIns="91423" anchor="ctr">
            <a:spAutoFit/>
          </a:bodyPr>
          <a:lstStyle/>
          <a:p>
            <a:pPr>
              <a:lnSpc>
                <a:spcPct val="115000"/>
              </a:lnSpc>
              <a:defRPr sz="2000" b="1">
                <a:solidFill>
                  <a:srgbClr val="741B47"/>
                </a:solidFill>
                <a:latin typeface="Calibri"/>
                <a:ea typeface="Calibri"/>
                <a:cs typeface="Calibri"/>
                <a:sym typeface="Calibri"/>
              </a:defRPr>
            </a:pPr>
            <a:r>
              <a:t>SISTEMA DE </a:t>
            </a:r>
            <a:r>
              <a:rPr>
                <a:solidFill>
                  <a:srgbClr val="FF0000"/>
                </a:solidFill>
              </a:rPr>
              <a:t>FRENOS ABS</a:t>
            </a:r>
          </a:p>
        </p:txBody>
      </p:sp>
      <p:sp>
        <p:nvSpPr>
          <p:cNvPr id="2" name="Marcador de número de diapositiva 1"/>
          <p:cNvSpPr>
            <a:spLocks noGrp="1"/>
          </p:cNvSpPr>
          <p:nvPr>
            <p:ph type="sldNum" sz="quarter" idx="2"/>
          </p:nvPr>
        </p:nvSpPr>
        <p:spPr/>
        <p:txBody>
          <a:bodyPr/>
          <a:lstStyle/>
          <a:p>
            <a:fld id="{86CB4B4D-7CA3-9044-876B-883B54F8677D}" type="slidenum">
              <a:rPr lang="es-CL" smtClean="0"/>
              <a:t>16</a:t>
            </a:fld>
            <a:endParaRPr lang="es-CL"/>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0" name="Grupo 28"/>
          <p:cNvGrpSpPr/>
          <p:nvPr/>
        </p:nvGrpSpPr>
        <p:grpSpPr>
          <a:xfrm>
            <a:off x="-4657" y="1001935"/>
            <a:ext cx="9503948" cy="7221250"/>
            <a:chOff x="0" y="0"/>
            <a:chExt cx="9503946" cy="7221248"/>
          </a:xfrm>
        </p:grpSpPr>
        <p:sp>
          <p:nvSpPr>
            <p:cNvPr id="343" name="Google Shape;401;p19"/>
            <p:cNvSpPr txBox="1"/>
            <p:nvPr/>
          </p:nvSpPr>
          <p:spPr>
            <a:xfrm>
              <a:off x="371106" y="0"/>
              <a:ext cx="4700402" cy="37220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3" tIns="91423" rIns="91423" bIns="91423" numCol="1" anchor="ctr">
              <a:spAutoFit/>
            </a:bodyPr>
            <a:lstStyle>
              <a:lvl1pPr>
                <a:defRPr b="1">
                  <a:latin typeface="Calibri"/>
                  <a:ea typeface="Calibri"/>
                  <a:cs typeface="Calibri"/>
                  <a:sym typeface="Calibri"/>
                </a:defRPr>
              </a:lvl1pPr>
            </a:lstStyle>
            <a:p>
              <a:r>
                <a:t>ANTES DE COMENZAR LA ACTIVIDAD:</a:t>
              </a:r>
            </a:p>
          </p:txBody>
        </p:sp>
        <p:sp>
          <p:nvSpPr>
            <p:cNvPr id="344" name="Google Shape;402;p19"/>
            <p:cNvSpPr txBox="1"/>
            <p:nvPr/>
          </p:nvSpPr>
          <p:spPr>
            <a:xfrm>
              <a:off x="380633" y="269833"/>
              <a:ext cx="1983766" cy="53616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3" tIns="91423" rIns="91423" bIns="91423" numCol="1" anchor="ctr">
              <a:spAutoFit/>
            </a:bodyPr>
            <a:lstStyle>
              <a:lvl1pPr>
                <a:lnSpc>
                  <a:spcPct val="80000"/>
                </a:lnSpc>
                <a:defRPr sz="2800" b="1">
                  <a:solidFill>
                    <a:srgbClr val="ED423D"/>
                  </a:solidFill>
                  <a:latin typeface="Calibri"/>
                  <a:ea typeface="Calibri"/>
                  <a:cs typeface="Calibri"/>
                  <a:sym typeface="Calibri"/>
                </a:defRPr>
              </a:lvl1pPr>
            </a:lstStyle>
            <a:p>
              <a:r>
                <a:t>¡ATENCIÓN!</a:t>
              </a:r>
            </a:p>
          </p:txBody>
        </p:sp>
        <p:sp>
          <p:nvSpPr>
            <p:cNvPr id="345" name="Google Shape;404;p19"/>
            <p:cNvSpPr txBox="1"/>
            <p:nvPr/>
          </p:nvSpPr>
          <p:spPr>
            <a:xfrm>
              <a:off x="1233695" y="920079"/>
              <a:ext cx="7934629" cy="5093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t">
              <a:spAutoFit/>
            </a:bodyPr>
            <a:lstStyle/>
            <a:p>
              <a:pPr>
                <a:defRPr b="1">
                  <a:solidFill>
                    <a:srgbClr val="741B47"/>
                  </a:solidFill>
                  <a:latin typeface="Calibri"/>
                  <a:ea typeface="Calibri"/>
                  <a:cs typeface="Calibri"/>
                  <a:sym typeface="Calibri"/>
                </a:defRPr>
              </a:pPr>
              <a:r>
                <a:t>Materiales inflamables: </a:t>
              </a:r>
              <a:r>
                <a:rPr b="0">
                  <a:solidFill>
                    <a:srgbClr val="000000"/>
                  </a:solidFill>
                </a:rPr>
                <a:t>Tener máxima precaución al momento de  manipular o extraer el combustible de los sistemas del vehículo (bomba combustible, mangueras de inyección, etc). </a:t>
              </a:r>
            </a:p>
          </p:txBody>
        </p:sp>
        <p:sp>
          <p:nvSpPr>
            <p:cNvPr id="346" name="Google Shape;405;p19"/>
            <p:cNvSpPr txBox="1"/>
            <p:nvPr/>
          </p:nvSpPr>
          <p:spPr>
            <a:xfrm>
              <a:off x="1233694" y="1670994"/>
              <a:ext cx="7669159" cy="7379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t">
              <a:spAutoFit/>
            </a:bodyPr>
            <a:lstStyle/>
            <a:p>
              <a:pPr>
                <a:defRPr b="1">
                  <a:solidFill>
                    <a:srgbClr val="741B47"/>
                  </a:solidFill>
                  <a:latin typeface="Calibri"/>
                  <a:ea typeface="Calibri"/>
                  <a:cs typeface="Calibri"/>
                  <a:sym typeface="Calibri"/>
                </a:defRPr>
              </a:pPr>
              <a:r>
                <a:t>Protección obligatoria de la vista: </a:t>
              </a:r>
              <a:r>
                <a:rPr b="0">
                  <a:solidFill>
                    <a:srgbClr val="000000"/>
                  </a:solidFill>
                </a:rPr>
                <a:t>Se utilizarán antiparras siempre que exista riesgo de proyección de partículas a los ojos. (aceites, líquidos refrigerantes y de freno, virutas del disco de freno, uso de circuitos eléctricos, etc).</a:t>
              </a:r>
            </a:p>
          </p:txBody>
        </p:sp>
        <p:sp>
          <p:nvSpPr>
            <p:cNvPr id="347" name="Google Shape;406;p19"/>
            <p:cNvSpPr txBox="1"/>
            <p:nvPr/>
          </p:nvSpPr>
          <p:spPr>
            <a:xfrm>
              <a:off x="1233695" y="3506667"/>
              <a:ext cx="7934629" cy="5093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t">
              <a:spAutoFit/>
            </a:bodyPr>
            <a:lstStyle/>
            <a:p>
              <a:pPr>
                <a:defRPr b="1">
                  <a:solidFill>
                    <a:srgbClr val="741B47"/>
                  </a:solidFill>
                  <a:latin typeface="Calibri"/>
                  <a:ea typeface="Calibri"/>
                  <a:cs typeface="Calibri"/>
                  <a:sym typeface="Calibri"/>
                </a:defRPr>
              </a:pPr>
              <a:r>
                <a:t>Protección obligatoria de los pies: </a:t>
              </a:r>
              <a:r>
                <a:rPr b="0">
                  <a:solidFill>
                    <a:srgbClr val="000000"/>
                  </a:solidFill>
                </a:rPr>
                <a:t>Uso obligatorio de zapatos de seguridad al entrar al taller o laboratorio, en casos que exista riesgo de caídas de objetos pesados.</a:t>
              </a:r>
            </a:p>
          </p:txBody>
        </p:sp>
        <p:sp>
          <p:nvSpPr>
            <p:cNvPr id="348" name="Google Shape;407;p19"/>
            <p:cNvSpPr txBox="1"/>
            <p:nvPr/>
          </p:nvSpPr>
          <p:spPr>
            <a:xfrm>
              <a:off x="1233694" y="4296907"/>
              <a:ext cx="7030069" cy="7379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t">
              <a:spAutoFit/>
            </a:bodyPr>
            <a:lstStyle/>
            <a:p>
              <a:pPr>
                <a:defRPr b="1">
                  <a:solidFill>
                    <a:srgbClr val="741B47"/>
                  </a:solidFill>
                  <a:latin typeface="Calibri"/>
                  <a:ea typeface="Calibri"/>
                  <a:cs typeface="Calibri"/>
                  <a:sym typeface="Calibri"/>
                </a:defRPr>
              </a:pPr>
              <a:r>
                <a:t>Manipular herramientas </a:t>
              </a:r>
              <a:r>
                <a:rPr b="0">
                  <a:solidFill>
                    <a:srgbClr val="000000"/>
                  </a:solidFill>
                </a:rPr>
                <a:t>cuidadosamente.</a:t>
              </a:r>
              <a:endParaRPr>
                <a:latin typeface="+mj-lt"/>
                <a:ea typeface="+mj-ea"/>
                <a:cs typeface="+mj-cs"/>
                <a:sym typeface="Arial"/>
              </a:endParaRPr>
            </a:p>
            <a:p>
              <a:pPr>
                <a:defRPr b="1">
                  <a:solidFill>
                    <a:srgbClr val="741B47"/>
                  </a:solidFill>
                  <a:latin typeface="Calibri"/>
                  <a:ea typeface="Calibri"/>
                  <a:cs typeface="Calibri"/>
                  <a:sym typeface="Calibri"/>
                </a:defRPr>
              </a:pPr>
              <a:r>
                <a:t>Asegurar la integridad física </a:t>
              </a:r>
              <a:r>
                <a:rPr b="0">
                  <a:solidFill>
                    <a:srgbClr val="000000"/>
                  </a:solidFill>
                </a:rPr>
                <a:t>propia y del grupo de trabajo.</a:t>
              </a:r>
              <a:endParaRPr>
                <a:latin typeface="+mj-lt"/>
                <a:ea typeface="+mj-ea"/>
                <a:cs typeface="+mj-cs"/>
                <a:sym typeface="Arial"/>
              </a:endParaRPr>
            </a:p>
            <a:p>
              <a:pPr>
                <a:defRPr>
                  <a:latin typeface="Calibri"/>
                  <a:ea typeface="Calibri"/>
                  <a:cs typeface="Calibri"/>
                  <a:sym typeface="Calibri"/>
                </a:defRPr>
              </a:pPr>
              <a:r>
                <a:t>Circular solo por las </a:t>
              </a:r>
              <a:r>
                <a:rPr b="1">
                  <a:solidFill>
                    <a:srgbClr val="741B47"/>
                  </a:solidFill>
                </a:rPr>
                <a:t>zonas de seguridad </a:t>
              </a:r>
              <a:r>
                <a:t>demarcadas.</a:t>
              </a:r>
            </a:p>
          </p:txBody>
        </p:sp>
        <p:sp>
          <p:nvSpPr>
            <p:cNvPr id="349" name="Google Shape;410;p19"/>
            <p:cNvSpPr txBox="1"/>
            <p:nvPr/>
          </p:nvSpPr>
          <p:spPr>
            <a:xfrm>
              <a:off x="1233695" y="5270211"/>
              <a:ext cx="3883741" cy="5093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t">
              <a:spAutoFit/>
            </a:bodyPr>
            <a:lstStyle/>
            <a:p>
              <a:pPr>
                <a:defRPr>
                  <a:latin typeface="Calibri"/>
                  <a:ea typeface="Calibri"/>
                  <a:cs typeface="Calibri"/>
                  <a:sym typeface="Calibri"/>
                </a:defRPr>
              </a:pPr>
              <a:r>
                <a:t>Toda actividad debe desarrollarse </a:t>
              </a:r>
              <a:r>
                <a:rPr b="1">
                  <a:solidFill>
                    <a:srgbClr val="741B47"/>
                  </a:solidFill>
                </a:rPr>
                <a:t>bajo supervisión </a:t>
              </a:r>
              <a:r>
                <a:t>de la persona a cargo del taller o laboratorio.</a:t>
              </a:r>
            </a:p>
          </p:txBody>
        </p:sp>
        <p:grpSp>
          <p:nvGrpSpPr>
            <p:cNvPr id="352" name="Google Shape;411;p19"/>
            <p:cNvGrpSpPr/>
            <p:nvPr/>
          </p:nvGrpSpPr>
          <p:grpSpPr>
            <a:xfrm>
              <a:off x="0" y="786893"/>
              <a:ext cx="1135371" cy="783007"/>
              <a:chOff x="0" y="0"/>
              <a:chExt cx="1135370" cy="783006"/>
            </a:xfrm>
          </p:grpSpPr>
          <p:sp>
            <p:nvSpPr>
              <p:cNvPr id="350" name="Google Shape;412;p19"/>
              <p:cNvSpPr/>
              <p:nvPr/>
            </p:nvSpPr>
            <p:spPr>
              <a:xfrm rot="5400000">
                <a:off x="176181" y="-176183"/>
                <a:ext cx="783007" cy="1135371"/>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12"/>
                      <a:pt x="21600" y="2483"/>
                    </a:cubicBezTo>
                    <a:lnTo>
                      <a:pt x="21600" y="21600"/>
                    </a:lnTo>
                    <a:lnTo>
                      <a:pt x="0" y="21600"/>
                    </a:lnTo>
                    <a:lnTo>
                      <a:pt x="0" y="2483"/>
                    </a:lnTo>
                    <a:cubicBezTo>
                      <a:pt x="0" y="1112"/>
                      <a:pt x="1612" y="0"/>
                      <a:pt x="3600" y="0"/>
                    </a:cubicBezTo>
                    <a:close/>
                  </a:path>
                </a:pathLst>
              </a:custGeom>
              <a:solidFill>
                <a:srgbClr val="FFFFFF"/>
              </a:solidFill>
              <a:ln w="12700" cap="flat">
                <a:noFill/>
                <a:miter lim="400000"/>
              </a:ln>
              <a:effectLst/>
            </p:spPr>
            <p:txBody>
              <a:bodyPr wrap="square" lIns="0" tIns="0" rIns="0" bIns="0" numCol="1" anchor="ctr">
                <a:noAutofit/>
              </a:bodyPr>
              <a:lstStyle/>
              <a:p>
                <a:pPr algn="ctr">
                  <a:defRPr>
                    <a:solidFill>
                      <a:srgbClr val="FFFFFF"/>
                    </a:solidFill>
                    <a:latin typeface="+mj-lt"/>
                    <a:ea typeface="+mj-ea"/>
                    <a:cs typeface="+mj-cs"/>
                    <a:sym typeface="Arial"/>
                  </a:defRPr>
                </a:pPr>
                <a:endParaRPr/>
              </a:p>
            </p:txBody>
          </p:sp>
          <p:pic>
            <p:nvPicPr>
              <p:cNvPr id="351" name="Google Shape;413;p19" descr="Google Shape;413;p19"/>
              <p:cNvPicPr>
                <a:picLocks noChangeAspect="1"/>
              </p:cNvPicPr>
              <p:nvPr/>
            </p:nvPicPr>
            <p:blipFill>
              <a:blip r:embed="rId2"/>
              <a:stretch>
                <a:fillRect/>
              </a:stretch>
            </p:blipFill>
            <p:spPr>
              <a:xfrm>
                <a:off x="341852" y="157960"/>
                <a:ext cx="629468" cy="530552"/>
              </a:xfrm>
              <a:prstGeom prst="rect">
                <a:avLst/>
              </a:prstGeom>
              <a:ln w="12700" cap="flat">
                <a:noFill/>
                <a:miter lim="400000"/>
              </a:ln>
              <a:effectLst/>
            </p:spPr>
          </p:pic>
        </p:grpSp>
        <p:sp>
          <p:nvSpPr>
            <p:cNvPr id="353" name="Google Shape;414;p19"/>
            <p:cNvSpPr txBox="1"/>
            <p:nvPr/>
          </p:nvSpPr>
          <p:spPr>
            <a:xfrm>
              <a:off x="1233694" y="2534755"/>
              <a:ext cx="7865804" cy="7379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t">
              <a:spAutoFit/>
            </a:bodyPr>
            <a:lstStyle/>
            <a:p>
              <a:pPr>
                <a:defRPr b="1">
                  <a:solidFill>
                    <a:srgbClr val="741B47"/>
                  </a:solidFill>
                  <a:latin typeface="Calibri"/>
                  <a:ea typeface="Calibri"/>
                  <a:cs typeface="Calibri"/>
                  <a:sym typeface="Calibri"/>
                </a:defRPr>
              </a:pPr>
              <a:r>
                <a:t>Protección obligatoria de las manos: </a:t>
              </a:r>
              <a:r>
                <a:rPr b="0">
                  <a:solidFill>
                    <a:srgbClr val="000000"/>
                  </a:solidFill>
                </a:rPr>
                <a:t>Se utilizarán siempre guantes de protección cuando se manipulen cualquier tipo de fluidos, en uso de herramientas e intervención del motor, desarme de partes y trabajo en sistemas eléctricos. </a:t>
              </a:r>
            </a:p>
          </p:txBody>
        </p:sp>
        <p:grpSp>
          <p:nvGrpSpPr>
            <p:cNvPr id="356" name="Google Shape;415;p19"/>
            <p:cNvGrpSpPr/>
            <p:nvPr/>
          </p:nvGrpSpPr>
          <p:grpSpPr>
            <a:xfrm>
              <a:off x="0" y="1659716"/>
              <a:ext cx="1135371" cy="783008"/>
              <a:chOff x="0" y="0"/>
              <a:chExt cx="1135370" cy="783006"/>
            </a:xfrm>
          </p:grpSpPr>
          <p:sp>
            <p:nvSpPr>
              <p:cNvPr id="354" name="Google Shape;416;p19"/>
              <p:cNvSpPr/>
              <p:nvPr/>
            </p:nvSpPr>
            <p:spPr>
              <a:xfrm rot="5400000">
                <a:off x="176181" y="-176183"/>
                <a:ext cx="783007" cy="1135371"/>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12"/>
                      <a:pt x="21600" y="2483"/>
                    </a:cubicBezTo>
                    <a:lnTo>
                      <a:pt x="21600" y="21600"/>
                    </a:lnTo>
                    <a:lnTo>
                      <a:pt x="0" y="21600"/>
                    </a:lnTo>
                    <a:lnTo>
                      <a:pt x="0" y="2483"/>
                    </a:lnTo>
                    <a:cubicBezTo>
                      <a:pt x="0" y="1112"/>
                      <a:pt x="1612" y="0"/>
                      <a:pt x="3600" y="0"/>
                    </a:cubicBezTo>
                    <a:close/>
                  </a:path>
                </a:pathLst>
              </a:custGeom>
              <a:solidFill>
                <a:srgbClr val="FFFFFF"/>
              </a:solidFill>
              <a:ln w="12700" cap="flat">
                <a:noFill/>
                <a:miter lim="400000"/>
              </a:ln>
              <a:effectLst/>
            </p:spPr>
            <p:txBody>
              <a:bodyPr wrap="square" lIns="0" tIns="0" rIns="0" bIns="0" numCol="1" anchor="ctr">
                <a:noAutofit/>
              </a:bodyPr>
              <a:lstStyle/>
              <a:p>
                <a:pPr algn="ctr">
                  <a:defRPr>
                    <a:solidFill>
                      <a:srgbClr val="FFFFFF"/>
                    </a:solidFill>
                    <a:latin typeface="+mj-lt"/>
                    <a:ea typeface="+mj-ea"/>
                    <a:cs typeface="+mj-cs"/>
                    <a:sym typeface="Arial"/>
                  </a:defRPr>
                </a:pPr>
                <a:endParaRPr/>
              </a:p>
            </p:txBody>
          </p:sp>
          <p:pic>
            <p:nvPicPr>
              <p:cNvPr id="355" name="Google Shape;417;p19" descr="Google Shape;417;p19"/>
              <p:cNvPicPr>
                <a:picLocks noChangeAspect="1"/>
              </p:cNvPicPr>
              <p:nvPr/>
            </p:nvPicPr>
            <p:blipFill>
              <a:blip r:embed="rId3"/>
              <a:stretch>
                <a:fillRect/>
              </a:stretch>
            </p:blipFill>
            <p:spPr>
              <a:xfrm>
                <a:off x="336602" y="143963"/>
                <a:ext cx="639968" cy="539402"/>
              </a:xfrm>
              <a:prstGeom prst="rect">
                <a:avLst/>
              </a:prstGeom>
              <a:ln w="12700" cap="flat">
                <a:noFill/>
                <a:miter lim="400000"/>
              </a:ln>
              <a:effectLst/>
            </p:spPr>
          </p:pic>
        </p:grpSp>
        <p:grpSp>
          <p:nvGrpSpPr>
            <p:cNvPr id="359" name="Google Shape;418;p19"/>
            <p:cNvGrpSpPr/>
            <p:nvPr/>
          </p:nvGrpSpPr>
          <p:grpSpPr>
            <a:xfrm>
              <a:off x="0" y="2532539"/>
              <a:ext cx="1135371" cy="783008"/>
              <a:chOff x="0" y="0"/>
              <a:chExt cx="1135370" cy="783006"/>
            </a:xfrm>
          </p:grpSpPr>
          <p:sp>
            <p:nvSpPr>
              <p:cNvPr id="357" name="Google Shape;419;p19"/>
              <p:cNvSpPr/>
              <p:nvPr/>
            </p:nvSpPr>
            <p:spPr>
              <a:xfrm rot="5400000">
                <a:off x="176181" y="-176183"/>
                <a:ext cx="783007" cy="1135371"/>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12"/>
                      <a:pt x="21600" y="2483"/>
                    </a:cubicBezTo>
                    <a:lnTo>
                      <a:pt x="21600" y="21600"/>
                    </a:lnTo>
                    <a:lnTo>
                      <a:pt x="0" y="21600"/>
                    </a:lnTo>
                    <a:lnTo>
                      <a:pt x="0" y="2483"/>
                    </a:lnTo>
                    <a:cubicBezTo>
                      <a:pt x="0" y="1112"/>
                      <a:pt x="1612" y="0"/>
                      <a:pt x="3600" y="0"/>
                    </a:cubicBezTo>
                    <a:close/>
                  </a:path>
                </a:pathLst>
              </a:custGeom>
              <a:solidFill>
                <a:srgbClr val="FFFFFF"/>
              </a:solidFill>
              <a:ln w="12700" cap="flat">
                <a:noFill/>
                <a:miter lim="400000"/>
              </a:ln>
              <a:effectLst/>
            </p:spPr>
            <p:txBody>
              <a:bodyPr wrap="square" lIns="0" tIns="0" rIns="0" bIns="0" numCol="1" anchor="ctr">
                <a:noAutofit/>
              </a:bodyPr>
              <a:lstStyle/>
              <a:p>
                <a:pPr algn="ctr">
                  <a:defRPr>
                    <a:solidFill>
                      <a:srgbClr val="FFFFFF"/>
                    </a:solidFill>
                    <a:latin typeface="+mj-lt"/>
                    <a:ea typeface="+mj-ea"/>
                    <a:cs typeface="+mj-cs"/>
                    <a:sym typeface="Arial"/>
                  </a:defRPr>
                </a:pPr>
                <a:endParaRPr/>
              </a:p>
            </p:txBody>
          </p:sp>
          <p:pic>
            <p:nvPicPr>
              <p:cNvPr id="358" name="Google Shape;420;p19" descr="Google Shape;420;p19"/>
              <p:cNvPicPr>
                <a:picLocks noChangeAspect="1"/>
              </p:cNvPicPr>
              <p:nvPr/>
            </p:nvPicPr>
            <p:blipFill>
              <a:blip r:embed="rId4"/>
              <a:stretch>
                <a:fillRect/>
              </a:stretch>
            </p:blipFill>
            <p:spPr>
              <a:xfrm>
                <a:off x="355406" y="136147"/>
                <a:ext cx="602359" cy="507702"/>
              </a:xfrm>
              <a:prstGeom prst="rect">
                <a:avLst/>
              </a:prstGeom>
              <a:ln w="12700" cap="flat">
                <a:noFill/>
                <a:miter lim="400000"/>
              </a:ln>
              <a:effectLst/>
            </p:spPr>
          </p:pic>
        </p:grpSp>
        <p:grpSp>
          <p:nvGrpSpPr>
            <p:cNvPr id="362" name="Google Shape;421;p19"/>
            <p:cNvGrpSpPr/>
            <p:nvPr/>
          </p:nvGrpSpPr>
          <p:grpSpPr>
            <a:xfrm>
              <a:off x="0" y="3405363"/>
              <a:ext cx="1135371" cy="783007"/>
              <a:chOff x="0" y="0"/>
              <a:chExt cx="1135370" cy="783006"/>
            </a:xfrm>
          </p:grpSpPr>
          <p:sp>
            <p:nvSpPr>
              <p:cNvPr id="360" name="Google Shape;422;p19"/>
              <p:cNvSpPr/>
              <p:nvPr/>
            </p:nvSpPr>
            <p:spPr>
              <a:xfrm rot="5400000">
                <a:off x="176181" y="-176183"/>
                <a:ext cx="783007" cy="1135371"/>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12"/>
                      <a:pt x="21600" y="2483"/>
                    </a:cubicBezTo>
                    <a:lnTo>
                      <a:pt x="21600" y="21600"/>
                    </a:lnTo>
                    <a:lnTo>
                      <a:pt x="0" y="21600"/>
                    </a:lnTo>
                    <a:lnTo>
                      <a:pt x="0" y="2483"/>
                    </a:lnTo>
                    <a:cubicBezTo>
                      <a:pt x="0" y="1112"/>
                      <a:pt x="1612" y="0"/>
                      <a:pt x="3600" y="0"/>
                    </a:cubicBezTo>
                    <a:close/>
                  </a:path>
                </a:pathLst>
              </a:custGeom>
              <a:solidFill>
                <a:srgbClr val="FFFFFF"/>
              </a:solidFill>
              <a:ln w="12700" cap="flat">
                <a:noFill/>
                <a:miter lim="400000"/>
              </a:ln>
              <a:effectLst/>
            </p:spPr>
            <p:txBody>
              <a:bodyPr wrap="square" lIns="0" tIns="0" rIns="0" bIns="0" numCol="1" anchor="ctr">
                <a:noAutofit/>
              </a:bodyPr>
              <a:lstStyle/>
              <a:p>
                <a:pPr algn="ctr">
                  <a:defRPr>
                    <a:solidFill>
                      <a:srgbClr val="FFFFFF"/>
                    </a:solidFill>
                    <a:latin typeface="+mj-lt"/>
                    <a:ea typeface="+mj-ea"/>
                    <a:cs typeface="+mj-cs"/>
                    <a:sym typeface="Arial"/>
                  </a:defRPr>
                </a:pPr>
                <a:endParaRPr/>
              </a:p>
            </p:txBody>
          </p:sp>
          <p:pic>
            <p:nvPicPr>
              <p:cNvPr id="361" name="Google Shape;423;p19" descr="Google Shape;423;p19"/>
              <p:cNvPicPr>
                <a:picLocks noChangeAspect="1"/>
              </p:cNvPicPr>
              <p:nvPr/>
            </p:nvPicPr>
            <p:blipFill>
              <a:blip r:embed="rId5"/>
              <a:stretch>
                <a:fillRect/>
              </a:stretch>
            </p:blipFill>
            <p:spPr>
              <a:xfrm>
                <a:off x="347637" y="138928"/>
                <a:ext cx="610128" cy="514250"/>
              </a:xfrm>
              <a:prstGeom prst="rect">
                <a:avLst/>
              </a:prstGeom>
              <a:ln w="12700" cap="flat">
                <a:noFill/>
                <a:miter lim="400000"/>
              </a:ln>
              <a:effectLst/>
            </p:spPr>
          </p:pic>
        </p:grpSp>
        <p:grpSp>
          <p:nvGrpSpPr>
            <p:cNvPr id="365" name="Google Shape;424;p19"/>
            <p:cNvGrpSpPr/>
            <p:nvPr/>
          </p:nvGrpSpPr>
          <p:grpSpPr>
            <a:xfrm>
              <a:off x="0" y="5166028"/>
              <a:ext cx="1135371" cy="783007"/>
              <a:chOff x="0" y="0"/>
              <a:chExt cx="1135370" cy="783006"/>
            </a:xfrm>
          </p:grpSpPr>
          <p:sp>
            <p:nvSpPr>
              <p:cNvPr id="363" name="Google Shape;425;p19"/>
              <p:cNvSpPr/>
              <p:nvPr/>
            </p:nvSpPr>
            <p:spPr>
              <a:xfrm rot="5400000">
                <a:off x="176181" y="-176183"/>
                <a:ext cx="783007" cy="1135371"/>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12"/>
                      <a:pt x="21600" y="2483"/>
                    </a:cubicBezTo>
                    <a:lnTo>
                      <a:pt x="21600" y="21600"/>
                    </a:lnTo>
                    <a:lnTo>
                      <a:pt x="0" y="21600"/>
                    </a:lnTo>
                    <a:lnTo>
                      <a:pt x="0" y="2483"/>
                    </a:lnTo>
                    <a:cubicBezTo>
                      <a:pt x="0" y="1112"/>
                      <a:pt x="1612" y="0"/>
                      <a:pt x="3600" y="0"/>
                    </a:cubicBezTo>
                    <a:close/>
                  </a:path>
                </a:pathLst>
              </a:custGeom>
              <a:solidFill>
                <a:srgbClr val="FFFFFF"/>
              </a:solidFill>
              <a:ln w="12700" cap="flat">
                <a:noFill/>
                <a:miter lim="400000"/>
              </a:ln>
              <a:effectLst/>
            </p:spPr>
            <p:txBody>
              <a:bodyPr wrap="square" lIns="0" tIns="0" rIns="0" bIns="0" numCol="1" anchor="ctr">
                <a:noAutofit/>
              </a:bodyPr>
              <a:lstStyle/>
              <a:p>
                <a:pPr algn="ctr">
                  <a:defRPr>
                    <a:solidFill>
                      <a:srgbClr val="FFFFFF"/>
                    </a:solidFill>
                    <a:latin typeface="+mj-lt"/>
                    <a:ea typeface="+mj-ea"/>
                    <a:cs typeface="+mj-cs"/>
                    <a:sym typeface="Arial"/>
                  </a:defRPr>
                </a:pPr>
                <a:endParaRPr/>
              </a:p>
            </p:txBody>
          </p:sp>
          <p:pic>
            <p:nvPicPr>
              <p:cNvPr id="364" name="Google Shape;426;p19" descr="Google Shape;426;p19"/>
              <p:cNvPicPr>
                <a:picLocks noChangeAspect="1"/>
              </p:cNvPicPr>
              <p:nvPr/>
            </p:nvPicPr>
            <p:blipFill>
              <a:blip r:embed="rId6"/>
              <a:stretch>
                <a:fillRect/>
              </a:stretch>
            </p:blipFill>
            <p:spPr>
              <a:xfrm>
                <a:off x="323583" y="127374"/>
                <a:ext cx="666004" cy="561346"/>
              </a:xfrm>
              <a:prstGeom prst="rect">
                <a:avLst/>
              </a:prstGeom>
              <a:ln w="12700" cap="flat">
                <a:noFill/>
                <a:miter lim="400000"/>
              </a:ln>
              <a:effectLst/>
            </p:spPr>
          </p:pic>
        </p:grpSp>
        <p:grpSp>
          <p:nvGrpSpPr>
            <p:cNvPr id="368" name="Google Shape;427;p19"/>
            <p:cNvGrpSpPr/>
            <p:nvPr/>
          </p:nvGrpSpPr>
          <p:grpSpPr>
            <a:xfrm>
              <a:off x="-1" y="4115211"/>
              <a:ext cx="1193251" cy="1156257"/>
              <a:chOff x="0" y="0"/>
              <a:chExt cx="1193249" cy="1156256"/>
            </a:xfrm>
          </p:grpSpPr>
          <p:sp>
            <p:nvSpPr>
              <p:cNvPr id="366" name="Google Shape;428;p19"/>
              <p:cNvSpPr/>
              <p:nvPr/>
            </p:nvSpPr>
            <p:spPr>
              <a:xfrm rot="5400000">
                <a:off x="176181" y="-13208"/>
                <a:ext cx="783007" cy="1135371"/>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12"/>
                      <a:pt x="21600" y="2483"/>
                    </a:cubicBezTo>
                    <a:lnTo>
                      <a:pt x="21600" y="21600"/>
                    </a:lnTo>
                    <a:lnTo>
                      <a:pt x="0" y="21600"/>
                    </a:lnTo>
                    <a:lnTo>
                      <a:pt x="0" y="2483"/>
                    </a:lnTo>
                    <a:cubicBezTo>
                      <a:pt x="0" y="1112"/>
                      <a:pt x="1612" y="0"/>
                      <a:pt x="3600" y="0"/>
                    </a:cubicBezTo>
                    <a:close/>
                  </a:path>
                </a:pathLst>
              </a:custGeom>
              <a:solidFill>
                <a:srgbClr val="FFFFFF"/>
              </a:solidFill>
              <a:ln w="12700" cap="flat">
                <a:noFill/>
                <a:miter lim="400000"/>
              </a:ln>
              <a:effectLst/>
            </p:spPr>
            <p:txBody>
              <a:bodyPr wrap="square" lIns="0" tIns="0" rIns="0" bIns="0" numCol="1" anchor="ctr">
                <a:noAutofit/>
              </a:bodyPr>
              <a:lstStyle/>
              <a:p>
                <a:pPr algn="ctr">
                  <a:defRPr>
                    <a:solidFill>
                      <a:srgbClr val="FFFFFF"/>
                    </a:solidFill>
                    <a:latin typeface="+mj-lt"/>
                    <a:ea typeface="+mj-ea"/>
                    <a:cs typeface="+mj-cs"/>
                    <a:sym typeface="Arial"/>
                  </a:defRPr>
                </a:pPr>
                <a:endParaRPr/>
              </a:p>
            </p:txBody>
          </p:sp>
          <p:pic>
            <p:nvPicPr>
              <p:cNvPr id="367" name="Google Shape;429;p19" descr="Google Shape;429;p19"/>
              <p:cNvPicPr>
                <a:picLocks noChangeAspect="1"/>
              </p:cNvPicPr>
              <p:nvPr/>
            </p:nvPicPr>
            <p:blipFill>
              <a:blip r:embed="rId7"/>
              <a:stretch>
                <a:fillRect/>
              </a:stretch>
            </p:blipFill>
            <p:spPr>
              <a:xfrm rot="19406135">
                <a:off x="146058" y="195256"/>
                <a:ext cx="908508" cy="765743"/>
              </a:xfrm>
              <a:prstGeom prst="rect">
                <a:avLst/>
              </a:prstGeom>
              <a:ln w="12700" cap="flat">
                <a:noFill/>
                <a:miter lim="400000"/>
              </a:ln>
              <a:effectLst/>
            </p:spPr>
          </p:pic>
        </p:grpSp>
        <p:pic>
          <p:nvPicPr>
            <p:cNvPr id="369" name="Google Shape;433;p19" descr="Google Shape;433;p19"/>
            <p:cNvPicPr>
              <a:picLocks noChangeAspect="1"/>
            </p:cNvPicPr>
            <p:nvPr/>
          </p:nvPicPr>
          <p:blipFill>
            <a:blip r:embed="rId8"/>
            <a:stretch>
              <a:fillRect/>
            </a:stretch>
          </p:blipFill>
          <p:spPr>
            <a:xfrm>
              <a:off x="5176435" y="3867426"/>
              <a:ext cx="4327512" cy="3353823"/>
            </a:xfrm>
            <a:prstGeom prst="rect">
              <a:avLst/>
            </a:prstGeom>
            <a:ln w="12700" cap="flat">
              <a:noFill/>
              <a:miter lim="400000"/>
            </a:ln>
            <a:effectLst/>
          </p:spPr>
        </p:pic>
      </p:grpSp>
      <p:sp>
        <p:nvSpPr>
          <p:cNvPr id="2" name="Marcador de número de diapositiva 1"/>
          <p:cNvSpPr>
            <a:spLocks noGrp="1"/>
          </p:cNvSpPr>
          <p:nvPr>
            <p:ph type="sldNum" sz="quarter" idx="2"/>
          </p:nvPr>
        </p:nvSpPr>
        <p:spPr/>
        <p:txBody>
          <a:bodyPr/>
          <a:lstStyle/>
          <a:p>
            <a:fld id="{86CB4B4D-7CA3-9044-876B-883B54F8677D}" type="slidenum">
              <a:rPr lang="es-CL" smtClean="0"/>
              <a:t>17</a:t>
            </a:fld>
            <a:endParaRPr lang="es-CL"/>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 name="Google Shape;52;p28"/>
          <p:cNvSpPr txBox="1">
            <a:spLocks noGrp="1"/>
          </p:cNvSpPr>
          <p:nvPr>
            <p:ph type="sldNum" sz="quarter" idx="4294967295"/>
          </p:nvPr>
        </p:nvSpPr>
        <p:spPr>
          <a:xfrm>
            <a:off x="371683" y="6881800"/>
            <a:ext cx="337157" cy="31711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2" tIns="91422" rIns="91422" bIns="91422" anchor="t"/>
          <a:lstStyle>
            <a:lvl1pPr>
              <a:defRPr sz="1100">
                <a:latin typeface="Calibri"/>
                <a:ea typeface="Calibri"/>
                <a:cs typeface="Calibri"/>
                <a:sym typeface="Calibri"/>
              </a:defRPr>
            </a:lvl1pPr>
          </a:lstStyle>
          <a:p>
            <a:fld id="{86CB4B4D-7CA3-9044-876B-883B54F8677D}" type="slidenum">
              <a:t>18</a:t>
            </a:fld>
            <a:endParaRPr/>
          </a:p>
        </p:txBody>
      </p:sp>
      <p:grpSp>
        <p:nvGrpSpPr>
          <p:cNvPr id="375" name="Google Shape;310;p41"/>
          <p:cNvGrpSpPr/>
          <p:nvPr/>
        </p:nvGrpSpPr>
        <p:grpSpPr>
          <a:xfrm>
            <a:off x="375971" y="2370244"/>
            <a:ext cx="8839208" cy="3238199"/>
            <a:chOff x="-1" y="0"/>
            <a:chExt cx="8839206" cy="3238198"/>
          </a:xfrm>
        </p:grpSpPr>
        <p:sp>
          <p:nvSpPr>
            <p:cNvPr id="373" name="Rectángulo redondeado"/>
            <p:cNvSpPr/>
            <p:nvPr/>
          </p:nvSpPr>
          <p:spPr>
            <a:xfrm>
              <a:off x="-2" y="-1"/>
              <a:ext cx="8839208" cy="3238199"/>
            </a:xfrm>
            <a:prstGeom prst="roundRect">
              <a:avLst>
                <a:gd name="adj" fmla="val 16667"/>
              </a:avLst>
            </a:prstGeom>
            <a:solidFill>
              <a:srgbClr val="FFFFFF"/>
            </a:solidFill>
            <a:ln w="9525" cap="flat">
              <a:solidFill>
                <a:srgbClr val="585858"/>
              </a:solidFill>
              <a:prstDash val="solid"/>
              <a:round/>
            </a:ln>
            <a:effectLst/>
          </p:spPr>
          <p:txBody>
            <a:bodyPr wrap="square" lIns="0" tIns="0" rIns="0" bIns="0" numCol="1" anchor="ctr">
              <a:noAutofit/>
            </a:bodyPr>
            <a:lstStyle/>
            <a:p>
              <a:pPr>
                <a:defRPr>
                  <a:latin typeface="+mj-lt"/>
                  <a:ea typeface="+mj-ea"/>
                  <a:cs typeface="+mj-cs"/>
                  <a:sym typeface="Arial"/>
                </a:defRPr>
              </a:pPr>
              <a:endParaRPr/>
            </a:p>
          </p:txBody>
        </p:sp>
        <p:sp>
          <p:nvSpPr>
            <p:cNvPr id="374" name="Texto"/>
            <p:cNvSpPr txBox="1"/>
            <p:nvPr/>
          </p:nvSpPr>
          <p:spPr>
            <a:xfrm>
              <a:off x="158074" y="1428979"/>
              <a:ext cx="8523056" cy="3802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2" tIns="91422" rIns="91422" bIns="91422" numCol="1" anchor="ctr">
              <a:spAutoFit/>
            </a:bodyPr>
            <a:lstStyle>
              <a:lvl1pPr>
                <a:defRPr>
                  <a:latin typeface="+mj-lt"/>
                  <a:ea typeface="+mj-ea"/>
                  <a:cs typeface="+mj-cs"/>
                  <a:sym typeface="Arial"/>
                </a:defRPr>
              </a:lvl1pPr>
            </a:lstStyle>
            <a:p>
              <a:r>
                <a:t>    </a:t>
              </a:r>
            </a:p>
          </p:txBody>
        </p:sp>
      </p:grpSp>
      <p:sp>
        <p:nvSpPr>
          <p:cNvPr id="376" name="Google Shape;311;p41"/>
          <p:cNvSpPr/>
          <p:nvPr/>
        </p:nvSpPr>
        <p:spPr>
          <a:xfrm>
            <a:off x="5279923" y="7354529"/>
            <a:ext cx="2723538" cy="205148"/>
          </a:xfrm>
          <a:prstGeom prst="rect">
            <a:avLst/>
          </a:prstGeom>
          <a:solidFill>
            <a:srgbClr val="FFFFFF"/>
          </a:solidFill>
          <a:ln w="12700">
            <a:miter lim="400000"/>
          </a:ln>
        </p:spPr>
        <p:txBody>
          <a:bodyPr lIns="0" tIns="0" rIns="0" bIns="0" anchor="ctr"/>
          <a:lstStyle/>
          <a:p>
            <a:pPr algn="ctr">
              <a:defRPr>
                <a:solidFill>
                  <a:srgbClr val="FFFFFF"/>
                </a:solidFill>
                <a:latin typeface="+mj-lt"/>
                <a:ea typeface="+mj-ea"/>
                <a:cs typeface="+mj-cs"/>
                <a:sym typeface="Arial"/>
              </a:defRPr>
            </a:pPr>
            <a:endParaRPr/>
          </a:p>
        </p:txBody>
      </p:sp>
      <p:pic>
        <p:nvPicPr>
          <p:cNvPr id="377" name="Google Shape;313;p41" descr="Google Shape;313;p41"/>
          <p:cNvPicPr>
            <a:picLocks noChangeAspect="1"/>
          </p:cNvPicPr>
          <p:nvPr/>
        </p:nvPicPr>
        <p:blipFill>
          <a:blip r:embed="rId2"/>
          <a:stretch>
            <a:fillRect/>
          </a:stretch>
        </p:blipFill>
        <p:spPr>
          <a:xfrm>
            <a:off x="5188463" y="2370246"/>
            <a:ext cx="4539999" cy="5336915"/>
          </a:xfrm>
          <a:prstGeom prst="rect">
            <a:avLst/>
          </a:prstGeom>
          <a:ln w="12700">
            <a:miter lim="400000"/>
          </a:ln>
        </p:spPr>
      </p:pic>
      <p:sp>
        <p:nvSpPr>
          <p:cNvPr id="378" name="Google Shape;445;p20"/>
          <p:cNvSpPr txBox="1"/>
          <p:nvPr/>
        </p:nvSpPr>
        <p:spPr>
          <a:xfrm>
            <a:off x="1018688" y="3788874"/>
            <a:ext cx="4229820" cy="9627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3" tIns="91423" rIns="91423" bIns="91423" anchor="ctr">
            <a:spAutoFit/>
          </a:bodyPr>
          <a:lstStyle/>
          <a:p>
            <a:pPr>
              <a:lnSpc>
                <a:spcPct val="115000"/>
              </a:lnSpc>
              <a:defRPr sz="1600">
                <a:latin typeface="Calibri"/>
                <a:ea typeface="Calibri"/>
                <a:cs typeface="Calibri"/>
                <a:sym typeface="Calibri"/>
              </a:defRPr>
            </a:pPr>
            <a:r>
              <a:t>Ahora realizaremos una actividad práctica.</a:t>
            </a:r>
            <a:endParaRPr>
              <a:latin typeface="+mj-lt"/>
              <a:ea typeface="+mj-ea"/>
              <a:cs typeface="+mj-cs"/>
              <a:sym typeface="Arial"/>
            </a:endParaRPr>
          </a:p>
          <a:p>
            <a:pPr>
              <a:lnSpc>
                <a:spcPct val="115000"/>
              </a:lnSpc>
              <a:defRPr sz="1600">
                <a:latin typeface="Calibri"/>
                <a:ea typeface="Calibri"/>
                <a:cs typeface="Calibri"/>
                <a:sym typeface="Calibri"/>
              </a:defRPr>
            </a:pPr>
            <a:r>
              <a:t>Te sugerimos </a:t>
            </a:r>
            <a:r>
              <a:rPr b="1">
                <a:solidFill>
                  <a:srgbClr val="76384D"/>
                </a:solidFill>
              </a:rPr>
              <a:t>seguir las instrucciones </a:t>
            </a:r>
            <a:r>
              <a:t>que van</a:t>
            </a:r>
            <a:endParaRPr>
              <a:latin typeface="+mj-lt"/>
              <a:ea typeface="+mj-ea"/>
              <a:cs typeface="+mj-cs"/>
              <a:sym typeface="Arial"/>
            </a:endParaRPr>
          </a:p>
          <a:p>
            <a:pPr>
              <a:lnSpc>
                <a:spcPct val="115000"/>
              </a:lnSpc>
              <a:defRPr sz="1600">
                <a:latin typeface="Calibri"/>
                <a:ea typeface="Calibri"/>
                <a:cs typeface="Calibri"/>
                <a:sym typeface="Calibri"/>
              </a:defRPr>
            </a:pPr>
            <a:r>
              <a:t>Adjuntas en la guía que el profesor te entregará.</a:t>
            </a:r>
          </a:p>
        </p:txBody>
      </p:sp>
      <p:grpSp>
        <p:nvGrpSpPr>
          <p:cNvPr id="382" name="Grupo 18"/>
          <p:cNvGrpSpPr/>
          <p:nvPr/>
        </p:nvGrpSpPr>
        <p:grpSpPr>
          <a:xfrm>
            <a:off x="366449" y="1043199"/>
            <a:ext cx="8960029" cy="971006"/>
            <a:chOff x="0" y="97768"/>
            <a:chExt cx="8960028" cy="971005"/>
          </a:xfrm>
        </p:grpSpPr>
        <p:sp>
          <p:nvSpPr>
            <p:cNvPr id="379" name="Google Shape;438;p20"/>
            <p:cNvSpPr txBox="1"/>
            <p:nvPr/>
          </p:nvSpPr>
          <p:spPr>
            <a:xfrm>
              <a:off x="9524" y="322083"/>
              <a:ext cx="8950504" cy="53616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3" tIns="91423" rIns="91423" bIns="91423" numCol="1" anchor="ctr">
              <a:spAutoFit/>
            </a:bodyPr>
            <a:lstStyle>
              <a:lvl1pPr>
                <a:lnSpc>
                  <a:spcPct val="80000"/>
                </a:lnSpc>
                <a:defRPr sz="2800" b="1">
                  <a:solidFill>
                    <a:srgbClr val="741B47"/>
                  </a:solidFill>
                  <a:latin typeface="Calibri"/>
                  <a:ea typeface="Calibri"/>
                  <a:cs typeface="Calibri"/>
                  <a:sym typeface="Calibri"/>
                </a:defRPr>
              </a:lvl1pPr>
            </a:lstStyle>
            <a:p>
              <a:r>
                <a:t>ACTIVIDAD PRÁCTICA</a:t>
              </a:r>
            </a:p>
          </p:txBody>
        </p:sp>
        <p:sp>
          <p:nvSpPr>
            <p:cNvPr id="380" name="Google Shape;443;p20"/>
            <p:cNvSpPr txBox="1"/>
            <p:nvPr/>
          </p:nvSpPr>
          <p:spPr>
            <a:xfrm>
              <a:off x="0" y="97768"/>
              <a:ext cx="4700402" cy="37220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3" tIns="91423" rIns="91423" bIns="91423" numCol="1" anchor="ctr">
              <a:spAutoFit/>
            </a:bodyPr>
            <a:lstStyle>
              <a:lvl1pPr>
                <a:defRPr b="1">
                  <a:latin typeface="Calibri"/>
                  <a:ea typeface="Calibri"/>
                  <a:cs typeface="Calibri"/>
                  <a:sym typeface="Calibri"/>
                </a:defRPr>
              </a:lvl1pPr>
            </a:lstStyle>
            <a:p>
              <a:r>
                <a:rPr dirty="0"/>
                <a:t>¡PRACTIQUEMOS!</a:t>
              </a:r>
            </a:p>
          </p:txBody>
        </p:sp>
        <p:sp>
          <p:nvSpPr>
            <p:cNvPr id="381" name="Google Shape;168;p5"/>
            <p:cNvSpPr txBox="1"/>
            <p:nvPr/>
          </p:nvSpPr>
          <p:spPr>
            <a:xfrm>
              <a:off x="3304109" y="127000"/>
              <a:ext cx="559358" cy="94177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3" tIns="91423" rIns="91423" bIns="91423" numCol="1" anchor="ctr">
              <a:spAutoFit/>
            </a:bodyPr>
            <a:lstStyle>
              <a:lvl1pPr algn="r">
                <a:lnSpc>
                  <a:spcPct val="90000"/>
                </a:lnSpc>
                <a:defRPr sz="6000">
                  <a:solidFill>
                    <a:srgbClr val="BA9BA5"/>
                  </a:solidFill>
                  <a:latin typeface="Calibri"/>
                  <a:ea typeface="Calibri"/>
                  <a:cs typeface="Calibri"/>
                  <a:sym typeface="Calibri"/>
                </a:defRPr>
              </a:lvl1pPr>
            </a:lstStyle>
            <a:p>
              <a:r>
                <a:t>7</a:t>
              </a:r>
            </a:p>
          </p:txBody>
        </p:sp>
      </p:grpSp>
      <p:sp>
        <p:nvSpPr>
          <p:cNvPr id="383" name="Google Shape;445;p20"/>
          <p:cNvSpPr txBox="1"/>
          <p:nvPr/>
        </p:nvSpPr>
        <p:spPr>
          <a:xfrm>
            <a:off x="986058" y="3356071"/>
            <a:ext cx="5566433" cy="4315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3" tIns="91423" rIns="91423" bIns="91423" anchor="ctr">
            <a:spAutoFit/>
          </a:bodyPr>
          <a:lstStyle>
            <a:lvl1pPr>
              <a:lnSpc>
                <a:spcPct val="115000"/>
              </a:lnSpc>
              <a:defRPr sz="2000" b="1">
                <a:solidFill>
                  <a:srgbClr val="FF0000"/>
                </a:solidFill>
                <a:latin typeface="Calibri"/>
                <a:ea typeface="Calibri"/>
                <a:cs typeface="Calibri"/>
                <a:sym typeface="Calibri"/>
              </a:defRPr>
            </a:lvl1pPr>
          </a:lstStyle>
          <a:p>
            <a:r>
              <a:t>FRENOS ABS</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Google Shape;52;p28"/>
          <p:cNvSpPr txBox="1">
            <a:spLocks noGrp="1"/>
          </p:cNvSpPr>
          <p:nvPr>
            <p:ph type="sldNum" sz="quarter" idx="4294967295"/>
          </p:nvPr>
        </p:nvSpPr>
        <p:spPr>
          <a:xfrm>
            <a:off x="371683" y="6881800"/>
            <a:ext cx="337157" cy="31711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2" tIns="91422" rIns="91422" bIns="91422" anchor="t"/>
          <a:lstStyle>
            <a:lvl1pPr>
              <a:defRPr sz="1100">
                <a:latin typeface="Calibri"/>
                <a:ea typeface="Calibri"/>
                <a:cs typeface="Calibri"/>
                <a:sym typeface="Calibri"/>
              </a:defRPr>
            </a:lvl1pPr>
          </a:lstStyle>
          <a:p>
            <a:fld id="{86CB4B4D-7CA3-9044-876B-883B54F8677D}" type="slidenum">
              <a:t>19</a:t>
            </a:fld>
            <a:endParaRPr/>
          </a:p>
        </p:txBody>
      </p:sp>
      <p:grpSp>
        <p:nvGrpSpPr>
          <p:cNvPr id="388" name="Google Shape;320;p21"/>
          <p:cNvGrpSpPr/>
          <p:nvPr/>
        </p:nvGrpSpPr>
        <p:grpSpPr>
          <a:xfrm>
            <a:off x="383454" y="2370244"/>
            <a:ext cx="8839206" cy="3238199"/>
            <a:chOff x="0" y="0"/>
            <a:chExt cx="8839205" cy="3238198"/>
          </a:xfrm>
        </p:grpSpPr>
        <p:sp>
          <p:nvSpPr>
            <p:cNvPr id="386" name="Rectángulo redondeado"/>
            <p:cNvSpPr/>
            <p:nvPr/>
          </p:nvSpPr>
          <p:spPr>
            <a:xfrm>
              <a:off x="-1" y="-1"/>
              <a:ext cx="8839206" cy="3238199"/>
            </a:xfrm>
            <a:prstGeom prst="roundRect">
              <a:avLst>
                <a:gd name="adj" fmla="val 16667"/>
              </a:avLst>
            </a:prstGeom>
            <a:solidFill>
              <a:srgbClr val="FFFFFF"/>
            </a:solidFill>
            <a:ln w="9525" cap="flat">
              <a:solidFill>
                <a:srgbClr val="585858"/>
              </a:solidFill>
              <a:prstDash val="solid"/>
              <a:round/>
            </a:ln>
            <a:effectLst/>
          </p:spPr>
          <p:txBody>
            <a:bodyPr wrap="square" lIns="0" tIns="0" rIns="0" bIns="0" numCol="1" anchor="ctr">
              <a:noAutofit/>
            </a:bodyPr>
            <a:lstStyle/>
            <a:p>
              <a:pPr>
                <a:defRPr>
                  <a:latin typeface="+mj-lt"/>
                  <a:ea typeface="+mj-ea"/>
                  <a:cs typeface="+mj-cs"/>
                  <a:sym typeface="Arial"/>
                </a:defRPr>
              </a:pPr>
              <a:endParaRPr/>
            </a:p>
          </p:txBody>
        </p:sp>
        <p:sp>
          <p:nvSpPr>
            <p:cNvPr id="387" name="Texto"/>
            <p:cNvSpPr txBox="1"/>
            <p:nvPr/>
          </p:nvSpPr>
          <p:spPr>
            <a:xfrm>
              <a:off x="158076" y="1428979"/>
              <a:ext cx="8523052" cy="3802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2" tIns="91422" rIns="91422" bIns="91422" numCol="1" anchor="ctr">
              <a:spAutoFit/>
            </a:bodyPr>
            <a:lstStyle>
              <a:lvl1pPr>
                <a:defRPr>
                  <a:latin typeface="+mj-lt"/>
                  <a:ea typeface="+mj-ea"/>
                  <a:cs typeface="+mj-cs"/>
                  <a:sym typeface="Arial"/>
                </a:defRPr>
              </a:lvl1pPr>
            </a:lstStyle>
            <a:p>
              <a:r>
                <a:t>    </a:t>
              </a:r>
            </a:p>
          </p:txBody>
        </p:sp>
      </p:grpSp>
      <p:sp>
        <p:nvSpPr>
          <p:cNvPr id="389" name="Google Shape;321;p21"/>
          <p:cNvSpPr/>
          <p:nvPr/>
        </p:nvSpPr>
        <p:spPr>
          <a:xfrm>
            <a:off x="5279923" y="7354529"/>
            <a:ext cx="2723538" cy="205148"/>
          </a:xfrm>
          <a:prstGeom prst="rect">
            <a:avLst/>
          </a:prstGeom>
          <a:solidFill>
            <a:srgbClr val="FFFFFF"/>
          </a:solidFill>
          <a:ln w="12700">
            <a:miter lim="400000"/>
          </a:ln>
        </p:spPr>
        <p:txBody>
          <a:bodyPr lIns="0" tIns="0" rIns="0" bIns="0" anchor="ctr"/>
          <a:lstStyle/>
          <a:p>
            <a:pPr algn="ctr">
              <a:defRPr>
                <a:solidFill>
                  <a:srgbClr val="FFFFFF"/>
                </a:solidFill>
                <a:latin typeface="+mj-lt"/>
                <a:ea typeface="+mj-ea"/>
                <a:cs typeface="+mj-cs"/>
                <a:sym typeface="Arial"/>
              </a:defRPr>
            </a:pPr>
            <a:endParaRPr/>
          </a:p>
        </p:txBody>
      </p:sp>
      <p:pic>
        <p:nvPicPr>
          <p:cNvPr id="390" name="Google Shape;322;p21" descr="Google Shape;322;p21"/>
          <p:cNvPicPr>
            <a:picLocks noChangeAspect="1"/>
          </p:cNvPicPr>
          <p:nvPr/>
        </p:nvPicPr>
        <p:blipFill>
          <a:blip r:embed="rId2"/>
          <a:stretch>
            <a:fillRect/>
          </a:stretch>
        </p:blipFill>
        <p:spPr>
          <a:xfrm>
            <a:off x="5102940" y="2710743"/>
            <a:ext cx="5190655" cy="4917759"/>
          </a:xfrm>
          <a:prstGeom prst="rect">
            <a:avLst/>
          </a:prstGeom>
          <a:ln w="12700">
            <a:miter lim="400000"/>
          </a:ln>
        </p:spPr>
      </p:pic>
      <p:sp>
        <p:nvSpPr>
          <p:cNvPr id="391" name="Google Shape;455;p21"/>
          <p:cNvSpPr txBox="1"/>
          <p:nvPr/>
        </p:nvSpPr>
        <p:spPr>
          <a:xfrm>
            <a:off x="382498" y="1332988"/>
            <a:ext cx="8950504" cy="5361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3" tIns="91423" rIns="91423" bIns="91423" anchor="ctr">
            <a:spAutoFit/>
          </a:bodyPr>
          <a:lstStyle>
            <a:lvl1pPr>
              <a:lnSpc>
                <a:spcPct val="80000"/>
              </a:lnSpc>
              <a:defRPr sz="2800" b="1">
                <a:solidFill>
                  <a:srgbClr val="741B47"/>
                </a:solidFill>
                <a:latin typeface="Calibri"/>
                <a:ea typeface="Calibri"/>
                <a:cs typeface="Calibri"/>
                <a:sym typeface="Calibri"/>
              </a:defRPr>
            </a:lvl1pPr>
          </a:lstStyle>
          <a:p>
            <a:r>
              <a:t>TICKET DE SALIDA</a:t>
            </a:r>
          </a:p>
        </p:txBody>
      </p:sp>
      <p:sp>
        <p:nvSpPr>
          <p:cNvPr id="392" name="Google Shape;456;p21"/>
          <p:cNvSpPr txBox="1"/>
          <p:nvPr/>
        </p:nvSpPr>
        <p:spPr>
          <a:xfrm>
            <a:off x="366450" y="1110796"/>
            <a:ext cx="4700400" cy="3722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3" tIns="91423" rIns="91423" bIns="91423" anchor="ctr">
            <a:spAutoFit/>
          </a:bodyPr>
          <a:lstStyle>
            <a:lvl1pPr>
              <a:defRPr b="1">
                <a:latin typeface="Calibri"/>
                <a:ea typeface="Calibri"/>
                <a:cs typeface="Calibri"/>
                <a:sym typeface="Calibri"/>
              </a:defRPr>
            </a:lvl1pPr>
          </a:lstStyle>
          <a:p>
            <a:r>
              <a:t>ANTES DE TERMINAR:</a:t>
            </a:r>
          </a:p>
        </p:txBody>
      </p:sp>
      <p:grpSp>
        <p:nvGrpSpPr>
          <p:cNvPr id="395" name="Grupo 13"/>
          <p:cNvGrpSpPr/>
          <p:nvPr/>
        </p:nvGrpSpPr>
        <p:grpSpPr>
          <a:xfrm>
            <a:off x="972820" y="3675167"/>
            <a:ext cx="4567085" cy="1987264"/>
            <a:chOff x="0" y="0"/>
            <a:chExt cx="4567084" cy="1987262"/>
          </a:xfrm>
        </p:grpSpPr>
        <p:sp>
          <p:nvSpPr>
            <p:cNvPr id="393" name="Google Shape;445;p20"/>
            <p:cNvSpPr txBox="1"/>
            <p:nvPr/>
          </p:nvSpPr>
          <p:spPr>
            <a:xfrm>
              <a:off x="-1" y="0"/>
              <a:ext cx="4567085" cy="198726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3" tIns="91423" rIns="91423" bIns="91423" numCol="1" anchor="ctr">
              <a:spAutoFit/>
            </a:bodyPr>
            <a:lstStyle/>
            <a:p>
              <a:pPr>
                <a:lnSpc>
                  <a:spcPct val="115000"/>
                </a:lnSpc>
                <a:defRPr sz="1600">
                  <a:latin typeface="Calibri"/>
                  <a:ea typeface="Calibri"/>
                  <a:cs typeface="Calibri"/>
                  <a:sym typeface="Calibri"/>
                </a:defRPr>
              </a:pPr>
              <a:r>
                <a:t>¡No olvides contestar la Autoevaluación y entregar el Ticket de Salida!</a:t>
              </a:r>
              <a:endParaRPr>
                <a:latin typeface="+mj-lt"/>
                <a:ea typeface="+mj-ea"/>
                <a:cs typeface="+mj-cs"/>
                <a:sym typeface="Arial"/>
              </a:endParaRPr>
            </a:p>
            <a:p>
              <a:pPr>
                <a:lnSpc>
                  <a:spcPct val="115000"/>
                </a:lnSpc>
                <a:defRPr sz="1600">
                  <a:latin typeface="+mj-lt"/>
                  <a:ea typeface="+mj-ea"/>
                  <a:cs typeface="+mj-cs"/>
                  <a:sym typeface="Arial"/>
                </a:defRPr>
              </a:pPr>
              <a:endParaRPr>
                <a:latin typeface="+mj-lt"/>
                <a:ea typeface="+mj-ea"/>
                <a:cs typeface="+mj-cs"/>
                <a:sym typeface="Arial"/>
              </a:endParaRPr>
            </a:p>
            <a:p>
              <a:pPr>
                <a:lnSpc>
                  <a:spcPct val="115000"/>
                </a:lnSpc>
                <a:defRPr sz="2100" b="1">
                  <a:solidFill>
                    <a:srgbClr val="741B47"/>
                  </a:solidFill>
                  <a:latin typeface="Calibri"/>
                  <a:ea typeface="Calibri"/>
                  <a:cs typeface="Calibri"/>
                  <a:sym typeface="Calibri"/>
                </a:defRPr>
              </a:pPr>
              <a:r>
                <a:t>¡Hasta la próxima! </a:t>
              </a:r>
              <a:endParaRPr>
                <a:latin typeface="+mj-lt"/>
                <a:ea typeface="+mj-ea"/>
                <a:cs typeface="+mj-cs"/>
                <a:sym typeface="Arial"/>
              </a:endParaRPr>
            </a:p>
            <a:p>
              <a:pPr>
                <a:defRPr sz="2100" b="1" u="sng">
                  <a:solidFill>
                    <a:srgbClr val="741B47"/>
                  </a:solidFill>
                  <a:latin typeface="+mj-lt"/>
                  <a:ea typeface="+mj-ea"/>
                  <a:cs typeface="+mj-cs"/>
                  <a:sym typeface="Arial"/>
                </a:defRPr>
              </a:pPr>
              <a:r>
                <a:t/>
              </a:r>
              <a:br/>
              <a:endParaRPr/>
            </a:p>
          </p:txBody>
        </p:sp>
        <p:pic>
          <p:nvPicPr>
            <p:cNvPr id="394" name="Imagen 15" descr="Imagen 15"/>
            <p:cNvPicPr>
              <a:picLocks noChangeAspect="1"/>
            </p:cNvPicPr>
            <p:nvPr/>
          </p:nvPicPr>
          <p:blipFill>
            <a:blip r:embed="rId3"/>
            <a:stretch>
              <a:fillRect/>
            </a:stretch>
          </p:blipFill>
          <p:spPr>
            <a:xfrm>
              <a:off x="2269367" y="697155"/>
              <a:ext cx="673178" cy="603724"/>
            </a:xfrm>
            <a:prstGeom prst="rect">
              <a:avLst/>
            </a:prstGeom>
            <a:ln w="12700" cap="flat">
              <a:noFill/>
              <a:miter lim="400000"/>
            </a:ln>
            <a:effectLst/>
          </p:spPr>
        </p:pic>
      </p:grpSp>
      <p:sp>
        <p:nvSpPr>
          <p:cNvPr id="396" name="Google Shape;445;p20"/>
          <p:cNvSpPr txBox="1"/>
          <p:nvPr/>
        </p:nvSpPr>
        <p:spPr>
          <a:xfrm>
            <a:off x="986058" y="3051271"/>
            <a:ext cx="5566433" cy="4315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3" tIns="91423" rIns="91423" bIns="91423" anchor="ctr">
            <a:spAutoFit/>
          </a:bodyPr>
          <a:lstStyle>
            <a:lvl1pPr>
              <a:lnSpc>
                <a:spcPct val="115000"/>
              </a:lnSpc>
              <a:defRPr sz="2000" b="1">
                <a:solidFill>
                  <a:srgbClr val="FF0000"/>
                </a:solidFill>
                <a:latin typeface="Calibri"/>
                <a:ea typeface="Calibri"/>
                <a:cs typeface="Calibri"/>
                <a:sym typeface="Calibri"/>
              </a:defRPr>
            </a:lvl1pPr>
          </a:lstStyle>
          <a:p>
            <a:r>
              <a:t>FRENOS ABS</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Google Shape;107;p2"/>
          <p:cNvSpPr txBox="1"/>
          <p:nvPr/>
        </p:nvSpPr>
        <p:spPr>
          <a:xfrm>
            <a:off x="1139099" y="834800"/>
            <a:ext cx="5045391" cy="3692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398" tIns="91398" rIns="91398" bIns="91398">
            <a:spAutoFit/>
          </a:bodyPr>
          <a:lstStyle/>
          <a:p>
            <a:pPr>
              <a:defRPr sz="1200" b="1">
                <a:solidFill>
                  <a:srgbClr val="741B47"/>
                </a:solidFill>
                <a:latin typeface="Calibri"/>
                <a:ea typeface="Calibri"/>
                <a:cs typeface="Calibri"/>
                <a:sym typeface="Calibri"/>
              </a:defRPr>
            </a:pPr>
            <a:r>
              <a:rPr dirty="0" smtClean="0"/>
              <a:t>MÓDULO </a:t>
            </a:r>
            <a:r>
              <a:rPr lang="es-CL" dirty="0" smtClean="0"/>
              <a:t>8</a:t>
            </a:r>
            <a:r>
              <a:rPr dirty="0" smtClean="0"/>
              <a:t> </a:t>
            </a:r>
            <a:r>
              <a:rPr b="0" dirty="0" smtClean="0"/>
              <a:t>|</a:t>
            </a:r>
            <a:r>
              <a:rPr lang="es-CL" b="0" dirty="0" smtClean="0"/>
              <a:t>MANTENIMIENTO DE LOS SISTEMAS DE TRANSMISIÓN Y FRENOS</a:t>
            </a:r>
            <a:endParaRPr b="0" dirty="0"/>
          </a:p>
        </p:txBody>
      </p:sp>
      <p:sp>
        <p:nvSpPr>
          <p:cNvPr id="155" name="Google Shape;83;p2"/>
          <p:cNvSpPr txBox="1"/>
          <p:nvPr/>
        </p:nvSpPr>
        <p:spPr>
          <a:xfrm>
            <a:off x="365423" y="2049137"/>
            <a:ext cx="1444329" cy="3694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3" tIns="91423" rIns="91423" bIns="91423" anchor="ctr">
            <a:spAutoFit/>
          </a:bodyPr>
          <a:lstStyle>
            <a:lvl1pPr>
              <a:defRPr sz="1500" b="1">
                <a:latin typeface="Calibri"/>
                <a:ea typeface="Calibri"/>
                <a:cs typeface="Calibri"/>
                <a:sym typeface="Calibri"/>
              </a:defRPr>
            </a:lvl1pPr>
          </a:lstStyle>
          <a:p>
            <a:r>
              <a:t>ACTIVIDAD 7</a:t>
            </a:r>
          </a:p>
        </p:txBody>
      </p:sp>
      <p:sp>
        <p:nvSpPr>
          <p:cNvPr id="156" name="Google Shape;78;p37"/>
          <p:cNvSpPr txBox="1"/>
          <p:nvPr/>
        </p:nvSpPr>
        <p:spPr>
          <a:xfrm>
            <a:off x="404955" y="2214697"/>
            <a:ext cx="5963418" cy="640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2" tIns="91422" rIns="91422" bIns="91422">
            <a:spAutoFit/>
          </a:bodyPr>
          <a:lstStyle>
            <a:lvl1pPr>
              <a:lnSpc>
                <a:spcPct val="90000"/>
              </a:lnSpc>
              <a:defRPr sz="3600" b="1">
                <a:solidFill>
                  <a:srgbClr val="741B47"/>
                </a:solidFill>
                <a:latin typeface="Calibri"/>
                <a:ea typeface="Calibri"/>
                <a:cs typeface="Calibri"/>
                <a:sym typeface="Calibri"/>
              </a:defRPr>
            </a:lvl1pPr>
          </a:lstStyle>
          <a:p>
            <a:r>
              <a:t>FRENOS ABS</a:t>
            </a:r>
          </a:p>
        </p:txBody>
      </p:sp>
      <p:pic>
        <p:nvPicPr>
          <p:cNvPr id="157" name="Imagen" descr="Imagen"/>
          <p:cNvPicPr>
            <a:picLocks noChangeAspect="1"/>
          </p:cNvPicPr>
          <p:nvPr/>
        </p:nvPicPr>
        <p:blipFill>
          <a:blip r:embed="rId2"/>
          <a:stretch>
            <a:fillRect/>
          </a:stretch>
        </p:blipFill>
        <p:spPr>
          <a:xfrm>
            <a:off x="1752365" y="2747196"/>
            <a:ext cx="6911683" cy="4664886"/>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Google Shape;25;p27"/>
          <p:cNvSpPr txBox="1">
            <a:spLocks noGrp="1"/>
          </p:cNvSpPr>
          <p:nvPr>
            <p:ph type="sldNum" sz="quarter" idx="4294967295"/>
          </p:nvPr>
        </p:nvSpPr>
        <p:spPr>
          <a:xfrm>
            <a:off x="442488" y="6881800"/>
            <a:ext cx="266352" cy="31711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2" tIns="91422" rIns="91422" bIns="91422" anchor="t"/>
          <a:lstStyle>
            <a:lvl1pPr>
              <a:defRPr sz="1100">
                <a:latin typeface="Calibri"/>
                <a:ea typeface="Calibri"/>
                <a:cs typeface="Calibri"/>
                <a:sym typeface="Calibri"/>
              </a:defRPr>
            </a:lvl1pPr>
          </a:lstStyle>
          <a:p>
            <a:fld id="{86CB4B4D-7CA3-9044-876B-883B54F8677D}" type="slidenum">
              <a:t>3</a:t>
            </a:fld>
            <a:endParaRPr/>
          </a:p>
        </p:txBody>
      </p:sp>
      <p:sp>
        <p:nvSpPr>
          <p:cNvPr id="160" name="Google Shape;35;p28"/>
          <p:cNvSpPr/>
          <p:nvPr/>
        </p:nvSpPr>
        <p:spPr>
          <a:xfrm rot="10800000" flipH="1">
            <a:off x="181647" y="822023"/>
            <a:ext cx="9356704" cy="653130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286" y="0"/>
                </a:lnTo>
                <a:cubicBezTo>
                  <a:pt x="20564" y="0"/>
                  <a:pt x="21600" y="1484"/>
                  <a:pt x="21600" y="3316"/>
                </a:cubicBezTo>
                <a:lnTo>
                  <a:pt x="21600" y="21600"/>
                </a:lnTo>
                <a:lnTo>
                  <a:pt x="0" y="21600"/>
                </a:lnTo>
                <a:close/>
              </a:path>
            </a:pathLst>
          </a:custGeom>
          <a:solidFill>
            <a:srgbClr val="BA9BA5">
              <a:alpha val="25882"/>
            </a:srgbClr>
          </a:solidFill>
          <a:ln w="12700">
            <a:miter lim="400000"/>
          </a:ln>
        </p:spPr>
        <p:txBody>
          <a:bodyPr lIns="0" tIns="0" rIns="0" bIns="0" anchor="ctr"/>
          <a:lstStyle/>
          <a:p>
            <a:pPr>
              <a:defRPr>
                <a:latin typeface="+mj-lt"/>
                <a:ea typeface="+mj-ea"/>
                <a:cs typeface="+mj-cs"/>
                <a:sym typeface="Arial"/>
              </a:defRPr>
            </a:pPr>
            <a:endParaRPr/>
          </a:p>
        </p:txBody>
      </p:sp>
      <p:grpSp>
        <p:nvGrpSpPr>
          <p:cNvPr id="163" name="Google Shape;101;p3"/>
          <p:cNvGrpSpPr/>
          <p:nvPr/>
        </p:nvGrpSpPr>
        <p:grpSpPr>
          <a:xfrm>
            <a:off x="442488" y="1898167"/>
            <a:ext cx="4090223" cy="3116832"/>
            <a:chOff x="0" y="-1"/>
            <a:chExt cx="4090221" cy="3116830"/>
          </a:xfrm>
        </p:grpSpPr>
        <p:sp>
          <p:nvSpPr>
            <p:cNvPr id="161" name="Rectángulo redondeado"/>
            <p:cNvSpPr/>
            <p:nvPr/>
          </p:nvSpPr>
          <p:spPr>
            <a:xfrm>
              <a:off x="-1" y="-2"/>
              <a:ext cx="4090223" cy="3116832"/>
            </a:xfrm>
            <a:prstGeom prst="roundRect">
              <a:avLst>
                <a:gd name="adj" fmla="val 8420"/>
              </a:avLst>
            </a:prstGeom>
            <a:solidFill>
              <a:srgbClr val="FFFFFF"/>
            </a:solidFill>
            <a:ln w="9525" cap="flat">
              <a:solidFill>
                <a:srgbClr val="585858"/>
              </a:solidFill>
              <a:prstDash val="solid"/>
              <a:round/>
            </a:ln>
            <a:effectLst/>
          </p:spPr>
          <p:txBody>
            <a:bodyPr wrap="square" lIns="0" tIns="0" rIns="0" bIns="0" numCol="1" anchor="ctr">
              <a:noAutofit/>
            </a:bodyPr>
            <a:lstStyle/>
            <a:p>
              <a:pPr>
                <a:defRPr>
                  <a:latin typeface="+mj-lt"/>
                  <a:ea typeface="+mj-ea"/>
                  <a:cs typeface="+mj-cs"/>
                  <a:sym typeface="Arial"/>
                </a:defRPr>
              </a:pPr>
              <a:endParaRPr/>
            </a:p>
          </p:txBody>
        </p:sp>
        <p:sp>
          <p:nvSpPr>
            <p:cNvPr id="162" name="Texto"/>
            <p:cNvSpPr txBox="1"/>
            <p:nvPr/>
          </p:nvSpPr>
          <p:spPr>
            <a:xfrm>
              <a:off x="76863" y="1368295"/>
              <a:ext cx="3936495" cy="3802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2" tIns="91422" rIns="91422" bIns="91422" numCol="1" anchor="ctr">
              <a:spAutoFit/>
            </a:bodyPr>
            <a:lstStyle>
              <a:lvl1pPr>
                <a:defRPr>
                  <a:latin typeface="+mj-lt"/>
                  <a:ea typeface="+mj-ea"/>
                  <a:cs typeface="+mj-cs"/>
                  <a:sym typeface="Arial"/>
                </a:defRPr>
              </a:lvl1pPr>
            </a:lstStyle>
            <a:p>
              <a:r>
                <a:t>    </a:t>
              </a:r>
            </a:p>
          </p:txBody>
        </p:sp>
      </p:grpSp>
      <p:pic>
        <p:nvPicPr>
          <p:cNvPr id="165" name="Imagen 21" descr="Imagen 21"/>
          <p:cNvPicPr>
            <a:picLocks noChangeAspect="1"/>
          </p:cNvPicPr>
          <p:nvPr/>
        </p:nvPicPr>
        <p:blipFill>
          <a:blip r:embed="rId2"/>
          <a:stretch>
            <a:fillRect/>
          </a:stretch>
        </p:blipFill>
        <p:spPr>
          <a:xfrm>
            <a:off x="375973" y="1796207"/>
            <a:ext cx="719665" cy="686193"/>
          </a:xfrm>
          <a:prstGeom prst="rect">
            <a:avLst/>
          </a:prstGeom>
          <a:ln w="12700">
            <a:miter lim="400000"/>
          </a:ln>
        </p:spPr>
      </p:pic>
      <p:sp>
        <p:nvSpPr>
          <p:cNvPr id="166" name="Google Shape;95;p3"/>
          <p:cNvSpPr txBox="1"/>
          <p:nvPr/>
        </p:nvSpPr>
        <p:spPr>
          <a:xfrm>
            <a:off x="375975" y="1265365"/>
            <a:ext cx="4864619" cy="5361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2" tIns="91422" rIns="91422" bIns="91422" anchor="ctr">
            <a:spAutoFit/>
          </a:bodyPr>
          <a:lstStyle>
            <a:lvl1pPr>
              <a:lnSpc>
                <a:spcPct val="80000"/>
              </a:lnSpc>
              <a:defRPr sz="2800" b="1">
                <a:solidFill>
                  <a:srgbClr val="741B47"/>
                </a:solidFill>
                <a:latin typeface="Calibri"/>
                <a:ea typeface="Calibri"/>
                <a:cs typeface="Calibri"/>
                <a:sym typeface="Calibri"/>
              </a:defRPr>
            </a:lvl1pPr>
          </a:lstStyle>
          <a:p>
            <a:r>
              <a:t>OBJETIVO DE APRENDIZAJE</a:t>
            </a:r>
          </a:p>
        </p:txBody>
      </p:sp>
      <p:pic>
        <p:nvPicPr>
          <p:cNvPr id="167" name="Imagen 26" descr="Imagen 26"/>
          <p:cNvPicPr>
            <a:picLocks noChangeAspect="1"/>
          </p:cNvPicPr>
          <p:nvPr/>
        </p:nvPicPr>
        <p:blipFill>
          <a:blip r:embed="rId3"/>
          <a:stretch>
            <a:fillRect/>
          </a:stretch>
        </p:blipFill>
        <p:spPr>
          <a:xfrm>
            <a:off x="3485784" y="2354963"/>
            <a:ext cx="5849285" cy="4478455"/>
          </a:xfrm>
          <a:prstGeom prst="rect">
            <a:avLst/>
          </a:prstGeom>
          <a:ln w="12700">
            <a:miter lim="400000"/>
          </a:ln>
        </p:spPr>
      </p:pic>
      <p:sp>
        <p:nvSpPr>
          <p:cNvPr id="11" name="Google Shape;99;p3"/>
          <p:cNvSpPr txBox="1"/>
          <p:nvPr/>
        </p:nvSpPr>
        <p:spPr>
          <a:xfrm>
            <a:off x="1172501" y="2439788"/>
            <a:ext cx="2793101" cy="21544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3" tIns="91423" rIns="91423" bIns="91423" anchor="ctr">
            <a:spAutoFit/>
          </a:bodyPr>
          <a:lstStyle>
            <a:lvl1pPr>
              <a:defRPr sz="1600">
                <a:latin typeface="Calibri"/>
                <a:ea typeface="Calibri"/>
                <a:cs typeface="Calibri"/>
                <a:sym typeface="Calibri"/>
              </a:defRPr>
            </a:lvl1pPr>
          </a:lstStyle>
          <a:p>
            <a:r>
              <a:rPr lang="es-CL" dirty="0"/>
              <a:t>Realizar mantenimiento básico de diversos sistemas de vehículos automotrices livianos, semipesados y pesados, de acuerdo a las pautas de mantenimiento del fabricante, de inspección y diagnóstico de fallas.</a:t>
            </a:r>
            <a:endParaRPr dirty="0"/>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Google Shape;43;p26"/>
          <p:cNvSpPr txBox="1">
            <a:spLocks noGrp="1"/>
          </p:cNvSpPr>
          <p:nvPr>
            <p:ph type="sldNum" sz="quarter" idx="4294967295"/>
          </p:nvPr>
        </p:nvSpPr>
        <p:spPr>
          <a:xfrm>
            <a:off x="442492" y="6881800"/>
            <a:ext cx="266352" cy="31711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2" tIns="91422" rIns="91422" bIns="91422" anchor="t"/>
          <a:lstStyle>
            <a:lvl1pPr>
              <a:defRPr sz="1100">
                <a:latin typeface="Calibri"/>
                <a:ea typeface="Calibri"/>
                <a:cs typeface="Calibri"/>
                <a:sym typeface="Calibri"/>
              </a:defRPr>
            </a:lvl1pPr>
          </a:lstStyle>
          <a:p>
            <a:fld id="{86CB4B4D-7CA3-9044-876B-883B54F8677D}" type="slidenum">
              <a:t>4</a:t>
            </a:fld>
            <a:endParaRPr/>
          </a:p>
        </p:txBody>
      </p:sp>
      <p:grpSp>
        <p:nvGrpSpPr>
          <p:cNvPr id="186" name="Grupo 55"/>
          <p:cNvGrpSpPr/>
          <p:nvPr/>
        </p:nvGrpSpPr>
        <p:grpSpPr>
          <a:xfrm>
            <a:off x="279322" y="1110796"/>
            <a:ext cx="9429358" cy="5998216"/>
            <a:chOff x="0" y="0"/>
            <a:chExt cx="9429356" cy="5998215"/>
          </a:xfrm>
        </p:grpSpPr>
        <p:grpSp>
          <p:nvGrpSpPr>
            <p:cNvPr id="184" name="Grupo 56"/>
            <p:cNvGrpSpPr/>
            <p:nvPr/>
          </p:nvGrpSpPr>
          <p:grpSpPr>
            <a:xfrm>
              <a:off x="0" y="0"/>
              <a:ext cx="9037632" cy="4915832"/>
              <a:chOff x="0" y="0"/>
              <a:chExt cx="9037631" cy="4915831"/>
            </a:xfrm>
          </p:grpSpPr>
          <p:grpSp>
            <p:nvGrpSpPr>
              <p:cNvPr id="172" name="Google Shape;105;p3"/>
              <p:cNvGrpSpPr/>
              <p:nvPr/>
            </p:nvGrpSpPr>
            <p:grpSpPr>
              <a:xfrm>
                <a:off x="197188" y="2096137"/>
                <a:ext cx="4657805" cy="1139777"/>
                <a:chOff x="0" y="0"/>
                <a:chExt cx="4657804" cy="1139775"/>
              </a:xfrm>
            </p:grpSpPr>
            <p:sp>
              <p:nvSpPr>
                <p:cNvPr id="170" name="Rectángulo redondeado"/>
                <p:cNvSpPr/>
                <p:nvPr/>
              </p:nvSpPr>
              <p:spPr>
                <a:xfrm>
                  <a:off x="0" y="-1"/>
                  <a:ext cx="4657805" cy="1139777"/>
                </a:xfrm>
                <a:prstGeom prst="roundRect">
                  <a:avLst>
                    <a:gd name="adj" fmla="val 16667"/>
                  </a:avLst>
                </a:prstGeom>
                <a:noFill/>
                <a:ln w="9525" cap="flat">
                  <a:solidFill>
                    <a:srgbClr val="585858"/>
                  </a:solidFill>
                  <a:prstDash val="solid"/>
                  <a:round/>
                </a:ln>
                <a:effectLst/>
              </p:spPr>
              <p:txBody>
                <a:bodyPr wrap="square" lIns="0" tIns="0" rIns="0" bIns="0" numCol="1" anchor="ctr">
                  <a:noAutofit/>
                </a:bodyPr>
                <a:lstStyle/>
                <a:p>
                  <a:pPr>
                    <a:defRPr>
                      <a:latin typeface="+mj-lt"/>
                      <a:ea typeface="+mj-ea"/>
                      <a:cs typeface="+mj-cs"/>
                      <a:sym typeface="Arial"/>
                    </a:defRPr>
                  </a:pPr>
                  <a:endParaRPr/>
                </a:p>
              </p:txBody>
            </p:sp>
            <p:sp>
              <p:nvSpPr>
                <p:cNvPr id="171" name="Texto"/>
                <p:cNvSpPr txBox="1"/>
                <p:nvPr/>
              </p:nvSpPr>
              <p:spPr>
                <a:xfrm>
                  <a:off x="55638" y="379768"/>
                  <a:ext cx="4546528" cy="3802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2" tIns="91422" rIns="91422" bIns="91422" numCol="1" anchor="ctr">
                  <a:spAutoFit/>
                </a:bodyPr>
                <a:lstStyle>
                  <a:lvl1pPr>
                    <a:defRPr>
                      <a:latin typeface="+mj-lt"/>
                      <a:ea typeface="+mj-ea"/>
                      <a:cs typeface="+mj-cs"/>
                      <a:sym typeface="Arial"/>
                    </a:defRPr>
                  </a:lvl1pPr>
                </a:lstStyle>
                <a:p>
                  <a:r>
                    <a:t>    </a:t>
                  </a:r>
                </a:p>
              </p:txBody>
            </p:sp>
          </p:grpSp>
          <p:sp>
            <p:nvSpPr>
              <p:cNvPr id="173" name="Rectángulo redondeado"/>
              <p:cNvSpPr/>
              <p:nvPr/>
            </p:nvSpPr>
            <p:spPr>
              <a:xfrm>
                <a:off x="197187" y="3377203"/>
                <a:ext cx="4657805" cy="1538629"/>
              </a:xfrm>
              <a:prstGeom prst="roundRect">
                <a:avLst>
                  <a:gd name="adj" fmla="val 12346"/>
                </a:avLst>
              </a:prstGeom>
              <a:noFill/>
              <a:ln w="9525" cap="flat">
                <a:solidFill>
                  <a:srgbClr val="585858"/>
                </a:solidFill>
                <a:prstDash val="solid"/>
                <a:round/>
              </a:ln>
              <a:effectLst/>
            </p:spPr>
            <p:txBody>
              <a:bodyPr wrap="square" lIns="0" tIns="0" rIns="0" bIns="0" numCol="1" anchor="ctr">
                <a:noAutofit/>
              </a:bodyPr>
              <a:lstStyle/>
              <a:p>
                <a:pPr>
                  <a:defRPr>
                    <a:latin typeface="+mj-lt"/>
                    <a:ea typeface="+mj-ea"/>
                    <a:cs typeface="+mj-cs"/>
                    <a:sym typeface="Arial"/>
                  </a:defRPr>
                </a:pPr>
                <a:endParaRPr/>
              </a:p>
            </p:txBody>
          </p:sp>
          <p:sp>
            <p:nvSpPr>
              <p:cNvPr id="174" name="Texto"/>
              <p:cNvSpPr txBox="1"/>
              <p:nvPr/>
            </p:nvSpPr>
            <p:spPr>
              <a:xfrm>
                <a:off x="252827" y="3974106"/>
                <a:ext cx="4546525" cy="3802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2" tIns="91422" rIns="91422" bIns="91422" numCol="1" anchor="ctr">
                <a:spAutoFit/>
              </a:bodyPr>
              <a:lstStyle>
                <a:lvl1pPr>
                  <a:defRPr>
                    <a:latin typeface="+mj-lt"/>
                    <a:ea typeface="+mj-ea"/>
                    <a:cs typeface="+mj-cs"/>
                    <a:sym typeface="Arial"/>
                  </a:defRPr>
                </a:lvl1pPr>
              </a:lstStyle>
              <a:p>
                <a:r>
                  <a:t>    </a:t>
                </a:r>
              </a:p>
            </p:txBody>
          </p:sp>
          <p:sp>
            <p:nvSpPr>
              <p:cNvPr id="175" name="Google Shape;110;p3"/>
              <p:cNvSpPr/>
              <p:nvPr/>
            </p:nvSpPr>
            <p:spPr>
              <a:xfrm>
                <a:off x="4747293" y="2519362"/>
                <a:ext cx="696539" cy="696540"/>
              </a:xfrm>
              <a:prstGeom prst="ellipse">
                <a:avLst/>
              </a:prstGeom>
              <a:solidFill>
                <a:srgbClr val="FFFFFF"/>
              </a:solidFill>
              <a:ln w="12700" cap="flat">
                <a:noFill/>
                <a:miter lim="400000"/>
              </a:ln>
              <a:effectLst/>
            </p:spPr>
            <p:txBody>
              <a:bodyPr wrap="square" lIns="0" tIns="0" rIns="0" bIns="0" numCol="1" anchor="ctr">
                <a:noAutofit/>
              </a:bodyPr>
              <a:lstStyle/>
              <a:p>
                <a:pPr algn="ctr">
                  <a:defRPr>
                    <a:solidFill>
                      <a:srgbClr val="FFFFFF"/>
                    </a:solidFill>
                    <a:latin typeface="+mj-lt"/>
                    <a:ea typeface="+mj-ea"/>
                    <a:cs typeface="+mj-cs"/>
                    <a:sym typeface="Arial"/>
                  </a:defRPr>
                </a:pPr>
                <a:endParaRPr/>
              </a:p>
            </p:txBody>
          </p:sp>
          <p:grpSp>
            <p:nvGrpSpPr>
              <p:cNvPr id="178" name="Google Shape;112;p3"/>
              <p:cNvGrpSpPr/>
              <p:nvPr/>
            </p:nvGrpSpPr>
            <p:grpSpPr>
              <a:xfrm>
                <a:off x="0" y="3891377"/>
                <a:ext cx="391114" cy="536165"/>
                <a:chOff x="0" y="0"/>
                <a:chExt cx="391113" cy="536163"/>
              </a:xfrm>
            </p:grpSpPr>
            <p:sp>
              <p:nvSpPr>
                <p:cNvPr id="176" name="Google Shape;113;p3"/>
                <p:cNvSpPr/>
                <p:nvPr/>
              </p:nvSpPr>
              <p:spPr>
                <a:xfrm>
                  <a:off x="0" y="84708"/>
                  <a:ext cx="391114" cy="385806"/>
                </a:xfrm>
                <a:prstGeom prst="roundRect">
                  <a:avLst>
                    <a:gd name="adj" fmla="val 16667"/>
                  </a:avLst>
                </a:prstGeom>
                <a:solidFill>
                  <a:srgbClr val="741B47"/>
                </a:solidFill>
                <a:ln w="12700" cap="flat">
                  <a:noFill/>
                  <a:miter lim="400000"/>
                </a:ln>
                <a:effectLst/>
              </p:spPr>
              <p:txBody>
                <a:bodyPr wrap="square" lIns="0" tIns="0" rIns="0" bIns="0" numCol="1" anchor="ctr">
                  <a:noAutofit/>
                </a:bodyPr>
                <a:lstStyle/>
                <a:p>
                  <a:pPr>
                    <a:defRPr>
                      <a:latin typeface="+mj-lt"/>
                      <a:ea typeface="+mj-ea"/>
                      <a:cs typeface="+mj-cs"/>
                      <a:sym typeface="Arial"/>
                    </a:defRPr>
                  </a:pPr>
                  <a:endParaRPr/>
                </a:p>
              </p:txBody>
            </p:sp>
            <p:sp>
              <p:nvSpPr>
                <p:cNvPr id="177" name="Google Shape;114;p3"/>
                <p:cNvSpPr txBox="1"/>
                <p:nvPr/>
              </p:nvSpPr>
              <p:spPr>
                <a:xfrm>
                  <a:off x="9903" y="-1"/>
                  <a:ext cx="312205" cy="53616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2" tIns="91422" rIns="91422" bIns="91422" numCol="1" anchor="ctr">
                  <a:spAutoFit/>
                </a:bodyPr>
                <a:lstStyle>
                  <a:lvl1pPr>
                    <a:defRPr sz="2800" b="1">
                      <a:solidFill>
                        <a:srgbClr val="FFFFFF"/>
                      </a:solidFill>
                      <a:latin typeface="Calibri"/>
                      <a:ea typeface="Calibri"/>
                      <a:cs typeface="Calibri"/>
                      <a:sym typeface="Calibri"/>
                    </a:defRPr>
                  </a:lvl1pPr>
                </a:lstStyle>
                <a:p>
                  <a:r>
                    <a:t>2</a:t>
                  </a:r>
                </a:p>
              </p:txBody>
            </p:sp>
          </p:grpSp>
          <p:grpSp>
            <p:nvGrpSpPr>
              <p:cNvPr id="181" name="Google Shape;115;p3"/>
              <p:cNvGrpSpPr/>
              <p:nvPr/>
            </p:nvGrpSpPr>
            <p:grpSpPr>
              <a:xfrm>
                <a:off x="8161" y="2393176"/>
                <a:ext cx="376206" cy="536165"/>
                <a:chOff x="0" y="-1"/>
                <a:chExt cx="376205" cy="536163"/>
              </a:xfrm>
            </p:grpSpPr>
            <p:sp>
              <p:nvSpPr>
                <p:cNvPr id="179" name="Google Shape;116;p3"/>
                <p:cNvSpPr/>
                <p:nvPr/>
              </p:nvSpPr>
              <p:spPr>
                <a:xfrm>
                  <a:off x="-1" y="84708"/>
                  <a:ext cx="376206" cy="385805"/>
                </a:xfrm>
                <a:prstGeom prst="roundRect">
                  <a:avLst>
                    <a:gd name="adj" fmla="val 16667"/>
                  </a:avLst>
                </a:prstGeom>
                <a:solidFill>
                  <a:srgbClr val="741B47"/>
                </a:solidFill>
                <a:ln w="12700" cap="flat">
                  <a:noFill/>
                  <a:miter lim="400000"/>
                </a:ln>
                <a:effectLst/>
              </p:spPr>
              <p:txBody>
                <a:bodyPr wrap="square" lIns="0" tIns="0" rIns="0" bIns="0" numCol="1" anchor="ctr">
                  <a:noAutofit/>
                </a:bodyPr>
                <a:lstStyle/>
                <a:p>
                  <a:pPr>
                    <a:defRPr>
                      <a:latin typeface="+mj-lt"/>
                      <a:ea typeface="+mj-ea"/>
                      <a:cs typeface="+mj-cs"/>
                      <a:sym typeface="Arial"/>
                    </a:defRPr>
                  </a:pPr>
                  <a:endParaRPr/>
                </a:p>
              </p:txBody>
            </p:sp>
            <p:sp>
              <p:nvSpPr>
                <p:cNvPr id="180" name="Google Shape;117;p3"/>
                <p:cNvSpPr txBox="1"/>
                <p:nvPr/>
              </p:nvSpPr>
              <p:spPr>
                <a:xfrm>
                  <a:off x="9524" y="-2"/>
                  <a:ext cx="300305" cy="53616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2" tIns="91422" rIns="91422" bIns="91422" numCol="1" anchor="ctr">
                  <a:spAutoFit/>
                </a:bodyPr>
                <a:lstStyle>
                  <a:lvl1pPr>
                    <a:defRPr sz="2800" b="1">
                      <a:solidFill>
                        <a:srgbClr val="FFFFFF"/>
                      </a:solidFill>
                      <a:latin typeface="Calibri"/>
                      <a:ea typeface="Calibri"/>
                      <a:cs typeface="Calibri"/>
                      <a:sym typeface="Calibri"/>
                    </a:defRPr>
                  </a:lvl1pPr>
                </a:lstStyle>
                <a:p>
                  <a:r>
                    <a:t>1</a:t>
                  </a:r>
                </a:p>
              </p:txBody>
            </p:sp>
          </p:grpSp>
          <p:sp>
            <p:nvSpPr>
              <p:cNvPr id="182" name="Google Shape;392;p18"/>
              <p:cNvSpPr txBox="1"/>
              <p:nvPr/>
            </p:nvSpPr>
            <p:spPr>
              <a:xfrm>
                <a:off x="87125" y="0"/>
                <a:ext cx="4700404" cy="37220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3" tIns="91423" rIns="91423" bIns="91423" numCol="1" anchor="ctr">
                <a:spAutoFit/>
              </a:bodyPr>
              <a:lstStyle>
                <a:lvl1pPr>
                  <a:defRPr b="1">
                    <a:latin typeface="Calibri"/>
                    <a:ea typeface="Calibri"/>
                    <a:cs typeface="Calibri"/>
                    <a:sym typeface="Calibri"/>
                  </a:defRPr>
                </a:lvl1pPr>
              </a:lstStyle>
              <a:p>
                <a:r>
                  <a:t>RECORDEMOS</a:t>
                </a:r>
              </a:p>
            </p:txBody>
          </p:sp>
          <p:sp>
            <p:nvSpPr>
              <p:cNvPr id="183" name="Google Shape;109;p3"/>
              <p:cNvSpPr txBox="1"/>
              <p:nvPr/>
            </p:nvSpPr>
            <p:spPr>
              <a:xfrm>
                <a:off x="87127" y="254184"/>
                <a:ext cx="8950505" cy="53616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2" tIns="91422" rIns="91422" bIns="91422" numCol="1" anchor="ctr">
                <a:spAutoFit/>
              </a:bodyPr>
              <a:lstStyle>
                <a:lvl1pPr>
                  <a:lnSpc>
                    <a:spcPct val="80000"/>
                  </a:lnSpc>
                  <a:defRPr sz="2800" b="1">
                    <a:solidFill>
                      <a:srgbClr val="741B47"/>
                    </a:solidFill>
                    <a:latin typeface="Calibri"/>
                    <a:ea typeface="Calibri"/>
                    <a:cs typeface="Calibri"/>
                    <a:sym typeface="Calibri"/>
                  </a:defRPr>
                </a:lvl1pPr>
              </a:lstStyle>
              <a:p>
                <a:r>
                  <a:t>¿QUÉ APRENDIMOS LA ACTIVIDAD ANTERIOR?</a:t>
                </a:r>
              </a:p>
            </p:txBody>
          </p:sp>
        </p:grpSp>
        <p:pic>
          <p:nvPicPr>
            <p:cNvPr id="185" name="Google Shape;124;p3" descr="Google Shape;124;p3"/>
            <p:cNvPicPr>
              <a:picLocks noChangeAspect="1"/>
            </p:cNvPicPr>
            <p:nvPr/>
          </p:nvPicPr>
          <p:blipFill>
            <a:blip r:embed="rId2"/>
            <a:stretch>
              <a:fillRect/>
            </a:stretch>
          </p:blipFill>
          <p:spPr>
            <a:xfrm>
              <a:off x="4565436" y="1390015"/>
              <a:ext cx="4863921" cy="4608201"/>
            </a:xfrm>
            <a:prstGeom prst="rect">
              <a:avLst/>
            </a:prstGeom>
            <a:ln w="12700" cap="flat">
              <a:noFill/>
              <a:miter lim="400000"/>
            </a:ln>
            <a:effectLst/>
          </p:spPr>
        </p:pic>
      </p:grpSp>
      <p:sp>
        <p:nvSpPr>
          <p:cNvPr id="187" name="Google Shape;121;p3"/>
          <p:cNvSpPr txBox="1"/>
          <p:nvPr/>
        </p:nvSpPr>
        <p:spPr>
          <a:xfrm>
            <a:off x="829772" y="3292253"/>
            <a:ext cx="4373902" cy="9627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2" tIns="91422" rIns="91422" bIns="91422" anchor="ctr">
            <a:spAutoFit/>
          </a:bodyPr>
          <a:lstStyle>
            <a:lvl1pPr>
              <a:lnSpc>
                <a:spcPct val="115000"/>
              </a:lnSpc>
              <a:defRPr sz="1600">
                <a:latin typeface="Calibri"/>
                <a:ea typeface="Calibri"/>
                <a:cs typeface="Calibri"/>
                <a:sym typeface="Calibri"/>
              </a:defRPr>
            </a:lvl1pPr>
          </a:lstStyle>
          <a:p>
            <a:r>
              <a:t>Reconociste el funcionamiento del freno de estacionamiento o emergencia, considerando sus partes y lo propuesto en el manual de servicio. </a:t>
            </a:r>
          </a:p>
        </p:txBody>
      </p:sp>
      <p:sp>
        <p:nvSpPr>
          <p:cNvPr id="188" name="Google Shape;122;p3"/>
          <p:cNvSpPr txBox="1"/>
          <p:nvPr/>
        </p:nvSpPr>
        <p:spPr>
          <a:xfrm>
            <a:off x="829772" y="4785597"/>
            <a:ext cx="4038605" cy="9627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2" tIns="91422" rIns="91422" bIns="91422" anchor="ctr">
            <a:spAutoFit/>
          </a:bodyPr>
          <a:lstStyle>
            <a:lvl1pPr>
              <a:lnSpc>
                <a:spcPct val="115000"/>
              </a:lnSpc>
              <a:defRPr sz="1600">
                <a:latin typeface="Calibri"/>
                <a:ea typeface="Calibri"/>
                <a:cs typeface="Calibri"/>
                <a:sym typeface="Calibri"/>
              </a:defRPr>
            </a:lvl1pPr>
          </a:lstStyle>
          <a:p>
            <a:r>
              <a:t>Reconociste las partes de un sistema de frenos de estacionamiento considerando lo propuesto en el manual de servicio.</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Google Shape;138;p4"/>
          <p:cNvSpPr txBox="1"/>
          <p:nvPr/>
        </p:nvSpPr>
        <p:spPr>
          <a:xfrm>
            <a:off x="287614" y="2245175"/>
            <a:ext cx="1444865" cy="4244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2" tIns="91422" rIns="91422" bIns="91422" anchor="ctr">
            <a:spAutoFit/>
          </a:bodyPr>
          <a:lstStyle>
            <a:lvl1pPr>
              <a:lnSpc>
                <a:spcPct val="90000"/>
              </a:lnSpc>
              <a:defRPr sz="1800" b="1">
                <a:solidFill>
                  <a:srgbClr val="741B47"/>
                </a:solidFill>
                <a:latin typeface="Calibri"/>
                <a:ea typeface="Calibri"/>
                <a:cs typeface="Calibri"/>
                <a:sym typeface="Calibri"/>
              </a:defRPr>
            </a:lvl1pPr>
          </a:lstStyle>
          <a:p>
            <a:r>
              <a:t>FRENOS ABS</a:t>
            </a:r>
          </a:p>
        </p:txBody>
      </p:sp>
      <p:sp>
        <p:nvSpPr>
          <p:cNvPr id="191" name="Google Shape;43;p26"/>
          <p:cNvSpPr txBox="1">
            <a:spLocks noGrp="1"/>
          </p:cNvSpPr>
          <p:nvPr>
            <p:ph type="sldNum" sz="quarter" idx="4294967295"/>
          </p:nvPr>
        </p:nvSpPr>
        <p:spPr>
          <a:xfrm>
            <a:off x="442492" y="6881800"/>
            <a:ext cx="266352" cy="31711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2" tIns="91422" rIns="91422" bIns="91422" anchor="t"/>
          <a:lstStyle>
            <a:lvl1pPr>
              <a:defRPr sz="1100">
                <a:latin typeface="Calibri"/>
                <a:ea typeface="Calibri"/>
                <a:cs typeface="Calibri"/>
                <a:sym typeface="Calibri"/>
              </a:defRPr>
            </a:lvl1pPr>
          </a:lstStyle>
          <a:p>
            <a:fld id="{86CB4B4D-7CA3-9044-876B-883B54F8677D}" type="slidenum">
              <a:t>5</a:t>
            </a:fld>
            <a:endParaRPr/>
          </a:p>
        </p:txBody>
      </p:sp>
      <p:sp>
        <p:nvSpPr>
          <p:cNvPr id="192" name="Google Shape;160;p5"/>
          <p:cNvSpPr txBox="1"/>
          <p:nvPr/>
        </p:nvSpPr>
        <p:spPr>
          <a:xfrm>
            <a:off x="375972" y="1407033"/>
            <a:ext cx="8950506" cy="5361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398" tIns="91398" rIns="91398" bIns="91398" anchor="ctr">
            <a:spAutoFit/>
          </a:bodyPr>
          <a:lstStyle>
            <a:lvl1pPr>
              <a:lnSpc>
                <a:spcPct val="80000"/>
              </a:lnSpc>
              <a:defRPr sz="2800" b="1">
                <a:solidFill>
                  <a:srgbClr val="741B47"/>
                </a:solidFill>
                <a:latin typeface="Calibri"/>
                <a:ea typeface="Calibri"/>
                <a:cs typeface="Calibri"/>
                <a:sym typeface="Calibri"/>
              </a:defRPr>
            </a:lvl1pPr>
          </a:lstStyle>
          <a:p>
            <a:r>
              <a:t>ANTES DE COMENZAR</a:t>
            </a:r>
          </a:p>
        </p:txBody>
      </p:sp>
      <p:sp>
        <p:nvSpPr>
          <p:cNvPr id="193" name="Google Shape;165;p5"/>
          <p:cNvSpPr txBox="1"/>
          <p:nvPr/>
        </p:nvSpPr>
        <p:spPr>
          <a:xfrm>
            <a:off x="313633" y="6319256"/>
            <a:ext cx="5388806" cy="4541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398" tIns="91398" rIns="91398" bIns="91398" anchor="ctr">
            <a:spAutoFit/>
          </a:bodyPr>
          <a:lstStyle/>
          <a:p>
            <a:pPr>
              <a:lnSpc>
                <a:spcPct val="80000"/>
              </a:lnSpc>
              <a:defRPr sz="2100" b="1">
                <a:solidFill>
                  <a:srgbClr val="76384D"/>
                </a:solidFill>
                <a:latin typeface="Calibri"/>
                <a:ea typeface="Calibri"/>
                <a:cs typeface="Calibri"/>
                <a:sym typeface="Calibri"/>
              </a:defRPr>
            </a:pPr>
            <a:r>
              <a:t>¡Compartamos </a:t>
            </a:r>
            <a:r>
              <a:rPr b="0"/>
              <a:t>nuestras respuestas! </a:t>
            </a:r>
          </a:p>
        </p:txBody>
      </p:sp>
      <p:sp>
        <p:nvSpPr>
          <p:cNvPr id="194" name="Google Shape;168;p5"/>
          <p:cNvSpPr/>
          <p:nvPr/>
        </p:nvSpPr>
        <p:spPr>
          <a:xfrm>
            <a:off x="375767" y="2976453"/>
            <a:ext cx="5650728" cy="664297"/>
          </a:xfrm>
          <a:prstGeom prst="roundRect">
            <a:avLst>
              <a:gd name="adj" fmla="val 12267"/>
            </a:avLst>
          </a:prstGeom>
          <a:ln>
            <a:solidFill>
              <a:srgbClr val="585858"/>
            </a:solidFill>
          </a:ln>
        </p:spPr>
        <p:txBody>
          <a:bodyPr lIns="0" tIns="0" rIns="0" bIns="0" anchor="ctr"/>
          <a:lstStyle/>
          <a:p>
            <a:pPr>
              <a:defRPr>
                <a:latin typeface="+mj-lt"/>
                <a:ea typeface="+mj-ea"/>
                <a:cs typeface="+mj-cs"/>
                <a:sym typeface="Arial"/>
              </a:defRPr>
            </a:pPr>
            <a:endParaRPr/>
          </a:p>
        </p:txBody>
      </p:sp>
      <p:pic>
        <p:nvPicPr>
          <p:cNvPr id="195" name="Google Shape;175;p5" descr="Google Shape;175;p5"/>
          <p:cNvPicPr>
            <a:picLocks noChangeAspect="1"/>
          </p:cNvPicPr>
          <p:nvPr/>
        </p:nvPicPr>
        <p:blipFill>
          <a:blip r:embed="rId2"/>
          <a:stretch>
            <a:fillRect/>
          </a:stretch>
        </p:blipFill>
        <p:spPr>
          <a:xfrm>
            <a:off x="5805511" y="2674154"/>
            <a:ext cx="441963" cy="438915"/>
          </a:xfrm>
          <a:prstGeom prst="rect">
            <a:avLst/>
          </a:prstGeom>
          <a:ln w="12700">
            <a:miter lim="400000"/>
          </a:ln>
        </p:spPr>
      </p:pic>
      <p:pic>
        <p:nvPicPr>
          <p:cNvPr id="196" name="Google Shape;178;p5" descr="Google Shape;178;p5"/>
          <p:cNvPicPr>
            <a:picLocks noChangeAspect="1"/>
          </p:cNvPicPr>
          <p:nvPr/>
        </p:nvPicPr>
        <p:blipFill>
          <a:blip r:embed="rId3"/>
          <a:stretch>
            <a:fillRect/>
          </a:stretch>
        </p:blipFill>
        <p:spPr>
          <a:xfrm>
            <a:off x="6549425" y="1315762"/>
            <a:ext cx="2670051" cy="5675377"/>
          </a:xfrm>
          <a:prstGeom prst="rect">
            <a:avLst/>
          </a:prstGeom>
          <a:ln w="12700">
            <a:miter lim="400000"/>
          </a:ln>
        </p:spPr>
      </p:pic>
      <p:sp>
        <p:nvSpPr>
          <p:cNvPr id="197" name="Google Shape;392;p18"/>
          <p:cNvSpPr txBox="1"/>
          <p:nvPr/>
        </p:nvSpPr>
        <p:spPr>
          <a:xfrm>
            <a:off x="366450" y="1110796"/>
            <a:ext cx="4700400" cy="3722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3" tIns="91423" rIns="91423" bIns="91423" anchor="ctr">
            <a:spAutoFit/>
          </a:bodyPr>
          <a:lstStyle>
            <a:lvl1pPr>
              <a:defRPr b="1">
                <a:latin typeface="Calibri"/>
                <a:ea typeface="Calibri"/>
                <a:cs typeface="Calibri"/>
                <a:sym typeface="Calibri"/>
              </a:defRPr>
            </a:lvl1pPr>
          </a:lstStyle>
          <a:p>
            <a:r>
              <a:t>ALGUNAS PREGUNTAS</a:t>
            </a:r>
          </a:p>
        </p:txBody>
      </p:sp>
      <p:sp>
        <p:nvSpPr>
          <p:cNvPr id="198" name="Google Shape;136;p4"/>
          <p:cNvSpPr txBox="1"/>
          <p:nvPr/>
        </p:nvSpPr>
        <p:spPr>
          <a:xfrm>
            <a:off x="575669" y="3132494"/>
            <a:ext cx="4554612" cy="392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2" tIns="91422" rIns="91422" bIns="91422" anchor="ctr">
            <a:spAutoFit/>
          </a:bodyPr>
          <a:lstStyle>
            <a:lvl1pPr>
              <a:defRPr sz="1600">
                <a:latin typeface="Calibri"/>
                <a:ea typeface="Calibri"/>
                <a:cs typeface="Calibri"/>
                <a:sym typeface="Calibri"/>
              </a:defRPr>
            </a:lvl1pPr>
          </a:lstStyle>
          <a:p>
            <a:r>
              <a:t>¿Conoces los frenos ABS?</a:t>
            </a:r>
          </a:p>
        </p:txBody>
      </p:sp>
      <p:sp>
        <p:nvSpPr>
          <p:cNvPr id="199" name="Google Shape;168;p5"/>
          <p:cNvSpPr/>
          <p:nvPr/>
        </p:nvSpPr>
        <p:spPr>
          <a:xfrm>
            <a:off x="399377" y="4004616"/>
            <a:ext cx="5650728" cy="664297"/>
          </a:xfrm>
          <a:prstGeom prst="roundRect">
            <a:avLst>
              <a:gd name="adj" fmla="val 12267"/>
            </a:avLst>
          </a:prstGeom>
          <a:ln>
            <a:solidFill>
              <a:srgbClr val="585858"/>
            </a:solidFill>
          </a:ln>
        </p:spPr>
        <p:txBody>
          <a:bodyPr lIns="0" tIns="0" rIns="0" bIns="0" anchor="ctr"/>
          <a:lstStyle/>
          <a:p>
            <a:pPr>
              <a:defRPr>
                <a:latin typeface="+mj-lt"/>
                <a:ea typeface="+mj-ea"/>
                <a:cs typeface="+mj-cs"/>
                <a:sym typeface="Arial"/>
              </a:defRPr>
            </a:pPr>
            <a:endParaRPr/>
          </a:p>
        </p:txBody>
      </p:sp>
      <p:pic>
        <p:nvPicPr>
          <p:cNvPr id="200" name="Google Shape;175;p5" descr="Google Shape;175;p5"/>
          <p:cNvPicPr>
            <a:picLocks noChangeAspect="1"/>
          </p:cNvPicPr>
          <p:nvPr/>
        </p:nvPicPr>
        <p:blipFill>
          <a:blip r:embed="rId2"/>
          <a:stretch>
            <a:fillRect/>
          </a:stretch>
        </p:blipFill>
        <p:spPr>
          <a:xfrm>
            <a:off x="5829120" y="3702315"/>
            <a:ext cx="441963" cy="438915"/>
          </a:xfrm>
          <a:prstGeom prst="rect">
            <a:avLst/>
          </a:prstGeom>
          <a:ln w="12700">
            <a:miter lim="400000"/>
          </a:ln>
        </p:spPr>
      </p:pic>
      <p:sp>
        <p:nvSpPr>
          <p:cNvPr id="201" name="Google Shape;136;p4"/>
          <p:cNvSpPr txBox="1"/>
          <p:nvPr/>
        </p:nvSpPr>
        <p:spPr>
          <a:xfrm>
            <a:off x="599279" y="4160657"/>
            <a:ext cx="4554612" cy="392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2" tIns="91422" rIns="91422" bIns="91422" anchor="ctr">
            <a:spAutoFit/>
          </a:bodyPr>
          <a:lstStyle>
            <a:lvl1pPr>
              <a:defRPr sz="1600">
                <a:latin typeface="Calibri"/>
                <a:ea typeface="Calibri"/>
                <a:cs typeface="Calibri"/>
                <a:sym typeface="Calibri"/>
              </a:defRPr>
            </a:lvl1pPr>
          </a:lstStyle>
          <a:p>
            <a:r>
              <a:t>¿Qué has leído o escuchado sobre ellos?</a:t>
            </a:r>
          </a:p>
        </p:txBody>
      </p:sp>
      <p:sp>
        <p:nvSpPr>
          <p:cNvPr id="202" name="Google Shape;168;p5"/>
          <p:cNvSpPr/>
          <p:nvPr/>
        </p:nvSpPr>
        <p:spPr>
          <a:xfrm>
            <a:off x="375767" y="5010786"/>
            <a:ext cx="5650728" cy="664296"/>
          </a:xfrm>
          <a:prstGeom prst="roundRect">
            <a:avLst>
              <a:gd name="adj" fmla="val 12267"/>
            </a:avLst>
          </a:prstGeom>
          <a:ln>
            <a:solidFill>
              <a:srgbClr val="585858"/>
            </a:solidFill>
          </a:ln>
        </p:spPr>
        <p:txBody>
          <a:bodyPr lIns="0" tIns="0" rIns="0" bIns="0" anchor="ctr"/>
          <a:lstStyle/>
          <a:p>
            <a:pPr>
              <a:defRPr>
                <a:latin typeface="+mj-lt"/>
                <a:ea typeface="+mj-ea"/>
                <a:cs typeface="+mj-cs"/>
                <a:sym typeface="Arial"/>
              </a:defRPr>
            </a:pPr>
            <a:endParaRPr/>
          </a:p>
        </p:txBody>
      </p:sp>
      <p:pic>
        <p:nvPicPr>
          <p:cNvPr id="203" name="Google Shape;175;p5" descr="Google Shape;175;p5"/>
          <p:cNvPicPr>
            <a:picLocks noChangeAspect="1"/>
          </p:cNvPicPr>
          <p:nvPr/>
        </p:nvPicPr>
        <p:blipFill>
          <a:blip r:embed="rId2"/>
          <a:stretch>
            <a:fillRect/>
          </a:stretch>
        </p:blipFill>
        <p:spPr>
          <a:xfrm>
            <a:off x="5805511" y="4708485"/>
            <a:ext cx="441963" cy="438915"/>
          </a:xfrm>
          <a:prstGeom prst="rect">
            <a:avLst/>
          </a:prstGeom>
          <a:ln w="12700">
            <a:miter lim="400000"/>
          </a:ln>
        </p:spPr>
      </p:pic>
      <p:sp>
        <p:nvSpPr>
          <p:cNvPr id="204" name="Google Shape;136;p4"/>
          <p:cNvSpPr txBox="1"/>
          <p:nvPr/>
        </p:nvSpPr>
        <p:spPr>
          <a:xfrm>
            <a:off x="575669" y="5039827"/>
            <a:ext cx="4554612" cy="64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2" tIns="91422" rIns="91422" bIns="91422" anchor="ctr">
            <a:spAutoFit/>
          </a:bodyPr>
          <a:lstStyle>
            <a:lvl1pPr>
              <a:defRPr sz="1600">
                <a:latin typeface="Calibri"/>
                <a:ea typeface="Calibri"/>
                <a:cs typeface="Calibri"/>
                <a:sym typeface="Calibri"/>
              </a:defRPr>
            </a:lvl1pPr>
          </a:lstStyle>
          <a:p>
            <a:r>
              <a:t>¿Cuál es la principal diferencia con los frenos tradicionales?</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8" name="Google Shape;151;p5"/>
          <p:cNvGrpSpPr/>
          <p:nvPr/>
        </p:nvGrpSpPr>
        <p:grpSpPr>
          <a:xfrm>
            <a:off x="4063481" y="3088865"/>
            <a:ext cx="5095876" cy="3508584"/>
            <a:chOff x="0" y="-1"/>
            <a:chExt cx="5095875" cy="3508582"/>
          </a:xfrm>
        </p:grpSpPr>
        <p:sp>
          <p:nvSpPr>
            <p:cNvPr id="206" name="Rectángulo redondeado"/>
            <p:cNvSpPr/>
            <p:nvPr/>
          </p:nvSpPr>
          <p:spPr>
            <a:xfrm>
              <a:off x="0" y="-2"/>
              <a:ext cx="5095876" cy="3508584"/>
            </a:xfrm>
            <a:prstGeom prst="roundRect">
              <a:avLst>
                <a:gd name="adj" fmla="val 5168"/>
              </a:avLst>
            </a:prstGeom>
            <a:solidFill>
              <a:srgbClr val="FFFFFF"/>
            </a:solidFill>
            <a:ln w="9525" cap="flat">
              <a:solidFill>
                <a:srgbClr val="000000"/>
              </a:solidFill>
              <a:prstDash val="solid"/>
              <a:round/>
            </a:ln>
            <a:effectLst/>
          </p:spPr>
          <p:txBody>
            <a:bodyPr wrap="square" lIns="0" tIns="0" rIns="0" bIns="0" numCol="1" anchor="ctr">
              <a:noAutofit/>
            </a:bodyPr>
            <a:lstStyle/>
            <a:p>
              <a:pPr>
                <a:defRPr>
                  <a:latin typeface="+mj-lt"/>
                  <a:ea typeface="+mj-ea"/>
                  <a:cs typeface="+mj-cs"/>
                  <a:sym typeface="Arial"/>
                </a:defRPr>
              </a:pPr>
              <a:endParaRPr/>
            </a:p>
          </p:txBody>
        </p:sp>
        <p:sp>
          <p:nvSpPr>
            <p:cNvPr id="207" name="Texto"/>
            <p:cNvSpPr txBox="1"/>
            <p:nvPr/>
          </p:nvSpPr>
          <p:spPr>
            <a:xfrm>
              <a:off x="53108" y="1564172"/>
              <a:ext cx="4989660" cy="38023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2" tIns="91422" rIns="91422" bIns="91422" numCol="1" anchor="ctr">
              <a:spAutoFit/>
            </a:bodyPr>
            <a:lstStyle>
              <a:lvl1pPr>
                <a:defRPr>
                  <a:latin typeface="+mj-lt"/>
                  <a:ea typeface="+mj-ea"/>
                  <a:cs typeface="+mj-cs"/>
                  <a:sym typeface="Arial"/>
                </a:defRPr>
              </a:lvl1pPr>
            </a:lstStyle>
            <a:p>
              <a:r>
                <a:t>    </a:t>
              </a:r>
            </a:p>
          </p:txBody>
        </p:sp>
      </p:grpSp>
      <p:sp>
        <p:nvSpPr>
          <p:cNvPr id="209" name="Google Shape;43;p26"/>
          <p:cNvSpPr txBox="1">
            <a:spLocks noGrp="1"/>
          </p:cNvSpPr>
          <p:nvPr>
            <p:ph type="sldNum" sz="quarter" idx="4294967295"/>
          </p:nvPr>
        </p:nvSpPr>
        <p:spPr>
          <a:xfrm>
            <a:off x="442488" y="6881800"/>
            <a:ext cx="266352" cy="31711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2" tIns="91422" rIns="91422" bIns="91422" anchor="t"/>
          <a:lstStyle>
            <a:lvl1pPr>
              <a:defRPr sz="1100">
                <a:latin typeface="Calibri"/>
                <a:ea typeface="Calibri"/>
                <a:cs typeface="Calibri"/>
                <a:sym typeface="Calibri"/>
              </a:defRPr>
            </a:lvl1pPr>
          </a:lstStyle>
          <a:p>
            <a:fld id="{86CB4B4D-7CA3-9044-876B-883B54F8677D}" type="slidenum">
              <a:t>6</a:t>
            </a:fld>
            <a:endParaRPr/>
          </a:p>
        </p:txBody>
      </p:sp>
      <p:sp>
        <p:nvSpPr>
          <p:cNvPr id="210" name="Google Shape;152;p5"/>
          <p:cNvSpPr txBox="1"/>
          <p:nvPr/>
        </p:nvSpPr>
        <p:spPr>
          <a:xfrm rot="21594879">
            <a:off x="4510901" y="3503905"/>
            <a:ext cx="4357845" cy="9627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2" tIns="91422" rIns="91422" bIns="91422" anchor="ctr">
            <a:spAutoFit/>
          </a:bodyPr>
          <a:lstStyle>
            <a:lvl1pPr>
              <a:lnSpc>
                <a:spcPct val="115000"/>
              </a:lnSpc>
              <a:defRPr sz="1600">
                <a:latin typeface="Calibri"/>
                <a:ea typeface="Calibri"/>
                <a:cs typeface="Calibri"/>
                <a:sym typeface="Calibri"/>
              </a:defRPr>
            </a:lvl1pPr>
          </a:lstStyle>
          <a:p>
            <a:r>
              <a:t>Identificarás el funcionamiento del sistema de frenos ABS, considerando sus partes y lo propuesto en el manual de servicio. </a:t>
            </a:r>
          </a:p>
        </p:txBody>
      </p:sp>
      <p:sp>
        <p:nvSpPr>
          <p:cNvPr id="211" name="Google Shape;167;p5"/>
          <p:cNvSpPr txBox="1"/>
          <p:nvPr/>
        </p:nvSpPr>
        <p:spPr>
          <a:xfrm>
            <a:off x="4067816" y="1117466"/>
            <a:ext cx="466496" cy="830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2" tIns="91422" rIns="91422" bIns="91422" anchor="ctr">
            <a:spAutoFit/>
          </a:bodyPr>
          <a:lstStyle>
            <a:lvl1pPr algn="r">
              <a:lnSpc>
                <a:spcPct val="90000"/>
              </a:lnSpc>
              <a:defRPr sz="5000">
                <a:solidFill>
                  <a:srgbClr val="BA9BA5"/>
                </a:solidFill>
                <a:latin typeface="Calibri"/>
                <a:ea typeface="Calibri"/>
                <a:cs typeface="Calibri"/>
                <a:sym typeface="Calibri"/>
              </a:defRPr>
            </a:lvl1pPr>
          </a:lstStyle>
          <a:p>
            <a:r>
              <a:t>7</a:t>
            </a:r>
          </a:p>
        </p:txBody>
      </p:sp>
      <p:sp>
        <p:nvSpPr>
          <p:cNvPr id="212" name="Google Shape;168;p5"/>
          <p:cNvSpPr txBox="1"/>
          <p:nvPr/>
        </p:nvSpPr>
        <p:spPr>
          <a:xfrm>
            <a:off x="375975" y="1265365"/>
            <a:ext cx="3872883" cy="5361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2" tIns="91422" rIns="91422" bIns="91422" anchor="ctr">
            <a:spAutoFit/>
          </a:bodyPr>
          <a:lstStyle>
            <a:lvl1pPr>
              <a:lnSpc>
                <a:spcPct val="80000"/>
              </a:lnSpc>
              <a:defRPr sz="2800" b="1">
                <a:solidFill>
                  <a:srgbClr val="741B47"/>
                </a:solidFill>
                <a:latin typeface="Calibri"/>
                <a:ea typeface="Calibri"/>
                <a:cs typeface="Calibri"/>
                <a:sym typeface="Calibri"/>
              </a:defRPr>
            </a:lvl1pPr>
          </a:lstStyle>
          <a:p>
            <a:r>
              <a:t>MENÚ DE LA ACTIVIDAD</a:t>
            </a:r>
          </a:p>
        </p:txBody>
      </p:sp>
      <p:sp>
        <p:nvSpPr>
          <p:cNvPr id="213" name="Google Shape;152;p5"/>
          <p:cNvSpPr txBox="1"/>
          <p:nvPr/>
        </p:nvSpPr>
        <p:spPr>
          <a:xfrm>
            <a:off x="4510131" y="5035632"/>
            <a:ext cx="4486128" cy="9627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2" tIns="91422" rIns="91422" bIns="91422" anchor="ctr">
            <a:spAutoFit/>
          </a:bodyPr>
          <a:lstStyle>
            <a:lvl1pPr>
              <a:lnSpc>
                <a:spcPct val="115000"/>
              </a:lnSpc>
              <a:defRPr sz="1600">
                <a:latin typeface="Calibri"/>
                <a:ea typeface="Calibri"/>
                <a:cs typeface="Calibri"/>
                <a:sym typeface="Calibri"/>
              </a:defRPr>
            </a:lvl1pPr>
          </a:lstStyle>
          <a:p>
            <a:r>
              <a:t>Reconocerás las partes de un sistema de frenos ABS, considerando lo propuesto en el manual de servicio.</a:t>
            </a:r>
          </a:p>
        </p:txBody>
      </p:sp>
      <p:pic>
        <p:nvPicPr>
          <p:cNvPr id="214" name="Google Shape;164;p5" descr="Google Shape;164;p5"/>
          <p:cNvPicPr>
            <a:picLocks noChangeAspect="1"/>
          </p:cNvPicPr>
          <p:nvPr/>
        </p:nvPicPr>
        <p:blipFill>
          <a:blip r:embed="rId2"/>
          <a:stretch>
            <a:fillRect/>
          </a:stretch>
        </p:blipFill>
        <p:spPr>
          <a:xfrm>
            <a:off x="663221" y="2367775"/>
            <a:ext cx="2965719" cy="4328994"/>
          </a:xfrm>
          <a:prstGeom prst="rect">
            <a:avLst/>
          </a:prstGeom>
          <a:ln w="12700">
            <a:miter lim="400000"/>
          </a:ln>
        </p:spPr>
      </p:pic>
      <p:sp>
        <p:nvSpPr>
          <p:cNvPr id="215" name="Google Shape;196;p6"/>
          <p:cNvSpPr txBox="1"/>
          <p:nvPr/>
        </p:nvSpPr>
        <p:spPr>
          <a:xfrm>
            <a:off x="4063851" y="2576445"/>
            <a:ext cx="4932409" cy="3005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75" tIns="45675" rIns="45675" bIns="45675">
            <a:spAutoFit/>
          </a:bodyPr>
          <a:lstStyle>
            <a:lvl1pPr>
              <a:defRPr sz="1600" b="1">
                <a:solidFill>
                  <a:srgbClr val="741B47"/>
                </a:solidFill>
                <a:latin typeface="Calibri"/>
                <a:ea typeface="Calibri"/>
                <a:cs typeface="Calibri"/>
                <a:sym typeface="Calibri"/>
              </a:defRPr>
            </a:lvl1pPr>
          </a:lstStyle>
          <a:p>
            <a:r>
              <a:t>Al término de la actividad estarás en condiciones de:</a:t>
            </a:r>
          </a:p>
        </p:txBody>
      </p:sp>
      <p:grpSp>
        <p:nvGrpSpPr>
          <p:cNvPr id="218" name="Google Shape;189;p6"/>
          <p:cNvGrpSpPr/>
          <p:nvPr/>
        </p:nvGrpSpPr>
        <p:grpSpPr>
          <a:xfrm>
            <a:off x="3880053" y="3669207"/>
            <a:ext cx="376205" cy="536117"/>
            <a:chOff x="0" y="0"/>
            <a:chExt cx="376204" cy="536115"/>
          </a:xfrm>
        </p:grpSpPr>
        <p:sp>
          <p:nvSpPr>
            <p:cNvPr id="216" name="Google Shape;190;p6"/>
            <p:cNvSpPr/>
            <p:nvPr/>
          </p:nvSpPr>
          <p:spPr>
            <a:xfrm>
              <a:off x="-1" y="75183"/>
              <a:ext cx="376206" cy="385805"/>
            </a:xfrm>
            <a:prstGeom prst="roundRect">
              <a:avLst>
                <a:gd name="adj" fmla="val 16667"/>
              </a:avLst>
            </a:prstGeom>
            <a:solidFill>
              <a:srgbClr val="741B47"/>
            </a:solidFill>
            <a:ln w="12700" cap="flat">
              <a:noFill/>
              <a:miter lim="400000"/>
            </a:ln>
            <a:effectLst/>
          </p:spPr>
          <p:txBody>
            <a:bodyPr wrap="square" lIns="0" tIns="0" rIns="0" bIns="0" numCol="1" anchor="ctr">
              <a:noAutofit/>
            </a:bodyPr>
            <a:lstStyle/>
            <a:p>
              <a:pPr>
                <a:defRPr>
                  <a:latin typeface="+mj-lt"/>
                  <a:ea typeface="+mj-ea"/>
                  <a:cs typeface="+mj-cs"/>
                  <a:sym typeface="Arial"/>
                </a:defRPr>
              </a:pPr>
              <a:endParaRPr/>
            </a:p>
          </p:txBody>
        </p:sp>
        <p:sp>
          <p:nvSpPr>
            <p:cNvPr id="217" name="Google Shape;191;p6"/>
            <p:cNvSpPr txBox="1"/>
            <p:nvPr/>
          </p:nvSpPr>
          <p:spPr>
            <a:xfrm>
              <a:off x="9524" y="0"/>
              <a:ext cx="300305" cy="53611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398" tIns="91398" rIns="91398" bIns="91398" numCol="1" anchor="ctr">
              <a:spAutoFit/>
            </a:bodyPr>
            <a:lstStyle>
              <a:lvl1pPr>
                <a:defRPr sz="2800" b="1">
                  <a:solidFill>
                    <a:srgbClr val="FFFFFF"/>
                  </a:solidFill>
                  <a:latin typeface="Calibri"/>
                  <a:ea typeface="Calibri"/>
                  <a:cs typeface="Calibri"/>
                  <a:sym typeface="Calibri"/>
                </a:defRPr>
              </a:lvl1pPr>
            </a:lstStyle>
            <a:p>
              <a:r>
                <a:t>1</a:t>
              </a:r>
            </a:p>
          </p:txBody>
        </p:sp>
      </p:grpSp>
      <p:grpSp>
        <p:nvGrpSpPr>
          <p:cNvPr id="221" name="Google Shape;192;p6"/>
          <p:cNvGrpSpPr/>
          <p:nvPr/>
        </p:nvGrpSpPr>
        <p:grpSpPr>
          <a:xfrm>
            <a:off x="3879824" y="5233378"/>
            <a:ext cx="376205" cy="536117"/>
            <a:chOff x="0" y="0"/>
            <a:chExt cx="376204" cy="536115"/>
          </a:xfrm>
        </p:grpSpPr>
        <p:sp>
          <p:nvSpPr>
            <p:cNvPr id="219" name="Google Shape;193;p6"/>
            <p:cNvSpPr/>
            <p:nvPr/>
          </p:nvSpPr>
          <p:spPr>
            <a:xfrm>
              <a:off x="-1" y="75183"/>
              <a:ext cx="376206" cy="385804"/>
            </a:xfrm>
            <a:prstGeom prst="roundRect">
              <a:avLst>
                <a:gd name="adj" fmla="val 16667"/>
              </a:avLst>
            </a:prstGeom>
            <a:solidFill>
              <a:srgbClr val="741B47"/>
            </a:solidFill>
            <a:ln w="12700" cap="flat">
              <a:noFill/>
              <a:miter lim="400000"/>
            </a:ln>
            <a:effectLst/>
          </p:spPr>
          <p:txBody>
            <a:bodyPr wrap="square" lIns="0" tIns="0" rIns="0" bIns="0" numCol="1" anchor="ctr">
              <a:noAutofit/>
            </a:bodyPr>
            <a:lstStyle/>
            <a:p>
              <a:pPr>
                <a:defRPr>
                  <a:latin typeface="+mj-lt"/>
                  <a:ea typeface="+mj-ea"/>
                  <a:cs typeface="+mj-cs"/>
                  <a:sym typeface="Arial"/>
                </a:defRPr>
              </a:pPr>
              <a:endParaRPr/>
            </a:p>
          </p:txBody>
        </p:sp>
        <p:sp>
          <p:nvSpPr>
            <p:cNvPr id="220" name="Google Shape;194;p6"/>
            <p:cNvSpPr txBox="1"/>
            <p:nvPr/>
          </p:nvSpPr>
          <p:spPr>
            <a:xfrm>
              <a:off x="9524" y="-1"/>
              <a:ext cx="300305" cy="53611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398" tIns="91398" rIns="91398" bIns="91398" numCol="1" anchor="ctr">
              <a:spAutoFit/>
            </a:bodyPr>
            <a:lstStyle>
              <a:lvl1pPr>
                <a:defRPr sz="2800" b="1">
                  <a:solidFill>
                    <a:srgbClr val="FFFFFF"/>
                  </a:solidFill>
                  <a:latin typeface="Calibri"/>
                  <a:ea typeface="Calibri"/>
                  <a:cs typeface="Calibri"/>
                  <a:sym typeface="Calibri"/>
                </a:defRPr>
              </a:lvl1pPr>
            </a:lstStyle>
            <a:p>
              <a:r>
                <a:t>2</a:t>
              </a:r>
            </a:p>
          </p:txBody>
        </p:sp>
      </p:grpSp>
      <p:sp>
        <p:nvSpPr>
          <p:cNvPr id="222" name="Google Shape;166;p5"/>
          <p:cNvSpPr txBox="1"/>
          <p:nvPr/>
        </p:nvSpPr>
        <p:spPr>
          <a:xfrm>
            <a:off x="4483509" y="1289952"/>
            <a:ext cx="4490997" cy="483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2" tIns="91422" rIns="91422" bIns="91422" anchor="ctr">
            <a:spAutoFit/>
          </a:bodyPr>
          <a:lstStyle>
            <a:lvl1pPr>
              <a:lnSpc>
                <a:spcPct val="90000"/>
              </a:lnSpc>
              <a:defRPr sz="2400" b="1">
                <a:solidFill>
                  <a:srgbClr val="FF0000"/>
                </a:solidFill>
                <a:latin typeface="Calibri"/>
                <a:ea typeface="Calibri"/>
                <a:cs typeface="Calibri"/>
                <a:sym typeface="Calibri"/>
              </a:defRPr>
            </a:lvl1pPr>
          </a:lstStyle>
          <a:p>
            <a:r>
              <a:t>FRENOS ABS</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Google Shape;25;p27"/>
          <p:cNvSpPr txBox="1">
            <a:spLocks noGrp="1"/>
          </p:cNvSpPr>
          <p:nvPr>
            <p:ph type="sldNum" sz="quarter" idx="4294967295"/>
          </p:nvPr>
        </p:nvSpPr>
        <p:spPr>
          <a:xfrm>
            <a:off x="442496" y="6881800"/>
            <a:ext cx="266351" cy="31711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2" tIns="91422" rIns="91422" bIns="91422" anchor="t"/>
          <a:lstStyle>
            <a:lvl1pPr>
              <a:defRPr sz="1100">
                <a:latin typeface="Calibri"/>
                <a:ea typeface="Calibri"/>
                <a:cs typeface="Calibri"/>
                <a:sym typeface="Calibri"/>
              </a:defRPr>
            </a:lvl1pPr>
          </a:lstStyle>
          <a:p>
            <a:fld id="{86CB4B4D-7CA3-9044-876B-883B54F8677D}" type="slidenum">
              <a:t>7</a:t>
            </a:fld>
            <a:endParaRPr/>
          </a:p>
        </p:txBody>
      </p:sp>
      <p:sp>
        <p:nvSpPr>
          <p:cNvPr id="225" name="Google Shape;173;p6"/>
          <p:cNvSpPr txBox="1"/>
          <p:nvPr/>
        </p:nvSpPr>
        <p:spPr>
          <a:xfrm>
            <a:off x="382497" y="1261273"/>
            <a:ext cx="8950506" cy="5361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2" tIns="91422" rIns="91422" bIns="91422" anchor="ctr">
            <a:spAutoFit/>
          </a:bodyPr>
          <a:lstStyle>
            <a:lvl1pPr>
              <a:lnSpc>
                <a:spcPct val="80000"/>
              </a:lnSpc>
              <a:defRPr sz="2800" b="1">
                <a:solidFill>
                  <a:srgbClr val="741B47"/>
                </a:solidFill>
                <a:latin typeface="Calibri"/>
                <a:ea typeface="Calibri"/>
                <a:cs typeface="Calibri"/>
                <a:sym typeface="Calibri"/>
              </a:defRPr>
            </a:lvl1pPr>
          </a:lstStyle>
          <a:p>
            <a:r>
              <a:t>¿QUÉ ES EL SISTEMA DE FRENOS ABS?</a:t>
            </a:r>
          </a:p>
        </p:txBody>
      </p:sp>
      <p:sp>
        <p:nvSpPr>
          <p:cNvPr id="226" name="Rectángulo redondeado"/>
          <p:cNvSpPr/>
          <p:nvPr/>
        </p:nvSpPr>
        <p:spPr>
          <a:xfrm>
            <a:off x="442488" y="2382160"/>
            <a:ext cx="3669315" cy="1258627"/>
          </a:xfrm>
          <a:prstGeom prst="roundRect">
            <a:avLst>
              <a:gd name="adj" fmla="val 8995"/>
            </a:avLst>
          </a:prstGeom>
          <a:solidFill>
            <a:srgbClr val="DFD3D8"/>
          </a:solidFill>
          <a:ln w="12700">
            <a:miter lim="400000"/>
          </a:ln>
        </p:spPr>
        <p:txBody>
          <a:bodyPr lIns="0" tIns="0" rIns="0" bIns="0" anchor="ctr"/>
          <a:lstStyle/>
          <a:p>
            <a:pPr algn="ctr">
              <a:defRPr>
                <a:solidFill>
                  <a:srgbClr val="FFFFFF"/>
                </a:solidFill>
              </a:defRPr>
            </a:pPr>
            <a:endParaRPr/>
          </a:p>
        </p:txBody>
      </p:sp>
      <p:sp>
        <p:nvSpPr>
          <p:cNvPr id="227" name="Rectángulo redondeado"/>
          <p:cNvSpPr/>
          <p:nvPr/>
        </p:nvSpPr>
        <p:spPr>
          <a:xfrm>
            <a:off x="473051" y="3943622"/>
            <a:ext cx="3608190" cy="2515862"/>
          </a:xfrm>
          <a:prstGeom prst="roundRect">
            <a:avLst>
              <a:gd name="adj" fmla="val 8995"/>
            </a:avLst>
          </a:prstGeom>
          <a:solidFill>
            <a:srgbClr val="EEEEEE"/>
          </a:solidFill>
          <a:ln w="12700">
            <a:miter lim="400000"/>
          </a:ln>
        </p:spPr>
        <p:txBody>
          <a:bodyPr lIns="0" tIns="0" rIns="0" bIns="0" anchor="ctr"/>
          <a:lstStyle/>
          <a:p>
            <a:pPr algn="ctr">
              <a:defRPr>
                <a:solidFill>
                  <a:srgbClr val="FFFFFF"/>
                </a:solidFill>
              </a:defRPr>
            </a:pPr>
            <a:endParaRPr/>
          </a:p>
        </p:txBody>
      </p:sp>
      <p:sp>
        <p:nvSpPr>
          <p:cNvPr id="228" name="Rectángulo redondeado"/>
          <p:cNvSpPr/>
          <p:nvPr/>
        </p:nvSpPr>
        <p:spPr>
          <a:xfrm>
            <a:off x="5256691" y="2426199"/>
            <a:ext cx="4083080" cy="830999"/>
          </a:xfrm>
          <a:prstGeom prst="roundRect">
            <a:avLst>
              <a:gd name="adj" fmla="val 8995"/>
            </a:avLst>
          </a:prstGeom>
          <a:solidFill>
            <a:srgbClr val="DFD3D8"/>
          </a:solidFill>
          <a:ln w="12700">
            <a:miter lim="400000"/>
          </a:ln>
        </p:spPr>
        <p:txBody>
          <a:bodyPr lIns="0" tIns="0" rIns="0" bIns="0" anchor="ctr"/>
          <a:lstStyle/>
          <a:p>
            <a:pPr algn="ctr">
              <a:defRPr>
                <a:solidFill>
                  <a:srgbClr val="FFFFFF"/>
                </a:solidFill>
              </a:defRPr>
            </a:pPr>
            <a:endParaRPr/>
          </a:p>
        </p:txBody>
      </p:sp>
      <p:sp>
        <p:nvSpPr>
          <p:cNvPr id="229" name="Rectángulo redondeado"/>
          <p:cNvSpPr/>
          <p:nvPr/>
        </p:nvSpPr>
        <p:spPr>
          <a:xfrm>
            <a:off x="5232219" y="3577704"/>
            <a:ext cx="4083080" cy="1169865"/>
          </a:xfrm>
          <a:prstGeom prst="roundRect">
            <a:avLst>
              <a:gd name="adj" fmla="val 8995"/>
            </a:avLst>
          </a:prstGeom>
          <a:solidFill>
            <a:srgbClr val="EEEEEE"/>
          </a:solidFill>
          <a:ln w="12700">
            <a:miter lim="400000"/>
          </a:ln>
        </p:spPr>
        <p:txBody>
          <a:bodyPr lIns="0" tIns="0" rIns="0" bIns="0" anchor="ctr"/>
          <a:lstStyle/>
          <a:p>
            <a:pPr algn="ctr">
              <a:defRPr>
                <a:solidFill>
                  <a:srgbClr val="FFFFFF"/>
                </a:solidFill>
              </a:defRPr>
            </a:pPr>
            <a:endParaRPr/>
          </a:p>
        </p:txBody>
      </p:sp>
      <p:sp>
        <p:nvSpPr>
          <p:cNvPr id="230" name="Rectángulo redondeado"/>
          <p:cNvSpPr/>
          <p:nvPr/>
        </p:nvSpPr>
        <p:spPr>
          <a:xfrm>
            <a:off x="5884679" y="4981416"/>
            <a:ext cx="3417812" cy="2028979"/>
          </a:xfrm>
          <a:prstGeom prst="roundRect">
            <a:avLst>
              <a:gd name="adj" fmla="val 8995"/>
            </a:avLst>
          </a:prstGeom>
          <a:solidFill>
            <a:srgbClr val="DFD3D8"/>
          </a:solidFill>
          <a:ln w="12700">
            <a:miter lim="400000"/>
          </a:ln>
        </p:spPr>
        <p:txBody>
          <a:bodyPr lIns="0" tIns="0" rIns="0" bIns="0" anchor="ctr"/>
          <a:lstStyle/>
          <a:p>
            <a:pPr algn="ctr">
              <a:defRPr>
                <a:solidFill>
                  <a:srgbClr val="FFFFFF"/>
                </a:solidFill>
              </a:defRPr>
            </a:pPr>
            <a:endParaRPr/>
          </a:p>
        </p:txBody>
      </p:sp>
      <p:sp>
        <p:nvSpPr>
          <p:cNvPr id="231" name="CuadroTexto 41"/>
          <p:cNvSpPr txBox="1"/>
          <p:nvPr/>
        </p:nvSpPr>
        <p:spPr>
          <a:xfrm>
            <a:off x="607113" y="2612495"/>
            <a:ext cx="3340065" cy="8085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600">
                <a:solidFill>
                  <a:srgbClr val="741B47"/>
                </a:solidFill>
                <a:latin typeface="Calibri"/>
                <a:ea typeface="Calibri"/>
                <a:cs typeface="Calibri"/>
                <a:sym typeface="Calibri"/>
              </a:defRPr>
            </a:lvl1pPr>
          </a:lstStyle>
          <a:p>
            <a:r>
              <a:t>El Sistema de Frenos ABS es un Sistema que evita que las ruedas se bloqueen al frenar.</a:t>
            </a:r>
          </a:p>
        </p:txBody>
      </p:sp>
      <p:sp>
        <p:nvSpPr>
          <p:cNvPr id="232" name="CuadroTexto 42"/>
          <p:cNvSpPr txBox="1"/>
          <p:nvPr/>
        </p:nvSpPr>
        <p:spPr>
          <a:xfrm>
            <a:off x="655682" y="4162635"/>
            <a:ext cx="2577376" cy="20785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600">
                <a:solidFill>
                  <a:srgbClr val="741B47"/>
                </a:solidFill>
                <a:latin typeface="Calibri"/>
                <a:ea typeface="Calibri"/>
                <a:cs typeface="Calibri"/>
                <a:sym typeface="Calibri"/>
              </a:defRPr>
            </a:lvl1pPr>
          </a:lstStyle>
          <a:p>
            <a:r>
              <a:t>Utiliza los mismos componentes de un Sistema de Frenos Hidráulicos, pero se agregan otros componentes que permiten un Control Electrónico del Sistema, evitando que las ruedas se bloqueen.</a:t>
            </a:r>
          </a:p>
        </p:txBody>
      </p:sp>
      <p:sp>
        <p:nvSpPr>
          <p:cNvPr id="233" name="CuadroTexto 43"/>
          <p:cNvSpPr txBox="1"/>
          <p:nvPr/>
        </p:nvSpPr>
        <p:spPr>
          <a:xfrm>
            <a:off x="5212455" y="2563100"/>
            <a:ext cx="3924590" cy="5545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defRPr sz="1600">
                <a:solidFill>
                  <a:srgbClr val="741B47"/>
                </a:solidFill>
                <a:latin typeface="Calibri"/>
                <a:ea typeface="Calibri"/>
                <a:cs typeface="Calibri"/>
                <a:sym typeface="Calibri"/>
              </a:defRPr>
            </a:lvl1pPr>
          </a:lstStyle>
          <a:p>
            <a:r>
              <a:t>La mejor frenada justamente se consigue evitando el trabamiento de las ruedas.</a:t>
            </a:r>
          </a:p>
        </p:txBody>
      </p:sp>
      <p:sp>
        <p:nvSpPr>
          <p:cNvPr id="234" name="CuadroTexto 44"/>
          <p:cNvSpPr txBox="1"/>
          <p:nvPr/>
        </p:nvSpPr>
        <p:spPr>
          <a:xfrm>
            <a:off x="6559668" y="3712829"/>
            <a:ext cx="2577376" cy="8085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defRPr sz="1600">
                <a:solidFill>
                  <a:srgbClr val="741B47"/>
                </a:solidFill>
                <a:latin typeface="Calibri"/>
                <a:ea typeface="Calibri"/>
                <a:cs typeface="Calibri"/>
                <a:sym typeface="Calibri"/>
              </a:defRPr>
            </a:lvl1pPr>
          </a:lstStyle>
          <a:p>
            <a:r>
              <a:t>Si las ruedas no se bloquean se consigue mantener el control sobre el vehículo.</a:t>
            </a:r>
          </a:p>
        </p:txBody>
      </p:sp>
      <p:sp>
        <p:nvSpPr>
          <p:cNvPr id="235" name="CuadroTexto 45"/>
          <p:cNvSpPr txBox="1"/>
          <p:nvPr/>
        </p:nvSpPr>
        <p:spPr>
          <a:xfrm>
            <a:off x="6294585" y="5211076"/>
            <a:ext cx="2842459" cy="15705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defRPr sz="1600">
                <a:solidFill>
                  <a:srgbClr val="741B47"/>
                </a:solidFill>
                <a:latin typeface="Calibri"/>
                <a:ea typeface="Calibri"/>
                <a:cs typeface="Calibri"/>
                <a:sym typeface="Calibri"/>
              </a:defRPr>
            </a:lvl1pPr>
          </a:lstStyle>
          <a:p>
            <a:r>
              <a:t>Si las ruedas se bloquean, el vehículo va a seguir en el sentido y dirección que tenía antes de bloquear las ruedas, aunque el conductor gire el volante, el vehículo seguirá en línea recta..</a:t>
            </a:r>
          </a:p>
        </p:txBody>
      </p:sp>
      <p:sp>
        <p:nvSpPr>
          <p:cNvPr id="236" name="Círculo"/>
          <p:cNvSpPr/>
          <p:nvPr/>
        </p:nvSpPr>
        <p:spPr>
          <a:xfrm>
            <a:off x="3292890" y="2989450"/>
            <a:ext cx="3196479" cy="3154399"/>
          </a:xfrm>
          <a:prstGeom prst="ellipse">
            <a:avLst/>
          </a:prstGeom>
          <a:solidFill>
            <a:srgbClr val="FFFFFF"/>
          </a:solidFill>
          <a:ln w="12700">
            <a:miter lim="400000"/>
          </a:ln>
        </p:spPr>
        <p:txBody>
          <a:bodyPr lIns="0" tIns="0" rIns="0" bIns="0"/>
          <a:lstStyle/>
          <a:p>
            <a:pPr algn="ctr">
              <a:defRPr>
                <a:solidFill>
                  <a:srgbClr val="FFFFFF"/>
                </a:solidFill>
                <a:latin typeface="+mj-lt"/>
                <a:ea typeface="+mj-ea"/>
                <a:cs typeface="+mj-cs"/>
                <a:sym typeface="Arial"/>
              </a:defRPr>
            </a:pPr>
            <a:endParaRPr/>
          </a:p>
        </p:txBody>
      </p:sp>
      <p:pic>
        <p:nvPicPr>
          <p:cNvPr id="237" name="Imagen 46" descr="Imagen 46"/>
          <p:cNvPicPr>
            <a:picLocks noChangeAspect="1"/>
          </p:cNvPicPr>
          <p:nvPr/>
        </p:nvPicPr>
        <p:blipFill>
          <a:blip r:embed="rId2"/>
          <a:srcRect l="10520" r="10519"/>
          <a:stretch>
            <a:fillRect/>
          </a:stretch>
        </p:blipFill>
        <p:spPr>
          <a:xfrm>
            <a:off x="3451432" y="3128770"/>
            <a:ext cx="2875758" cy="287575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path>
            </a:pathLst>
          </a:cu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Círculo"/>
          <p:cNvSpPr/>
          <p:nvPr/>
        </p:nvSpPr>
        <p:spPr>
          <a:xfrm>
            <a:off x="-392620" y="3449865"/>
            <a:ext cx="2766729" cy="2766728"/>
          </a:xfrm>
          <a:prstGeom prst="ellipse">
            <a:avLst/>
          </a:prstGeom>
          <a:solidFill>
            <a:srgbClr val="EEEEEE"/>
          </a:solidFill>
          <a:ln w="12700">
            <a:miter lim="400000"/>
          </a:ln>
        </p:spPr>
        <p:txBody>
          <a:bodyPr lIns="0" tIns="0" rIns="0" bIns="0" anchor="ctr"/>
          <a:lstStyle/>
          <a:p>
            <a:pPr algn="ctr">
              <a:defRPr>
                <a:solidFill>
                  <a:srgbClr val="FFFFFF"/>
                </a:solidFill>
              </a:defRPr>
            </a:pPr>
            <a:endParaRPr/>
          </a:p>
        </p:txBody>
      </p:sp>
      <p:pic>
        <p:nvPicPr>
          <p:cNvPr id="240" name="Imagen" descr="Imagen"/>
          <p:cNvPicPr>
            <a:picLocks noChangeAspect="1"/>
          </p:cNvPicPr>
          <p:nvPr/>
        </p:nvPicPr>
        <p:blipFill>
          <a:blip r:embed="rId2"/>
          <a:stretch>
            <a:fillRect/>
          </a:stretch>
        </p:blipFill>
        <p:spPr>
          <a:xfrm>
            <a:off x="-281761" y="4141287"/>
            <a:ext cx="2545010" cy="2766729"/>
          </a:xfrm>
          <a:prstGeom prst="rect">
            <a:avLst/>
          </a:prstGeom>
          <a:ln w="12700">
            <a:miter lim="400000"/>
          </a:ln>
        </p:spPr>
      </p:pic>
      <p:sp>
        <p:nvSpPr>
          <p:cNvPr id="241" name="Rectángulo redondeado"/>
          <p:cNvSpPr/>
          <p:nvPr/>
        </p:nvSpPr>
        <p:spPr>
          <a:xfrm>
            <a:off x="1287076" y="2815140"/>
            <a:ext cx="6218522" cy="1593050"/>
          </a:xfrm>
          <a:prstGeom prst="roundRect">
            <a:avLst>
              <a:gd name="adj" fmla="val 6141"/>
            </a:avLst>
          </a:prstGeom>
          <a:solidFill>
            <a:srgbClr val="DFD3D8"/>
          </a:solidFill>
          <a:ln w="12700">
            <a:miter lim="400000"/>
          </a:ln>
        </p:spPr>
        <p:txBody>
          <a:bodyPr lIns="0" tIns="0" rIns="0" bIns="0" anchor="ctr"/>
          <a:lstStyle/>
          <a:p>
            <a:pPr algn="ctr">
              <a:defRPr>
                <a:solidFill>
                  <a:srgbClr val="FFFFFF"/>
                </a:solidFill>
              </a:defRPr>
            </a:pPr>
            <a:endParaRPr/>
          </a:p>
        </p:txBody>
      </p:sp>
      <p:sp>
        <p:nvSpPr>
          <p:cNvPr id="242" name="Círculo"/>
          <p:cNvSpPr/>
          <p:nvPr/>
        </p:nvSpPr>
        <p:spPr>
          <a:xfrm>
            <a:off x="5133516" y="2420969"/>
            <a:ext cx="4478687" cy="4478688"/>
          </a:xfrm>
          <a:prstGeom prst="ellipse">
            <a:avLst/>
          </a:prstGeom>
          <a:solidFill>
            <a:srgbClr val="FFFFFF"/>
          </a:solidFill>
          <a:ln w="50800">
            <a:solidFill>
              <a:srgbClr val="BC9CA6"/>
            </a:solidFill>
          </a:ln>
        </p:spPr>
        <p:txBody>
          <a:bodyPr lIns="0" tIns="0" rIns="0" bIns="0"/>
          <a:lstStyle/>
          <a:p>
            <a:endParaRPr/>
          </a:p>
        </p:txBody>
      </p:sp>
      <p:pic>
        <p:nvPicPr>
          <p:cNvPr id="243" name="Picture 2" descr="Picture 2"/>
          <p:cNvPicPr>
            <a:picLocks noChangeAspect="1"/>
          </p:cNvPicPr>
          <p:nvPr/>
        </p:nvPicPr>
        <p:blipFill>
          <a:blip r:embed="rId3"/>
          <a:stretch>
            <a:fillRect/>
          </a:stretch>
        </p:blipFill>
        <p:spPr>
          <a:xfrm>
            <a:off x="5689364" y="3518565"/>
            <a:ext cx="3366992" cy="2283497"/>
          </a:xfrm>
          <a:prstGeom prst="rect">
            <a:avLst/>
          </a:prstGeom>
          <a:ln w="12700">
            <a:miter lim="400000"/>
          </a:ln>
        </p:spPr>
      </p:pic>
      <p:sp>
        <p:nvSpPr>
          <p:cNvPr id="244" name="Probar las baterías para determinar si son reutilizables.…"/>
          <p:cNvSpPr txBox="1"/>
          <p:nvPr/>
        </p:nvSpPr>
        <p:spPr>
          <a:xfrm>
            <a:off x="501103" y="1838934"/>
            <a:ext cx="7270593" cy="4945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ct val="115000"/>
              </a:lnSpc>
              <a:defRPr sz="1600">
                <a:solidFill>
                  <a:srgbClr val="741B47"/>
                </a:solidFill>
                <a:latin typeface="Calibri"/>
                <a:ea typeface="Calibri"/>
                <a:cs typeface="Calibri"/>
                <a:sym typeface="Calibri"/>
              </a:defRPr>
            </a:lvl1pPr>
          </a:lstStyle>
          <a:p>
            <a:r>
              <a:t>Además de los componentes que habitualmente forman parte de un Sistema Hidráulico de Frenos, los Frenos ABS incorporan los siguientes componentes:</a:t>
            </a:r>
          </a:p>
        </p:txBody>
      </p:sp>
      <p:sp>
        <p:nvSpPr>
          <p:cNvPr id="245" name="Google Shape;173;p6"/>
          <p:cNvSpPr txBox="1"/>
          <p:nvPr/>
        </p:nvSpPr>
        <p:spPr>
          <a:xfrm>
            <a:off x="382497" y="1261273"/>
            <a:ext cx="8950506" cy="5361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2" tIns="91422" rIns="91422" bIns="91422" anchor="ctr">
            <a:spAutoFit/>
          </a:bodyPr>
          <a:lstStyle/>
          <a:p>
            <a:pPr>
              <a:lnSpc>
                <a:spcPct val="80000"/>
              </a:lnSpc>
              <a:defRPr sz="2800" b="1">
                <a:solidFill>
                  <a:srgbClr val="741B47"/>
                </a:solidFill>
                <a:latin typeface="Calibri"/>
                <a:ea typeface="Calibri"/>
                <a:cs typeface="Calibri"/>
                <a:sym typeface="Calibri"/>
              </a:defRPr>
            </a:pPr>
            <a:r>
              <a:t>COMPONENTES DEL </a:t>
            </a:r>
            <a:r>
              <a:rPr b="0">
                <a:solidFill>
                  <a:srgbClr val="FF0000"/>
                </a:solidFill>
              </a:rPr>
              <a:t>SISTEMA DE FRENOS ABS</a:t>
            </a:r>
          </a:p>
        </p:txBody>
      </p:sp>
      <p:sp>
        <p:nvSpPr>
          <p:cNvPr id="246" name="Probar las baterías para determinar si son reutilizables.…"/>
          <p:cNvSpPr txBox="1"/>
          <p:nvPr/>
        </p:nvSpPr>
        <p:spPr>
          <a:xfrm>
            <a:off x="1547410" y="2936342"/>
            <a:ext cx="3558102" cy="13506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285750" indent="-285750">
              <a:lnSpc>
                <a:spcPct val="115000"/>
              </a:lnSpc>
              <a:buSzPct val="100000"/>
              <a:buFont typeface="Arial"/>
              <a:buChar char="•"/>
              <a:defRPr sz="1600">
                <a:solidFill>
                  <a:srgbClr val="741B47"/>
                </a:solidFill>
                <a:latin typeface="Calibri"/>
                <a:ea typeface="Calibri"/>
                <a:cs typeface="Calibri"/>
                <a:sym typeface="Calibri"/>
              </a:defRPr>
            </a:pPr>
            <a:r>
              <a:t>Unidad de Control</a:t>
            </a:r>
          </a:p>
          <a:p>
            <a:pPr marL="285750" indent="-285750">
              <a:lnSpc>
                <a:spcPct val="115000"/>
              </a:lnSpc>
              <a:buSzPct val="100000"/>
              <a:buFont typeface="Arial"/>
              <a:buChar char="•"/>
              <a:defRPr sz="1600">
                <a:solidFill>
                  <a:srgbClr val="741B47"/>
                </a:solidFill>
                <a:latin typeface="Calibri"/>
                <a:ea typeface="Calibri"/>
                <a:cs typeface="Calibri"/>
                <a:sym typeface="Calibri"/>
              </a:defRPr>
            </a:pPr>
            <a:r>
              <a:t>Unidad Hidráulica Moduladora</a:t>
            </a:r>
          </a:p>
          <a:p>
            <a:pPr marL="285750" indent="-285750">
              <a:lnSpc>
                <a:spcPct val="115000"/>
              </a:lnSpc>
              <a:buSzPct val="100000"/>
              <a:buFont typeface="Arial"/>
              <a:buChar char="•"/>
              <a:defRPr sz="1600">
                <a:solidFill>
                  <a:srgbClr val="741B47"/>
                </a:solidFill>
                <a:latin typeface="Calibri"/>
                <a:ea typeface="Calibri"/>
                <a:cs typeface="Calibri"/>
                <a:sym typeface="Calibri"/>
              </a:defRPr>
            </a:pPr>
            <a:r>
              <a:t>Sensores de Velocidad de Ruedas (Uno por cada rueda)</a:t>
            </a:r>
          </a:p>
          <a:p>
            <a:pPr marL="285750" indent="-285750">
              <a:lnSpc>
                <a:spcPct val="115000"/>
              </a:lnSpc>
              <a:buSzPct val="100000"/>
              <a:buFont typeface="Arial"/>
              <a:buChar char="•"/>
              <a:defRPr sz="1600">
                <a:solidFill>
                  <a:srgbClr val="741B47"/>
                </a:solidFill>
                <a:latin typeface="Calibri"/>
                <a:ea typeface="Calibri"/>
                <a:cs typeface="Calibri"/>
                <a:sym typeface="Calibri"/>
              </a:defRPr>
            </a:pPr>
            <a:r>
              <a:t>Ruedas Fónicas (Uno por cada rueda)</a:t>
            </a:r>
          </a:p>
        </p:txBody>
      </p:sp>
      <p:sp>
        <p:nvSpPr>
          <p:cNvPr id="247" name="Triángulo isósceles 13"/>
          <p:cNvSpPr/>
          <p:nvPr/>
        </p:nvSpPr>
        <p:spPr>
          <a:xfrm rot="12168342">
            <a:off x="1196958" y="4172452"/>
            <a:ext cx="279307" cy="660177"/>
          </a:xfrm>
          <a:prstGeom prst="triangle">
            <a:avLst/>
          </a:prstGeom>
          <a:solidFill>
            <a:srgbClr val="DFD3D8"/>
          </a:solidFill>
          <a:ln w="12700">
            <a:miter lim="400000"/>
          </a:ln>
        </p:spPr>
        <p:txBody>
          <a:bodyPr lIns="0" tIns="0" rIns="0" bIns="0" anchor="ctr"/>
          <a:lstStyle/>
          <a:p>
            <a:pPr algn="ctr">
              <a:defRPr>
                <a:solidFill>
                  <a:srgbClr val="FFFFFF"/>
                </a:solidFill>
              </a:defRPr>
            </a:pPr>
            <a:endParaRPr/>
          </a:p>
        </p:txBody>
      </p:sp>
      <p:sp>
        <p:nvSpPr>
          <p:cNvPr id="2" name="Marcador de número de diapositiva 1"/>
          <p:cNvSpPr>
            <a:spLocks noGrp="1"/>
          </p:cNvSpPr>
          <p:nvPr>
            <p:ph type="sldNum" sz="quarter" idx="2"/>
          </p:nvPr>
        </p:nvSpPr>
        <p:spPr/>
        <p:txBody>
          <a:bodyPr/>
          <a:lstStyle/>
          <a:p>
            <a:fld id="{86CB4B4D-7CA3-9044-876B-883B54F8677D}" type="slidenum">
              <a:rPr lang="es-CL" smtClean="0"/>
              <a:t>8</a:t>
            </a:fld>
            <a:endParaRPr lang="es-CL"/>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Google Shape;25;p27"/>
          <p:cNvSpPr txBox="1">
            <a:spLocks noGrp="1"/>
          </p:cNvSpPr>
          <p:nvPr>
            <p:ph type="sldNum" sz="quarter" idx="4294967295"/>
          </p:nvPr>
        </p:nvSpPr>
        <p:spPr>
          <a:xfrm>
            <a:off x="442492" y="6881800"/>
            <a:ext cx="266352" cy="31711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2" tIns="91422" rIns="91422" bIns="91422" anchor="t"/>
          <a:lstStyle>
            <a:lvl1pPr>
              <a:defRPr sz="1100">
                <a:latin typeface="Calibri"/>
                <a:ea typeface="Calibri"/>
                <a:cs typeface="Calibri"/>
                <a:sym typeface="Calibri"/>
              </a:defRPr>
            </a:lvl1pPr>
          </a:lstStyle>
          <a:p>
            <a:fld id="{86CB4B4D-7CA3-9044-876B-883B54F8677D}" type="slidenum">
              <a:t>9</a:t>
            </a:fld>
            <a:endParaRPr/>
          </a:p>
        </p:txBody>
      </p:sp>
      <p:pic>
        <p:nvPicPr>
          <p:cNvPr id="250" name="Imagen 9" descr="Imagen 9"/>
          <p:cNvPicPr>
            <a:picLocks noChangeAspect="1"/>
          </p:cNvPicPr>
          <p:nvPr/>
        </p:nvPicPr>
        <p:blipFill>
          <a:blip r:embed="rId4"/>
          <a:stretch>
            <a:fillRect/>
          </a:stretch>
        </p:blipFill>
        <p:spPr>
          <a:xfrm>
            <a:off x="830642" y="1815299"/>
            <a:ext cx="7016441" cy="4871644"/>
          </a:xfrm>
          <a:prstGeom prst="rect">
            <a:avLst/>
          </a:prstGeom>
          <a:ln w="12700">
            <a:miter lim="400000"/>
          </a:ln>
        </p:spPr>
      </p:pic>
      <p:sp>
        <p:nvSpPr>
          <p:cNvPr id="256" name="Google Shape;323;p12"/>
          <p:cNvSpPr txBox="1"/>
          <p:nvPr/>
        </p:nvSpPr>
        <p:spPr>
          <a:xfrm>
            <a:off x="2943684" y="3688858"/>
            <a:ext cx="2424731" cy="4244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3" tIns="91423" rIns="91423" bIns="91423" anchor="ctr">
            <a:spAutoFit/>
          </a:bodyPr>
          <a:lstStyle>
            <a:lvl1pPr>
              <a:defRPr sz="1800">
                <a:latin typeface="Calibri"/>
                <a:ea typeface="Calibri"/>
                <a:cs typeface="Calibri"/>
                <a:sym typeface="Calibri"/>
              </a:defRPr>
            </a:lvl1pPr>
          </a:lstStyle>
          <a:p>
            <a:r>
              <a:rPr dirty="0" err="1"/>
              <a:t>Frenos</a:t>
            </a:r>
            <a:r>
              <a:rPr dirty="0"/>
              <a:t> ABS.</a:t>
            </a:r>
          </a:p>
        </p:txBody>
      </p:sp>
      <p:sp>
        <p:nvSpPr>
          <p:cNvPr id="257" name="Google Shape;206;p7"/>
          <p:cNvSpPr txBox="1"/>
          <p:nvPr/>
        </p:nvSpPr>
        <p:spPr>
          <a:xfrm>
            <a:off x="382497" y="1299372"/>
            <a:ext cx="8950506" cy="5361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398" tIns="91398" rIns="91398" bIns="91398" anchor="ctr">
            <a:spAutoFit/>
          </a:bodyPr>
          <a:lstStyle>
            <a:lvl1pPr>
              <a:lnSpc>
                <a:spcPct val="80000"/>
              </a:lnSpc>
              <a:defRPr sz="2800" b="1">
                <a:solidFill>
                  <a:srgbClr val="741B47"/>
                </a:solidFill>
                <a:latin typeface="Calibri"/>
                <a:ea typeface="Calibri"/>
                <a:cs typeface="Calibri"/>
                <a:sym typeface="Calibri"/>
              </a:defRPr>
            </a:lvl1pPr>
          </a:lstStyle>
          <a:p>
            <a:r>
              <a:t>VIDEO</a:t>
            </a:r>
          </a:p>
        </p:txBody>
      </p:sp>
      <p:grpSp>
        <p:nvGrpSpPr>
          <p:cNvPr id="261" name="Botón de acción: Hacia delante o Siguiente 17">
            <a:hlinkClick r:id="rId5"/>
          </p:cNvPr>
          <p:cNvGrpSpPr/>
          <p:nvPr/>
        </p:nvGrpSpPr>
        <p:grpSpPr>
          <a:xfrm>
            <a:off x="2442003" y="3655178"/>
            <a:ext cx="491855" cy="491855"/>
            <a:chOff x="0" y="0"/>
            <a:chExt cx="491854" cy="491854"/>
          </a:xfrm>
        </p:grpSpPr>
        <p:sp>
          <p:nvSpPr>
            <p:cNvPr id="258" name="Cuadrado"/>
            <p:cNvSpPr/>
            <p:nvPr/>
          </p:nvSpPr>
          <p:spPr>
            <a:xfrm>
              <a:off x="-1" y="-1"/>
              <a:ext cx="491855" cy="491855"/>
            </a:xfrm>
            <a:prstGeom prst="rect">
              <a:avLst/>
            </a:prstGeom>
            <a:solidFill>
              <a:srgbClr val="BFBFBF"/>
            </a:solidFill>
            <a:ln w="12700" cap="flat">
              <a:noFill/>
              <a:miter lim="400000"/>
            </a:ln>
            <a:effectLst/>
          </p:spPr>
          <p:txBody>
            <a:bodyPr wrap="square" lIns="0" tIns="0" rIns="0" bIns="0" numCol="1" anchor="ctr">
              <a:noAutofit/>
            </a:bodyPr>
            <a:lstStyle/>
            <a:p>
              <a:pPr algn="ctr">
                <a:defRPr>
                  <a:effectLst>
                    <a:outerShdw blurRad="38100" dist="19050" dir="2700000" rotWithShape="0">
                      <a:srgbClr val="000000">
                        <a:alpha val="40000"/>
                      </a:srgbClr>
                    </a:outerShdw>
                  </a:effectLst>
                </a:defRPr>
              </a:pPr>
              <a:endParaRPr/>
            </a:p>
          </p:txBody>
        </p:sp>
        <p:sp>
          <p:nvSpPr>
            <p:cNvPr id="259" name="Triángulo"/>
            <p:cNvSpPr/>
            <p:nvPr/>
          </p:nvSpPr>
          <p:spPr>
            <a:xfrm>
              <a:off x="61480" y="61480"/>
              <a:ext cx="368892" cy="36889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0" y="0"/>
                  </a:lnTo>
                  <a:lnTo>
                    <a:pt x="0" y="21600"/>
                  </a:lnTo>
                  <a:close/>
                </a:path>
              </a:pathLst>
            </a:custGeom>
            <a:solidFill>
              <a:srgbClr val="000000">
                <a:alpha val="40000"/>
              </a:srgbClr>
            </a:solidFill>
            <a:ln w="12700" cap="flat">
              <a:noFill/>
              <a:miter lim="400000"/>
            </a:ln>
            <a:effectLst/>
          </p:spPr>
          <p:txBody>
            <a:bodyPr wrap="square" lIns="0" tIns="0" rIns="0" bIns="0" numCol="1" anchor="ctr">
              <a:noAutofit/>
            </a:bodyPr>
            <a:lstStyle/>
            <a:p>
              <a:pPr algn="ctr">
                <a:defRPr>
                  <a:effectLst>
                    <a:outerShdw blurRad="38100" dist="19050" dir="2700000" rotWithShape="0">
                      <a:srgbClr val="000000">
                        <a:alpha val="40000"/>
                      </a:srgbClr>
                    </a:outerShdw>
                  </a:effectLst>
                </a:defRPr>
              </a:pPr>
              <a:endParaRPr/>
            </a:p>
          </p:txBody>
        </p:sp>
        <p:sp>
          <p:nvSpPr>
            <p:cNvPr id="260" name="Figura"/>
            <p:cNvSpPr/>
            <p:nvPr/>
          </p:nvSpPr>
          <p:spPr>
            <a:xfrm>
              <a:off x="0" y="0"/>
              <a:ext cx="491855" cy="491855"/>
            </a:xfrm>
            <a:custGeom>
              <a:avLst/>
              <a:gdLst/>
              <a:ahLst/>
              <a:cxnLst>
                <a:cxn ang="0">
                  <a:pos x="wd2" y="hd2"/>
                </a:cxn>
                <a:cxn ang="5400000">
                  <a:pos x="wd2" y="hd2"/>
                </a:cxn>
                <a:cxn ang="10800000">
                  <a:pos x="wd2" y="hd2"/>
                </a:cxn>
                <a:cxn ang="16200000">
                  <a:pos x="wd2" y="hd2"/>
                </a:cxn>
              </a:cxnLst>
              <a:rect l="0" t="0" r="r" b="b"/>
              <a:pathLst>
                <a:path w="21600" h="21600" extrusionOk="0">
                  <a:moveTo>
                    <a:pt x="18900" y="10800"/>
                  </a:moveTo>
                  <a:lnTo>
                    <a:pt x="2700" y="18900"/>
                  </a:lnTo>
                  <a:lnTo>
                    <a:pt x="2700" y="2700"/>
                  </a:lnTo>
                  <a:close/>
                  <a:moveTo>
                    <a:pt x="0" y="0"/>
                  </a:moveTo>
                  <a:lnTo>
                    <a:pt x="21600" y="0"/>
                  </a:lnTo>
                  <a:lnTo>
                    <a:pt x="21600" y="21600"/>
                  </a:lnTo>
                  <a:lnTo>
                    <a:pt x="0" y="21600"/>
                  </a:lnTo>
                  <a:close/>
                </a:path>
              </a:pathLst>
            </a:custGeom>
            <a:noFill/>
            <a:ln w="9525" cap="flat">
              <a:solidFill>
                <a:srgbClr val="000000"/>
              </a:solidFill>
              <a:prstDash val="solid"/>
              <a:round/>
            </a:ln>
            <a:effectLst/>
          </p:spPr>
          <p:txBody>
            <a:bodyPr wrap="square" lIns="0" tIns="0" rIns="0" bIns="0" numCol="1" anchor="ctr">
              <a:noAutofit/>
            </a:bodyPr>
            <a:lstStyle/>
            <a:p>
              <a:pPr algn="ctr">
                <a:defRPr>
                  <a:effectLst>
                    <a:outerShdw blurRad="38100" dist="19050" dir="2700000" rotWithShape="0">
                      <a:srgbClr val="000000">
                        <a:alpha val="40000"/>
                      </a:srgbClr>
                    </a:outerShdw>
                  </a:effectLst>
                </a:defRPr>
              </a:pPr>
              <a:endParaRPr/>
            </a:p>
          </p:txBody>
        </p:sp>
      </p:grpSp>
      <p:sp>
        <p:nvSpPr>
          <p:cNvPr id="262" name="Google Shape;443;p20"/>
          <p:cNvSpPr txBox="1"/>
          <p:nvPr/>
        </p:nvSpPr>
        <p:spPr>
          <a:xfrm>
            <a:off x="366450" y="1110796"/>
            <a:ext cx="4700400" cy="3722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3" tIns="91423" rIns="91423" bIns="91423" anchor="ctr">
            <a:spAutoFit/>
          </a:bodyPr>
          <a:lstStyle>
            <a:lvl1pPr>
              <a:defRPr b="1">
                <a:latin typeface="Calibri"/>
                <a:ea typeface="Calibri"/>
                <a:cs typeface="Calibri"/>
                <a:sym typeface="Calibri"/>
              </a:defRPr>
            </a:lvl1pPr>
          </a:lstStyle>
          <a:p>
            <a:r>
              <a:t>VEAMOS EL SIGUIENTE</a:t>
            </a:r>
          </a:p>
        </p:txBody>
      </p:sp>
      <p:pic>
        <p:nvPicPr>
          <p:cNvPr id="16" name="Sistema predictivo de frenada de emergencia Bosch">
            <a:hlinkClick r:id="" action="ppaction://media"/>
            <a:extLst>
              <a:ext uri="{FF2B5EF4-FFF2-40B4-BE49-F238E27FC236}">
                <a16:creationId xmlns:a16="http://schemas.microsoft.com/office/drawing/2014/main" xmlns="" id="{6068CD98-DBD6-4050-832F-33C38862FF9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98819" y="2400917"/>
            <a:ext cx="6601518" cy="3713354"/>
          </a:xfrm>
          <a:prstGeom prst="rect">
            <a:avLst/>
          </a:prstGeom>
        </p:spPr>
      </p:pic>
      <p:pic>
        <p:nvPicPr>
          <p:cNvPr id="251" name="Imagen 10" descr="Imagen 10"/>
          <p:cNvPicPr>
            <a:picLocks noChangeAspect="1"/>
          </p:cNvPicPr>
          <p:nvPr/>
        </p:nvPicPr>
        <p:blipFill>
          <a:blip r:embed="rId7"/>
          <a:stretch>
            <a:fillRect/>
          </a:stretch>
        </p:blipFill>
        <p:spPr>
          <a:xfrm flipH="1">
            <a:off x="6019828" y="3959845"/>
            <a:ext cx="4636304" cy="3844877"/>
          </a:xfrm>
          <a:prstGeom prst="rect">
            <a:avLst/>
          </a:prstGeom>
          <a:ln w="12700">
            <a:miter lim="400000"/>
          </a:ln>
        </p:spPr>
      </p:pic>
      <p:grpSp>
        <p:nvGrpSpPr>
          <p:cNvPr id="254" name="Grupo 11"/>
          <p:cNvGrpSpPr/>
          <p:nvPr/>
        </p:nvGrpSpPr>
        <p:grpSpPr>
          <a:xfrm>
            <a:off x="6995313" y="1699452"/>
            <a:ext cx="2633628" cy="2629604"/>
            <a:chOff x="0" y="0"/>
            <a:chExt cx="2633627" cy="2629603"/>
          </a:xfrm>
        </p:grpSpPr>
        <p:sp>
          <p:nvSpPr>
            <p:cNvPr id="252" name="Google Shape;250;p10"/>
            <p:cNvSpPr/>
            <p:nvPr/>
          </p:nvSpPr>
          <p:spPr>
            <a:xfrm>
              <a:off x="0" y="0"/>
              <a:ext cx="2633628" cy="1993054"/>
            </a:xfrm>
            <a:prstGeom prst="roundRect">
              <a:avLst>
                <a:gd name="adj" fmla="val 11224"/>
              </a:avLst>
            </a:prstGeom>
            <a:solidFill>
              <a:srgbClr val="DFD3D8"/>
            </a:solidFill>
            <a:ln w="12700" cap="flat">
              <a:noFill/>
              <a:miter lim="400000"/>
            </a:ln>
            <a:effectLst/>
          </p:spPr>
          <p:txBody>
            <a:bodyPr wrap="square" lIns="0" tIns="0" rIns="0" bIns="0" numCol="1" anchor="ctr">
              <a:noAutofit/>
            </a:bodyPr>
            <a:lstStyle/>
            <a:p>
              <a:pPr>
                <a:defRPr>
                  <a:latin typeface="+mj-lt"/>
                  <a:ea typeface="+mj-ea"/>
                  <a:cs typeface="+mj-cs"/>
                  <a:sym typeface="Arial"/>
                </a:defRPr>
              </a:pPr>
              <a:endParaRPr/>
            </a:p>
          </p:txBody>
        </p:sp>
        <p:sp>
          <p:nvSpPr>
            <p:cNvPr id="253" name="Triángulo isósceles 13"/>
            <p:cNvSpPr/>
            <p:nvPr/>
          </p:nvSpPr>
          <p:spPr>
            <a:xfrm rot="12168342">
              <a:off x="992572" y="1807525"/>
              <a:ext cx="333495" cy="788258"/>
            </a:xfrm>
            <a:prstGeom prst="triangle">
              <a:avLst/>
            </a:prstGeom>
            <a:solidFill>
              <a:srgbClr val="DFD3D8"/>
            </a:solidFill>
            <a:ln w="12700" cap="flat">
              <a:noFill/>
              <a:miter lim="400000"/>
            </a:ln>
            <a:effectLst/>
          </p:spPr>
          <p:txBody>
            <a:bodyPr wrap="square" lIns="0" tIns="0" rIns="0" bIns="0" numCol="1" anchor="ctr">
              <a:noAutofit/>
            </a:bodyPr>
            <a:lstStyle/>
            <a:p>
              <a:pPr algn="ctr">
                <a:defRPr>
                  <a:solidFill>
                    <a:srgbClr val="FFFFFF"/>
                  </a:solidFill>
                </a:defRPr>
              </a:pPr>
              <a:endParaRPr/>
            </a:p>
          </p:txBody>
        </p:sp>
      </p:grpSp>
      <p:sp>
        <p:nvSpPr>
          <p:cNvPr id="255" name="Google Shape;353;p18"/>
          <p:cNvSpPr txBox="1"/>
          <p:nvPr/>
        </p:nvSpPr>
        <p:spPr>
          <a:xfrm>
            <a:off x="7300361" y="1914766"/>
            <a:ext cx="2221898" cy="15578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398" tIns="91398" rIns="91398" bIns="91398" anchor="ctr">
            <a:spAutoFit/>
          </a:bodyPr>
          <a:lstStyle/>
          <a:p>
            <a:pPr>
              <a:lnSpc>
                <a:spcPct val="80000"/>
              </a:lnSpc>
              <a:defRPr sz="2100" b="1">
                <a:solidFill>
                  <a:srgbClr val="741B47"/>
                </a:solidFill>
                <a:latin typeface="Calibri"/>
                <a:ea typeface="Calibri"/>
                <a:cs typeface="Calibri"/>
                <a:sym typeface="Calibri"/>
              </a:defRPr>
            </a:pPr>
            <a:r>
              <a:rPr dirty="0" err="1"/>
              <a:t>Veamos</a:t>
            </a:r>
            <a:r>
              <a:rPr dirty="0"/>
              <a:t> el </a:t>
            </a:r>
            <a:r>
              <a:rPr dirty="0" err="1"/>
              <a:t>siguiente</a:t>
            </a:r>
            <a:r>
              <a:rPr dirty="0"/>
              <a:t> video </a:t>
            </a:r>
            <a:r>
              <a:rPr dirty="0" err="1"/>
              <a:t>que</a:t>
            </a:r>
            <a:r>
              <a:rPr dirty="0"/>
              <a:t> </a:t>
            </a:r>
            <a:r>
              <a:rPr dirty="0" err="1"/>
              <a:t>nos</a:t>
            </a:r>
            <a:r>
              <a:rPr dirty="0"/>
              <a:t> </a:t>
            </a:r>
            <a:r>
              <a:rPr dirty="0" err="1"/>
              <a:t>explica</a:t>
            </a:r>
            <a:r>
              <a:rPr dirty="0"/>
              <a:t> el </a:t>
            </a:r>
            <a:r>
              <a:rPr dirty="0" err="1">
                <a:solidFill>
                  <a:srgbClr val="FF0000"/>
                </a:solidFill>
              </a:rPr>
              <a:t>funcionamiento</a:t>
            </a:r>
            <a:r>
              <a:rPr dirty="0">
                <a:solidFill>
                  <a:srgbClr val="FF0000"/>
                </a:solidFill>
              </a:rPr>
              <a:t> de los </a:t>
            </a:r>
            <a:r>
              <a:rPr dirty="0" err="1">
                <a:solidFill>
                  <a:srgbClr val="FF0000"/>
                </a:solidFill>
              </a:rPr>
              <a:t>frenos</a:t>
            </a:r>
            <a:r>
              <a:rPr dirty="0">
                <a:solidFill>
                  <a:srgbClr val="FF0000"/>
                </a:solidFill>
              </a:rPr>
              <a:t> ABS!</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698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6"/>
                                        </p:tgtEl>
                                      </p:cBhvr>
                                    </p:cmd>
                                  </p:childTnLst>
                                </p:cTn>
                              </p:par>
                            </p:childTnLst>
                          </p:cTn>
                        </p:par>
                      </p:childTnLst>
                    </p:cTn>
                  </p:par>
                </p:childTnLst>
              </p:cTn>
              <p:nextCondLst>
                <p:cond evt="onClick" delay="0">
                  <p:tgtEl>
                    <p:spTgt spid="16"/>
                  </p:tgtEl>
                </p:cond>
              </p:nextCondLst>
            </p:seq>
            <p:video>
              <p:cMediaNode vol="80000">
                <p:cTn id="12" fill="hold" display="0">
                  <p:stCondLst>
                    <p:cond delay="indefinite"/>
                  </p:stCondLst>
                </p:cTn>
                <p:tgtEl>
                  <p:spTgt spid="16"/>
                </p:tgtEl>
              </p:cMediaNode>
            </p:video>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FFAB40"/>
      </a:accent1>
      <a:accent2>
        <a:srgbClr val="212121"/>
      </a:accent2>
      <a:accent3>
        <a:srgbClr val="78909C"/>
      </a:accent3>
      <a:accent4>
        <a:srgbClr val="8F6024"/>
      </a:accent4>
      <a:accent5>
        <a:srgbClr val="0097A7"/>
      </a:accent5>
      <a:accent6>
        <a:srgbClr val="EEFF41"/>
      </a:accent6>
      <a:hlink>
        <a:srgbClr val="0000FF"/>
      </a:hlink>
      <a:folHlink>
        <a:srgbClr val="FF00FF"/>
      </a:folHlink>
    </a:clrScheme>
    <a:fontScheme name="Simple Light">
      <a:majorFont>
        <a:latin typeface="Arial"/>
        <a:ea typeface="Arial"/>
        <a:cs typeface="Arial"/>
      </a:majorFont>
      <a:minorFont>
        <a:latin typeface="Helvetica"/>
        <a:ea typeface="Helvetica"/>
        <a:cs typeface="Helvetica"/>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FFAB40"/>
      </a:accent1>
      <a:accent2>
        <a:srgbClr val="212121"/>
      </a:accent2>
      <a:accent3>
        <a:srgbClr val="78909C"/>
      </a:accent3>
      <a:accent4>
        <a:srgbClr val="8F6024"/>
      </a:accent4>
      <a:accent5>
        <a:srgbClr val="0097A7"/>
      </a:accent5>
      <a:accent6>
        <a:srgbClr val="EEFF41"/>
      </a:accent6>
      <a:hlink>
        <a:srgbClr val="0000FF"/>
      </a:hlink>
      <a:folHlink>
        <a:srgbClr val="FF00FF"/>
      </a:folHlink>
    </a:clrScheme>
    <a:fontScheme name="Simple Light">
      <a:majorFont>
        <a:latin typeface="Arial"/>
        <a:ea typeface="Arial"/>
        <a:cs typeface="Arial"/>
      </a:majorFont>
      <a:minorFont>
        <a:latin typeface="Helvetica"/>
        <a:ea typeface="Helvetica"/>
        <a:cs typeface="Helvetica"/>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20</TotalTime>
  <Words>947</Words>
  <Application>Microsoft Office PowerPoint</Application>
  <PresentationFormat>Personalizado</PresentationFormat>
  <Paragraphs>138</Paragraphs>
  <Slides>19</Slides>
  <Notes>1</Notes>
  <HiddenSlides>0</HiddenSlides>
  <MMClips>2</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19</vt:i4>
      </vt:variant>
    </vt:vector>
  </HeadingPairs>
  <TitlesOfParts>
    <vt:vector size="25" baseType="lpstr">
      <vt:lpstr>Arial</vt:lpstr>
      <vt:lpstr>Calibri</vt:lpstr>
      <vt:lpstr>Helvetica</vt:lpstr>
      <vt:lpstr>Roboto</vt:lpstr>
      <vt:lpstr>Roboto Medium</vt:lpstr>
      <vt:lpstr>Simple Light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cp:lastModifiedBy>Toledo</cp:lastModifiedBy>
  <cp:revision>6</cp:revision>
  <dcterms:modified xsi:type="dcterms:W3CDTF">2021-02-08T02:28:08Z</dcterms:modified>
</cp:coreProperties>
</file>