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8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05i1V4Z0zLCV/lZR3MFJAld1j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2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3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body" idx="4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4"/>
          <p:cNvSpPr txBox="1">
            <a:spLocks noGrp="1"/>
          </p:cNvSpPr>
          <p:nvPr>
            <p:ph type="body" idx="2"/>
          </p:nvPr>
        </p:nvSpPr>
        <p:spPr>
          <a:xfrm>
            <a:off x="344376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body" idx="3"/>
          </p:nvPr>
        </p:nvSpPr>
        <p:spPr>
          <a:xfrm>
            <a:off x="640188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body" idx="4"/>
          </p:nvPr>
        </p:nvSpPr>
        <p:spPr>
          <a:xfrm>
            <a:off x="48600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body" idx="5"/>
          </p:nvPr>
        </p:nvSpPr>
        <p:spPr>
          <a:xfrm>
            <a:off x="344376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6"/>
          </p:nvPr>
        </p:nvSpPr>
        <p:spPr>
          <a:xfrm>
            <a:off x="640188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subTitle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7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8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9"/>
          <p:cNvSpPr txBox="1">
            <a:spLocks noGrp="1"/>
          </p:cNvSpPr>
          <p:nvPr>
            <p:ph type="subTitle" idx="1"/>
          </p:nvPr>
        </p:nvSpPr>
        <p:spPr>
          <a:xfrm>
            <a:off x="486000" y="301320"/>
            <a:ext cx="874764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0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subTitle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1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1"/>
          <p:cNvSpPr txBox="1">
            <a:spLocks noGrp="1"/>
          </p:cNvSpPr>
          <p:nvPr>
            <p:ph type="body" idx="3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2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2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2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3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3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3"/>
          <p:cNvSpPr txBox="1">
            <a:spLocks noGrp="1"/>
          </p:cNvSpPr>
          <p:nvPr>
            <p:ph type="body" idx="2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4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4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4"/>
          <p:cNvSpPr txBox="1">
            <a:spLocks noGrp="1"/>
          </p:cNvSpPr>
          <p:nvPr>
            <p:ph type="body" idx="4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5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5"/>
          <p:cNvSpPr txBox="1">
            <a:spLocks noGrp="1"/>
          </p:cNvSpPr>
          <p:nvPr>
            <p:ph type="body" idx="2"/>
          </p:nvPr>
        </p:nvSpPr>
        <p:spPr>
          <a:xfrm>
            <a:off x="344376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5"/>
          <p:cNvSpPr txBox="1">
            <a:spLocks noGrp="1"/>
          </p:cNvSpPr>
          <p:nvPr>
            <p:ph type="body" idx="3"/>
          </p:nvPr>
        </p:nvSpPr>
        <p:spPr>
          <a:xfrm>
            <a:off x="640188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5"/>
          <p:cNvSpPr txBox="1">
            <a:spLocks noGrp="1"/>
          </p:cNvSpPr>
          <p:nvPr>
            <p:ph type="body" idx="4"/>
          </p:nvPr>
        </p:nvSpPr>
        <p:spPr>
          <a:xfrm>
            <a:off x="48600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5"/>
          <p:cNvSpPr txBox="1">
            <a:spLocks noGrp="1"/>
          </p:cNvSpPr>
          <p:nvPr>
            <p:ph type="body" idx="5"/>
          </p:nvPr>
        </p:nvSpPr>
        <p:spPr>
          <a:xfrm>
            <a:off x="344376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5"/>
          <p:cNvSpPr txBox="1">
            <a:spLocks noGrp="1"/>
          </p:cNvSpPr>
          <p:nvPr>
            <p:ph type="body" idx="6"/>
          </p:nvPr>
        </p:nvSpPr>
        <p:spPr>
          <a:xfrm>
            <a:off x="640188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7"/>
          <p:cNvSpPr txBox="1">
            <a:spLocks noGrp="1"/>
          </p:cNvSpPr>
          <p:nvPr>
            <p:ph type="subTitle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8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8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9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9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0"/>
          <p:cNvSpPr txBox="1">
            <a:spLocks noGrp="1"/>
          </p:cNvSpPr>
          <p:nvPr>
            <p:ph type="subTitle" idx="1"/>
          </p:nvPr>
        </p:nvSpPr>
        <p:spPr>
          <a:xfrm>
            <a:off x="486000" y="301320"/>
            <a:ext cx="874764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1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1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1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1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2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2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2"/>
          <p:cNvSpPr txBox="1">
            <a:spLocks noGrp="1"/>
          </p:cNvSpPr>
          <p:nvPr>
            <p:ph type="body" idx="3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3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73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3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3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74"/>
          <p:cNvSpPr txBox="1">
            <a:spLocks noGrp="1"/>
          </p:cNvSpPr>
          <p:nvPr>
            <p:ph type="body" idx="2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5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75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5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5"/>
          <p:cNvSpPr txBox="1">
            <a:spLocks noGrp="1"/>
          </p:cNvSpPr>
          <p:nvPr>
            <p:ph type="body" idx="4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7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76"/>
          <p:cNvSpPr txBox="1">
            <a:spLocks noGrp="1"/>
          </p:cNvSpPr>
          <p:nvPr>
            <p:ph type="body" idx="2"/>
          </p:nvPr>
        </p:nvSpPr>
        <p:spPr>
          <a:xfrm>
            <a:off x="344376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6"/>
          <p:cNvSpPr txBox="1">
            <a:spLocks noGrp="1"/>
          </p:cNvSpPr>
          <p:nvPr>
            <p:ph type="body" idx="3"/>
          </p:nvPr>
        </p:nvSpPr>
        <p:spPr>
          <a:xfrm>
            <a:off x="640188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76"/>
          <p:cNvSpPr txBox="1">
            <a:spLocks noGrp="1"/>
          </p:cNvSpPr>
          <p:nvPr>
            <p:ph type="body" idx="4"/>
          </p:nvPr>
        </p:nvSpPr>
        <p:spPr>
          <a:xfrm>
            <a:off x="48600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6"/>
          <p:cNvSpPr txBox="1">
            <a:spLocks noGrp="1"/>
          </p:cNvSpPr>
          <p:nvPr>
            <p:ph type="body" idx="5"/>
          </p:nvPr>
        </p:nvSpPr>
        <p:spPr>
          <a:xfrm>
            <a:off x="344376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6"/>
          <p:cNvSpPr txBox="1">
            <a:spLocks noGrp="1"/>
          </p:cNvSpPr>
          <p:nvPr>
            <p:ph type="body" idx="6"/>
          </p:nvPr>
        </p:nvSpPr>
        <p:spPr>
          <a:xfrm>
            <a:off x="640188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9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8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subTitle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9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0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1"/>
          <p:cNvSpPr txBox="1">
            <a:spLocks noGrp="1"/>
          </p:cNvSpPr>
          <p:nvPr>
            <p:ph type="subTitle" idx="1"/>
          </p:nvPr>
        </p:nvSpPr>
        <p:spPr>
          <a:xfrm>
            <a:off x="486000" y="301320"/>
            <a:ext cx="874764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82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2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82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3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3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83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3"/>
          <p:cNvSpPr txBox="1">
            <a:spLocks noGrp="1"/>
          </p:cNvSpPr>
          <p:nvPr>
            <p:ph type="body" idx="3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8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4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4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5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5"/>
          <p:cNvSpPr txBox="1">
            <a:spLocks noGrp="1"/>
          </p:cNvSpPr>
          <p:nvPr>
            <p:ph type="body" idx="2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8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86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6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86"/>
          <p:cNvSpPr txBox="1">
            <a:spLocks noGrp="1"/>
          </p:cNvSpPr>
          <p:nvPr>
            <p:ph type="body" idx="4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87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7"/>
          <p:cNvSpPr txBox="1">
            <a:spLocks noGrp="1"/>
          </p:cNvSpPr>
          <p:nvPr>
            <p:ph type="body" idx="2"/>
          </p:nvPr>
        </p:nvSpPr>
        <p:spPr>
          <a:xfrm>
            <a:off x="344376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87"/>
          <p:cNvSpPr txBox="1">
            <a:spLocks noGrp="1"/>
          </p:cNvSpPr>
          <p:nvPr>
            <p:ph type="body" idx="3"/>
          </p:nvPr>
        </p:nvSpPr>
        <p:spPr>
          <a:xfrm>
            <a:off x="640188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87"/>
          <p:cNvSpPr txBox="1">
            <a:spLocks noGrp="1"/>
          </p:cNvSpPr>
          <p:nvPr>
            <p:ph type="body" idx="4"/>
          </p:nvPr>
        </p:nvSpPr>
        <p:spPr>
          <a:xfrm>
            <a:off x="48600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87"/>
          <p:cNvSpPr txBox="1">
            <a:spLocks noGrp="1"/>
          </p:cNvSpPr>
          <p:nvPr>
            <p:ph type="body" idx="5"/>
          </p:nvPr>
        </p:nvSpPr>
        <p:spPr>
          <a:xfrm>
            <a:off x="344376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87"/>
          <p:cNvSpPr txBox="1">
            <a:spLocks noGrp="1"/>
          </p:cNvSpPr>
          <p:nvPr>
            <p:ph type="body" idx="6"/>
          </p:nvPr>
        </p:nvSpPr>
        <p:spPr>
          <a:xfrm>
            <a:off x="640188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1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89"/>
          <p:cNvSpPr txBox="1">
            <a:spLocks noGrp="1"/>
          </p:cNvSpPr>
          <p:nvPr>
            <p:ph type="subTitle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0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90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90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1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2"/>
          <p:cNvSpPr txBox="1">
            <a:spLocks noGrp="1"/>
          </p:cNvSpPr>
          <p:nvPr>
            <p:ph type="subTitle" idx="1"/>
          </p:nvPr>
        </p:nvSpPr>
        <p:spPr>
          <a:xfrm>
            <a:off x="486000" y="301320"/>
            <a:ext cx="874764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3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93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93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93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9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94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94"/>
          <p:cNvSpPr txBox="1">
            <a:spLocks noGrp="1"/>
          </p:cNvSpPr>
          <p:nvPr>
            <p:ph type="body" idx="3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95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5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95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9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96"/>
          <p:cNvSpPr txBox="1">
            <a:spLocks noGrp="1"/>
          </p:cNvSpPr>
          <p:nvPr>
            <p:ph type="body" idx="2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97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97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97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7"/>
          <p:cNvSpPr txBox="1">
            <a:spLocks noGrp="1"/>
          </p:cNvSpPr>
          <p:nvPr>
            <p:ph type="body" idx="4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8"/>
          <p:cNvSpPr txBox="1">
            <a:spLocks noGrp="1"/>
          </p:cNvSpPr>
          <p:nvPr>
            <p:ph type="subTitle" idx="1"/>
          </p:nvPr>
        </p:nvSpPr>
        <p:spPr>
          <a:xfrm>
            <a:off x="486000" y="301320"/>
            <a:ext cx="874764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8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98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98"/>
          <p:cNvSpPr txBox="1">
            <a:spLocks noGrp="1"/>
          </p:cNvSpPr>
          <p:nvPr>
            <p:ph type="body" idx="2"/>
          </p:nvPr>
        </p:nvSpPr>
        <p:spPr>
          <a:xfrm>
            <a:off x="344376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98"/>
          <p:cNvSpPr txBox="1">
            <a:spLocks noGrp="1"/>
          </p:cNvSpPr>
          <p:nvPr>
            <p:ph type="body" idx="3"/>
          </p:nvPr>
        </p:nvSpPr>
        <p:spPr>
          <a:xfrm>
            <a:off x="640188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98"/>
          <p:cNvSpPr txBox="1">
            <a:spLocks noGrp="1"/>
          </p:cNvSpPr>
          <p:nvPr>
            <p:ph type="body" idx="4"/>
          </p:nvPr>
        </p:nvSpPr>
        <p:spPr>
          <a:xfrm>
            <a:off x="48600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98"/>
          <p:cNvSpPr txBox="1">
            <a:spLocks noGrp="1"/>
          </p:cNvSpPr>
          <p:nvPr>
            <p:ph type="body" idx="5"/>
          </p:nvPr>
        </p:nvSpPr>
        <p:spPr>
          <a:xfrm>
            <a:off x="344376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98"/>
          <p:cNvSpPr txBox="1">
            <a:spLocks noGrp="1"/>
          </p:cNvSpPr>
          <p:nvPr>
            <p:ph type="body" idx="6"/>
          </p:nvPr>
        </p:nvSpPr>
        <p:spPr>
          <a:xfrm>
            <a:off x="640188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99"/>
          <p:cNvSpPr txBox="1">
            <a:spLocks noGrp="1"/>
          </p:cNvSpPr>
          <p:nvPr>
            <p:ph type="subTitle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0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00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1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01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01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3"/>
          <p:cNvSpPr txBox="1">
            <a:spLocks noGrp="1"/>
          </p:cNvSpPr>
          <p:nvPr>
            <p:ph type="subTitle" idx="1"/>
          </p:nvPr>
        </p:nvSpPr>
        <p:spPr>
          <a:xfrm>
            <a:off x="486000" y="301320"/>
            <a:ext cx="8747640" cy="585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0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04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04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05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05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05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05"/>
          <p:cNvSpPr txBox="1">
            <a:spLocks noGrp="1"/>
          </p:cNvSpPr>
          <p:nvPr>
            <p:ph type="body" idx="3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0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06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06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7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07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07"/>
          <p:cNvSpPr txBox="1">
            <a:spLocks noGrp="1"/>
          </p:cNvSpPr>
          <p:nvPr>
            <p:ph type="body" idx="2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8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08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08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08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08"/>
          <p:cNvSpPr txBox="1">
            <a:spLocks noGrp="1"/>
          </p:cNvSpPr>
          <p:nvPr>
            <p:ph type="body" idx="4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09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09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09"/>
          <p:cNvSpPr txBox="1">
            <a:spLocks noGrp="1"/>
          </p:cNvSpPr>
          <p:nvPr>
            <p:ph type="body" idx="2"/>
          </p:nvPr>
        </p:nvSpPr>
        <p:spPr>
          <a:xfrm>
            <a:off x="344376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09"/>
          <p:cNvSpPr txBox="1">
            <a:spLocks noGrp="1"/>
          </p:cNvSpPr>
          <p:nvPr>
            <p:ph type="body" idx="3"/>
          </p:nvPr>
        </p:nvSpPr>
        <p:spPr>
          <a:xfrm>
            <a:off x="6401880" y="176868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09"/>
          <p:cNvSpPr txBox="1">
            <a:spLocks noGrp="1"/>
          </p:cNvSpPr>
          <p:nvPr>
            <p:ph type="body" idx="4"/>
          </p:nvPr>
        </p:nvSpPr>
        <p:spPr>
          <a:xfrm>
            <a:off x="48600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09"/>
          <p:cNvSpPr txBox="1">
            <a:spLocks noGrp="1"/>
          </p:cNvSpPr>
          <p:nvPr>
            <p:ph type="body" idx="5"/>
          </p:nvPr>
        </p:nvSpPr>
        <p:spPr>
          <a:xfrm>
            <a:off x="344376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09"/>
          <p:cNvSpPr txBox="1">
            <a:spLocks noGrp="1"/>
          </p:cNvSpPr>
          <p:nvPr>
            <p:ph type="body" idx="6"/>
          </p:nvPr>
        </p:nvSpPr>
        <p:spPr>
          <a:xfrm>
            <a:off x="6401880" y="4058640"/>
            <a:ext cx="2816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3"/>
          </p:nvPr>
        </p:nvSpPr>
        <p:spPr>
          <a:xfrm>
            <a:off x="4968360" y="405864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1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2"/>
          </p:nvPr>
        </p:nvSpPr>
        <p:spPr>
          <a:xfrm>
            <a:off x="4968360" y="1768680"/>
            <a:ext cx="426852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3"/>
          </p:nvPr>
        </p:nvSpPr>
        <p:spPr>
          <a:xfrm>
            <a:off x="486000" y="4058640"/>
            <a:ext cx="8747640" cy="209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/>
          <p:nvPr/>
        </p:nvSpPr>
        <p:spPr>
          <a:xfrm>
            <a:off x="270720" y="1747440"/>
            <a:ext cx="9346320" cy="5675400"/>
          </a:xfrm>
          <a:prstGeom prst="round1Rect">
            <a:avLst>
              <a:gd name="adj" fmla="val 15350"/>
            </a:avLst>
          </a:prstGeom>
          <a:solidFill>
            <a:srgbClr val="29754D">
              <a:alpha val="2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32"/>
          <p:cNvSpPr/>
          <p:nvPr/>
        </p:nvSpPr>
        <p:spPr>
          <a:xfrm>
            <a:off x="436320" y="6464160"/>
            <a:ext cx="7891560" cy="680040"/>
          </a:xfrm>
          <a:prstGeom prst="roundRect">
            <a:avLst>
              <a:gd name="adj" fmla="val 19335"/>
            </a:avLst>
          </a:prstGeom>
          <a:solidFill>
            <a:srgbClr val="8EB9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8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72440" y="1222200"/>
            <a:ext cx="1079640" cy="24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272440" y="418680"/>
            <a:ext cx="1079640" cy="66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21560" y="6387120"/>
            <a:ext cx="830160" cy="75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33440" y="419760"/>
            <a:ext cx="4210560" cy="68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33440" y="6464160"/>
            <a:ext cx="690120" cy="68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72440" y="1222200"/>
            <a:ext cx="1079640" cy="24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272440" y="418680"/>
            <a:ext cx="1079640" cy="66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3440" y="419760"/>
            <a:ext cx="4210560" cy="68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4"/>
          <p:cNvSpPr/>
          <p:nvPr/>
        </p:nvSpPr>
        <p:spPr>
          <a:xfrm>
            <a:off x="243000" y="1756440"/>
            <a:ext cx="9346320" cy="5675400"/>
          </a:xfrm>
          <a:prstGeom prst="round1Rect">
            <a:avLst>
              <a:gd name="adj" fmla="val 15350"/>
            </a:avLst>
          </a:prstGeom>
          <a:solidFill>
            <a:srgbClr val="424242">
              <a:alpha val="4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6"/>
          <p:cNvSpPr/>
          <p:nvPr/>
        </p:nvSpPr>
        <p:spPr>
          <a:xfrm rot="10800000" flipH="1">
            <a:off x="181440" y="822240"/>
            <a:ext cx="9356400" cy="653112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6"/>
          <p:cNvSpPr/>
          <p:nvPr/>
        </p:nvSpPr>
        <p:spPr>
          <a:xfrm>
            <a:off x="8092080" y="779400"/>
            <a:ext cx="661680" cy="522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6"/>
          <p:cNvSpPr/>
          <p:nvPr/>
        </p:nvSpPr>
        <p:spPr>
          <a:xfrm>
            <a:off x="8754120" y="779400"/>
            <a:ext cx="785160" cy="522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6"/>
          <p:cNvSpPr/>
          <p:nvPr/>
        </p:nvSpPr>
        <p:spPr>
          <a:xfrm>
            <a:off x="181080" y="181080"/>
            <a:ext cx="7910640" cy="65052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975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6"/>
          <p:cNvSpPr/>
          <p:nvPr/>
        </p:nvSpPr>
        <p:spPr>
          <a:xfrm>
            <a:off x="181080" y="6881760"/>
            <a:ext cx="527760" cy="26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6"/>
          <p:cNvSpPr/>
          <p:nvPr/>
        </p:nvSpPr>
        <p:spPr>
          <a:xfrm>
            <a:off x="375840" y="6881760"/>
            <a:ext cx="678636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s-CL" sz="11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 ELECTRÓNICA </a:t>
            </a:r>
            <a:r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6"/>
          <p:cNvSpPr/>
          <p:nvPr/>
        </p:nvSpPr>
        <p:spPr>
          <a:xfrm>
            <a:off x="442800" y="350280"/>
            <a:ext cx="744156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CL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Automatización Industrial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6"/>
          <p:cNvSpPr/>
          <p:nvPr/>
        </p:nvSpPr>
        <p:spPr>
          <a:xfrm>
            <a:off x="8443440" y="271080"/>
            <a:ext cx="1166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4|</a:t>
            </a:r>
            <a:r>
              <a:rPr lang="es-CL" sz="16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8"/>
          <p:cNvSpPr/>
          <p:nvPr/>
        </p:nvSpPr>
        <p:spPr>
          <a:xfrm rot="10800000" flipH="1">
            <a:off x="181440" y="822240"/>
            <a:ext cx="9356400" cy="6531120"/>
          </a:xfrm>
          <a:prstGeom prst="round1Rect">
            <a:avLst>
              <a:gd name="adj" fmla="val 15350"/>
            </a:avLst>
          </a:prstGeom>
          <a:solidFill>
            <a:srgbClr val="D7E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8"/>
          <p:cNvSpPr/>
          <p:nvPr/>
        </p:nvSpPr>
        <p:spPr>
          <a:xfrm>
            <a:off x="8092080" y="779400"/>
            <a:ext cx="661680" cy="522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8"/>
          <p:cNvSpPr/>
          <p:nvPr/>
        </p:nvSpPr>
        <p:spPr>
          <a:xfrm>
            <a:off x="8754120" y="779400"/>
            <a:ext cx="785160" cy="522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8"/>
          <p:cNvSpPr/>
          <p:nvPr/>
        </p:nvSpPr>
        <p:spPr>
          <a:xfrm>
            <a:off x="181080" y="6881760"/>
            <a:ext cx="527760" cy="26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8"/>
          <p:cNvSpPr/>
          <p:nvPr/>
        </p:nvSpPr>
        <p:spPr>
          <a:xfrm>
            <a:off x="181080" y="181080"/>
            <a:ext cx="7910640" cy="65052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975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8"/>
          <p:cNvSpPr/>
          <p:nvPr/>
        </p:nvSpPr>
        <p:spPr>
          <a:xfrm>
            <a:off x="375840" y="6881760"/>
            <a:ext cx="678636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s-CL" sz="11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 ELECTRÓNICA </a:t>
            </a:r>
            <a:r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8"/>
          <p:cNvSpPr/>
          <p:nvPr/>
        </p:nvSpPr>
        <p:spPr>
          <a:xfrm>
            <a:off x="442800" y="350280"/>
            <a:ext cx="744156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CL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Automatización Industrial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>
            <a:off x="8443440" y="271080"/>
            <a:ext cx="1166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4|</a:t>
            </a:r>
            <a:r>
              <a:rPr lang="es-CL" sz="16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7" name="Google Shape;187;p38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 rot="10800000" flipH="1">
            <a:off x="181440" y="832680"/>
            <a:ext cx="9357840" cy="1236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0"/>
          <p:cNvSpPr/>
          <p:nvPr/>
        </p:nvSpPr>
        <p:spPr>
          <a:xfrm>
            <a:off x="8092080" y="779400"/>
            <a:ext cx="661680" cy="522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8754120" y="779400"/>
            <a:ext cx="785160" cy="522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181080" y="6881760"/>
            <a:ext cx="527760" cy="26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181080" y="181080"/>
            <a:ext cx="7910640" cy="65052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975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0"/>
          <p:cNvSpPr/>
          <p:nvPr/>
        </p:nvSpPr>
        <p:spPr>
          <a:xfrm>
            <a:off x="8443440" y="271080"/>
            <a:ext cx="1166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4|</a:t>
            </a:r>
            <a:r>
              <a:rPr lang="es-CL" sz="16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375840" y="6881760"/>
            <a:ext cx="678636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s-CL" sz="11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 ELECTRÓNICA </a:t>
            </a:r>
            <a:r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0"/>
          <p:cNvSpPr/>
          <p:nvPr/>
        </p:nvSpPr>
        <p:spPr>
          <a:xfrm>
            <a:off x="442800" y="350280"/>
            <a:ext cx="744156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CL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Automatización Industrial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0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/>
          <p:nvPr/>
        </p:nvSpPr>
        <p:spPr>
          <a:xfrm rot="10800000" flipH="1">
            <a:off x="181440" y="822240"/>
            <a:ext cx="9356400" cy="653112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2"/>
          <p:cNvSpPr/>
          <p:nvPr/>
        </p:nvSpPr>
        <p:spPr>
          <a:xfrm>
            <a:off x="8092080" y="779400"/>
            <a:ext cx="661680" cy="522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2"/>
          <p:cNvSpPr/>
          <p:nvPr/>
        </p:nvSpPr>
        <p:spPr>
          <a:xfrm>
            <a:off x="8754120" y="779400"/>
            <a:ext cx="785160" cy="522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2"/>
          <p:cNvSpPr/>
          <p:nvPr/>
        </p:nvSpPr>
        <p:spPr>
          <a:xfrm>
            <a:off x="181800" y="181080"/>
            <a:ext cx="7908840" cy="650520"/>
          </a:xfrm>
          <a:prstGeom prst="round2SameRect">
            <a:avLst>
              <a:gd name="adj1" fmla="val 16667"/>
              <a:gd name="adj2" fmla="val 0"/>
            </a:avLst>
          </a:prstGeom>
          <a:blipFill rotWithShape="1">
            <a:blip r:embed="rId1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2"/>
          <p:cNvSpPr/>
          <p:nvPr/>
        </p:nvSpPr>
        <p:spPr>
          <a:xfrm>
            <a:off x="8170560" y="288360"/>
            <a:ext cx="1166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/>
          <p:nvPr/>
        </p:nvSpPr>
        <p:spPr>
          <a:xfrm>
            <a:off x="181080" y="6881760"/>
            <a:ext cx="527760" cy="26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375840" y="6881760"/>
            <a:ext cx="678636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s-CL" sz="11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 ELECTRÓNICA </a:t>
            </a:r>
            <a:r>
              <a:rPr lang="es-CL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2"/>
          <p:cNvSpPr txBox="1"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04" name="Google Shape;304;p42"/>
          <p:cNvSpPr txBox="1">
            <a:spLocks noGrp="1"/>
          </p:cNvSpPr>
          <p:nvPr>
            <p:ph type="body" idx="1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"/>
          <p:cNvSpPr/>
          <p:nvPr/>
        </p:nvSpPr>
        <p:spPr>
          <a:xfrm>
            <a:off x="1176480" y="6648120"/>
            <a:ext cx="701172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"/>
          <p:cNvSpPr/>
          <p:nvPr/>
        </p:nvSpPr>
        <p:spPr>
          <a:xfrm>
            <a:off x="1139040" y="834840"/>
            <a:ext cx="415656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SECTOR ELECTRÓNICA </a:t>
            </a:r>
            <a:r>
              <a:rPr lang="es-CL" sz="12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| NIVEL 4° MEDIO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"/>
          <p:cNvSpPr/>
          <p:nvPr/>
        </p:nvSpPr>
        <p:spPr>
          <a:xfrm>
            <a:off x="362160" y="2144520"/>
            <a:ext cx="144396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9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1" descr="Electrónica M9 Automatización Industrial(PORTADA).png"/>
          <p:cNvPicPr preferRelativeResize="0"/>
          <p:nvPr/>
        </p:nvPicPr>
        <p:blipFill rotWithShape="1">
          <a:blip r:embed="rId3">
            <a:alphaModFix/>
          </a:blip>
          <a:srcRect b="23083"/>
          <a:stretch/>
        </p:blipFill>
        <p:spPr>
          <a:xfrm>
            <a:off x="1003320" y="1785960"/>
            <a:ext cx="7424640" cy="466524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"/>
          <p:cNvSpPr/>
          <p:nvPr/>
        </p:nvSpPr>
        <p:spPr>
          <a:xfrm>
            <a:off x="360360" y="2242080"/>
            <a:ext cx="8605440" cy="106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AUTOMATIZACIÓN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INDUSTRIAL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00" y="360720"/>
            <a:ext cx="4476600" cy="75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0"/>
          <p:cNvSpPr/>
          <p:nvPr/>
        </p:nvSpPr>
        <p:spPr>
          <a:xfrm>
            <a:off x="523800" y="2044800"/>
            <a:ext cx="8645040" cy="4279680"/>
          </a:xfrm>
          <a:prstGeom prst="roundRect">
            <a:avLst>
              <a:gd name="adj" fmla="val 2276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447840" y="1252440"/>
            <a:ext cx="8835480" cy="45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¿QUE ES UN CONTROLADOR LÓGICO PROGRAMABLE?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10"/>
          <p:cNvPicPr preferRelativeResize="0"/>
          <p:nvPr/>
        </p:nvPicPr>
        <p:blipFill rotWithShape="1">
          <a:blip r:embed="rId3">
            <a:alphaModFix/>
          </a:blip>
          <a:srcRect t="15579"/>
          <a:stretch/>
        </p:blipFill>
        <p:spPr>
          <a:xfrm>
            <a:off x="765000" y="2832120"/>
            <a:ext cx="8137080" cy="346752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0"/>
          <p:cNvSpPr/>
          <p:nvPr/>
        </p:nvSpPr>
        <p:spPr>
          <a:xfrm>
            <a:off x="811800" y="2341080"/>
            <a:ext cx="2525040" cy="35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1" u="none" strike="noStrike" cap="none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Definición IEC 61131</a:t>
            </a: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990720" y="5160600"/>
            <a:ext cx="4063320" cy="394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5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AP = PLC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1079640" y="5765760"/>
            <a:ext cx="6032160" cy="4442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0"/>
          <p:cNvSpPr/>
          <p:nvPr/>
        </p:nvSpPr>
        <p:spPr>
          <a:xfrm>
            <a:off x="806040" y="5583960"/>
            <a:ext cx="5340600" cy="479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Autómata programable = Programable Logic Controller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1"/>
          <p:cNvSpPr/>
          <p:nvPr/>
        </p:nvSpPr>
        <p:spPr>
          <a:xfrm>
            <a:off x="536400" y="2044800"/>
            <a:ext cx="8632440" cy="444456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>
            <a:off x="447840" y="1214280"/>
            <a:ext cx="9030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CONCEPTO GRÁFICO DE UN PLC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11"/>
          <p:cNvPicPr preferRelativeResize="0"/>
          <p:nvPr/>
        </p:nvPicPr>
        <p:blipFill rotWithShape="1">
          <a:blip r:embed="rId3">
            <a:alphaModFix/>
          </a:blip>
          <a:srcRect t="3803" r="2438" b="8794"/>
          <a:stretch/>
        </p:blipFill>
        <p:spPr>
          <a:xfrm>
            <a:off x="692280" y="2222640"/>
            <a:ext cx="8324640" cy="379692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1"/>
          <p:cNvSpPr/>
          <p:nvPr/>
        </p:nvSpPr>
        <p:spPr>
          <a:xfrm>
            <a:off x="1227600" y="6053760"/>
            <a:ext cx="2852640" cy="334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Automatismo eléctrico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5813640" y="6053760"/>
            <a:ext cx="3041640" cy="334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Autómata programable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326120" y="6053760"/>
            <a:ext cx="1311840" cy="35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Vs.</a:t>
            </a: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4" name="Google Shape;514;p11"/>
          <p:cNvCxnSpPr/>
          <p:nvPr/>
        </p:nvCxnSpPr>
        <p:spPr>
          <a:xfrm>
            <a:off x="9023040" y="3447720"/>
            <a:ext cx="0" cy="1073160"/>
          </a:xfrm>
          <a:prstGeom prst="straightConnector1">
            <a:avLst/>
          </a:prstGeom>
          <a:noFill/>
          <a:ln w="9525" cap="flat" cmpd="sng">
            <a:solidFill>
              <a:srgbClr val="2C2C2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2"/>
          <p:cNvSpPr/>
          <p:nvPr/>
        </p:nvSpPr>
        <p:spPr>
          <a:xfrm>
            <a:off x="536400" y="2044800"/>
            <a:ext cx="8632440" cy="444456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"/>
          <p:cNvSpPr/>
          <p:nvPr/>
        </p:nvSpPr>
        <p:spPr>
          <a:xfrm>
            <a:off x="447840" y="1252440"/>
            <a:ext cx="9030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CONTROLADORES INDUSTRIALES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12"/>
          <p:cNvPicPr preferRelativeResize="0"/>
          <p:nvPr/>
        </p:nvPicPr>
        <p:blipFill rotWithShape="1">
          <a:blip r:embed="rId3">
            <a:alphaModFix/>
          </a:blip>
          <a:srcRect l="5804" b="4266"/>
          <a:stretch/>
        </p:blipFill>
        <p:spPr>
          <a:xfrm>
            <a:off x="1130400" y="2691360"/>
            <a:ext cx="7779600" cy="326448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12"/>
          <p:cNvSpPr/>
          <p:nvPr/>
        </p:nvSpPr>
        <p:spPr>
          <a:xfrm>
            <a:off x="750600" y="2353680"/>
            <a:ext cx="1564560" cy="284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Precio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"/>
          <p:cNvSpPr/>
          <p:nvPr/>
        </p:nvSpPr>
        <p:spPr>
          <a:xfrm rot="10800000" flipH="1">
            <a:off x="914400" y="2679120"/>
            <a:ext cx="360" cy="34160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rgbClr val="C73E3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160" dir="5400000" rotWithShape="0">
              <a:srgbClr val="000000">
                <a:alpha val="37647"/>
              </a:srgbClr>
            </a:outerShdw>
          </a:effectLst>
        </p:spPr>
      </p:sp>
      <p:sp>
        <p:nvSpPr>
          <p:cNvPr id="524" name="Google Shape;524;p12"/>
          <p:cNvSpPr/>
          <p:nvPr/>
        </p:nvSpPr>
        <p:spPr>
          <a:xfrm>
            <a:off x="914400" y="6121440"/>
            <a:ext cx="7956360" cy="187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rgbClr val="C73E3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160" dir="5400000" rotWithShape="0">
              <a:srgbClr val="000000">
                <a:alpha val="37647"/>
              </a:srgbClr>
            </a:outerShdw>
          </a:effectLst>
        </p:spPr>
      </p:sp>
      <p:sp>
        <p:nvSpPr>
          <p:cNvPr id="525" name="Google Shape;525;p12"/>
          <p:cNvSpPr/>
          <p:nvPr/>
        </p:nvSpPr>
        <p:spPr>
          <a:xfrm>
            <a:off x="7515360" y="5723640"/>
            <a:ext cx="1564560" cy="284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Funcionalidad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"/>
          <p:cNvSpPr/>
          <p:nvPr/>
        </p:nvSpPr>
        <p:spPr>
          <a:xfrm>
            <a:off x="4525560" y="5050440"/>
            <a:ext cx="4368600" cy="6091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1092240" y="2730600"/>
            <a:ext cx="1358640" cy="6091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4207680" y="4885200"/>
            <a:ext cx="466488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b="1" i="0" u="none" strike="noStrike" cap="none">
                <a:solidFill>
                  <a:srgbClr val="A7DCC0"/>
                </a:solidFill>
                <a:latin typeface="Calibri"/>
                <a:ea typeface="Calibri"/>
                <a:cs typeface="Calibri"/>
                <a:sym typeface="Calibri"/>
              </a:rPr>
              <a:t>POSICIONAMIENTO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"/>
          <p:cNvSpPr/>
          <p:nvPr/>
        </p:nvSpPr>
        <p:spPr>
          <a:xfrm>
            <a:off x="1047960" y="4614480"/>
            <a:ext cx="1104480" cy="236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CONTACTORES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"/>
          <p:cNvSpPr/>
          <p:nvPr/>
        </p:nvSpPr>
        <p:spPr>
          <a:xfrm>
            <a:off x="1899360" y="4030200"/>
            <a:ext cx="1369800" cy="236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TEMPORIZADORES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"/>
          <p:cNvSpPr/>
          <p:nvPr/>
        </p:nvSpPr>
        <p:spPr>
          <a:xfrm>
            <a:off x="3318840" y="3623760"/>
            <a:ext cx="1301400" cy="236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LÓGICO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"/>
          <p:cNvSpPr/>
          <p:nvPr/>
        </p:nvSpPr>
        <p:spPr>
          <a:xfrm>
            <a:off x="5280840" y="3048120"/>
            <a:ext cx="882000" cy="236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MICRO PLC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"/>
          <p:cNvSpPr/>
          <p:nvPr/>
        </p:nvSpPr>
        <p:spPr>
          <a:xfrm>
            <a:off x="7996680" y="2446920"/>
            <a:ext cx="405000" cy="236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PLC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"/>
          <p:cNvSpPr/>
          <p:nvPr/>
        </p:nvSpPr>
        <p:spPr>
          <a:xfrm>
            <a:off x="2963160" y="5321160"/>
            <a:ext cx="1515240" cy="2156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2"/>
          <p:cNvSpPr/>
          <p:nvPr/>
        </p:nvSpPr>
        <p:spPr>
          <a:xfrm>
            <a:off x="1109160" y="5795280"/>
            <a:ext cx="1515240" cy="2156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2"/>
          <p:cNvSpPr/>
          <p:nvPr/>
        </p:nvSpPr>
        <p:spPr>
          <a:xfrm>
            <a:off x="4402440" y="4754160"/>
            <a:ext cx="1515240" cy="2156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2"/>
          <p:cNvSpPr/>
          <p:nvPr/>
        </p:nvSpPr>
        <p:spPr>
          <a:xfrm>
            <a:off x="5689440" y="4305240"/>
            <a:ext cx="1515240" cy="2156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2"/>
          <p:cNvSpPr/>
          <p:nvPr/>
        </p:nvSpPr>
        <p:spPr>
          <a:xfrm>
            <a:off x="7636680" y="3809880"/>
            <a:ext cx="812520" cy="15192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"/>
          <p:cNvSpPr/>
          <p:nvPr/>
        </p:nvSpPr>
        <p:spPr>
          <a:xfrm>
            <a:off x="536400" y="2070000"/>
            <a:ext cx="7543440" cy="459720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3"/>
          <p:cNvSpPr/>
          <p:nvPr/>
        </p:nvSpPr>
        <p:spPr>
          <a:xfrm>
            <a:off x="447840" y="1265040"/>
            <a:ext cx="9030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CONTROLADORES INDUSTRIALES: </a:t>
            </a:r>
            <a:r>
              <a:rPr lang="es-CL" sz="2600" b="0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CAMPO DE APLICACIÓN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13"/>
          <p:cNvPicPr preferRelativeResize="0"/>
          <p:nvPr/>
        </p:nvPicPr>
        <p:blipFill rotWithShape="1">
          <a:blip r:embed="rId3">
            <a:alphaModFix/>
          </a:blip>
          <a:srcRect r="53537"/>
          <a:stretch/>
        </p:blipFill>
        <p:spPr>
          <a:xfrm>
            <a:off x="1380960" y="2243880"/>
            <a:ext cx="5324040" cy="42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4"/>
          <p:cNvSpPr/>
          <p:nvPr/>
        </p:nvSpPr>
        <p:spPr>
          <a:xfrm>
            <a:off x="536400" y="2070000"/>
            <a:ext cx="7543440" cy="459720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4"/>
          <p:cNvSpPr/>
          <p:nvPr/>
        </p:nvSpPr>
        <p:spPr>
          <a:xfrm>
            <a:off x="447840" y="1265040"/>
            <a:ext cx="9030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CONTROLADORES INDUSTRIALES: </a:t>
            </a:r>
            <a:r>
              <a:rPr lang="es-CL" sz="2600" b="0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CAMPO DE APLICACIÓN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14"/>
          <p:cNvPicPr preferRelativeResize="0"/>
          <p:nvPr/>
        </p:nvPicPr>
        <p:blipFill rotWithShape="1">
          <a:blip r:embed="rId3">
            <a:alphaModFix/>
          </a:blip>
          <a:srcRect l="47244" r="-5848"/>
          <a:stretch/>
        </p:blipFill>
        <p:spPr>
          <a:xfrm>
            <a:off x="1133640" y="2281680"/>
            <a:ext cx="6714720" cy="42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5"/>
          <p:cNvSpPr/>
          <p:nvPr/>
        </p:nvSpPr>
        <p:spPr>
          <a:xfrm>
            <a:off x="536400" y="2044800"/>
            <a:ext cx="8797680" cy="466056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5"/>
          <p:cNvSpPr/>
          <p:nvPr/>
        </p:nvSpPr>
        <p:spPr>
          <a:xfrm>
            <a:off x="447840" y="1265040"/>
            <a:ext cx="90306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LIMITACIONES EN EL ENTORNO DE UN PLC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320" y="2337480"/>
            <a:ext cx="8578800" cy="39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6"/>
          <p:cNvSpPr/>
          <p:nvPr/>
        </p:nvSpPr>
        <p:spPr>
          <a:xfrm>
            <a:off x="536400" y="2044800"/>
            <a:ext cx="8797680" cy="43048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6"/>
          <p:cNvSpPr/>
          <p:nvPr/>
        </p:nvSpPr>
        <p:spPr>
          <a:xfrm>
            <a:off x="47304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ARQUITECTURA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160" y="2514600"/>
            <a:ext cx="8607240" cy="33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7"/>
          <p:cNvSpPr/>
          <p:nvPr/>
        </p:nvSpPr>
        <p:spPr>
          <a:xfrm>
            <a:off x="159743" y="2117880"/>
            <a:ext cx="8797680" cy="458424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7"/>
          <p:cNvSpPr/>
          <p:nvPr/>
        </p:nvSpPr>
        <p:spPr>
          <a:xfrm>
            <a:off x="47304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¿CÓMO TRABAJA UN PLC?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3" name="Google Shape;573;p17"/>
          <p:cNvGrpSpPr/>
          <p:nvPr/>
        </p:nvGrpSpPr>
        <p:grpSpPr>
          <a:xfrm>
            <a:off x="762840" y="2284920"/>
            <a:ext cx="8740800" cy="4250160"/>
            <a:chOff x="762840" y="2284920"/>
            <a:chExt cx="9459000" cy="4250160"/>
          </a:xfrm>
        </p:grpSpPr>
        <p:pic>
          <p:nvPicPr>
            <p:cNvPr id="574" name="Google Shape;57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840" y="2284920"/>
              <a:ext cx="9459000" cy="4250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17"/>
            <p:cNvSpPr/>
            <p:nvPr/>
          </p:nvSpPr>
          <p:spPr>
            <a:xfrm>
              <a:off x="6645240" y="5556240"/>
              <a:ext cx="3140280" cy="9788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17"/>
          <p:cNvSpPr/>
          <p:nvPr/>
        </p:nvSpPr>
        <p:spPr>
          <a:xfrm>
            <a:off x="3852720" y="405720"/>
            <a:ext cx="10972440" cy="78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/>
          <p:nvPr/>
        </p:nvSpPr>
        <p:spPr>
          <a:xfrm>
            <a:off x="536400" y="2044800"/>
            <a:ext cx="8797680" cy="458424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8"/>
          <p:cNvSpPr/>
          <p:nvPr/>
        </p:nvSpPr>
        <p:spPr>
          <a:xfrm>
            <a:off x="47304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¿CÓMO TRABAJA UN PLC?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8"/>
          <p:cNvSpPr/>
          <p:nvPr/>
        </p:nvSpPr>
        <p:spPr>
          <a:xfrm>
            <a:off x="3192120" y="2962080"/>
            <a:ext cx="3154680" cy="3157560"/>
          </a:xfrm>
          <a:prstGeom prst="ellipse">
            <a:avLst/>
          </a:prstGeom>
          <a:noFill/>
          <a:ln w="19075" cap="flat" cmpd="sng">
            <a:solidFill>
              <a:srgbClr val="29754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8"/>
          <p:cNvSpPr/>
          <p:nvPr/>
        </p:nvSpPr>
        <p:spPr>
          <a:xfrm>
            <a:off x="2229840" y="5904000"/>
            <a:ext cx="1531440" cy="333000"/>
          </a:xfrm>
          <a:custGeom>
            <a:avLst/>
            <a:gdLst/>
            <a:ahLst/>
            <a:cxnLst/>
            <a:rect l="l" t="t" r="r" b="b"/>
            <a:pathLst>
              <a:path w="441" h="96" extrusionOk="0">
                <a:moveTo>
                  <a:pt x="435" y="12"/>
                </a:moveTo>
                <a:cubicBezTo>
                  <a:pt x="433" y="12"/>
                  <a:pt x="432" y="12"/>
                  <a:pt x="431" y="11"/>
                </a:cubicBezTo>
                <a:cubicBezTo>
                  <a:pt x="430" y="9"/>
                  <a:pt x="429" y="8"/>
                  <a:pt x="429" y="6"/>
                </a:cubicBezTo>
                <a:cubicBezTo>
                  <a:pt x="429" y="5"/>
                  <a:pt x="430" y="3"/>
                  <a:pt x="431" y="2"/>
                </a:cubicBezTo>
                <a:cubicBezTo>
                  <a:pt x="433" y="0"/>
                  <a:pt x="437" y="0"/>
                  <a:pt x="439" y="2"/>
                </a:cubicBezTo>
                <a:cubicBezTo>
                  <a:pt x="440" y="3"/>
                  <a:pt x="441" y="5"/>
                  <a:pt x="441" y="6"/>
                </a:cubicBezTo>
                <a:cubicBezTo>
                  <a:pt x="441" y="8"/>
                  <a:pt x="440" y="9"/>
                  <a:pt x="439" y="11"/>
                </a:cubicBezTo>
                <a:cubicBezTo>
                  <a:pt x="438" y="12"/>
                  <a:pt x="437" y="12"/>
                  <a:pt x="435" y="12"/>
                </a:cubicBezTo>
                <a:close/>
                <a:moveTo>
                  <a:pt x="376" y="75"/>
                </a:moveTo>
                <a:cubicBezTo>
                  <a:pt x="376" y="75"/>
                  <a:pt x="376" y="75"/>
                  <a:pt x="376" y="75"/>
                </a:cubicBezTo>
                <a:cubicBezTo>
                  <a:pt x="378" y="75"/>
                  <a:pt x="379" y="75"/>
                  <a:pt x="381" y="73"/>
                </a:cubicBezTo>
                <a:cubicBezTo>
                  <a:pt x="381" y="73"/>
                  <a:pt x="381" y="73"/>
                  <a:pt x="381" y="73"/>
                </a:cubicBezTo>
                <a:cubicBezTo>
                  <a:pt x="383" y="71"/>
                  <a:pt x="383" y="67"/>
                  <a:pt x="380" y="65"/>
                </a:cubicBezTo>
                <a:cubicBezTo>
                  <a:pt x="380" y="65"/>
                  <a:pt x="380" y="65"/>
                  <a:pt x="380" y="65"/>
                </a:cubicBezTo>
                <a:cubicBezTo>
                  <a:pt x="378" y="63"/>
                  <a:pt x="374" y="63"/>
                  <a:pt x="372" y="65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0" y="68"/>
                  <a:pt x="370" y="71"/>
                  <a:pt x="372" y="74"/>
                </a:cubicBezTo>
                <a:cubicBezTo>
                  <a:pt x="373" y="75"/>
                  <a:pt x="375" y="75"/>
                  <a:pt x="376" y="75"/>
                </a:cubicBezTo>
                <a:close/>
                <a:moveTo>
                  <a:pt x="396" y="54"/>
                </a:moveTo>
                <a:cubicBezTo>
                  <a:pt x="396" y="54"/>
                  <a:pt x="396" y="54"/>
                  <a:pt x="396" y="54"/>
                </a:cubicBezTo>
                <a:cubicBezTo>
                  <a:pt x="397" y="54"/>
                  <a:pt x="399" y="54"/>
                  <a:pt x="400" y="52"/>
                </a:cubicBezTo>
                <a:cubicBezTo>
                  <a:pt x="400" y="52"/>
                  <a:pt x="400" y="52"/>
                  <a:pt x="400" y="52"/>
                </a:cubicBezTo>
                <a:cubicBezTo>
                  <a:pt x="402" y="50"/>
                  <a:pt x="402" y="46"/>
                  <a:pt x="400" y="44"/>
                </a:cubicBezTo>
                <a:cubicBezTo>
                  <a:pt x="400" y="44"/>
                  <a:pt x="400" y="44"/>
                  <a:pt x="400" y="44"/>
                </a:cubicBezTo>
                <a:cubicBezTo>
                  <a:pt x="398" y="42"/>
                  <a:pt x="394" y="42"/>
                  <a:pt x="391" y="44"/>
                </a:cubicBezTo>
                <a:cubicBezTo>
                  <a:pt x="391" y="44"/>
                  <a:pt x="391" y="44"/>
                  <a:pt x="391" y="44"/>
                </a:cubicBezTo>
                <a:cubicBezTo>
                  <a:pt x="389" y="47"/>
                  <a:pt x="389" y="50"/>
                  <a:pt x="392" y="53"/>
                </a:cubicBezTo>
                <a:cubicBezTo>
                  <a:pt x="393" y="54"/>
                  <a:pt x="394" y="54"/>
                  <a:pt x="396" y="54"/>
                </a:cubicBezTo>
                <a:close/>
                <a:moveTo>
                  <a:pt x="415" y="33"/>
                </a:moveTo>
                <a:cubicBezTo>
                  <a:pt x="415" y="33"/>
                  <a:pt x="415" y="33"/>
                  <a:pt x="415" y="33"/>
                </a:cubicBezTo>
                <a:cubicBezTo>
                  <a:pt x="417" y="33"/>
                  <a:pt x="419" y="33"/>
                  <a:pt x="420" y="31"/>
                </a:cubicBezTo>
                <a:cubicBezTo>
                  <a:pt x="420" y="31"/>
                  <a:pt x="420" y="31"/>
                  <a:pt x="420" y="31"/>
                </a:cubicBezTo>
                <a:cubicBezTo>
                  <a:pt x="422" y="29"/>
                  <a:pt x="422" y="25"/>
                  <a:pt x="420" y="23"/>
                </a:cubicBezTo>
                <a:cubicBezTo>
                  <a:pt x="420" y="23"/>
                  <a:pt x="420" y="23"/>
                  <a:pt x="420" y="23"/>
                </a:cubicBezTo>
                <a:cubicBezTo>
                  <a:pt x="417" y="21"/>
                  <a:pt x="413" y="21"/>
                  <a:pt x="411" y="2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09" y="26"/>
                  <a:pt x="409" y="29"/>
                  <a:pt x="411" y="32"/>
                </a:cubicBezTo>
                <a:cubicBezTo>
                  <a:pt x="413" y="33"/>
                  <a:pt x="414" y="33"/>
                  <a:pt x="415" y="33"/>
                </a:cubicBezTo>
                <a:close/>
                <a:moveTo>
                  <a:pt x="361" y="94"/>
                </a:moveTo>
                <a:cubicBezTo>
                  <a:pt x="362" y="93"/>
                  <a:pt x="363" y="92"/>
                  <a:pt x="363" y="90"/>
                </a:cubicBezTo>
                <a:cubicBezTo>
                  <a:pt x="363" y="89"/>
                  <a:pt x="362" y="87"/>
                  <a:pt x="361" y="86"/>
                </a:cubicBezTo>
                <a:cubicBezTo>
                  <a:pt x="359" y="84"/>
                  <a:pt x="355" y="84"/>
                  <a:pt x="352" y="86"/>
                </a:cubicBezTo>
                <a:cubicBezTo>
                  <a:pt x="351" y="87"/>
                  <a:pt x="351" y="89"/>
                  <a:pt x="351" y="90"/>
                </a:cubicBezTo>
                <a:cubicBezTo>
                  <a:pt x="351" y="92"/>
                  <a:pt x="351" y="93"/>
                  <a:pt x="352" y="94"/>
                </a:cubicBezTo>
                <a:cubicBezTo>
                  <a:pt x="353" y="96"/>
                  <a:pt x="355" y="96"/>
                  <a:pt x="357" y="96"/>
                </a:cubicBezTo>
                <a:cubicBezTo>
                  <a:pt x="358" y="96"/>
                  <a:pt x="360" y="96"/>
                  <a:pt x="361" y="94"/>
                </a:cubicBezTo>
                <a:close/>
                <a:moveTo>
                  <a:pt x="330" y="96"/>
                </a:moveTo>
                <a:cubicBezTo>
                  <a:pt x="330" y="96"/>
                  <a:pt x="330" y="96"/>
                  <a:pt x="330" y="96"/>
                </a:cubicBezTo>
                <a:cubicBezTo>
                  <a:pt x="333" y="96"/>
                  <a:pt x="336" y="94"/>
                  <a:pt x="336" y="90"/>
                </a:cubicBezTo>
                <a:cubicBezTo>
                  <a:pt x="336" y="90"/>
                  <a:pt x="336" y="90"/>
                  <a:pt x="336" y="90"/>
                </a:cubicBezTo>
                <a:cubicBezTo>
                  <a:pt x="336" y="87"/>
                  <a:pt x="333" y="84"/>
                  <a:pt x="330" y="84"/>
                </a:cubicBezTo>
                <a:cubicBezTo>
                  <a:pt x="330" y="84"/>
                  <a:pt x="330" y="84"/>
                  <a:pt x="330" y="84"/>
                </a:cubicBezTo>
                <a:cubicBezTo>
                  <a:pt x="326" y="84"/>
                  <a:pt x="324" y="87"/>
                  <a:pt x="324" y="90"/>
                </a:cubicBezTo>
                <a:cubicBezTo>
                  <a:pt x="324" y="94"/>
                  <a:pt x="326" y="96"/>
                  <a:pt x="330" y="96"/>
                </a:cubicBezTo>
                <a:close/>
                <a:moveTo>
                  <a:pt x="303" y="96"/>
                </a:moveTo>
                <a:cubicBezTo>
                  <a:pt x="303" y="96"/>
                  <a:pt x="303" y="96"/>
                  <a:pt x="303" y="96"/>
                </a:cubicBezTo>
                <a:cubicBezTo>
                  <a:pt x="306" y="96"/>
                  <a:pt x="309" y="94"/>
                  <a:pt x="309" y="90"/>
                </a:cubicBezTo>
                <a:cubicBezTo>
                  <a:pt x="309" y="90"/>
                  <a:pt x="309" y="90"/>
                  <a:pt x="309" y="90"/>
                </a:cubicBezTo>
                <a:cubicBezTo>
                  <a:pt x="309" y="87"/>
                  <a:pt x="306" y="84"/>
                  <a:pt x="303" y="84"/>
                </a:cubicBezTo>
                <a:cubicBezTo>
                  <a:pt x="303" y="84"/>
                  <a:pt x="303" y="84"/>
                  <a:pt x="303" y="84"/>
                </a:cubicBezTo>
                <a:cubicBezTo>
                  <a:pt x="299" y="84"/>
                  <a:pt x="297" y="87"/>
                  <a:pt x="297" y="90"/>
                </a:cubicBezTo>
                <a:cubicBezTo>
                  <a:pt x="297" y="94"/>
                  <a:pt x="299" y="96"/>
                  <a:pt x="303" y="96"/>
                </a:cubicBezTo>
                <a:close/>
                <a:moveTo>
                  <a:pt x="276" y="96"/>
                </a:moveTo>
                <a:cubicBezTo>
                  <a:pt x="276" y="96"/>
                  <a:pt x="276" y="96"/>
                  <a:pt x="276" y="96"/>
                </a:cubicBezTo>
                <a:cubicBezTo>
                  <a:pt x="279" y="96"/>
                  <a:pt x="282" y="94"/>
                  <a:pt x="282" y="90"/>
                </a:cubicBezTo>
                <a:cubicBezTo>
                  <a:pt x="282" y="90"/>
                  <a:pt x="282" y="90"/>
                  <a:pt x="282" y="90"/>
                </a:cubicBezTo>
                <a:cubicBezTo>
                  <a:pt x="282" y="87"/>
                  <a:pt x="279" y="84"/>
                  <a:pt x="276" y="84"/>
                </a:cubicBezTo>
                <a:cubicBezTo>
                  <a:pt x="276" y="84"/>
                  <a:pt x="276" y="84"/>
                  <a:pt x="276" y="84"/>
                </a:cubicBezTo>
                <a:cubicBezTo>
                  <a:pt x="272" y="84"/>
                  <a:pt x="270" y="87"/>
                  <a:pt x="270" y="90"/>
                </a:cubicBezTo>
                <a:cubicBezTo>
                  <a:pt x="270" y="94"/>
                  <a:pt x="272" y="96"/>
                  <a:pt x="276" y="96"/>
                </a:cubicBezTo>
                <a:close/>
                <a:moveTo>
                  <a:pt x="249" y="96"/>
                </a:moveTo>
                <a:cubicBezTo>
                  <a:pt x="249" y="96"/>
                  <a:pt x="249" y="96"/>
                  <a:pt x="249" y="96"/>
                </a:cubicBezTo>
                <a:cubicBezTo>
                  <a:pt x="252" y="96"/>
                  <a:pt x="255" y="94"/>
                  <a:pt x="255" y="90"/>
                </a:cubicBezTo>
                <a:cubicBezTo>
                  <a:pt x="255" y="90"/>
                  <a:pt x="255" y="90"/>
                  <a:pt x="255" y="90"/>
                </a:cubicBezTo>
                <a:cubicBezTo>
                  <a:pt x="255" y="87"/>
                  <a:pt x="252" y="84"/>
                  <a:pt x="249" y="84"/>
                </a:cubicBezTo>
                <a:cubicBezTo>
                  <a:pt x="249" y="84"/>
                  <a:pt x="249" y="84"/>
                  <a:pt x="249" y="84"/>
                </a:cubicBezTo>
                <a:cubicBezTo>
                  <a:pt x="245" y="84"/>
                  <a:pt x="243" y="87"/>
                  <a:pt x="243" y="90"/>
                </a:cubicBezTo>
                <a:cubicBezTo>
                  <a:pt x="243" y="94"/>
                  <a:pt x="245" y="96"/>
                  <a:pt x="249" y="96"/>
                </a:cubicBezTo>
                <a:close/>
                <a:moveTo>
                  <a:pt x="222" y="96"/>
                </a:moveTo>
                <a:cubicBezTo>
                  <a:pt x="222" y="96"/>
                  <a:pt x="222" y="96"/>
                  <a:pt x="222" y="96"/>
                </a:cubicBezTo>
                <a:cubicBezTo>
                  <a:pt x="225" y="96"/>
                  <a:pt x="228" y="94"/>
                  <a:pt x="228" y="90"/>
                </a:cubicBezTo>
                <a:cubicBezTo>
                  <a:pt x="228" y="90"/>
                  <a:pt x="228" y="90"/>
                  <a:pt x="228" y="90"/>
                </a:cubicBezTo>
                <a:cubicBezTo>
                  <a:pt x="228" y="87"/>
                  <a:pt x="225" y="84"/>
                  <a:pt x="222" y="84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8" y="84"/>
                  <a:pt x="216" y="87"/>
                  <a:pt x="216" y="90"/>
                </a:cubicBezTo>
                <a:cubicBezTo>
                  <a:pt x="216" y="94"/>
                  <a:pt x="218" y="96"/>
                  <a:pt x="222" y="96"/>
                </a:cubicBezTo>
                <a:close/>
                <a:moveTo>
                  <a:pt x="195" y="96"/>
                </a:moveTo>
                <a:cubicBezTo>
                  <a:pt x="195" y="96"/>
                  <a:pt x="195" y="96"/>
                  <a:pt x="195" y="96"/>
                </a:cubicBezTo>
                <a:cubicBezTo>
                  <a:pt x="198" y="96"/>
                  <a:pt x="201" y="94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87"/>
                  <a:pt x="198" y="84"/>
                  <a:pt x="195" y="84"/>
                </a:cubicBezTo>
                <a:cubicBezTo>
                  <a:pt x="195" y="84"/>
                  <a:pt x="195" y="84"/>
                  <a:pt x="195" y="84"/>
                </a:cubicBezTo>
                <a:cubicBezTo>
                  <a:pt x="191" y="84"/>
                  <a:pt x="189" y="87"/>
                  <a:pt x="189" y="90"/>
                </a:cubicBezTo>
                <a:cubicBezTo>
                  <a:pt x="189" y="94"/>
                  <a:pt x="191" y="96"/>
                  <a:pt x="195" y="96"/>
                </a:cubicBezTo>
                <a:close/>
                <a:moveTo>
                  <a:pt x="168" y="96"/>
                </a:moveTo>
                <a:cubicBezTo>
                  <a:pt x="168" y="96"/>
                  <a:pt x="168" y="96"/>
                  <a:pt x="168" y="96"/>
                </a:cubicBezTo>
                <a:cubicBezTo>
                  <a:pt x="171" y="96"/>
                  <a:pt x="174" y="94"/>
                  <a:pt x="174" y="90"/>
                </a:cubicBezTo>
                <a:cubicBezTo>
                  <a:pt x="174" y="90"/>
                  <a:pt x="174" y="90"/>
                  <a:pt x="174" y="90"/>
                </a:cubicBezTo>
                <a:cubicBezTo>
                  <a:pt x="174" y="87"/>
                  <a:pt x="171" y="84"/>
                  <a:pt x="168" y="84"/>
                </a:cubicBezTo>
                <a:cubicBezTo>
                  <a:pt x="168" y="84"/>
                  <a:pt x="168" y="84"/>
                  <a:pt x="168" y="84"/>
                </a:cubicBezTo>
                <a:cubicBezTo>
                  <a:pt x="164" y="84"/>
                  <a:pt x="162" y="87"/>
                  <a:pt x="162" y="90"/>
                </a:cubicBezTo>
                <a:cubicBezTo>
                  <a:pt x="162" y="94"/>
                  <a:pt x="164" y="96"/>
                  <a:pt x="168" y="96"/>
                </a:cubicBezTo>
                <a:close/>
                <a:moveTo>
                  <a:pt x="141" y="96"/>
                </a:moveTo>
                <a:cubicBezTo>
                  <a:pt x="141" y="96"/>
                  <a:pt x="141" y="96"/>
                  <a:pt x="141" y="96"/>
                </a:cubicBezTo>
                <a:cubicBezTo>
                  <a:pt x="144" y="96"/>
                  <a:pt x="147" y="94"/>
                  <a:pt x="147" y="90"/>
                </a:cubicBezTo>
                <a:cubicBezTo>
                  <a:pt x="147" y="90"/>
                  <a:pt x="147" y="90"/>
                  <a:pt x="147" y="90"/>
                </a:cubicBezTo>
                <a:cubicBezTo>
                  <a:pt x="147" y="87"/>
                  <a:pt x="144" y="84"/>
                  <a:pt x="141" y="84"/>
                </a:cubicBezTo>
                <a:cubicBezTo>
                  <a:pt x="141" y="84"/>
                  <a:pt x="141" y="84"/>
                  <a:pt x="141" y="84"/>
                </a:cubicBezTo>
                <a:cubicBezTo>
                  <a:pt x="137" y="84"/>
                  <a:pt x="135" y="87"/>
                  <a:pt x="135" y="90"/>
                </a:cubicBezTo>
                <a:cubicBezTo>
                  <a:pt x="135" y="94"/>
                  <a:pt x="137" y="96"/>
                  <a:pt x="141" y="96"/>
                </a:cubicBezTo>
                <a:close/>
                <a:moveTo>
                  <a:pt x="114" y="96"/>
                </a:moveTo>
                <a:cubicBezTo>
                  <a:pt x="114" y="96"/>
                  <a:pt x="114" y="96"/>
                  <a:pt x="114" y="96"/>
                </a:cubicBezTo>
                <a:cubicBezTo>
                  <a:pt x="117" y="96"/>
                  <a:pt x="120" y="94"/>
                  <a:pt x="120" y="90"/>
                </a:cubicBezTo>
                <a:cubicBezTo>
                  <a:pt x="120" y="90"/>
                  <a:pt x="120" y="90"/>
                  <a:pt x="120" y="90"/>
                </a:cubicBezTo>
                <a:cubicBezTo>
                  <a:pt x="120" y="87"/>
                  <a:pt x="117" y="84"/>
                  <a:pt x="114" y="84"/>
                </a:cubicBezTo>
                <a:cubicBezTo>
                  <a:pt x="114" y="84"/>
                  <a:pt x="114" y="84"/>
                  <a:pt x="114" y="84"/>
                </a:cubicBezTo>
                <a:cubicBezTo>
                  <a:pt x="110" y="84"/>
                  <a:pt x="108" y="87"/>
                  <a:pt x="108" y="90"/>
                </a:cubicBezTo>
                <a:cubicBezTo>
                  <a:pt x="108" y="94"/>
                  <a:pt x="110" y="96"/>
                  <a:pt x="114" y="96"/>
                </a:cubicBezTo>
                <a:close/>
                <a:moveTo>
                  <a:pt x="87" y="96"/>
                </a:moveTo>
                <a:cubicBezTo>
                  <a:pt x="87" y="96"/>
                  <a:pt x="87" y="96"/>
                  <a:pt x="87" y="96"/>
                </a:cubicBezTo>
                <a:cubicBezTo>
                  <a:pt x="90" y="96"/>
                  <a:pt x="93" y="94"/>
                  <a:pt x="93" y="90"/>
                </a:cubicBezTo>
                <a:cubicBezTo>
                  <a:pt x="93" y="90"/>
                  <a:pt x="93" y="90"/>
                  <a:pt x="93" y="90"/>
                </a:cubicBezTo>
                <a:cubicBezTo>
                  <a:pt x="93" y="87"/>
                  <a:pt x="90" y="84"/>
                  <a:pt x="87" y="84"/>
                </a:cubicBezTo>
                <a:cubicBezTo>
                  <a:pt x="87" y="84"/>
                  <a:pt x="87" y="84"/>
                  <a:pt x="87" y="84"/>
                </a:cubicBezTo>
                <a:cubicBezTo>
                  <a:pt x="83" y="84"/>
                  <a:pt x="81" y="87"/>
                  <a:pt x="81" y="90"/>
                </a:cubicBezTo>
                <a:cubicBezTo>
                  <a:pt x="81" y="94"/>
                  <a:pt x="83" y="96"/>
                  <a:pt x="87" y="96"/>
                </a:cubicBezTo>
                <a:close/>
                <a:moveTo>
                  <a:pt x="60" y="96"/>
                </a:moveTo>
                <a:cubicBezTo>
                  <a:pt x="60" y="96"/>
                  <a:pt x="60" y="96"/>
                  <a:pt x="60" y="96"/>
                </a:cubicBezTo>
                <a:cubicBezTo>
                  <a:pt x="63" y="96"/>
                  <a:pt x="66" y="94"/>
                  <a:pt x="66" y="90"/>
                </a:cubicBezTo>
                <a:cubicBezTo>
                  <a:pt x="66" y="90"/>
                  <a:pt x="66" y="90"/>
                  <a:pt x="66" y="90"/>
                </a:cubicBezTo>
                <a:cubicBezTo>
                  <a:pt x="66" y="87"/>
                  <a:pt x="63" y="84"/>
                  <a:pt x="60" y="84"/>
                </a:cubicBezTo>
                <a:cubicBezTo>
                  <a:pt x="60" y="84"/>
                  <a:pt x="60" y="84"/>
                  <a:pt x="60" y="84"/>
                </a:cubicBezTo>
                <a:cubicBezTo>
                  <a:pt x="56" y="84"/>
                  <a:pt x="54" y="87"/>
                  <a:pt x="54" y="90"/>
                </a:cubicBezTo>
                <a:cubicBezTo>
                  <a:pt x="54" y="94"/>
                  <a:pt x="56" y="96"/>
                  <a:pt x="60" y="96"/>
                </a:cubicBezTo>
                <a:close/>
                <a:moveTo>
                  <a:pt x="33" y="96"/>
                </a:moveTo>
                <a:cubicBezTo>
                  <a:pt x="33" y="96"/>
                  <a:pt x="33" y="96"/>
                  <a:pt x="33" y="96"/>
                </a:cubicBezTo>
                <a:cubicBezTo>
                  <a:pt x="36" y="96"/>
                  <a:pt x="39" y="94"/>
                  <a:pt x="39" y="90"/>
                </a:cubicBezTo>
                <a:cubicBezTo>
                  <a:pt x="39" y="90"/>
                  <a:pt x="39" y="90"/>
                  <a:pt x="39" y="90"/>
                </a:cubicBezTo>
                <a:cubicBezTo>
                  <a:pt x="39" y="87"/>
                  <a:pt x="36" y="84"/>
                  <a:pt x="33" y="84"/>
                </a:cubicBezTo>
                <a:cubicBezTo>
                  <a:pt x="33" y="84"/>
                  <a:pt x="33" y="84"/>
                  <a:pt x="33" y="84"/>
                </a:cubicBezTo>
                <a:cubicBezTo>
                  <a:pt x="29" y="84"/>
                  <a:pt x="27" y="87"/>
                  <a:pt x="27" y="90"/>
                </a:cubicBezTo>
                <a:cubicBezTo>
                  <a:pt x="27" y="94"/>
                  <a:pt x="29" y="96"/>
                  <a:pt x="33" y="96"/>
                </a:cubicBezTo>
                <a:close/>
                <a:moveTo>
                  <a:pt x="10" y="94"/>
                </a:moveTo>
                <a:cubicBezTo>
                  <a:pt x="11" y="93"/>
                  <a:pt x="12" y="92"/>
                  <a:pt x="12" y="90"/>
                </a:cubicBezTo>
                <a:cubicBezTo>
                  <a:pt x="12" y="89"/>
                  <a:pt x="11" y="87"/>
                  <a:pt x="10" y="86"/>
                </a:cubicBezTo>
                <a:cubicBezTo>
                  <a:pt x="8" y="84"/>
                  <a:pt x="4" y="84"/>
                  <a:pt x="1" y="86"/>
                </a:cubicBezTo>
                <a:cubicBezTo>
                  <a:pt x="0" y="87"/>
                  <a:pt x="0" y="89"/>
                  <a:pt x="0" y="90"/>
                </a:cubicBezTo>
                <a:cubicBezTo>
                  <a:pt x="0" y="92"/>
                  <a:pt x="0" y="93"/>
                  <a:pt x="1" y="94"/>
                </a:cubicBezTo>
                <a:cubicBezTo>
                  <a:pt x="2" y="96"/>
                  <a:pt x="4" y="96"/>
                  <a:pt x="6" y="96"/>
                </a:cubicBezTo>
                <a:cubicBezTo>
                  <a:pt x="7" y="96"/>
                  <a:pt x="9" y="96"/>
                  <a:pt x="10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8"/>
          <p:cNvSpPr/>
          <p:nvPr/>
        </p:nvSpPr>
        <p:spPr>
          <a:xfrm>
            <a:off x="5783400" y="5911200"/>
            <a:ext cx="1329840" cy="325800"/>
          </a:xfrm>
          <a:custGeom>
            <a:avLst/>
            <a:gdLst/>
            <a:ahLst/>
            <a:cxnLst/>
            <a:rect l="l" t="t" r="r" b="b"/>
            <a:pathLst>
              <a:path w="383" h="94" extrusionOk="0">
                <a:moveTo>
                  <a:pt x="6" y="12"/>
                </a:moveTo>
                <a:cubicBezTo>
                  <a:pt x="4" y="12"/>
                  <a:pt x="3" y="12"/>
                  <a:pt x="1" y="10"/>
                </a:cubicBezTo>
                <a:cubicBezTo>
                  <a:pt x="0" y="9"/>
                  <a:pt x="0" y="8"/>
                  <a:pt x="0" y="6"/>
                </a:cubicBezTo>
                <a:cubicBezTo>
                  <a:pt x="0" y="5"/>
                  <a:pt x="0" y="3"/>
                  <a:pt x="1" y="2"/>
                </a:cubicBezTo>
                <a:cubicBezTo>
                  <a:pt x="4" y="0"/>
                  <a:pt x="8" y="0"/>
                  <a:pt x="10" y="2"/>
                </a:cubicBezTo>
                <a:cubicBezTo>
                  <a:pt x="11" y="3"/>
                  <a:pt x="12" y="5"/>
                  <a:pt x="12" y="6"/>
                </a:cubicBezTo>
                <a:cubicBezTo>
                  <a:pt x="12" y="8"/>
                  <a:pt x="11" y="9"/>
                  <a:pt x="10" y="10"/>
                </a:cubicBezTo>
                <a:cubicBezTo>
                  <a:pt x="9" y="12"/>
                  <a:pt x="7" y="12"/>
                  <a:pt x="6" y="12"/>
                </a:cubicBezTo>
                <a:close/>
                <a:moveTo>
                  <a:pt x="63" y="74"/>
                </a:moveTo>
                <a:cubicBezTo>
                  <a:pt x="63" y="74"/>
                  <a:pt x="63" y="74"/>
                  <a:pt x="63" y="74"/>
                </a:cubicBezTo>
                <a:cubicBezTo>
                  <a:pt x="65" y="74"/>
                  <a:pt x="66" y="73"/>
                  <a:pt x="67" y="72"/>
                </a:cubicBezTo>
                <a:cubicBezTo>
                  <a:pt x="67" y="72"/>
                  <a:pt x="67" y="72"/>
                  <a:pt x="67" y="72"/>
                </a:cubicBezTo>
                <a:cubicBezTo>
                  <a:pt x="70" y="70"/>
                  <a:pt x="70" y="66"/>
                  <a:pt x="68" y="64"/>
                </a:cubicBezTo>
                <a:cubicBezTo>
                  <a:pt x="68" y="64"/>
                  <a:pt x="68" y="64"/>
                  <a:pt x="68" y="64"/>
                </a:cubicBezTo>
                <a:cubicBezTo>
                  <a:pt x="65" y="61"/>
                  <a:pt x="62" y="61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7" y="66"/>
                  <a:pt x="57" y="69"/>
                  <a:pt x="59" y="72"/>
                </a:cubicBezTo>
                <a:cubicBezTo>
                  <a:pt x="60" y="73"/>
                  <a:pt x="62" y="74"/>
                  <a:pt x="63" y="74"/>
                </a:cubicBezTo>
                <a:close/>
                <a:moveTo>
                  <a:pt x="44" y="53"/>
                </a:moveTo>
                <a:cubicBezTo>
                  <a:pt x="44" y="53"/>
                  <a:pt x="44" y="53"/>
                  <a:pt x="44" y="53"/>
                </a:cubicBezTo>
                <a:cubicBezTo>
                  <a:pt x="45" y="53"/>
                  <a:pt x="47" y="53"/>
                  <a:pt x="48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51" y="49"/>
                  <a:pt x="51" y="46"/>
                  <a:pt x="48" y="43"/>
                </a:cubicBezTo>
                <a:cubicBezTo>
                  <a:pt x="48" y="43"/>
                  <a:pt x="48" y="43"/>
                  <a:pt x="48" y="43"/>
                </a:cubicBezTo>
                <a:cubicBezTo>
                  <a:pt x="46" y="41"/>
                  <a:pt x="42" y="41"/>
                  <a:pt x="40" y="43"/>
                </a:cubicBezTo>
                <a:cubicBezTo>
                  <a:pt x="40" y="43"/>
                  <a:pt x="40" y="43"/>
                  <a:pt x="40" y="43"/>
                </a:cubicBezTo>
                <a:cubicBezTo>
                  <a:pt x="38" y="45"/>
                  <a:pt x="37" y="49"/>
                  <a:pt x="40" y="51"/>
                </a:cubicBezTo>
                <a:cubicBezTo>
                  <a:pt x="41" y="53"/>
                  <a:pt x="42" y="53"/>
                  <a:pt x="44" y="53"/>
                </a:cubicBezTo>
                <a:close/>
                <a:moveTo>
                  <a:pt x="25" y="33"/>
                </a:moveTo>
                <a:cubicBezTo>
                  <a:pt x="25" y="33"/>
                  <a:pt x="25" y="33"/>
                  <a:pt x="25" y="33"/>
                </a:cubicBezTo>
                <a:cubicBezTo>
                  <a:pt x="26" y="33"/>
                  <a:pt x="28" y="32"/>
                  <a:pt x="29" y="31"/>
                </a:cubicBezTo>
                <a:cubicBezTo>
                  <a:pt x="29" y="31"/>
                  <a:pt x="29" y="31"/>
                  <a:pt x="29" y="31"/>
                </a:cubicBezTo>
                <a:cubicBezTo>
                  <a:pt x="31" y="29"/>
                  <a:pt x="31" y="25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7" y="20"/>
                  <a:pt x="23" y="20"/>
                  <a:pt x="21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18" y="25"/>
                  <a:pt x="18" y="28"/>
                  <a:pt x="20" y="31"/>
                </a:cubicBezTo>
                <a:cubicBezTo>
                  <a:pt x="22" y="32"/>
                  <a:pt x="23" y="33"/>
                  <a:pt x="25" y="33"/>
                </a:cubicBezTo>
                <a:close/>
                <a:moveTo>
                  <a:pt x="87" y="92"/>
                </a:moveTo>
                <a:cubicBezTo>
                  <a:pt x="88" y="91"/>
                  <a:pt x="88" y="90"/>
                  <a:pt x="88" y="88"/>
                </a:cubicBezTo>
                <a:cubicBezTo>
                  <a:pt x="88" y="87"/>
                  <a:pt x="88" y="85"/>
                  <a:pt x="87" y="84"/>
                </a:cubicBezTo>
                <a:cubicBezTo>
                  <a:pt x="84" y="82"/>
                  <a:pt x="80" y="82"/>
                  <a:pt x="78" y="84"/>
                </a:cubicBezTo>
                <a:cubicBezTo>
                  <a:pt x="77" y="85"/>
                  <a:pt x="76" y="87"/>
                  <a:pt x="76" y="88"/>
                </a:cubicBezTo>
                <a:cubicBezTo>
                  <a:pt x="76" y="90"/>
                  <a:pt x="77" y="91"/>
                  <a:pt x="78" y="92"/>
                </a:cubicBezTo>
                <a:cubicBezTo>
                  <a:pt x="79" y="94"/>
                  <a:pt x="81" y="94"/>
                  <a:pt x="82" y="94"/>
                </a:cubicBezTo>
                <a:cubicBezTo>
                  <a:pt x="84" y="94"/>
                  <a:pt x="86" y="94"/>
                  <a:pt x="87" y="92"/>
                </a:cubicBezTo>
                <a:close/>
                <a:moveTo>
                  <a:pt x="350" y="94"/>
                </a:moveTo>
                <a:cubicBezTo>
                  <a:pt x="350" y="94"/>
                  <a:pt x="350" y="94"/>
                  <a:pt x="350" y="94"/>
                </a:cubicBezTo>
                <a:cubicBezTo>
                  <a:pt x="353" y="94"/>
                  <a:pt x="356" y="92"/>
                  <a:pt x="356" y="88"/>
                </a:cubicBezTo>
                <a:cubicBezTo>
                  <a:pt x="356" y="88"/>
                  <a:pt x="356" y="88"/>
                  <a:pt x="356" y="88"/>
                </a:cubicBezTo>
                <a:cubicBezTo>
                  <a:pt x="356" y="85"/>
                  <a:pt x="353" y="82"/>
                  <a:pt x="350" y="82"/>
                </a:cubicBezTo>
                <a:cubicBezTo>
                  <a:pt x="350" y="82"/>
                  <a:pt x="350" y="82"/>
                  <a:pt x="350" y="82"/>
                </a:cubicBezTo>
                <a:cubicBezTo>
                  <a:pt x="347" y="82"/>
                  <a:pt x="344" y="85"/>
                  <a:pt x="344" y="88"/>
                </a:cubicBezTo>
                <a:cubicBezTo>
                  <a:pt x="344" y="92"/>
                  <a:pt x="347" y="94"/>
                  <a:pt x="350" y="94"/>
                </a:cubicBezTo>
                <a:close/>
                <a:moveTo>
                  <a:pt x="323" y="94"/>
                </a:moveTo>
                <a:cubicBezTo>
                  <a:pt x="323" y="94"/>
                  <a:pt x="323" y="94"/>
                  <a:pt x="323" y="94"/>
                </a:cubicBezTo>
                <a:cubicBezTo>
                  <a:pt x="327" y="94"/>
                  <a:pt x="329" y="92"/>
                  <a:pt x="329" y="88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29" y="85"/>
                  <a:pt x="327" y="82"/>
                  <a:pt x="323" y="82"/>
                </a:cubicBezTo>
                <a:cubicBezTo>
                  <a:pt x="323" y="82"/>
                  <a:pt x="323" y="82"/>
                  <a:pt x="323" y="82"/>
                </a:cubicBezTo>
                <a:cubicBezTo>
                  <a:pt x="320" y="82"/>
                  <a:pt x="317" y="85"/>
                  <a:pt x="317" y="88"/>
                </a:cubicBezTo>
                <a:cubicBezTo>
                  <a:pt x="317" y="92"/>
                  <a:pt x="320" y="94"/>
                  <a:pt x="323" y="94"/>
                </a:cubicBezTo>
                <a:close/>
                <a:moveTo>
                  <a:pt x="296" y="94"/>
                </a:moveTo>
                <a:cubicBezTo>
                  <a:pt x="296" y="94"/>
                  <a:pt x="296" y="94"/>
                  <a:pt x="296" y="94"/>
                </a:cubicBezTo>
                <a:cubicBezTo>
                  <a:pt x="300" y="94"/>
                  <a:pt x="302" y="92"/>
                  <a:pt x="302" y="88"/>
                </a:cubicBezTo>
                <a:cubicBezTo>
                  <a:pt x="302" y="88"/>
                  <a:pt x="302" y="88"/>
                  <a:pt x="302" y="88"/>
                </a:cubicBezTo>
                <a:cubicBezTo>
                  <a:pt x="302" y="85"/>
                  <a:pt x="300" y="82"/>
                  <a:pt x="296" y="82"/>
                </a:cubicBezTo>
                <a:cubicBezTo>
                  <a:pt x="296" y="82"/>
                  <a:pt x="296" y="82"/>
                  <a:pt x="296" y="82"/>
                </a:cubicBezTo>
                <a:cubicBezTo>
                  <a:pt x="293" y="82"/>
                  <a:pt x="290" y="85"/>
                  <a:pt x="290" y="88"/>
                </a:cubicBezTo>
                <a:cubicBezTo>
                  <a:pt x="290" y="92"/>
                  <a:pt x="293" y="94"/>
                  <a:pt x="296" y="94"/>
                </a:cubicBezTo>
                <a:close/>
                <a:moveTo>
                  <a:pt x="270" y="94"/>
                </a:moveTo>
                <a:cubicBezTo>
                  <a:pt x="270" y="94"/>
                  <a:pt x="270" y="94"/>
                  <a:pt x="270" y="94"/>
                </a:cubicBezTo>
                <a:cubicBezTo>
                  <a:pt x="273" y="94"/>
                  <a:pt x="276" y="92"/>
                  <a:pt x="276" y="88"/>
                </a:cubicBezTo>
                <a:cubicBezTo>
                  <a:pt x="276" y="88"/>
                  <a:pt x="276" y="88"/>
                  <a:pt x="276" y="88"/>
                </a:cubicBezTo>
                <a:cubicBezTo>
                  <a:pt x="276" y="85"/>
                  <a:pt x="273" y="82"/>
                  <a:pt x="270" y="82"/>
                </a:cubicBezTo>
                <a:cubicBezTo>
                  <a:pt x="270" y="82"/>
                  <a:pt x="270" y="82"/>
                  <a:pt x="270" y="82"/>
                </a:cubicBezTo>
                <a:cubicBezTo>
                  <a:pt x="266" y="82"/>
                  <a:pt x="264" y="85"/>
                  <a:pt x="264" y="88"/>
                </a:cubicBezTo>
                <a:cubicBezTo>
                  <a:pt x="264" y="92"/>
                  <a:pt x="266" y="94"/>
                  <a:pt x="270" y="94"/>
                </a:cubicBezTo>
                <a:close/>
                <a:moveTo>
                  <a:pt x="243" y="94"/>
                </a:moveTo>
                <a:cubicBezTo>
                  <a:pt x="243" y="94"/>
                  <a:pt x="243" y="94"/>
                  <a:pt x="243" y="94"/>
                </a:cubicBezTo>
                <a:cubicBezTo>
                  <a:pt x="246" y="94"/>
                  <a:pt x="249" y="92"/>
                  <a:pt x="249" y="88"/>
                </a:cubicBezTo>
                <a:cubicBezTo>
                  <a:pt x="249" y="88"/>
                  <a:pt x="249" y="88"/>
                  <a:pt x="249" y="88"/>
                </a:cubicBezTo>
                <a:cubicBezTo>
                  <a:pt x="249" y="85"/>
                  <a:pt x="246" y="82"/>
                  <a:pt x="243" y="82"/>
                </a:cubicBezTo>
                <a:cubicBezTo>
                  <a:pt x="243" y="82"/>
                  <a:pt x="243" y="82"/>
                  <a:pt x="243" y="82"/>
                </a:cubicBezTo>
                <a:cubicBezTo>
                  <a:pt x="240" y="82"/>
                  <a:pt x="237" y="85"/>
                  <a:pt x="237" y="88"/>
                </a:cubicBezTo>
                <a:cubicBezTo>
                  <a:pt x="237" y="92"/>
                  <a:pt x="240" y="94"/>
                  <a:pt x="243" y="94"/>
                </a:cubicBezTo>
                <a:close/>
                <a:moveTo>
                  <a:pt x="216" y="94"/>
                </a:moveTo>
                <a:cubicBezTo>
                  <a:pt x="216" y="94"/>
                  <a:pt x="216" y="94"/>
                  <a:pt x="216" y="94"/>
                </a:cubicBezTo>
                <a:cubicBezTo>
                  <a:pt x="219" y="94"/>
                  <a:pt x="222" y="92"/>
                  <a:pt x="222" y="88"/>
                </a:cubicBezTo>
                <a:cubicBezTo>
                  <a:pt x="222" y="88"/>
                  <a:pt x="222" y="88"/>
                  <a:pt x="222" y="88"/>
                </a:cubicBezTo>
                <a:cubicBezTo>
                  <a:pt x="222" y="85"/>
                  <a:pt x="219" y="82"/>
                  <a:pt x="216" y="82"/>
                </a:cubicBezTo>
                <a:cubicBezTo>
                  <a:pt x="216" y="82"/>
                  <a:pt x="216" y="82"/>
                  <a:pt x="216" y="82"/>
                </a:cubicBezTo>
                <a:cubicBezTo>
                  <a:pt x="213" y="82"/>
                  <a:pt x="210" y="85"/>
                  <a:pt x="210" y="88"/>
                </a:cubicBezTo>
                <a:cubicBezTo>
                  <a:pt x="210" y="92"/>
                  <a:pt x="213" y="94"/>
                  <a:pt x="216" y="94"/>
                </a:cubicBezTo>
                <a:close/>
                <a:moveTo>
                  <a:pt x="189" y="94"/>
                </a:moveTo>
                <a:cubicBezTo>
                  <a:pt x="189" y="94"/>
                  <a:pt x="189" y="94"/>
                  <a:pt x="189" y="94"/>
                </a:cubicBezTo>
                <a:cubicBezTo>
                  <a:pt x="193" y="94"/>
                  <a:pt x="195" y="92"/>
                  <a:pt x="195" y="88"/>
                </a:cubicBezTo>
                <a:cubicBezTo>
                  <a:pt x="195" y="88"/>
                  <a:pt x="195" y="88"/>
                  <a:pt x="195" y="88"/>
                </a:cubicBezTo>
                <a:cubicBezTo>
                  <a:pt x="195" y="85"/>
                  <a:pt x="193" y="82"/>
                  <a:pt x="189" y="82"/>
                </a:cubicBezTo>
                <a:cubicBezTo>
                  <a:pt x="189" y="82"/>
                  <a:pt x="189" y="82"/>
                  <a:pt x="189" y="82"/>
                </a:cubicBezTo>
                <a:cubicBezTo>
                  <a:pt x="186" y="82"/>
                  <a:pt x="183" y="85"/>
                  <a:pt x="183" y="88"/>
                </a:cubicBezTo>
                <a:cubicBezTo>
                  <a:pt x="183" y="92"/>
                  <a:pt x="186" y="94"/>
                  <a:pt x="189" y="94"/>
                </a:cubicBezTo>
                <a:close/>
                <a:moveTo>
                  <a:pt x="163" y="94"/>
                </a:moveTo>
                <a:cubicBezTo>
                  <a:pt x="163" y="94"/>
                  <a:pt x="163" y="94"/>
                  <a:pt x="163" y="94"/>
                </a:cubicBezTo>
                <a:cubicBezTo>
                  <a:pt x="166" y="94"/>
                  <a:pt x="169" y="92"/>
                  <a:pt x="169" y="88"/>
                </a:cubicBezTo>
                <a:cubicBezTo>
                  <a:pt x="169" y="88"/>
                  <a:pt x="169" y="88"/>
                  <a:pt x="169" y="88"/>
                </a:cubicBezTo>
                <a:cubicBezTo>
                  <a:pt x="169" y="85"/>
                  <a:pt x="166" y="82"/>
                  <a:pt x="163" y="82"/>
                </a:cubicBezTo>
                <a:cubicBezTo>
                  <a:pt x="163" y="82"/>
                  <a:pt x="163" y="82"/>
                  <a:pt x="163" y="82"/>
                </a:cubicBezTo>
                <a:cubicBezTo>
                  <a:pt x="159" y="82"/>
                  <a:pt x="157" y="85"/>
                  <a:pt x="157" y="88"/>
                </a:cubicBezTo>
                <a:cubicBezTo>
                  <a:pt x="157" y="92"/>
                  <a:pt x="159" y="94"/>
                  <a:pt x="163" y="94"/>
                </a:cubicBezTo>
                <a:close/>
                <a:moveTo>
                  <a:pt x="136" y="94"/>
                </a:moveTo>
                <a:cubicBezTo>
                  <a:pt x="136" y="94"/>
                  <a:pt x="136" y="94"/>
                  <a:pt x="136" y="94"/>
                </a:cubicBezTo>
                <a:cubicBezTo>
                  <a:pt x="139" y="94"/>
                  <a:pt x="142" y="92"/>
                  <a:pt x="142" y="88"/>
                </a:cubicBezTo>
                <a:cubicBezTo>
                  <a:pt x="142" y="88"/>
                  <a:pt x="142" y="88"/>
                  <a:pt x="142" y="88"/>
                </a:cubicBezTo>
                <a:cubicBezTo>
                  <a:pt x="142" y="85"/>
                  <a:pt x="139" y="82"/>
                  <a:pt x="136" y="82"/>
                </a:cubicBezTo>
                <a:cubicBezTo>
                  <a:pt x="136" y="82"/>
                  <a:pt x="136" y="82"/>
                  <a:pt x="136" y="82"/>
                </a:cubicBezTo>
                <a:cubicBezTo>
                  <a:pt x="133" y="82"/>
                  <a:pt x="130" y="85"/>
                  <a:pt x="130" y="88"/>
                </a:cubicBezTo>
                <a:cubicBezTo>
                  <a:pt x="130" y="92"/>
                  <a:pt x="133" y="94"/>
                  <a:pt x="136" y="94"/>
                </a:cubicBezTo>
                <a:close/>
                <a:moveTo>
                  <a:pt x="109" y="94"/>
                </a:moveTo>
                <a:cubicBezTo>
                  <a:pt x="109" y="94"/>
                  <a:pt x="109" y="94"/>
                  <a:pt x="109" y="94"/>
                </a:cubicBezTo>
                <a:cubicBezTo>
                  <a:pt x="112" y="94"/>
                  <a:pt x="115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5"/>
                  <a:pt x="112" y="82"/>
                  <a:pt x="109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06" y="82"/>
                  <a:pt x="103" y="85"/>
                  <a:pt x="103" y="88"/>
                </a:cubicBezTo>
                <a:cubicBezTo>
                  <a:pt x="103" y="92"/>
                  <a:pt x="106" y="94"/>
                  <a:pt x="109" y="94"/>
                </a:cubicBezTo>
                <a:close/>
                <a:moveTo>
                  <a:pt x="381" y="92"/>
                </a:moveTo>
                <a:cubicBezTo>
                  <a:pt x="382" y="91"/>
                  <a:pt x="383" y="90"/>
                  <a:pt x="383" y="88"/>
                </a:cubicBezTo>
                <a:cubicBezTo>
                  <a:pt x="383" y="87"/>
                  <a:pt x="382" y="85"/>
                  <a:pt x="381" y="84"/>
                </a:cubicBezTo>
                <a:cubicBezTo>
                  <a:pt x="379" y="82"/>
                  <a:pt x="375" y="82"/>
                  <a:pt x="372" y="84"/>
                </a:cubicBezTo>
                <a:cubicBezTo>
                  <a:pt x="371" y="85"/>
                  <a:pt x="371" y="87"/>
                  <a:pt x="371" y="88"/>
                </a:cubicBezTo>
                <a:cubicBezTo>
                  <a:pt x="371" y="90"/>
                  <a:pt x="371" y="91"/>
                  <a:pt x="372" y="92"/>
                </a:cubicBezTo>
                <a:cubicBezTo>
                  <a:pt x="374" y="94"/>
                  <a:pt x="375" y="94"/>
                  <a:pt x="377" y="94"/>
                </a:cubicBezTo>
                <a:cubicBezTo>
                  <a:pt x="378" y="94"/>
                  <a:pt x="380" y="94"/>
                  <a:pt x="381" y="92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1CA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8"/>
          <p:cNvSpPr/>
          <p:nvPr/>
        </p:nvSpPr>
        <p:spPr>
          <a:xfrm>
            <a:off x="6352920" y="3856320"/>
            <a:ext cx="1111320" cy="121320"/>
          </a:xfrm>
          <a:custGeom>
            <a:avLst/>
            <a:gdLst/>
            <a:ahLst/>
            <a:cxnLst/>
            <a:rect l="l" t="t" r="r" b="b"/>
            <a:pathLst>
              <a:path w="320" h="35" extrusionOk="0">
                <a:moveTo>
                  <a:pt x="6" y="35"/>
                </a:moveTo>
                <a:cubicBezTo>
                  <a:pt x="5" y="35"/>
                  <a:pt x="3" y="35"/>
                  <a:pt x="2" y="33"/>
                </a:cubicBezTo>
                <a:cubicBezTo>
                  <a:pt x="1" y="32"/>
                  <a:pt x="0" y="31"/>
                  <a:pt x="0" y="29"/>
                </a:cubicBezTo>
                <a:cubicBezTo>
                  <a:pt x="0" y="28"/>
                  <a:pt x="1" y="26"/>
                  <a:pt x="2" y="25"/>
                </a:cubicBezTo>
                <a:cubicBezTo>
                  <a:pt x="4" y="23"/>
                  <a:pt x="8" y="23"/>
                  <a:pt x="10" y="25"/>
                </a:cubicBezTo>
                <a:cubicBezTo>
                  <a:pt x="12" y="26"/>
                  <a:pt x="12" y="28"/>
                  <a:pt x="12" y="29"/>
                </a:cubicBezTo>
                <a:cubicBezTo>
                  <a:pt x="12" y="31"/>
                  <a:pt x="12" y="32"/>
                  <a:pt x="10" y="33"/>
                </a:cubicBezTo>
                <a:cubicBezTo>
                  <a:pt x="9" y="35"/>
                  <a:pt x="8" y="35"/>
                  <a:pt x="6" y="35"/>
                </a:cubicBezTo>
                <a:close/>
                <a:moveTo>
                  <a:pt x="28" y="16"/>
                </a:moveTo>
                <a:cubicBezTo>
                  <a:pt x="28" y="16"/>
                  <a:pt x="28" y="16"/>
                  <a:pt x="28" y="16"/>
                </a:cubicBezTo>
                <a:cubicBezTo>
                  <a:pt x="29" y="16"/>
                  <a:pt x="30" y="15"/>
                  <a:pt x="32" y="14"/>
                </a:cubicBezTo>
                <a:cubicBezTo>
                  <a:pt x="32" y="14"/>
                  <a:pt x="32" y="14"/>
                  <a:pt x="32" y="14"/>
                </a:cubicBezTo>
                <a:cubicBezTo>
                  <a:pt x="34" y="12"/>
                  <a:pt x="34" y="8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0" y="3"/>
                  <a:pt x="26" y="3"/>
                  <a:pt x="23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1" y="8"/>
                  <a:pt x="21" y="11"/>
                  <a:pt x="23" y="14"/>
                </a:cubicBezTo>
                <a:cubicBezTo>
                  <a:pt x="24" y="15"/>
                  <a:pt x="26" y="16"/>
                  <a:pt x="28" y="16"/>
                </a:cubicBezTo>
                <a:close/>
                <a:moveTo>
                  <a:pt x="285" y="12"/>
                </a:moveTo>
                <a:cubicBezTo>
                  <a:pt x="285" y="12"/>
                  <a:pt x="285" y="12"/>
                  <a:pt x="285" y="12"/>
                </a:cubicBezTo>
                <a:cubicBezTo>
                  <a:pt x="288" y="12"/>
                  <a:pt x="291" y="9"/>
                  <a:pt x="291" y="6"/>
                </a:cubicBezTo>
                <a:cubicBezTo>
                  <a:pt x="291" y="6"/>
                  <a:pt x="291" y="6"/>
                  <a:pt x="291" y="6"/>
                </a:cubicBezTo>
                <a:cubicBezTo>
                  <a:pt x="291" y="3"/>
                  <a:pt x="288" y="0"/>
                  <a:pt x="285" y="0"/>
                </a:cubicBezTo>
                <a:cubicBezTo>
                  <a:pt x="285" y="0"/>
                  <a:pt x="285" y="0"/>
                  <a:pt x="285" y="0"/>
                </a:cubicBezTo>
                <a:cubicBezTo>
                  <a:pt x="282" y="0"/>
                  <a:pt x="279" y="3"/>
                  <a:pt x="279" y="6"/>
                </a:cubicBezTo>
                <a:cubicBezTo>
                  <a:pt x="279" y="9"/>
                  <a:pt x="282" y="12"/>
                  <a:pt x="285" y="12"/>
                </a:cubicBezTo>
                <a:close/>
                <a:moveTo>
                  <a:pt x="256" y="12"/>
                </a:moveTo>
                <a:cubicBezTo>
                  <a:pt x="256" y="12"/>
                  <a:pt x="256" y="12"/>
                  <a:pt x="256" y="12"/>
                </a:cubicBezTo>
                <a:cubicBezTo>
                  <a:pt x="260" y="12"/>
                  <a:pt x="262" y="9"/>
                  <a:pt x="262" y="6"/>
                </a:cubicBezTo>
                <a:cubicBezTo>
                  <a:pt x="262" y="6"/>
                  <a:pt x="262" y="6"/>
                  <a:pt x="262" y="6"/>
                </a:cubicBezTo>
                <a:cubicBezTo>
                  <a:pt x="262" y="3"/>
                  <a:pt x="260" y="0"/>
                  <a:pt x="256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53" y="0"/>
                  <a:pt x="250" y="3"/>
                  <a:pt x="250" y="6"/>
                </a:cubicBezTo>
                <a:cubicBezTo>
                  <a:pt x="250" y="9"/>
                  <a:pt x="253" y="12"/>
                  <a:pt x="256" y="12"/>
                </a:cubicBezTo>
                <a:close/>
                <a:moveTo>
                  <a:pt x="227" y="12"/>
                </a:moveTo>
                <a:cubicBezTo>
                  <a:pt x="227" y="12"/>
                  <a:pt x="227" y="12"/>
                  <a:pt x="227" y="12"/>
                </a:cubicBezTo>
                <a:cubicBezTo>
                  <a:pt x="231" y="12"/>
                  <a:pt x="233" y="9"/>
                  <a:pt x="233" y="6"/>
                </a:cubicBezTo>
                <a:cubicBezTo>
                  <a:pt x="233" y="6"/>
                  <a:pt x="233" y="6"/>
                  <a:pt x="233" y="6"/>
                </a:cubicBezTo>
                <a:cubicBezTo>
                  <a:pt x="233" y="3"/>
                  <a:pt x="231" y="0"/>
                  <a:pt x="227" y="0"/>
                </a:cubicBezTo>
                <a:cubicBezTo>
                  <a:pt x="227" y="0"/>
                  <a:pt x="227" y="0"/>
                  <a:pt x="227" y="0"/>
                </a:cubicBezTo>
                <a:cubicBezTo>
                  <a:pt x="224" y="0"/>
                  <a:pt x="221" y="3"/>
                  <a:pt x="221" y="6"/>
                </a:cubicBezTo>
                <a:cubicBezTo>
                  <a:pt x="221" y="9"/>
                  <a:pt x="224" y="12"/>
                  <a:pt x="227" y="12"/>
                </a:cubicBezTo>
                <a:close/>
                <a:moveTo>
                  <a:pt x="199" y="12"/>
                </a:moveTo>
                <a:cubicBezTo>
                  <a:pt x="199" y="12"/>
                  <a:pt x="199" y="12"/>
                  <a:pt x="199" y="12"/>
                </a:cubicBezTo>
                <a:cubicBezTo>
                  <a:pt x="202" y="12"/>
                  <a:pt x="205" y="9"/>
                  <a:pt x="205" y="6"/>
                </a:cubicBezTo>
                <a:cubicBezTo>
                  <a:pt x="205" y="6"/>
                  <a:pt x="205" y="6"/>
                  <a:pt x="205" y="6"/>
                </a:cubicBezTo>
                <a:cubicBezTo>
                  <a:pt x="205" y="3"/>
                  <a:pt x="202" y="0"/>
                  <a:pt x="19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5" y="0"/>
                  <a:pt x="193" y="3"/>
                  <a:pt x="193" y="6"/>
                </a:cubicBezTo>
                <a:cubicBezTo>
                  <a:pt x="193" y="9"/>
                  <a:pt x="195" y="12"/>
                  <a:pt x="199" y="12"/>
                </a:cubicBezTo>
                <a:close/>
                <a:moveTo>
                  <a:pt x="170" y="12"/>
                </a:moveTo>
                <a:cubicBezTo>
                  <a:pt x="170" y="12"/>
                  <a:pt x="170" y="12"/>
                  <a:pt x="170" y="12"/>
                </a:cubicBezTo>
                <a:cubicBezTo>
                  <a:pt x="173" y="12"/>
                  <a:pt x="176" y="9"/>
                  <a:pt x="176" y="6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3"/>
                  <a:pt x="173" y="0"/>
                  <a:pt x="170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67" y="0"/>
                  <a:pt x="164" y="3"/>
                  <a:pt x="164" y="6"/>
                </a:cubicBezTo>
                <a:cubicBezTo>
                  <a:pt x="164" y="9"/>
                  <a:pt x="167" y="12"/>
                  <a:pt x="170" y="12"/>
                </a:cubicBezTo>
                <a:close/>
                <a:moveTo>
                  <a:pt x="141" y="12"/>
                </a:moveTo>
                <a:cubicBezTo>
                  <a:pt x="141" y="12"/>
                  <a:pt x="141" y="12"/>
                  <a:pt x="141" y="12"/>
                </a:cubicBezTo>
                <a:cubicBezTo>
                  <a:pt x="144" y="12"/>
                  <a:pt x="147" y="9"/>
                  <a:pt x="147" y="6"/>
                </a:cubicBezTo>
                <a:cubicBezTo>
                  <a:pt x="147" y="6"/>
                  <a:pt x="147" y="6"/>
                  <a:pt x="147" y="6"/>
                </a:cubicBezTo>
                <a:cubicBezTo>
                  <a:pt x="147" y="3"/>
                  <a:pt x="144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38" y="0"/>
                  <a:pt x="135" y="3"/>
                  <a:pt x="135" y="6"/>
                </a:cubicBezTo>
                <a:cubicBezTo>
                  <a:pt x="135" y="9"/>
                  <a:pt x="138" y="12"/>
                  <a:pt x="141" y="12"/>
                </a:cubicBezTo>
                <a:close/>
                <a:moveTo>
                  <a:pt x="112" y="12"/>
                </a:moveTo>
                <a:cubicBezTo>
                  <a:pt x="112" y="12"/>
                  <a:pt x="112" y="12"/>
                  <a:pt x="112" y="12"/>
                </a:cubicBezTo>
                <a:cubicBezTo>
                  <a:pt x="116" y="12"/>
                  <a:pt x="118" y="9"/>
                  <a:pt x="118" y="6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3"/>
                  <a:pt x="116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09" y="0"/>
                  <a:pt x="106" y="3"/>
                  <a:pt x="106" y="6"/>
                </a:cubicBezTo>
                <a:cubicBezTo>
                  <a:pt x="106" y="9"/>
                  <a:pt x="109" y="12"/>
                  <a:pt x="112" y="12"/>
                </a:cubicBezTo>
                <a:close/>
                <a:moveTo>
                  <a:pt x="8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7" y="12"/>
                  <a:pt x="90" y="9"/>
                  <a:pt x="90" y="6"/>
                </a:cubicBezTo>
                <a:cubicBezTo>
                  <a:pt x="90" y="6"/>
                  <a:pt x="90" y="6"/>
                  <a:pt x="90" y="6"/>
                </a:cubicBezTo>
                <a:cubicBezTo>
                  <a:pt x="90" y="3"/>
                  <a:pt x="87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0" y="0"/>
                  <a:pt x="78" y="3"/>
                  <a:pt x="78" y="6"/>
                </a:cubicBezTo>
                <a:cubicBezTo>
                  <a:pt x="78" y="9"/>
                  <a:pt x="80" y="12"/>
                  <a:pt x="84" y="12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5" y="12"/>
                </a:cubicBezTo>
                <a:cubicBezTo>
                  <a:pt x="58" y="12"/>
                  <a:pt x="61" y="9"/>
                  <a:pt x="61" y="6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3"/>
                  <a:pt x="58" y="0"/>
                  <a:pt x="5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1" y="0"/>
                  <a:pt x="49" y="3"/>
                  <a:pt x="49" y="6"/>
                </a:cubicBezTo>
                <a:cubicBezTo>
                  <a:pt x="49" y="9"/>
                  <a:pt x="51" y="12"/>
                  <a:pt x="55" y="12"/>
                </a:cubicBezTo>
                <a:close/>
                <a:moveTo>
                  <a:pt x="318" y="10"/>
                </a:moveTo>
                <a:cubicBezTo>
                  <a:pt x="319" y="9"/>
                  <a:pt x="320" y="8"/>
                  <a:pt x="320" y="6"/>
                </a:cubicBezTo>
                <a:cubicBezTo>
                  <a:pt x="320" y="4"/>
                  <a:pt x="319" y="3"/>
                  <a:pt x="318" y="2"/>
                </a:cubicBezTo>
                <a:cubicBezTo>
                  <a:pt x="316" y="0"/>
                  <a:pt x="312" y="0"/>
                  <a:pt x="310" y="2"/>
                </a:cubicBezTo>
                <a:cubicBezTo>
                  <a:pt x="308" y="3"/>
                  <a:pt x="308" y="4"/>
                  <a:pt x="308" y="6"/>
                </a:cubicBezTo>
                <a:cubicBezTo>
                  <a:pt x="308" y="8"/>
                  <a:pt x="308" y="9"/>
                  <a:pt x="310" y="10"/>
                </a:cubicBezTo>
                <a:cubicBezTo>
                  <a:pt x="311" y="11"/>
                  <a:pt x="312" y="12"/>
                  <a:pt x="314" y="12"/>
                </a:cubicBezTo>
                <a:cubicBezTo>
                  <a:pt x="315" y="12"/>
                  <a:pt x="317" y="11"/>
                  <a:pt x="318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4748760" y="2447640"/>
            <a:ext cx="41760" cy="421200"/>
          </a:xfrm>
          <a:custGeom>
            <a:avLst/>
            <a:gdLst/>
            <a:ahLst/>
            <a:cxnLst/>
            <a:rect l="l" t="t" r="r" b="b"/>
            <a:pathLst>
              <a:path w="12" h="121" extrusionOk="0">
                <a:moveTo>
                  <a:pt x="6" y="121"/>
                </a:moveTo>
                <a:cubicBezTo>
                  <a:pt x="4" y="121"/>
                  <a:pt x="3" y="121"/>
                  <a:pt x="2" y="120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14"/>
                  <a:pt x="1" y="112"/>
                  <a:pt x="2" y="111"/>
                </a:cubicBezTo>
                <a:cubicBezTo>
                  <a:pt x="4" y="109"/>
                  <a:pt x="8" y="109"/>
                  <a:pt x="10" y="111"/>
                </a:cubicBezTo>
                <a:cubicBezTo>
                  <a:pt x="11" y="112"/>
                  <a:pt x="12" y="114"/>
                  <a:pt x="12" y="115"/>
                </a:cubicBezTo>
                <a:cubicBezTo>
                  <a:pt x="12" y="117"/>
                  <a:pt x="11" y="119"/>
                  <a:pt x="10" y="120"/>
                </a:cubicBezTo>
                <a:cubicBezTo>
                  <a:pt x="9" y="121"/>
                  <a:pt x="8" y="121"/>
                  <a:pt x="6" y="121"/>
                </a:cubicBezTo>
                <a:close/>
                <a:moveTo>
                  <a:pt x="6" y="94"/>
                </a:moveTo>
                <a:cubicBezTo>
                  <a:pt x="6" y="94"/>
                  <a:pt x="6" y="94"/>
                  <a:pt x="6" y="94"/>
                </a:cubicBezTo>
                <a:cubicBezTo>
                  <a:pt x="9" y="94"/>
                  <a:pt x="12" y="91"/>
                  <a:pt x="12" y="88"/>
                </a:cubicBezTo>
                <a:cubicBezTo>
                  <a:pt x="12" y="88"/>
                  <a:pt x="12" y="88"/>
                  <a:pt x="12" y="88"/>
                </a:cubicBezTo>
                <a:cubicBezTo>
                  <a:pt x="12" y="85"/>
                  <a:pt x="9" y="82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3" y="82"/>
                  <a:pt x="0" y="85"/>
                  <a:pt x="0" y="88"/>
                </a:cubicBezTo>
                <a:cubicBezTo>
                  <a:pt x="0" y="91"/>
                  <a:pt x="3" y="94"/>
                  <a:pt x="6" y="94"/>
                </a:cubicBezTo>
                <a:close/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9" y="67"/>
                  <a:pt x="12" y="64"/>
                  <a:pt x="12" y="61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57"/>
                  <a:pt x="9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3" y="55"/>
                  <a:pt x="0" y="57"/>
                  <a:pt x="0" y="61"/>
                </a:cubicBezTo>
                <a:cubicBezTo>
                  <a:pt x="0" y="64"/>
                  <a:pt x="3" y="67"/>
                  <a:pt x="6" y="67"/>
                </a:cubicBezTo>
                <a:close/>
                <a:moveTo>
                  <a:pt x="6" y="39"/>
                </a:moveTo>
                <a:cubicBezTo>
                  <a:pt x="6" y="39"/>
                  <a:pt x="6" y="39"/>
                  <a:pt x="6" y="39"/>
                </a:cubicBezTo>
                <a:cubicBezTo>
                  <a:pt x="9" y="39"/>
                  <a:pt x="12" y="37"/>
                  <a:pt x="12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2" y="30"/>
                  <a:pt x="9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3" y="27"/>
                  <a:pt x="0" y="30"/>
                  <a:pt x="0" y="33"/>
                </a:cubicBezTo>
                <a:cubicBezTo>
                  <a:pt x="0" y="37"/>
                  <a:pt x="3" y="39"/>
                  <a:pt x="6" y="39"/>
                </a:cubicBezTo>
                <a:close/>
                <a:moveTo>
                  <a:pt x="10" y="10"/>
                </a:moveTo>
                <a:cubicBezTo>
                  <a:pt x="11" y="9"/>
                  <a:pt x="12" y="8"/>
                  <a:pt x="12" y="6"/>
                </a:cubicBezTo>
                <a:cubicBezTo>
                  <a:pt x="12" y="4"/>
                  <a:pt x="11" y="3"/>
                  <a:pt x="10" y="2"/>
                </a:cubicBezTo>
                <a:cubicBezTo>
                  <a:pt x="8" y="0"/>
                  <a:pt x="4" y="0"/>
                  <a:pt x="2" y="2"/>
                </a:cubicBezTo>
                <a:cubicBezTo>
                  <a:pt x="1" y="3"/>
                  <a:pt x="0" y="4"/>
                  <a:pt x="0" y="6"/>
                </a:cubicBezTo>
                <a:cubicBezTo>
                  <a:pt x="0" y="8"/>
                  <a:pt x="1" y="9"/>
                  <a:pt x="2" y="10"/>
                </a:cubicBezTo>
                <a:cubicBezTo>
                  <a:pt x="3" y="11"/>
                  <a:pt x="4" y="12"/>
                  <a:pt x="6" y="12"/>
                </a:cubicBezTo>
                <a:cubicBezTo>
                  <a:pt x="8" y="12"/>
                  <a:pt x="9" y="11"/>
                  <a:pt x="10" y="1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>
            <a:off x="1841400" y="3856320"/>
            <a:ext cx="1337400" cy="114120"/>
          </a:xfrm>
          <a:custGeom>
            <a:avLst/>
            <a:gdLst/>
            <a:ahLst/>
            <a:cxnLst/>
            <a:rect l="l" t="t" r="r" b="b"/>
            <a:pathLst>
              <a:path w="385" h="33" extrusionOk="0">
                <a:moveTo>
                  <a:pt x="379" y="33"/>
                </a:moveTo>
                <a:cubicBezTo>
                  <a:pt x="377" y="33"/>
                  <a:pt x="376" y="33"/>
                  <a:pt x="375" y="32"/>
                </a:cubicBezTo>
                <a:cubicBezTo>
                  <a:pt x="374" y="31"/>
                  <a:pt x="373" y="29"/>
                  <a:pt x="373" y="27"/>
                </a:cubicBezTo>
                <a:cubicBezTo>
                  <a:pt x="373" y="26"/>
                  <a:pt x="374" y="24"/>
                  <a:pt x="375" y="23"/>
                </a:cubicBezTo>
                <a:cubicBezTo>
                  <a:pt x="377" y="21"/>
                  <a:pt x="381" y="21"/>
                  <a:pt x="383" y="23"/>
                </a:cubicBezTo>
                <a:cubicBezTo>
                  <a:pt x="384" y="24"/>
                  <a:pt x="385" y="26"/>
                  <a:pt x="385" y="27"/>
                </a:cubicBezTo>
                <a:cubicBezTo>
                  <a:pt x="385" y="29"/>
                  <a:pt x="384" y="31"/>
                  <a:pt x="383" y="32"/>
                </a:cubicBezTo>
                <a:cubicBezTo>
                  <a:pt x="382" y="33"/>
                  <a:pt x="380" y="33"/>
                  <a:pt x="379" y="33"/>
                </a:cubicBezTo>
                <a:close/>
                <a:moveTo>
                  <a:pt x="359" y="15"/>
                </a:moveTo>
                <a:cubicBezTo>
                  <a:pt x="359" y="15"/>
                  <a:pt x="359" y="15"/>
                  <a:pt x="359" y="15"/>
                </a:cubicBezTo>
                <a:cubicBezTo>
                  <a:pt x="360" y="15"/>
                  <a:pt x="362" y="15"/>
                  <a:pt x="363" y="13"/>
                </a:cubicBezTo>
                <a:cubicBezTo>
                  <a:pt x="363" y="13"/>
                  <a:pt x="363" y="13"/>
                  <a:pt x="363" y="13"/>
                </a:cubicBezTo>
                <a:cubicBezTo>
                  <a:pt x="365" y="11"/>
                  <a:pt x="365" y="7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0" y="3"/>
                  <a:pt x="356" y="3"/>
                  <a:pt x="354" y="5"/>
                </a:cubicBezTo>
                <a:cubicBezTo>
                  <a:pt x="354" y="5"/>
                  <a:pt x="354" y="5"/>
                  <a:pt x="354" y="5"/>
                </a:cubicBezTo>
                <a:cubicBezTo>
                  <a:pt x="352" y="8"/>
                  <a:pt x="352" y="11"/>
                  <a:pt x="355" y="14"/>
                </a:cubicBezTo>
                <a:cubicBezTo>
                  <a:pt x="356" y="15"/>
                  <a:pt x="357" y="15"/>
                  <a:pt x="359" y="15"/>
                </a:cubicBezTo>
                <a:close/>
                <a:moveTo>
                  <a:pt x="333" y="12"/>
                </a:moveTo>
                <a:cubicBezTo>
                  <a:pt x="333" y="12"/>
                  <a:pt x="333" y="12"/>
                  <a:pt x="333" y="12"/>
                </a:cubicBezTo>
                <a:cubicBezTo>
                  <a:pt x="336" y="12"/>
                  <a:pt x="339" y="9"/>
                  <a:pt x="339" y="6"/>
                </a:cubicBezTo>
                <a:cubicBezTo>
                  <a:pt x="339" y="6"/>
                  <a:pt x="339" y="6"/>
                  <a:pt x="339" y="6"/>
                </a:cubicBezTo>
                <a:cubicBezTo>
                  <a:pt x="339" y="3"/>
                  <a:pt x="336" y="0"/>
                  <a:pt x="333" y="0"/>
                </a:cubicBezTo>
                <a:cubicBezTo>
                  <a:pt x="333" y="0"/>
                  <a:pt x="333" y="0"/>
                  <a:pt x="333" y="0"/>
                </a:cubicBezTo>
                <a:cubicBezTo>
                  <a:pt x="329" y="0"/>
                  <a:pt x="327" y="3"/>
                  <a:pt x="327" y="6"/>
                </a:cubicBezTo>
                <a:cubicBezTo>
                  <a:pt x="327" y="9"/>
                  <a:pt x="329" y="12"/>
                  <a:pt x="333" y="12"/>
                </a:cubicBezTo>
                <a:close/>
                <a:moveTo>
                  <a:pt x="305" y="12"/>
                </a:moveTo>
                <a:cubicBezTo>
                  <a:pt x="305" y="12"/>
                  <a:pt x="305" y="12"/>
                  <a:pt x="305" y="12"/>
                </a:cubicBezTo>
                <a:cubicBezTo>
                  <a:pt x="309" y="12"/>
                  <a:pt x="311" y="9"/>
                  <a:pt x="311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3"/>
                  <a:pt x="309" y="0"/>
                  <a:pt x="305" y="0"/>
                </a:cubicBezTo>
                <a:cubicBezTo>
                  <a:pt x="305" y="0"/>
                  <a:pt x="305" y="0"/>
                  <a:pt x="305" y="0"/>
                </a:cubicBezTo>
                <a:cubicBezTo>
                  <a:pt x="302" y="0"/>
                  <a:pt x="299" y="3"/>
                  <a:pt x="299" y="6"/>
                </a:cubicBezTo>
                <a:cubicBezTo>
                  <a:pt x="299" y="9"/>
                  <a:pt x="302" y="12"/>
                  <a:pt x="305" y="12"/>
                </a:cubicBezTo>
                <a:close/>
                <a:moveTo>
                  <a:pt x="278" y="12"/>
                </a:moveTo>
                <a:cubicBezTo>
                  <a:pt x="278" y="12"/>
                  <a:pt x="278" y="12"/>
                  <a:pt x="278" y="12"/>
                </a:cubicBezTo>
                <a:cubicBezTo>
                  <a:pt x="282" y="12"/>
                  <a:pt x="284" y="9"/>
                  <a:pt x="284" y="6"/>
                </a:cubicBezTo>
                <a:cubicBezTo>
                  <a:pt x="284" y="6"/>
                  <a:pt x="284" y="6"/>
                  <a:pt x="284" y="6"/>
                </a:cubicBezTo>
                <a:cubicBezTo>
                  <a:pt x="284" y="3"/>
                  <a:pt x="282" y="0"/>
                  <a:pt x="278" y="0"/>
                </a:cubicBezTo>
                <a:cubicBezTo>
                  <a:pt x="278" y="0"/>
                  <a:pt x="278" y="0"/>
                  <a:pt x="278" y="0"/>
                </a:cubicBezTo>
                <a:cubicBezTo>
                  <a:pt x="275" y="0"/>
                  <a:pt x="272" y="3"/>
                  <a:pt x="272" y="6"/>
                </a:cubicBezTo>
                <a:cubicBezTo>
                  <a:pt x="272" y="9"/>
                  <a:pt x="275" y="12"/>
                  <a:pt x="278" y="12"/>
                </a:cubicBezTo>
                <a:close/>
                <a:moveTo>
                  <a:pt x="251" y="12"/>
                </a:moveTo>
                <a:cubicBezTo>
                  <a:pt x="251" y="12"/>
                  <a:pt x="251" y="12"/>
                  <a:pt x="251" y="12"/>
                </a:cubicBezTo>
                <a:cubicBezTo>
                  <a:pt x="254" y="12"/>
                  <a:pt x="257" y="9"/>
                  <a:pt x="257" y="6"/>
                </a:cubicBezTo>
                <a:cubicBezTo>
                  <a:pt x="257" y="6"/>
                  <a:pt x="257" y="6"/>
                  <a:pt x="257" y="6"/>
                </a:cubicBezTo>
                <a:cubicBezTo>
                  <a:pt x="257" y="3"/>
                  <a:pt x="254" y="0"/>
                  <a:pt x="251" y="0"/>
                </a:cubicBezTo>
                <a:cubicBezTo>
                  <a:pt x="251" y="0"/>
                  <a:pt x="251" y="0"/>
                  <a:pt x="251" y="0"/>
                </a:cubicBezTo>
                <a:cubicBezTo>
                  <a:pt x="248" y="0"/>
                  <a:pt x="245" y="3"/>
                  <a:pt x="245" y="6"/>
                </a:cubicBezTo>
                <a:cubicBezTo>
                  <a:pt x="245" y="9"/>
                  <a:pt x="248" y="12"/>
                  <a:pt x="251" y="12"/>
                </a:cubicBezTo>
                <a:close/>
                <a:moveTo>
                  <a:pt x="224" y="12"/>
                </a:moveTo>
                <a:cubicBezTo>
                  <a:pt x="224" y="12"/>
                  <a:pt x="224" y="12"/>
                  <a:pt x="224" y="12"/>
                </a:cubicBezTo>
                <a:cubicBezTo>
                  <a:pt x="227" y="12"/>
                  <a:pt x="230" y="9"/>
                  <a:pt x="230" y="6"/>
                </a:cubicBezTo>
                <a:cubicBezTo>
                  <a:pt x="230" y="6"/>
                  <a:pt x="230" y="6"/>
                  <a:pt x="230" y="6"/>
                </a:cubicBezTo>
                <a:cubicBezTo>
                  <a:pt x="230" y="3"/>
                  <a:pt x="227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0" y="0"/>
                  <a:pt x="218" y="3"/>
                  <a:pt x="218" y="6"/>
                </a:cubicBezTo>
                <a:cubicBezTo>
                  <a:pt x="218" y="9"/>
                  <a:pt x="220" y="12"/>
                  <a:pt x="224" y="12"/>
                </a:cubicBezTo>
                <a:close/>
                <a:moveTo>
                  <a:pt x="197" y="12"/>
                </a:moveTo>
                <a:cubicBezTo>
                  <a:pt x="197" y="12"/>
                  <a:pt x="197" y="12"/>
                  <a:pt x="197" y="12"/>
                </a:cubicBezTo>
                <a:cubicBezTo>
                  <a:pt x="200" y="12"/>
                  <a:pt x="203" y="9"/>
                  <a:pt x="203" y="6"/>
                </a:cubicBezTo>
                <a:cubicBezTo>
                  <a:pt x="203" y="6"/>
                  <a:pt x="203" y="6"/>
                  <a:pt x="203" y="6"/>
                </a:cubicBezTo>
                <a:cubicBezTo>
                  <a:pt x="203" y="3"/>
                  <a:pt x="200" y="0"/>
                  <a:pt x="197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193" y="0"/>
                  <a:pt x="191" y="3"/>
                  <a:pt x="191" y="6"/>
                </a:cubicBezTo>
                <a:cubicBezTo>
                  <a:pt x="191" y="9"/>
                  <a:pt x="193" y="12"/>
                  <a:pt x="197" y="12"/>
                </a:cubicBezTo>
                <a:close/>
                <a:moveTo>
                  <a:pt x="169" y="12"/>
                </a:moveTo>
                <a:cubicBezTo>
                  <a:pt x="169" y="12"/>
                  <a:pt x="169" y="12"/>
                  <a:pt x="169" y="12"/>
                </a:cubicBezTo>
                <a:cubicBezTo>
                  <a:pt x="173" y="12"/>
                  <a:pt x="175" y="9"/>
                  <a:pt x="175" y="6"/>
                </a:cubicBezTo>
                <a:cubicBezTo>
                  <a:pt x="175" y="6"/>
                  <a:pt x="175" y="6"/>
                  <a:pt x="175" y="6"/>
                </a:cubicBezTo>
                <a:cubicBezTo>
                  <a:pt x="175" y="3"/>
                  <a:pt x="173" y="0"/>
                  <a:pt x="16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6" y="0"/>
                  <a:pt x="163" y="3"/>
                  <a:pt x="163" y="6"/>
                </a:cubicBezTo>
                <a:cubicBezTo>
                  <a:pt x="163" y="9"/>
                  <a:pt x="166" y="12"/>
                  <a:pt x="169" y="12"/>
                </a:cubicBezTo>
                <a:close/>
                <a:moveTo>
                  <a:pt x="142" y="12"/>
                </a:moveTo>
                <a:cubicBezTo>
                  <a:pt x="142" y="12"/>
                  <a:pt x="142" y="12"/>
                  <a:pt x="142" y="12"/>
                </a:cubicBezTo>
                <a:cubicBezTo>
                  <a:pt x="145" y="12"/>
                  <a:pt x="148" y="9"/>
                  <a:pt x="148" y="6"/>
                </a:cubicBezTo>
                <a:cubicBezTo>
                  <a:pt x="148" y="6"/>
                  <a:pt x="148" y="6"/>
                  <a:pt x="148" y="6"/>
                </a:cubicBezTo>
                <a:cubicBezTo>
                  <a:pt x="148" y="3"/>
                  <a:pt x="145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39" y="0"/>
                  <a:pt x="136" y="3"/>
                  <a:pt x="136" y="6"/>
                </a:cubicBezTo>
                <a:cubicBezTo>
                  <a:pt x="136" y="9"/>
                  <a:pt x="139" y="12"/>
                  <a:pt x="142" y="12"/>
                </a:cubicBezTo>
                <a:close/>
                <a:moveTo>
                  <a:pt x="115" y="12"/>
                </a:moveTo>
                <a:cubicBezTo>
                  <a:pt x="115" y="12"/>
                  <a:pt x="115" y="12"/>
                  <a:pt x="115" y="12"/>
                </a:cubicBezTo>
                <a:cubicBezTo>
                  <a:pt x="118" y="12"/>
                  <a:pt x="121" y="9"/>
                  <a:pt x="121" y="6"/>
                </a:cubicBezTo>
                <a:cubicBezTo>
                  <a:pt x="121" y="6"/>
                  <a:pt x="121" y="6"/>
                  <a:pt x="121" y="6"/>
                </a:cubicBezTo>
                <a:cubicBezTo>
                  <a:pt x="121" y="3"/>
                  <a:pt x="118" y="0"/>
                  <a:pt x="11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2" y="0"/>
                  <a:pt x="109" y="3"/>
                  <a:pt x="109" y="6"/>
                </a:cubicBezTo>
                <a:cubicBezTo>
                  <a:pt x="109" y="9"/>
                  <a:pt x="112" y="12"/>
                  <a:pt x="115" y="12"/>
                </a:cubicBezTo>
                <a:close/>
                <a:moveTo>
                  <a:pt x="88" y="12"/>
                </a:moveTo>
                <a:cubicBezTo>
                  <a:pt x="88" y="12"/>
                  <a:pt x="88" y="12"/>
                  <a:pt x="88" y="12"/>
                </a:cubicBezTo>
                <a:cubicBezTo>
                  <a:pt x="91" y="12"/>
                  <a:pt x="94" y="9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4" y="3"/>
                  <a:pt x="91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4" y="0"/>
                  <a:pt x="82" y="3"/>
                  <a:pt x="82" y="6"/>
                </a:cubicBezTo>
                <a:cubicBezTo>
                  <a:pt x="82" y="9"/>
                  <a:pt x="84" y="12"/>
                  <a:pt x="88" y="12"/>
                </a:cubicBezTo>
                <a:close/>
                <a:moveTo>
                  <a:pt x="60" y="12"/>
                </a:moveTo>
                <a:cubicBezTo>
                  <a:pt x="60" y="12"/>
                  <a:pt x="60" y="12"/>
                  <a:pt x="60" y="12"/>
                </a:cubicBezTo>
                <a:cubicBezTo>
                  <a:pt x="64" y="12"/>
                  <a:pt x="66" y="9"/>
                  <a:pt x="66" y="6"/>
                </a:cubicBezTo>
                <a:cubicBezTo>
                  <a:pt x="66" y="6"/>
                  <a:pt x="66" y="6"/>
                  <a:pt x="66" y="6"/>
                </a:cubicBezTo>
                <a:cubicBezTo>
                  <a:pt x="66" y="3"/>
                  <a:pt x="64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7" y="0"/>
                  <a:pt x="54" y="3"/>
                  <a:pt x="54" y="6"/>
                </a:cubicBezTo>
                <a:cubicBezTo>
                  <a:pt x="54" y="9"/>
                  <a:pt x="57" y="12"/>
                  <a:pt x="60" y="12"/>
                </a:cubicBezTo>
                <a:close/>
                <a:moveTo>
                  <a:pt x="33" y="12"/>
                </a:moveTo>
                <a:cubicBezTo>
                  <a:pt x="33" y="12"/>
                  <a:pt x="33" y="12"/>
                  <a:pt x="33" y="12"/>
                </a:cubicBezTo>
                <a:cubicBezTo>
                  <a:pt x="37" y="12"/>
                  <a:pt x="39" y="9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3"/>
                  <a:pt x="37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0"/>
                  <a:pt x="27" y="3"/>
                  <a:pt x="27" y="6"/>
                </a:cubicBezTo>
                <a:cubicBezTo>
                  <a:pt x="27" y="9"/>
                  <a:pt x="30" y="12"/>
                  <a:pt x="33" y="12"/>
                </a:cubicBezTo>
                <a:close/>
                <a:moveTo>
                  <a:pt x="10" y="10"/>
                </a:moveTo>
                <a:cubicBezTo>
                  <a:pt x="11" y="9"/>
                  <a:pt x="12" y="8"/>
                  <a:pt x="12" y="6"/>
                </a:cubicBezTo>
                <a:cubicBezTo>
                  <a:pt x="12" y="4"/>
                  <a:pt x="11" y="3"/>
                  <a:pt x="10" y="2"/>
                </a:cubicBezTo>
                <a:cubicBezTo>
                  <a:pt x="8" y="0"/>
                  <a:pt x="4" y="0"/>
                  <a:pt x="2" y="2"/>
                </a:cubicBezTo>
                <a:cubicBezTo>
                  <a:pt x="1" y="3"/>
                  <a:pt x="0" y="4"/>
                  <a:pt x="0" y="6"/>
                </a:cubicBezTo>
                <a:cubicBezTo>
                  <a:pt x="0" y="8"/>
                  <a:pt x="1" y="9"/>
                  <a:pt x="2" y="10"/>
                </a:cubicBezTo>
                <a:cubicBezTo>
                  <a:pt x="3" y="11"/>
                  <a:pt x="4" y="12"/>
                  <a:pt x="6" y="12"/>
                </a:cubicBezTo>
                <a:cubicBezTo>
                  <a:pt x="8" y="12"/>
                  <a:pt x="9" y="11"/>
                  <a:pt x="10" y="1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AAE0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>
            <a:off x="3765960" y="5744520"/>
            <a:ext cx="151920" cy="149040"/>
          </a:xfrm>
          <a:custGeom>
            <a:avLst/>
            <a:gdLst/>
            <a:ahLst/>
            <a:cxnLst/>
            <a:rect l="l" t="t" r="r" b="b"/>
            <a:pathLst>
              <a:path w="44" h="43" extrusionOk="0">
                <a:moveTo>
                  <a:pt x="28" y="40"/>
                </a:moveTo>
                <a:cubicBezTo>
                  <a:pt x="18" y="43"/>
                  <a:pt x="7" y="37"/>
                  <a:pt x="4" y="27"/>
                </a:cubicBezTo>
                <a:cubicBezTo>
                  <a:pt x="0" y="17"/>
                  <a:pt x="6" y="6"/>
                  <a:pt x="16" y="3"/>
                </a:cubicBezTo>
                <a:cubicBezTo>
                  <a:pt x="26" y="0"/>
                  <a:pt x="37" y="5"/>
                  <a:pt x="40" y="15"/>
                </a:cubicBezTo>
                <a:cubicBezTo>
                  <a:pt x="44" y="25"/>
                  <a:pt x="38" y="36"/>
                  <a:pt x="28" y="4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8"/>
          <p:cNvSpPr/>
          <p:nvPr/>
        </p:nvSpPr>
        <p:spPr>
          <a:xfrm>
            <a:off x="5631120" y="5750280"/>
            <a:ext cx="131400" cy="135720"/>
          </a:xfrm>
          <a:prstGeom prst="ellipse">
            <a:avLst/>
          </a:prstGeom>
          <a:solidFill>
            <a:srgbClr val="1CA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8"/>
          <p:cNvSpPr/>
          <p:nvPr/>
        </p:nvSpPr>
        <p:spPr>
          <a:xfrm>
            <a:off x="6193440" y="3978000"/>
            <a:ext cx="149040" cy="149040"/>
          </a:xfrm>
          <a:custGeom>
            <a:avLst/>
            <a:gdLst/>
            <a:ahLst/>
            <a:cxnLst/>
            <a:rect l="l" t="t" r="r" b="b"/>
            <a:pathLst>
              <a:path w="43" h="43" extrusionOk="0">
                <a:moveTo>
                  <a:pt x="28" y="3"/>
                </a:moveTo>
                <a:cubicBezTo>
                  <a:pt x="38" y="7"/>
                  <a:pt x="43" y="17"/>
                  <a:pt x="40" y="28"/>
                </a:cubicBezTo>
                <a:cubicBezTo>
                  <a:pt x="37" y="38"/>
                  <a:pt x="26" y="43"/>
                  <a:pt x="16" y="40"/>
                </a:cubicBezTo>
                <a:cubicBezTo>
                  <a:pt x="6" y="37"/>
                  <a:pt x="0" y="26"/>
                  <a:pt x="3" y="16"/>
                </a:cubicBezTo>
                <a:cubicBezTo>
                  <a:pt x="7" y="6"/>
                  <a:pt x="18" y="0"/>
                  <a:pt x="28" y="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8"/>
          <p:cNvSpPr/>
          <p:nvPr/>
        </p:nvSpPr>
        <p:spPr>
          <a:xfrm>
            <a:off x="4693680" y="2886840"/>
            <a:ext cx="151920" cy="151920"/>
          </a:xfrm>
          <a:custGeom>
            <a:avLst/>
            <a:gdLst/>
            <a:ahLst/>
            <a:cxnLst/>
            <a:rect l="l" t="t" r="r" b="b"/>
            <a:pathLst>
              <a:path w="44" h="44" extrusionOk="0">
                <a:moveTo>
                  <a:pt x="6" y="11"/>
                </a:moveTo>
                <a:cubicBezTo>
                  <a:pt x="13" y="2"/>
                  <a:pt x="25" y="0"/>
                  <a:pt x="33" y="6"/>
                </a:cubicBezTo>
                <a:cubicBezTo>
                  <a:pt x="42" y="13"/>
                  <a:pt x="44" y="25"/>
                  <a:pt x="38" y="33"/>
                </a:cubicBezTo>
                <a:cubicBezTo>
                  <a:pt x="31" y="42"/>
                  <a:pt x="19" y="44"/>
                  <a:pt x="11" y="38"/>
                </a:cubicBezTo>
                <a:cubicBezTo>
                  <a:pt x="2" y="31"/>
                  <a:pt x="0" y="19"/>
                  <a:pt x="6" y="11"/>
                </a:cubicBezTo>
                <a:close/>
              </a:path>
            </a:pathLst>
          </a:custGeom>
          <a:solidFill>
            <a:srgbClr val="C73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8"/>
          <p:cNvSpPr/>
          <p:nvPr/>
        </p:nvSpPr>
        <p:spPr>
          <a:xfrm>
            <a:off x="3192120" y="3978000"/>
            <a:ext cx="153360" cy="153360"/>
          </a:xfrm>
          <a:custGeom>
            <a:avLst/>
            <a:gdLst/>
            <a:ahLst/>
            <a:cxnLst/>
            <a:rect l="l" t="t" r="r" b="b"/>
            <a:pathLst>
              <a:path w="44" h="44" extrusionOk="0">
                <a:moveTo>
                  <a:pt x="7" y="33"/>
                </a:moveTo>
                <a:cubicBezTo>
                  <a:pt x="0" y="24"/>
                  <a:pt x="2" y="12"/>
                  <a:pt x="11" y="6"/>
                </a:cubicBezTo>
                <a:cubicBezTo>
                  <a:pt x="19" y="0"/>
                  <a:pt x="32" y="2"/>
                  <a:pt x="38" y="10"/>
                </a:cubicBezTo>
                <a:cubicBezTo>
                  <a:pt x="44" y="19"/>
                  <a:pt x="42" y="31"/>
                  <a:pt x="34" y="37"/>
                </a:cubicBezTo>
                <a:cubicBezTo>
                  <a:pt x="25" y="44"/>
                  <a:pt x="13" y="42"/>
                  <a:pt x="7" y="33"/>
                </a:cubicBezTo>
                <a:close/>
              </a:path>
            </a:pathLst>
          </a:custGeom>
          <a:solidFill>
            <a:srgbClr val="AAE0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8"/>
          <p:cNvSpPr/>
          <p:nvPr/>
        </p:nvSpPr>
        <p:spPr>
          <a:xfrm>
            <a:off x="4797720" y="4917240"/>
            <a:ext cx="1145880" cy="867600"/>
          </a:xfrm>
          <a:custGeom>
            <a:avLst/>
            <a:gdLst/>
            <a:ahLst/>
            <a:cxnLst/>
            <a:rect l="l" t="t" r="r" b="b"/>
            <a:pathLst>
              <a:path w="330" h="250" extrusionOk="0">
                <a:moveTo>
                  <a:pt x="298" y="0"/>
                </a:moveTo>
                <a:cubicBezTo>
                  <a:pt x="255" y="124"/>
                  <a:pt x="138" y="213"/>
                  <a:pt x="0" y="217"/>
                </a:cubicBezTo>
                <a:cubicBezTo>
                  <a:pt x="0" y="250"/>
                  <a:pt x="0" y="250"/>
                  <a:pt x="0" y="250"/>
                </a:cubicBezTo>
                <a:cubicBezTo>
                  <a:pt x="153" y="247"/>
                  <a:pt x="282" y="147"/>
                  <a:pt x="330" y="10"/>
                </a:cubicBezTo>
                <a:lnTo>
                  <a:pt x="298" y="0"/>
                </a:lnTo>
                <a:close/>
              </a:path>
            </a:pathLst>
          </a:custGeom>
          <a:solidFill>
            <a:srgbClr val="1CA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8"/>
          <p:cNvSpPr/>
          <p:nvPr/>
        </p:nvSpPr>
        <p:spPr>
          <a:xfrm>
            <a:off x="5454360" y="3550320"/>
            <a:ext cx="659160" cy="1348920"/>
          </a:xfrm>
          <a:custGeom>
            <a:avLst/>
            <a:gdLst/>
            <a:ahLst/>
            <a:cxnLst/>
            <a:rect l="l" t="t" r="r" b="b"/>
            <a:pathLst>
              <a:path w="190" h="388" extrusionOk="0">
                <a:moveTo>
                  <a:pt x="0" y="27"/>
                </a:moveTo>
                <a:cubicBezTo>
                  <a:pt x="105" y="107"/>
                  <a:pt x="154" y="245"/>
                  <a:pt x="114" y="378"/>
                </a:cubicBezTo>
                <a:cubicBezTo>
                  <a:pt x="146" y="388"/>
                  <a:pt x="146" y="388"/>
                  <a:pt x="146" y="388"/>
                </a:cubicBezTo>
                <a:cubicBezTo>
                  <a:pt x="190" y="241"/>
                  <a:pt x="136" y="88"/>
                  <a:pt x="20" y="0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8"/>
          <p:cNvSpPr/>
          <p:nvPr/>
        </p:nvSpPr>
        <p:spPr>
          <a:xfrm>
            <a:off x="4061520" y="3212640"/>
            <a:ext cx="1415520" cy="396720"/>
          </a:xfrm>
          <a:custGeom>
            <a:avLst/>
            <a:gdLst/>
            <a:ahLst/>
            <a:cxnLst/>
            <a:rect l="l" t="t" r="r" b="b"/>
            <a:pathLst>
              <a:path w="408" h="114" extrusionOk="0">
                <a:moveTo>
                  <a:pt x="20" y="114"/>
                </a:moveTo>
                <a:cubicBezTo>
                  <a:pt x="128" y="40"/>
                  <a:pt x="275" y="36"/>
                  <a:pt x="388" y="114"/>
                </a:cubicBezTo>
                <a:cubicBezTo>
                  <a:pt x="408" y="87"/>
                  <a:pt x="408" y="87"/>
                  <a:pt x="408" y="87"/>
                </a:cubicBezTo>
                <a:cubicBezTo>
                  <a:pt x="282" y="0"/>
                  <a:pt x="120" y="5"/>
                  <a:pt x="0" y="87"/>
                </a:cubicBezTo>
                <a:lnTo>
                  <a:pt x="20" y="114"/>
                </a:lnTo>
                <a:close/>
              </a:path>
            </a:pathLst>
          </a:custGeom>
          <a:solidFill>
            <a:srgbClr val="C73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8"/>
          <p:cNvSpPr/>
          <p:nvPr/>
        </p:nvSpPr>
        <p:spPr>
          <a:xfrm>
            <a:off x="3432600" y="3550320"/>
            <a:ext cx="651960" cy="1348920"/>
          </a:xfrm>
          <a:custGeom>
            <a:avLst/>
            <a:gdLst/>
            <a:ahLst/>
            <a:cxnLst/>
            <a:rect l="l" t="t" r="r" b="b"/>
            <a:pathLst>
              <a:path w="188" h="388" extrusionOk="0">
                <a:moveTo>
                  <a:pt x="74" y="378"/>
                </a:moveTo>
                <a:cubicBezTo>
                  <a:pt x="36" y="252"/>
                  <a:pt x="78" y="111"/>
                  <a:pt x="188" y="27"/>
                </a:cubicBezTo>
                <a:cubicBezTo>
                  <a:pt x="168" y="0"/>
                  <a:pt x="168" y="0"/>
                  <a:pt x="168" y="0"/>
                </a:cubicBezTo>
                <a:cubicBezTo>
                  <a:pt x="46" y="92"/>
                  <a:pt x="0" y="249"/>
                  <a:pt x="42" y="388"/>
                </a:cubicBezTo>
                <a:lnTo>
                  <a:pt x="74" y="378"/>
                </a:lnTo>
                <a:close/>
              </a:path>
            </a:pathLst>
          </a:custGeom>
          <a:solidFill>
            <a:srgbClr val="AAE0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8"/>
          <p:cNvSpPr/>
          <p:nvPr/>
        </p:nvSpPr>
        <p:spPr>
          <a:xfrm>
            <a:off x="3594960" y="4917240"/>
            <a:ext cx="1145880" cy="867600"/>
          </a:xfrm>
          <a:custGeom>
            <a:avLst/>
            <a:gdLst/>
            <a:ahLst/>
            <a:cxnLst/>
            <a:rect l="l" t="t" r="r" b="b"/>
            <a:pathLst>
              <a:path w="330" h="250" extrusionOk="0">
                <a:moveTo>
                  <a:pt x="330" y="217"/>
                </a:moveTo>
                <a:cubicBezTo>
                  <a:pt x="199" y="213"/>
                  <a:pt x="77" y="130"/>
                  <a:pt x="32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50" y="154"/>
                  <a:pt x="185" y="247"/>
                  <a:pt x="330" y="250"/>
                </a:cubicBezTo>
                <a:lnTo>
                  <a:pt x="330" y="21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8"/>
          <p:cNvSpPr/>
          <p:nvPr/>
        </p:nvSpPr>
        <p:spPr>
          <a:xfrm>
            <a:off x="4405680" y="2176200"/>
            <a:ext cx="78912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INICIO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8"/>
          <p:cNvSpPr/>
          <p:nvPr/>
        </p:nvSpPr>
        <p:spPr>
          <a:xfrm>
            <a:off x="1307160" y="3496680"/>
            <a:ext cx="107712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LIMPIEZA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8"/>
          <p:cNvSpPr/>
          <p:nvPr/>
        </p:nvSpPr>
        <p:spPr>
          <a:xfrm>
            <a:off x="915480" y="5935320"/>
            <a:ext cx="184536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SCAN DE SALIDAS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8"/>
          <p:cNvSpPr/>
          <p:nvPr/>
        </p:nvSpPr>
        <p:spPr>
          <a:xfrm>
            <a:off x="6529320" y="3433320"/>
            <a:ext cx="208620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SCAN DE ENTRADAS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8"/>
          <p:cNvSpPr/>
          <p:nvPr/>
        </p:nvSpPr>
        <p:spPr>
          <a:xfrm>
            <a:off x="6496200" y="5782680"/>
            <a:ext cx="2308680" cy="3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SCAN DEL PROGRAMA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8"/>
          <p:cNvSpPr/>
          <p:nvPr/>
        </p:nvSpPr>
        <p:spPr>
          <a:xfrm>
            <a:off x="4311000" y="4032360"/>
            <a:ext cx="927720" cy="6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PLC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"/>
          <p:cNvSpPr/>
          <p:nvPr/>
        </p:nvSpPr>
        <p:spPr>
          <a:xfrm>
            <a:off x="536400" y="2044800"/>
            <a:ext cx="7556040" cy="458424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9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20" y="2273400"/>
            <a:ext cx="6831000" cy="4187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"/>
          <p:cNvSpPr/>
          <p:nvPr/>
        </p:nvSpPr>
        <p:spPr>
          <a:xfrm>
            <a:off x="1139040" y="834840"/>
            <a:ext cx="415656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MÓDULO 9 </a:t>
            </a:r>
            <a:r>
              <a:rPr lang="es-CL" sz="12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| AUTOMATIZACIÓN INDUSTRIAL 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"/>
          <p:cNvSpPr/>
          <p:nvPr/>
        </p:nvSpPr>
        <p:spPr>
          <a:xfrm>
            <a:off x="2430360" y="3557880"/>
            <a:ext cx="4857480" cy="24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"/>
          <p:cNvSpPr/>
          <p:nvPr/>
        </p:nvSpPr>
        <p:spPr>
          <a:xfrm>
            <a:off x="3749040" y="3643920"/>
            <a:ext cx="184320" cy="5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2" descr="Electronica M9 A4 Controladores Industriales(portadilla).png"/>
          <p:cNvPicPr preferRelativeResize="0"/>
          <p:nvPr/>
        </p:nvPicPr>
        <p:blipFill rotWithShape="1">
          <a:blip r:embed="rId3">
            <a:alphaModFix/>
          </a:blip>
          <a:srcRect t="-3857" b="6867"/>
          <a:stretch/>
        </p:blipFill>
        <p:spPr>
          <a:xfrm>
            <a:off x="317520" y="1994040"/>
            <a:ext cx="9193320" cy="542268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"/>
          <p:cNvSpPr/>
          <p:nvPr/>
        </p:nvSpPr>
        <p:spPr>
          <a:xfrm>
            <a:off x="365400" y="2144520"/>
            <a:ext cx="144396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4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"/>
          <p:cNvSpPr/>
          <p:nvPr/>
        </p:nvSpPr>
        <p:spPr>
          <a:xfrm>
            <a:off x="369360" y="2201760"/>
            <a:ext cx="854568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4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CONTROLADORES INDUSTRIALES</a:t>
            </a:r>
            <a:endParaRPr sz="3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00" y="360720"/>
            <a:ext cx="4476600" cy="75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0"/>
          <p:cNvSpPr/>
          <p:nvPr/>
        </p:nvSpPr>
        <p:spPr>
          <a:xfrm>
            <a:off x="536400" y="2044800"/>
            <a:ext cx="8797680" cy="458424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20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720" y="2298600"/>
            <a:ext cx="8073720" cy="401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1"/>
          <p:cNvSpPr/>
          <p:nvPr/>
        </p:nvSpPr>
        <p:spPr>
          <a:xfrm>
            <a:off x="3149640" y="2095560"/>
            <a:ext cx="5752800" cy="457164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1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1"/>
          <p:cNvSpPr/>
          <p:nvPr/>
        </p:nvSpPr>
        <p:spPr>
          <a:xfrm>
            <a:off x="444600" y="2404080"/>
            <a:ext cx="265392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forma más usual de programar un PLC es utilizando el esquema </a:t>
            </a:r>
            <a:r>
              <a:rPr lang="es-CL" sz="1800" b="1" i="1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Ladder</a:t>
            </a:r>
            <a:r>
              <a:rPr lang="es-CL" sz="1800" b="0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1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o escalera</a:t>
            </a: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que es muy similar a los esquemas de contactos </a:t>
            </a: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bobinas.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24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8160" y="2227320"/>
            <a:ext cx="5088600" cy="43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2"/>
          <p:cNvSpPr/>
          <p:nvPr/>
        </p:nvSpPr>
        <p:spPr>
          <a:xfrm>
            <a:off x="546120" y="2425680"/>
            <a:ext cx="2234880" cy="888480"/>
          </a:xfrm>
          <a:prstGeom prst="homePlate">
            <a:avLst>
              <a:gd name="adj" fmla="val 50000"/>
            </a:avLst>
          </a:prstGeom>
          <a:noFill/>
          <a:ln w="19075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2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2"/>
          <p:cNvSpPr/>
          <p:nvPr/>
        </p:nvSpPr>
        <p:spPr>
          <a:xfrm>
            <a:off x="2886120" y="2530800"/>
            <a:ext cx="5724000" cy="4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58400" marR="0" lvl="0" indent="-158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contacto normal abierto (NO), establece el flujo de energía cuando el interruptor se cierra.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58400" marR="0" lvl="0" indent="-15804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58400" marR="0" lvl="0" indent="-15804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contacto normal cerrado (NC), conceptualmente invierte el estado de la entrada. 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58400" marR="0" lvl="0" indent="-15804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58400" marR="0" lvl="0" indent="-15804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dispositivo de salida es el solenoide. Este símbolo es usado tanto para un dispositivo físico de salida externa, como para una salida interna que se emplea posteriormente en el programa.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080" y="2671920"/>
            <a:ext cx="1130040" cy="44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960" y="3840120"/>
            <a:ext cx="1142640" cy="44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480" y="5140440"/>
            <a:ext cx="1155240" cy="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22"/>
          <p:cNvSpPr/>
          <p:nvPr/>
        </p:nvSpPr>
        <p:spPr>
          <a:xfrm>
            <a:off x="546120" y="3638520"/>
            <a:ext cx="2234880" cy="888480"/>
          </a:xfrm>
          <a:prstGeom prst="homePlate">
            <a:avLst>
              <a:gd name="adj" fmla="val 50000"/>
            </a:avLst>
          </a:prstGeom>
          <a:noFill/>
          <a:ln w="19075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2"/>
          <p:cNvSpPr/>
          <p:nvPr/>
        </p:nvSpPr>
        <p:spPr>
          <a:xfrm>
            <a:off x="546120" y="4851360"/>
            <a:ext cx="2234880" cy="888480"/>
          </a:xfrm>
          <a:prstGeom prst="homePlate">
            <a:avLst>
              <a:gd name="adj" fmla="val 50000"/>
            </a:avLst>
          </a:prstGeom>
          <a:noFill/>
          <a:ln w="19075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3"/>
          <p:cNvSpPr/>
          <p:nvPr/>
        </p:nvSpPr>
        <p:spPr>
          <a:xfrm>
            <a:off x="533520" y="2806560"/>
            <a:ext cx="7924320" cy="38602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3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3"/>
          <p:cNvSpPr/>
          <p:nvPr/>
        </p:nvSpPr>
        <p:spPr>
          <a:xfrm>
            <a:off x="444600" y="2022840"/>
            <a:ext cx="7213320" cy="6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un </a:t>
            </a:r>
            <a:r>
              <a:rPr lang="es-CL" sz="1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programa escalera </a:t>
            </a: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representan mediante los mismos símbolos que las bobinas y los contactos. 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24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640" y="3111480"/>
            <a:ext cx="7225920" cy="338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4"/>
          <p:cNvSpPr/>
          <p:nvPr/>
        </p:nvSpPr>
        <p:spPr>
          <a:xfrm>
            <a:off x="533520" y="2806560"/>
            <a:ext cx="8508600" cy="38602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4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4"/>
          <p:cNvSpPr/>
          <p:nvPr/>
        </p:nvSpPr>
        <p:spPr>
          <a:xfrm>
            <a:off x="444600" y="1985040"/>
            <a:ext cx="7746480" cy="6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</a:t>
            </a:r>
            <a:r>
              <a:rPr lang="es-CL" sz="1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cajas de instrucciones </a:t>
            </a: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 funciones pre-programadas que amplían las capacidades de un programa más allá del conjunto de instrucciones estándar.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24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4" name="Google Shape;65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40" y="3447720"/>
            <a:ext cx="7911360" cy="288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5"/>
          <p:cNvSpPr/>
          <p:nvPr/>
        </p:nvSpPr>
        <p:spPr>
          <a:xfrm>
            <a:off x="533520" y="1955880"/>
            <a:ext cx="6019560" cy="40636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5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PROGRAMACIÓN DE UN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120" y="2571120"/>
            <a:ext cx="5446800" cy="250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6800" y="1879560"/>
            <a:ext cx="2567520" cy="41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6"/>
          <p:cNvSpPr/>
          <p:nvPr/>
        </p:nvSpPr>
        <p:spPr>
          <a:xfrm>
            <a:off x="533520" y="1955880"/>
            <a:ext cx="8712000" cy="481284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26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DESARROLLO DE UN PROYECTO CON PLC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0" y="2514600"/>
            <a:ext cx="8142840" cy="376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"/>
          <p:cNvSpPr/>
          <p:nvPr/>
        </p:nvSpPr>
        <p:spPr>
          <a:xfrm>
            <a:off x="533520" y="2222640"/>
            <a:ext cx="8276760" cy="40762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3567240" y="2743200"/>
            <a:ext cx="2155320" cy="2260080"/>
          </a:xfrm>
          <a:prstGeom prst="roundRect">
            <a:avLst>
              <a:gd name="adj" fmla="val 0"/>
            </a:avLst>
          </a:prstGeom>
          <a:solidFill>
            <a:srgbClr val="C73E32">
              <a:alpha val="5372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909720" y="2743200"/>
            <a:ext cx="1726920" cy="2260080"/>
          </a:xfrm>
          <a:prstGeom prst="roundRect">
            <a:avLst>
              <a:gd name="adj" fmla="val 0"/>
            </a:avLst>
          </a:prstGeom>
          <a:solidFill>
            <a:srgbClr val="A7DC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884160" y="2975040"/>
            <a:ext cx="1752120" cy="110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Parte de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latin typeface="Calibri"/>
                <a:ea typeface="Calibri"/>
                <a:cs typeface="Calibri"/>
                <a:sym typeface="Calibri"/>
              </a:rPr>
              <a:t>Supervisión</a:t>
            </a: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explotación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7"/>
          <p:cNvSpPr/>
          <p:nvPr/>
        </p:nvSpPr>
        <p:spPr>
          <a:xfrm>
            <a:off x="6548400" y="2743200"/>
            <a:ext cx="1828440" cy="761760"/>
          </a:xfrm>
          <a:prstGeom prst="roundRect">
            <a:avLst>
              <a:gd name="adj" fmla="val 0"/>
            </a:avLst>
          </a:prstGeom>
          <a:solidFill>
            <a:srgbClr val="5DD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7"/>
          <p:cNvSpPr/>
          <p:nvPr/>
        </p:nvSpPr>
        <p:spPr>
          <a:xfrm>
            <a:off x="2370240" y="5363640"/>
            <a:ext cx="1431000" cy="2847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 S-C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7"/>
          <p:cNvSpPr/>
          <p:nvPr/>
        </p:nvSpPr>
        <p:spPr>
          <a:xfrm>
            <a:off x="5419800" y="5427360"/>
            <a:ext cx="1427760" cy="2847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975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 S-P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1" name="Google Shape;681;p27"/>
          <p:cNvCxnSpPr/>
          <p:nvPr/>
        </p:nvCxnSpPr>
        <p:spPr>
          <a:xfrm>
            <a:off x="6121080" y="3162240"/>
            <a:ext cx="0" cy="2209680"/>
          </a:xfrm>
          <a:prstGeom prst="straightConnector1">
            <a:avLst/>
          </a:prstGeom>
          <a:noFill/>
          <a:ln w="25400" cap="flat" cmpd="sng">
            <a:solidFill>
              <a:srgbClr val="29754D"/>
            </a:solidFill>
            <a:prstDash val="solid"/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682" name="Google Shape;682;p27"/>
          <p:cNvCxnSpPr/>
          <p:nvPr/>
        </p:nvCxnSpPr>
        <p:spPr>
          <a:xfrm>
            <a:off x="3106440" y="3687480"/>
            <a:ext cx="0" cy="1608120"/>
          </a:xfrm>
          <a:prstGeom prst="straightConnector1">
            <a:avLst/>
          </a:prstGeom>
          <a:noFill/>
          <a:ln w="25400" cap="flat" cmpd="sng">
            <a:solidFill>
              <a:srgbClr val="C73E32"/>
            </a:solidFill>
            <a:prstDash val="solid"/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83" name="Google Shape;683;p27"/>
          <p:cNvSpPr/>
          <p:nvPr/>
        </p:nvSpPr>
        <p:spPr>
          <a:xfrm>
            <a:off x="2738520" y="3460320"/>
            <a:ext cx="736200" cy="38736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600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7"/>
          <p:cNvSpPr/>
          <p:nvPr/>
        </p:nvSpPr>
        <p:spPr>
          <a:xfrm flipH="1">
            <a:off x="5786280" y="4660920"/>
            <a:ext cx="622080" cy="39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600" cap="flat" cmpd="sng">
            <a:solidFill>
              <a:srgbClr val="29754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7"/>
          <p:cNvSpPr/>
          <p:nvPr/>
        </p:nvSpPr>
        <p:spPr>
          <a:xfrm>
            <a:off x="422280" y="1278000"/>
            <a:ext cx="90306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EL PLC Y SU ENTORNO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27"/>
          <p:cNvSpPr/>
          <p:nvPr/>
        </p:nvSpPr>
        <p:spPr>
          <a:xfrm>
            <a:off x="3627360" y="2772000"/>
            <a:ext cx="2196720" cy="228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Parte de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Autómatas Programables (PLC’s)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27"/>
          <p:cNvSpPr/>
          <p:nvPr/>
        </p:nvSpPr>
        <p:spPr>
          <a:xfrm>
            <a:off x="6548400" y="3606840"/>
            <a:ext cx="1828440" cy="761760"/>
          </a:xfrm>
          <a:prstGeom prst="roundRect">
            <a:avLst>
              <a:gd name="adj" fmla="val 0"/>
            </a:avLst>
          </a:prstGeom>
          <a:solidFill>
            <a:srgbClr val="5DD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7"/>
          <p:cNvSpPr/>
          <p:nvPr/>
        </p:nvSpPr>
        <p:spPr>
          <a:xfrm>
            <a:off x="6548400" y="4470480"/>
            <a:ext cx="1828440" cy="761760"/>
          </a:xfrm>
          <a:prstGeom prst="roundRect">
            <a:avLst>
              <a:gd name="adj" fmla="val 0"/>
            </a:avLst>
          </a:prstGeom>
          <a:solidFill>
            <a:srgbClr val="5DD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7"/>
          <p:cNvSpPr/>
          <p:nvPr/>
        </p:nvSpPr>
        <p:spPr>
          <a:xfrm>
            <a:off x="6443640" y="2883240"/>
            <a:ext cx="2026800" cy="54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Preacondicionadores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Acondicionadores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6570720" y="3772080"/>
            <a:ext cx="17856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6570720" y="4661280"/>
            <a:ext cx="17856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Sensores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837400" y="2946240"/>
            <a:ext cx="622080" cy="39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600" cap="flat" cmpd="sng">
            <a:solidFill>
              <a:srgbClr val="29754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7"/>
          <p:cNvSpPr/>
          <p:nvPr/>
        </p:nvSpPr>
        <p:spPr>
          <a:xfrm rot="5400000">
            <a:off x="7284960" y="3371760"/>
            <a:ext cx="304560" cy="39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600" cap="flat" cmpd="sng">
            <a:solidFill>
              <a:srgbClr val="1CA8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7"/>
          <p:cNvSpPr/>
          <p:nvPr/>
        </p:nvSpPr>
        <p:spPr>
          <a:xfrm rot="5400000">
            <a:off x="7284960" y="4222440"/>
            <a:ext cx="304560" cy="39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600" cap="flat" cmpd="sng">
            <a:solidFill>
              <a:srgbClr val="1CA8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1640" y="2143440"/>
            <a:ext cx="4699440" cy="445248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28"/>
          <p:cNvSpPr/>
          <p:nvPr/>
        </p:nvSpPr>
        <p:spPr>
          <a:xfrm flipH="1">
            <a:off x="4469040" y="1533600"/>
            <a:ext cx="4534200" cy="2359800"/>
          </a:xfrm>
          <a:prstGeom prst="roundRect">
            <a:avLst>
              <a:gd name="adj" fmla="val 101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8"/>
          <p:cNvSpPr/>
          <p:nvPr/>
        </p:nvSpPr>
        <p:spPr>
          <a:xfrm rot="-6773400" flipH="1">
            <a:off x="4019400" y="2399760"/>
            <a:ext cx="333000" cy="78768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8"/>
          <p:cNvSpPr/>
          <p:nvPr/>
        </p:nvSpPr>
        <p:spPr>
          <a:xfrm>
            <a:off x="4704840" y="1982520"/>
            <a:ext cx="4349880" cy="154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realizar la actividad práctica te invitamos a que revises la cápsula animada: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“Seguridad y uso de elementos de protección personal”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8"/>
          <p:cNvSpPr/>
          <p:nvPr/>
        </p:nvSpPr>
        <p:spPr>
          <a:xfrm>
            <a:off x="375840" y="1373760"/>
            <a:ext cx="352692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COMPLEMENTARIO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8"/>
          <p:cNvSpPr/>
          <p:nvPr/>
        </p:nvSpPr>
        <p:spPr>
          <a:xfrm>
            <a:off x="366480" y="1220040"/>
            <a:ext cx="4700160" cy="15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8"/>
          <p:cNvSpPr/>
          <p:nvPr/>
        </p:nvSpPr>
        <p:spPr>
          <a:xfrm>
            <a:off x="5122800" y="4617360"/>
            <a:ext cx="4857480" cy="38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9"/>
          <p:cNvSpPr/>
          <p:nvPr/>
        </p:nvSpPr>
        <p:spPr>
          <a:xfrm>
            <a:off x="375840" y="1373760"/>
            <a:ext cx="895032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9"/>
          <p:cNvSpPr/>
          <p:nvPr/>
        </p:nvSpPr>
        <p:spPr>
          <a:xfrm>
            <a:off x="2035440" y="2912040"/>
            <a:ext cx="6999480" cy="26960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9"/>
          <p:cNvSpPr/>
          <p:nvPr/>
        </p:nvSpPr>
        <p:spPr>
          <a:xfrm>
            <a:off x="366480" y="1220040"/>
            <a:ext cx="4700160" cy="15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9"/>
          <p:cNvSpPr/>
          <p:nvPr/>
        </p:nvSpPr>
        <p:spPr>
          <a:xfrm>
            <a:off x="4214160" y="1184040"/>
            <a:ext cx="466200" cy="52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000" b="0" i="0" u="none" strike="noStrike" cap="none">
                <a:solidFill>
                  <a:srgbClr val="8EB99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4520" y="5389200"/>
            <a:ext cx="1651680" cy="88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000" y="2473200"/>
            <a:ext cx="3856320" cy="36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6200" y="5056200"/>
            <a:ext cx="1806480" cy="134784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29"/>
          <p:cNvSpPr/>
          <p:nvPr/>
        </p:nvSpPr>
        <p:spPr>
          <a:xfrm>
            <a:off x="5989680" y="1176480"/>
            <a:ext cx="5374440" cy="13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9"/>
          <p:cNvSpPr/>
          <p:nvPr/>
        </p:nvSpPr>
        <p:spPr>
          <a:xfrm>
            <a:off x="3332160" y="3204720"/>
            <a:ext cx="4960440" cy="190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CONTROLADORES </a:t>
            </a: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es-CL" sz="26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INDUSTRIALES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¡Ahora realizaremos una actividad que resume todo lo que hemos visto! </a:t>
            </a:r>
            <a:r>
              <a:rPr lang="es-CL" sz="1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¡Atentos, atentas!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"/>
          <p:cNvSpPr/>
          <p:nvPr/>
        </p:nvSpPr>
        <p:spPr>
          <a:xfrm>
            <a:off x="4766400" y="2346480"/>
            <a:ext cx="2980080" cy="3816720"/>
          </a:xfrm>
          <a:prstGeom prst="roundRect">
            <a:avLst>
              <a:gd name="adj" fmla="val 5451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"/>
          <p:cNvSpPr/>
          <p:nvPr/>
        </p:nvSpPr>
        <p:spPr>
          <a:xfrm>
            <a:off x="1649520" y="2346480"/>
            <a:ext cx="2980080" cy="3816720"/>
          </a:xfrm>
          <a:prstGeom prst="roundRect">
            <a:avLst>
              <a:gd name="adj" fmla="val 5451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7240" y="1981080"/>
            <a:ext cx="764640" cy="7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4080" y="2258280"/>
            <a:ext cx="3222720" cy="30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"/>
          <p:cNvSpPr/>
          <p:nvPr/>
        </p:nvSpPr>
        <p:spPr>
          <a:xfrm>
            <a:off x="4914360" y="3507480"/>
            <a:ext cx="2740680" cy="134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 el software de los controladores lógicos programables, según requerimientos operacionales del equipo o planta y la normativa eléctrica vigente.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"/>
          <p:cNvSpPr/>
          <p:nvPr/>
        </p:nvSpPr>
        <p:spPr>
          <a:xfrm>
            <a:off x="5057640" y="2934360"/>
            <a:ext cx="2396520" cy="4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APRENDIZAJE ESPERADO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40200" y="2669040"/>
            <a:ext cx="3053520" cy="41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"/>
          <p:cNvSpPr/>
          <p:nvPr/>
        </p:nvSpPr>
        <p:spPr>
          <a:xfrm>
            <a:off x="1755720" y="2934360"/>
            <a:ext cx="2768040" cy="4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METODOLOGÍA SELECCIONADA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"/>
          <p:cNvSpPr/>
          <p:nvPr/>
        </p:nvSpPr>
        <p:spPr>
          <a:xfrm>
            <a:off x="2508840" y="3507480"/>
            <a:ext cx="1453320" cy="9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Texto Guía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3400" y="1981080"/>
            <a:ext cx="766080" cy="73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30"/>
          <p:cNvGrpSpPr/>
          <p:nvPr/>
        </p:nvGrpSpPr>
        <p:grpSpPr>
          <a:xfrm>
            <a:off x="25020" y="2705664"/>
            <a:ext cx="5834340" cy="1155793"/>
            <a:chOff x="25020" y="2705664"/>
            <a:chExt cx="5834340" cy="1155793"/>
          </a:xfrm>
        </p:grpSpPr>
        <p:sp>
          <p:nvSpPr>
            <p:cNvPr id="724" name="Google Shape;724;p30"/>
            <p:cNvSpPr/>
            <p:nvPr/>
          </p:nvSpPr>
          <p:spPr>
            <a:xfrm>
              <a:off x="1267560" y="3098160"/>
              <a:ext cx="4591800" cy="335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Manipular</a:t>
              </a:r>
              <a:r>
                <a:rPr lang="es-CL" sz="1600" b="1" i="0" u="none" strike="noStrike" cap="none">
                  <a:solidFill>
                    <a:srgbClr val="29754D"/>
                  </a:solidFill>
                  <a:latin typeface="Calibri"/>
                  <a:ea typeface="Calibri"/>
                  <a:cs typeface="Calibri"/>
                  <a:sym typeface="Calibri"/>
                </a:rPr>
                <a:t> cuidadosamente </a:t>
              </a: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herramientas.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25" name="Google Shape;725;p30"/>
            <p:cNvGrpSpPr/>
            <p:nvPr/>
          </p:nvGrpSpPr>
          <p:grpSpPr>
            <a:xfrm>
              <a:off x="25020" y="2705664"/>
              <a:ext cx="1192129" cy="1155793"/>
              <a:chOff x="25020" y="2705664"/>
              <a:chExt cx="1192129" cy="1155793"/>
            </a:xfrm>
          </p:grpSpPr>
          <p:sp>
            <p:nvSpPr>
              <p:cNvPr id="726" name="Google Shape;726;p30"/>
              <p:cNvSpPr/>
              <p:nvPr/>
            </p:nvSpPr>
            <p:spPr>
              <a:xfrm rot="5400000">
                <a:off x="201240" y="2692080"/>
                <a:ext cx="782640" cy="113508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727" name="Google Shape;727;p3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2193600">
                <a:off x="170280" y="2900880"/>
                <a:ext cx="908280" cy="7653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28" name="Google Shape;728;p30"/>
          <p:cNvGrpSpPr/>
          <p:nvPr/>
        </p:nvGrpSpPr>
        <p:grpSpPr>
          <a:xfrm>
            <a:off x="25020" y="5827140"/>
            <a:ext cx="5832900" cy="782640"/>
            <a:chOff x="25020" y="5827140"/>
            <a:chExt cx="5832900" cy="782640"/>
          </a:xfrm>
        </p:grpSpPr>
        <p:grpSp>
          <p:nvGrpSpPr>
            <p:cNvPr id="729" name="Google Shape;729;p30"/>
            <p:cNvGrpSpPr/>
            <p:nvPr/>
          </p:nvGrpSpPr>
          <p:grpSpPr>
            <a:xfrm>
              <a:off x="25020" y="5827140"/>
              <a:ext cx="1135080" cy="782640"/>
              <a:chOff x="25020" y="5827140"/>
              <a:chExt cx="1135080" cy="782640"/>
            </a:xfrm>
          </p:grpSpPr>
          <p:sp>
            <p:nvSpPr>
              <p:cNvPr id="730" name="Google Shape;730;p30"/>
              <p:cNvSpPr/>
              <p:nvPr/>
            </p:nvSpPr>
            <p:spPr>
              <a:xfrm rot="5400000">
                <a:off x="201240" y="5650920"/>
                <a:ext cx="782640" cy="113508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731" name="Google Shape;731;p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8480" y="5954760"/>
                <a:ext cx="665640" cy="5608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32" name="Google Shape;732;p30"/>
            <p:cNvSpPr/>
            <p:nvPr/>
          </p:nvSpPr>
          <p:spPr>
            <a:xfrm>
              <a:off x="1297080" y="5926680"/>
              <a:ext cx="4560840" cy="578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Toda actividad debe desarrollarse </a:t>
              </a:r>
              <a:r>
                <a:rPr lang="es-CL" sz="1600" b="1" i="0" u="none" strike="noStrike" cap="none">
                  <a:solidFill>
                    <a:srgbClr val="29754D"/>
                  </a:solidFill>
                  <a:latin typeface="Calibri"/>
                  <a:ea typeface="Calibri"/>
                  <a:cs typeface="Calibri"/>
                  <a:sym typeface="Calibri"/>
                </a:rPr>
                <a:t>bajo supervisión </a:t>
              </a: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 la persona a cargo del taller o laboratorio.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30"/>
          <p:cNvGrpSpPr/>
          <p:nvPr/>
        </p:nvGrpSpPr>
        <p:grpSpPr>
          <a:xfrm>
            <a:off x="-4500" y="1887300"/>
            <a:ext cx="9305640" cy="782640"/>
            <a:chOff x="-4500" y="1887300"/>
            <a:chExt cx="9305640" cy="782640"/>
          </a:xfrm>
        </p:grpSpPr>
        <p:sp>
          <p:nvSpPr>
            <p:cNvPr id="734" name="Google Shape;734;p30"/>
            <p:cNvSpPr/>
            <p:nvPr/>
          </p:nvSpPr>
          <p:spPr>
            <a:xfrm rot="5400000">
              <a:off x="4257000" y="-2374200"/>
              <a:ext cx="782640" cy="93056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0"/>
            <p:cNvSpPr/>
            <p:nvPr/>
          </p:nvSpPr>
          <p:spPr>
            <a:xfrm>
              <a:off x="4015080" y="2109240"/>
              <a:ext cx="2975040" cy="335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29754D"/>
                  </a:solidFill>
                  <a:latin typeface="Calibri"/>
                  <a:ea typeface="Calibri"/>
                  <a:cs typeface="Calibri"/>
                  <a:sym typeface="Calibri"/>
                </a:rPr>
                <a:t>Utilizar EPPs</a:t>
              </a: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para el autocuidado.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6" name="Google Shape;736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4160" y="2008800"/>
              <a:ext cx="640440" cy="539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87720" y="2008800"/>
              <a:ext cx="639720" cy="538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30560" y="2024640"/>
              <a:ext cx="601920" cy="507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35960" y="2021400"/>
              <a:ext cx="609840" cy="5137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0" name="Google Shape;740;p30"/>
          <p:cNvGrpSpPr/>
          <p:nvPr/>
        </p:nvGrpSpPr>
        <p:grpSpPr>
          <a:xfrm>
            <a:off x="25020" y="4845780"/>
            <a:ext cx="5763780" cy="782640"/>
            <a:chOff x="25020" y="4845780"/>
            <a:chExt cx="5763780" cy="782640"/>
          </a:xfrm>
        </p:grpSpPr>
        <p:sp>
          <p:nvSpPr>
            <p:cNvPr id="741" name="Google Shape;741;p30"/>
            <p:cNvSpPr/>
            <p:nvPr/>
          </p:nvSpPr>
          <p:spPr>
            <a:xfrm>
              <a:off x="1297080" y="5068440"/>
              <a:ext cx="4491720" cy="335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29754D"/>
                  </a:solidFill>
                  <a:latin typeface="Calibri"/>
                  <a:ea typeface="Calibri"/>
                  <a:cs typeface="Calibri"/>
                  <a:sym typeface="Calibri"/>
                </a:rPr>
                <a:t>Ser ordenado </a:t>
              </a: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 el área de trabajo.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2" name="Google Shape;742;p30"/>
            <p:cNvGrpSpPr/>
            <p:nvPr/>
          </p:nvGrpSpPr>
          <p:grpSpPr>
            <a:xfrm>
              <a:off x="25020" y="4845780"/>
              <a:ext cx="1135080" cy="782640"/>
              <a:chOff x="25020" y="4845780"/>
              <a:chExt cx="1135080" cy="782640"/>
            </a:xfrm>
          </p:grpSpPr>
          <p:sp>
            <p:nvSpPr>
              <p:cNvPr id="743" name="Google Shape;743;p30"/>
              <p:cNvSpPr/>
              <p:nvPr/>
            </p:nvSpPr>
            <p:spPr>
              <a:xfrm rot="5400000">
                <a:off x="201240" y="4669560"/>
                <a:ext cx="782640" cy="113508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744" name="Google Shape;744;p3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26880" y="4956480"/>
                <a:ext cx="682920" cy="575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45" name="Google Shape;745;p30"/>
          <p:cNvGrpSpPr/>
          <p:nvPr/>
        </p:nvGrpSpPr>
        <p:grpSpPr>
          <a:xfrm>
            <a:off x="25020" y="3864780"/>
            <a:ext cx="6503220" cy="782640"/>
            <a:chOff x="25020" y="3864780"/>
            <a:chExt cx="6503220" cy="782640"/>
          </a:xfrm>
        </p:grpSpPr>
        <p:sp>
          <p:nvSpPr>
            <p:cNvPr id="746" name="Google Shape;746;p30"/>
            <p:cNvSpPr/>
            <p:nvPr/>
          </p:nvSpPr>
          <p:spPr>
            <a:xfrm>
              <a:off x="1289880" y="3963960"/>
              <a:ext cx="5238360" cy="578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29754D"/>
                  </a:solidFill>
                  <a:latin typeface="Calibri"/>
                  <a:ea typeface="Calibri"/>
                  <a:cs typeface="Calibri"/>
                  <a:sym typeface="Calibri"/>
                </a:rPr>
                <a:t>Ser cuidadoso y respetuoso </a:t>
              </a: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 los integrantes del equipo de trabajo, asegurando la </a:t>
              </a:r>
              <a:r>
                <a:rPr lang="es-CL" sz="1600" b="1" i="0" u="none" strike="noStrike" cap="none">
                  <a:solidFill>
                    <a:srgbClr val="29754D"/>
                  </a:solidFill>
                  <a:latin typeface="Calibri"/>
                  <a:ea typeface="Calibri"/>
                  <a:cs typeface="Calibri"/>
                  <a:sym typeface="Calibri"/>
                </a:rPr>
                <a:t>integridad física </a:t>
              </a: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 todos.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7" name="Google Shape;747;p30"/>
            <p:cNvGrpSpPr/>
            <p:nvPr/>
          </p:nvGrpSpPr>
          <p:grpSpPr>
            <a:xfrm>
              <a:off x="25020" y="3864780"/>
              <a:ext cx="1135080" cy="782640"/>
              <a:chOff x="25020" y="3864780"/>
              <a:chExt cx="1135080" cy="782640"/>
            </a:xfrm>
          </p:grpSpPr>
          <p:sp>
            <p:nvSpPr>
              <p:cNvPr id="748" name="Google Shape;748;p30"/>
              <p:cNvSpPr/>
              <p:nvPr/>
            </p:nvSpPr>
            <p:spPr>
              <a:xfrm rot="5400000">
                <a:off x="201240" y="3688560"/>
                <a:ext cx="782640" cy="113508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749" name="Google Shape;749;p3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77200" y="3942360"/>
                <a:ext cx="740520" cy="6238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750" name="Google Shape;750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36320" y="3780360"/>
            <a:ext cx="3759840" cy="377892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30"/>
          <p:cNvSpPr/>
          <p:nvPr/>
        </p:nvSpPr>
        <p:spPr>
          <a:xfrm>
            <a:off x="375840" y="1373760"/>
            <a:ext cx="469044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0"/>
          <p:cNvSpPr/>
          <p:nvPr/>
        </p:nvSpPr>
        <p:spPr>
          <a:xfrm>
            <a:off x="366480" y="1220040"/>
            <a:ext cx="4700160" cy="15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1"/>
          <p:cNvSpPr/>
          <p:nvPr/>
        </p:nvSpPr>
        <p:spPr>
          <a:xfrm>
            <a:off x="383400" y="2370240"/>
            <a:ext cx="8838720" cy="32378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1"/>
          <p:cNvSpPr/>
          <p:nvPr/>
        </p:nvSpPr>
        <p:spPr>
          <a:xfrm>
            <a:off x="5279760" y="7354440"/>
            <a:ext cx="2723040" cy="2048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1"/>
          <p:cNvSpPr/>
          <p:nvPr/>
        </p:nvSpPr>
        <p:spPr>
          <a:xfrm>
            <a:off x="375840" y="1373760"/>
            <a:ext cx="895032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1"/>
          <p:cNvSpPr/>
          <p:nvPr/>
        </p:nvSpPr>
        <p:spPr>
          <a:xfrm>
            <a:off x="366480" y="1220040"/>
            <a:ext cx="4700160" cy="15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1"/>
          <p:cNvSpPr/>
          <p:nvPr/>
        </p:nvSpPr>
        <p:spPr>
          <a:xfrm>
            <a:off x="958680" y="4106520"/>
            <a:ext cx="510732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¡No olvides contestar y entregar el Ticket de Salida!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sz="21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endParaRPr sz="21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0840" y="4475520"/>
            <a:ext cx="673920" cy="60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7280" y="3028320"/>
            <a:ext cx="2662920" cy="416844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31"/>
          <p:cNvSpPr/>
          <p:nvPr/>
        </p:nvSpPr>
        <p:spPr>
          <a:xfrm>
            <a:off x="4592520" y="795240"/>
            <a:ext cx="5374440" cy="13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1"/>
          <p:cNvSpPr/>
          <p:nvPr/>
        </p:nvSpPr>
        <p:spPr>
          <a:xfrm>
            <a:off x="958680" y="2836440"/>
            <a:ext cx="5340240" cy="82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000" b="0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CONTROLADORES </a:t>
            </a: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es-CL" sz="3000" b="0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INDUSTRIALES</a:t>
            </a:r>
            <a:endParaRPr sz="3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"/>
          <p:cNvSpPr/>
          <p:nvPr/>
        </p:nvSpPr>
        <p:spPr>
          <a:xfrm>
            <a:off x="375840" y="1373760"/>
            <a:ext cx="410724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" y="2347920"/>
            <a:ext cx="3018600" cy="4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"/>
          <p:cNvSpPr/>
          <p:nvPr/>
        </p:nvSpPr>
        <p:spPr>
          <a:xfrm>
            <a:off x="3606840" y="1209240"/>
            <a:ext cx="1015920" cy="53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b="0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"/>
          <p:cNvSpPr/>
          <p:nvPr/>
        </p:nvSpPr>
        <p:spPr>
          <a:xfrm>
            <a:off x="8501040" y="1396440"/>
            <a:ext cx="4857480" cy="45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"/>
          <p:cNvSpPr/>
          <p:nvPr/>
        </p:nvSpPr>
        <p:spPr>
          <a:xfrm>
            <a:off x="4170240" y="2579760"/>
            <a:ext cx="4833720" cy="44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0" i="0" u="none" strike="noStrike" cap="none">
                <a:solidFill>
                  <a:srgbClr val="C73E32"/>
                </a:solidFill>
                <a:latin typeface="Calibri"/>
                <a:ea typeface="Calibri"/>
                <a:cs typeface="Calibri"/>
                <a:sym typeface="Calibri"/>
              </a:rPr>
              <a:t>INSTRUMENTACIÓN INDUSTRIAL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"/>
          <p:cNvSpPr/>
          <p:nvPr/>
        </p:nvSpPr>
        <p:spPr>
          <a:xfrm>
            <a:off x="5935680" y="1041840"/>
            <a:ext cx="4857480" cy="48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4"/>
          <p:cNvGrpSpPr/>
          <p:nvPr/>
        </p:nvGrpSpPr>
        <p:grpSpPr>
          <a:xfrm>
            <a:off x="3962160" y="3149640"/>
            <a:ext cx="4737240" cy="3047760"/>
            <a:chOff x="3962160" y="3149640"/>
            <a:chExt cx="4737240" cy="3047760"/>
          </a:xfrm>
        </p:grpSpPr>
        <p:sp>
          <p:nvSpPr>
            <p:cNvPr id="399" name="Google Shape;399;p4"/>
            <p:cNvSpPr/>
            <p:nvPr/>
          </p:nvSpPr>
          <p:spPr>
            <a:xfrm>
              <a:off x="4152240" y="3149640"/>
              <a:ext cx="4547160" cy="3047760"/>
            </a:xfrm>
            <a:prstGeom prst="roundRect">
              <a:avLst>
                <a:gd name="adj" fmla="val 62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4341600" y="3338280"/>
              <a:ext cx="4298040" cy="2437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025" tIns="60825" rIns="122025" bIns="60825" anchor="t" anchorCtr="0">
              <a:noAutofit/>
            </a:bodyPr>
            <a:lstStyle/>
            <a:p>
              <a:pPr marL="4428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 de conocimientos previos 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4428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Sistemas automáticos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4428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Tipos de controladores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4428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PLC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4428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 Cuánto Aprendimos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4428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Ticket de Salida</a:t>
              </a:r>
              <a:endParaRPr sz="18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4"/>
            <p:cNvGrpSpPr/>
            <p:nvPr/>
          </p:nvGrpSpPr>
          <p:grpSpPr>
            <a:xfrm>
              <a:off x="4011840" y="3871080"/>
              <a:ext cx="285840" cy="317520"/>
              <a:chOff x="4011840" y="3871080"/>
              <a:chExt cx="285840" cy="317520"/>
            </a:xfrm>
          </p:grpSpPr>
          <p:sp>
            <p:nvSpPr>
              <p:cNvPr id="402" name="Google Shape;402;p4"/>
              <p:cNvSpPr/>
              <p:nvPr/>
            </p:nvSpPr>
            <p:spPr>
              <a:xfrm>
                <a:off x="4011840" y="3895560"/>
                <a:ext cx="285840" cy="293040"/>
              </a:xfrm>
              <a:prstGeom prst="roundRect">
                <a:avLst>
                  <a:gd name="adj" fmla="val 16667"/>
                </a:avLst>
              </a:prstGeom>
              <a:solidFill>
                <a:srgbClr val="297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4012920" y="3871080"/>
                <a:ext cx="227880" cy="293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80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4" name="Google Shape;404;p4"/>
            <p:cNvGrpSpPr/>
            <p:nvPr/>
          </p:nvGrpSpPr>
          <p:grpSpPr>
            <a:xfrm>
              <a:off x="4011840" y="4294080"/>
              <a:ext cx="285840" cy="312840"/>
              <a:chOff x="4011840" y="4294080"/>
              <a:chExt cx="285840" cy="312840"/>
            </a:xfrm>
          </p:grpSpPr>
          <p:sp>
            <p:nvSpPr>
              <p:cNvPr id="405" name="Google Shape;405;p4"/>
              <p:cNvSpPr/>
              <p:nvPr/>
            </p:nvSpPr>
            <p:spPr>
              <a:xfrm>
                <a:off x="4011840" y="4313880"/>
                <a:ext cx="285840" cy="293040"/>
              </a:xfrm>
              <a:prstGeom prst="roundRect">
                <a:avLst>
                  <a:gd name="adj" fmla="val 16667"/>
                </a:avLst>
              </a:prstGeom>
              <a:solidFill>
                <a:srgbClr val="297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4019400" y="4294080"/>
                <a:ext cx="227880" cy="293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80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7" name="Google Shape;407;p4"/>
            <p:cNvGrpSpPr/>
            <p:nvPr/>
          </p:nvGrpSpPr>
          <p:grpSpPr>
            <a:xfrm>
              <a:off x="3962160" y="3439800"/>
              <a:ext cx="399960" cy="325800"/>
              <a:chOff x="3962160" y="3439800"/>
              <a:chExt cx="399960" cy="325800"/>
            </a:xfrm>
          </p:grpSpPr>
          <p:sp>
            <p:nvSpPr>
              <p:cNvPr id="408" name="Google Shape;408;p4"/>
              <p:cNvSpPr/>
              <p:nvPr/>
            </p:nvSpPr>
            <p:spPr>
              <a:xfrm>
                <a:off x="4011840" y="3468960"/>
                <a:ext cx="285840" cy="293040"/>
              </a:xfrm>
              <a:prstGeom prst="roundRect">
                <a:avLst>
                  <a:gd name="adj" fmla="val 16667"/>
                </a:avLst>
              </a:prstGeom>
              <a:solidFill>
                <a:srgbClr val="297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3962160" y="3439800"/>
                <a:ext cx="399960" cy="32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180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0" name="Google Shape;410;p4"/>
            <p:cNvGrpSpPr/>
            <p:nvPr/>
          </p:nvGrpSpPr>
          <p:grpSpPr>
            <a:xfrm>
              <a:off x="4018320" y="4712400"/>
              <a:ext cx="285840" cy="312840"/>
              <a:chOff x="4018320" y="4712400"/>
              <a:chExt cx="285840" cy="312840"/>
            </a:xfrm>
          </p:grpSpPr>
          <p:sp>
            <p:nvSpPr>
              <p:cNvPr id="411" name="Google Shape;411;p4"/>
              <p:cNvSpPr/>
              <p:nvPr/>
            </p:nvSpPr>
            <p:spPr>
              <a:xfrm>
                <a:off x="4018320" y="4732200"/>
                <a:ext cx="285840" cy="293040"/>
              </a:xfrm>
              <a:prstGeom prst="roundRect">
                <a:avLst>
                  <a:gd name="adj" fmla="val 16667"/>
                </a:avLst>
              </a:prstGeom>
              <a:solidFill>
                <a:srgbClr val="297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4025880" y="4712400"/>
                <a:ext cx="227880" cy="293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sz="180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3" name="Google Shape;413;p4"/>
            <p:cNvGrpSpPr/>
            <p:nvPr/>
          </p:nvGrpSpPr>
          <p:grpSpPr>
            <a:xfrm>
              <a:off x="4024440" y="5130720"/>
              <a:ext cx="285840" cy="312840"/>
              <a:chOff x="4024440" y="5130720"/>
              <a:chExt cx="285840" cy="312840"/>
            </a:xfrm>
          </p:grpSpPr>
          <p:sp>
            <p:nvSpPr>
              <p:cNvPr id="414" name="Google Shape;414;p4"/>
              <p:cNvSpPr/>
              <p:nvPr/>
            </p:nvSpPr>
            <p:spPr>
              <a:xfrm>
                <a:off x="4024440" y="5150520"/>
                <a:ext cx="285840" cy="293040"/>
              </a:xfrm>
              <a:prstGeom prst="roundRect">
                <a:avLst>
                  <a:gd name="adj" fmla="val 16667"/>
                </a:avLst>
              </a:prstGeom>
              <a:solidFill>
                <a:srgbClr val="297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"/>
              <p:cNvSpPr/>
              <p:nvPr/>
            </p:nvSpPr>
            <p:spPr>
              <a:xfrm>
                <a:off x="4032000" y="5130720"/>
                <a:ext cx="227880" cy="293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 sz="180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6" name="Google Shape;416;p4"/>
            <p:cNvGrpSpPr/>
            <p:nvPr/>
          </p:nvGrpSpPr>
          <p:grpSpPr>
            <a:xfrm>
              <a:off x="4024440" y="5549040"/>
              <a:ext cx="285840" cy="312840"/>
              <a:chOff x="4024440" y="5549040"/>
              <a:chExt cx="285840" cy="312840"/>
            </a:xfrm>
          </p:grpSpPr>
          <p:sp>
            <p:nvSpPr>
              <p:cNvPr id="417" name="Google Shape;417;p4"/>
              <p:cNvSpPr/>
              <p:nvPr/>
            </p:nvSpPr>
            <p:spPr>
              <a:xfrm>
                <a:off x="4024440" y="5568840"/>
                <a:ext cx="285840" cy="293040"/>
              </a:xfrm>
              <a:prstGeom prst="roundRect">
                <a:avLst>
                  <a:gd name="adj" fmla="val 16667"/>
                </a:avLst>
              </a:prstGeom>
              <a:solidFill>
                <a:srgbClr val="297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4032000" y="5549040"/>
                <a:ext cx="227880" cy="293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 sz="1800" b="0" i="0" u="none" strike="noStrike" cap="non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"/>
          <p:cNvSpPr/>
          <p:nvPr/>
        </p:nvSpPr>
        <p:spPr>
          <a:xfrm>
            <a:off x="464400" y="2555640"/>
            <a:ext cx="5146200" cy="3057480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"/>
          <p:cNvSpPr/>
          <p:nvPr/>
        </p:nvSpPr>
        <p:spPr>
          <a:xfrm>
            <a:off x="375840" y="1373760"/>
            <a:ext cx="8950320" cy="31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CONOCIMIENTOS PREVIOS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"/>
          <p:cNvSpPr/>
          <p:nvPr/>
        </p:nvSpPr>
        <p:spPr>
          <a:xfrm>
            <a:off x="366480" y="1220040"/>
            <a:ext cx="4700160" cy="15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0080" y="2389320"/>
            <a:ext cx="4428360" cy="430164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"/>
          <p:cNvSpPr/>
          <p:nvPr/>
        </p:nvSpPr>
        <p:spPr>
          <a:xfrm>
            <a:off x="4385160" y="1184040"/>
            <a:ext cx="466200" cy="52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000" b="0" i="0" u="none" strike="noStrike" cap="none">
                <a:solidFill>
                  <a:srgbClr val="8EB99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"/>
          <p:cNvSpPr/>
          <p:nvPr/>
        </p:nvSpPr>
        <p:spPr>
          <a:xfrm>
            <a:off x="4496040" y="1702800"/>
            <a:ext cx="405072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695880" y="2916360"/>
            <a:ext cx="4625280" cy="226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CONTROLADORES INDUSTRIALES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¡Ahora veamos cómo lo que ya has </a:t>
            </a: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aprendido refuerza y mejora lo que estás </a:t>
            </a:r>
            <a:br>
              <a:rPr lang="es-CL" sz="1800" b="0" i="0" u="none" strike="noStrike" cap="none">
                <a:latin typeface="Arial"/>
                <a:ea typeface="Arial"/>
                <a:cs typeface="Arial"/>
                <a:sym typeface="Arial"/>
              </a:rPr>
            </a:br>
            <a:r>
              <a:rPr lang="es-CL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punto de aprender!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i="0" u="none" strike="noStrike" cap="none">
                <a:solidFill>
                  <a:srgbClr val="29754D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"/>
          <p:cNvSpPr/>
          <p:nvPr/>
        </p:nvSpPr>
        <p:spPr>
          <a:xfrm>
            <a:off x="4280040" y="1740960"/>
            <a:ext cx="434304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4538520" y="2176200"/>
            <a:ext cx="5405040" cy="45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"/>
          <p:cNvSpPr/>
          <p:nvPr/>
        </p:nvSpPr>
        <p:spPr>
          <a:xfrm>
            <a:off x="523800" y="2070000"/>
            <a:ext cx="8276760" cy="40762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447840" y="1214280"/>
            <a:ext cx="9030600" cy="47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5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ESQUEMA GENERAL DE UN SISTEMA AUTOMÁTICO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p6"/>
          <p:cNvCxnSpPr/>
          <p:nvPr/>
        </p:nvCxnSpPr>
        <p:spPr>
          <a:xfrm>
            <a:off x="5790960" y="3911400"/>
            <a:ext cx="0" cy="1079640"/>
          </a:xfrm>
          <a:prstGeom prst="straightConnector1">
            <a:avLst/>
          </a:prstGeom>
          <a:noFill/>
          <a:ln w="25400" cap="flat" cmpd="sng">
            <a:solidFill>
              <a:srgbClr val="29754D"/>
            </a:solidFill>
            <a:prstDash val="solid"/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39" name="Google Shape;439;p6"/>
          <p:cNvSpPr/>
          <p:nvPr/>
        </p:nvSpPr>
        <p:spPr>
          <a:xfrm>
            <a:off x="3813120" y="2781360"/>
            <a:ext cx="1520640" cy="1929960"/>
          </a:xfrm>
          <a:prstGeom prst="roundRect">
            <a:avLst>
              <a:gd name="adj" fmla="val 0"/>
            </a:avLst>
          </a:prstGeom>
          <a:solidFill>
            <a:srgbClr val="C73E32">
              <a:alpha val="5372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3881520" y="3191040"/>
            <a:ext cx="1383840" cy="70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Parte de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" name="Google Shape;441;p6"/>
          <p:cNvGrpSpPr/>
          <p:nvPr/>
        </p:nvGrpSpPr>
        <p:grpSpPr>
          <a:xfrm>
            <a:off x="1320840" y="2781360"/>
            <a:ext cx="1752120" cy="1929960"/>
            <a:chOff x="1320840" y="2781360"/>
            <a:chExt cx="1752120" cy="1929960"/>
          </a:xfrm>
        </p:grpSpPr>
        <p:sp>
          <p:nvSpPr>
            <p:cNvPr id="442" name="Google Shape;442;p6"/>
            <p:cNvSpPr/>
            <p:nvPr/>
          </p:nvSpPr>
          <p:spPr>
            <a:xfrm>
              <a:off x="1422360" y="2781360"/>
              <a:ext cx="1549080" cy="1929960"/>
            </a:xfrm>
            <a:prstGeom prst="roundRect">
              <a:avLst>
                <a:gd name="adj" fmla="val 0"/>
              </a:avLst>
            </a:prstGeom>
            <a:solidFill>
              <a:srgbClr val="A7D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1320840" y="3191040"/>
              <a:ext cx="1752120" cy="960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9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Parte de</a:t>
              </a:r>
              <a:endParaRPr sz="19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900">
                  <a:latin typeface="Calibri"/>
                  <a:ea typeface="Calibri"/>
                  <a:cs typeface="Calibri"/>
                  <a:sym typeface="Calibri"/>
                </a:rPr>
                <a:t>Supervisión</a:t>
              </a:r>
              <a:br>
                <a:rPr lang="es-CL" sz="1800" b="0" i="0" u="none" strike="noStrike" cap="none">
                  <a:latin typeface="Arial"/>
                  <a:ea typeface="Arial"/>
                  <a:cs typeface="Arial"/>
                  <a:sym typeface="Arial"/>
                </a:rPr>
              </a:br>
              <a:r>
                <a:rPr lang="es-CL" sz="19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y explotación </a:t>
              </a:r>
              <a:endParaRPr sz="19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6"/>
          <p:cNvGrpSpPr/>
          <p:nvPr/>
        </p:nvGrpSpPr>
        <p:grpSpPr>
          <a:xfrm>
            <a:off x="6188040" y="2781360"/>
            <a:ext cx="1545840" cy="1929960"/>
            <a:chOff x="6188040" y="2781360"/>
            <a:chExt cx="1545840" cy="1929960"/>
          </a:xfrm>
        </p:grpSpPr>
        <p:sp>
          <p:nvSpPr>
            <p:cNvPr id="445" name="Google Shape;445;p6"/>
            <p:cNvSpPr/>
            <p:nvPr/>
          </p:nvSpPr>
          <p:spPr>
            <a:xfrm>
              <a:off x="6188040" y="2781360"/>
              <a:ext cx="1545840" cy="1929960"/>
            </a:xfrm>
            <a:prstGeom prst="roundRect">
              <a:avLst>
                <a:gd name="adj" fmla="val 0"/>
              </a:avLst>
            </a:prstGeom>
            <a:solidFill>
              <a:srgbClr val="5D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6269040" y="3191040"/>
              <a:ext cx="1383840" cy="701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Parte </a:t>
              </a:r>
              <a:endParaRPr sz="20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Operativa</a:t>
              </a:r>
              <a:endParaRPr sz="20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6"/>
          <p:cNvSpPr/>
          <p:nvPr/>
        </p:nvSpPr>
        <p:spPr>
          <a:xfrm>
            <a:off x="2654280" y="5198760"/>
            <a:ext cx="1431000" cy="2847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 S-C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5081760" y="5185800"/>
            <a:ext cx="1427760" cy="2847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975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 S-P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5435640" y="3200400"/>
            <a:ext cx="622080" cy="39348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600" cap="flat" cmpd="sng">
            <a:solidFill>
              <a:srgbClr val="29754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0" name="Google Shape;450;p6"/>
          <p:cNvCxnSpPr/>
          <p:nvPr/>
        </p:nvCxnSpPr>
        <p:spPr>
          <a:xfrm>
            <a:off x="3390840" y="3725640"/>
            <a:ext cx="0" cy="1290600"/>
          </a:xfrm>
          <a:prstGeom prst="straightConnector1">
            <a:avLst/>
          </a:prstGeom>
          <a:noFill/>
          <a:ln w="25400" cap="flat" cmpd="sng">
            <a:solidFill>
              <a:srgbClr val="C73E32"/>
            </a:solidFill>
            <a:prstDash val="solid"/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51" name="Google Shape;451;p6"/>
          <p:cNvSpPr/>
          <p:nvPr/>
        </p:nvSpPr>
        <p:spPr>
          <a:xfrm>
            <a:off x="3022560" y="3498480"/>
            <a:ext cx="736200" cy="38736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600" cap="flat" cmpd="sng">
            <a:solidFill>
              <a:srgbClr val="C73E3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 flipH="1">
            <a:off x="5423040" y="3695760"/>
            <a:ext cx="622080" cy="39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600" cap="flat" cmpd="sng">
            <a:solidFill>
              <a:srgbClr val="29754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"/>
          <p:cNvSpPr/>
          <p:nvPr/>
        </p:nvSpPr>
        <p:spPr>
          <a:xfrm>
            <a:off x="523800" y="2070000"/>
            <a:ext cx="8276760" cy="407628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447840" y="1214280"/>
            <a:ext cx="9030600" cy="47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5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ESQUEMA GENERAL DE UN SISTEMA AUTOMÁTICO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p7"/>
          <p:cNvGrpSpPr/>
          <p:nvPr/>
        </p:nvGrpSpPr>
        <p:grpSpPr>
          <a:xfrm>
            <a:off x="909720" y="2577960"/>
            <a:ext cx="7505280" cy="2905560"/>
            <a:chOff x="909720" y="2577960"/>
            <a:chExt cx="7505280" cy="2905560"/>
          </a:xfrm>
        </p:grpSpPr>
        <p:sp>
          <p:nvSpPr>
            <p:cNvPr id="460" name="Google Shape;460;p7"/>
            <p:cNvSpPr/>
            <p:nvPr/>
          </p:nvSpPr>
          <p:spPr>
            <a:xfrm>
              <a:off x="3567240" y="2577960"/>
              <a:ext cx="2155320" cy="2260080"/>
            </a:xfrm>
            <a:prstGeom prst="roundRect">
              <a:avLst>
                <a:gd name="adj" fmla="val 0"/>
              </a:avLst>
            </a:prstGeom>
            <a:solidFill>
              <a:srgbClr val="C73E32">
                <a:alpha val="5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909720" y="2577960"/>
              <a:ext cx="1726920" cy="2260080"/>
            </a:xfrm>
            <a:prstGeom prst="roundRect">
              <a:avLst>
                <a:gd name="adj" fmla="val 0"/>
              </a:avLst>
            </a:prstGeom>
            <a:solidFill>
              <a:srgbClr val="A7D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973080" y="2772000"/>
              <a:ext cx="1752120" cy="1478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Parte de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>
                  <a:latin typeface="Calibri"/>
                  <a:ea typeface="Calibri"/>
                  <a:cs typeface="Calibri"/>
                  <a:sym typeface="Calibri"/>
                </a:rPr>
                <a:t>Supervisión</a:t>
              </a:r>
              <a:br>
                <a:rPr lang="es-CL" sz="1800" b="0" i="0" u="none" strike="noStrike" cap="none">
                  <a:latin typeface="Arial"/>
                  <a:ea typeface="Arial"/>
                  <a:cs typeface="Arial"/>
                  <a:sym typeface="Arial"/>
                </a:rPr>
              </a:b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y explotación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Panel de mando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PC + SCADA 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6497640" y="2577960"/>
              <a:ext cx="1828440" cy="2260080"/>
            </a:xfrm>
            <a:prstGeom prst="roundRect">
              <a:avLst>
                <a:gd name="adj" fmla="val 0"/>
              </a:avLst>
            </a:prstGeom>
            <a:solidFill>
              <a:srgbClr val="5D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2370240" y="5198760"/>
              <a:ext cx="1431000" cy="28476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C73E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INTERFACE S-C 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5432760" y="5198760"/>
              <a:ext cx="1427760" cy="28476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2975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INTERFACE S-P 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5799240" y="2997360"/>
              <a:ext cx="622080" cy="39348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12600" cap="flat" cmpd="sng">
              <a:solidFill>
                <a:srgbClr val="29754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4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7" name="Google Shape;467;p7"/>
            <p:cNvGrpSpPr/>
            <p:nvPr/>
          </p:nvGrpSpPr>
          <p:grpSpPr>
            <a:xfrm>
              <a:off x="3106440" y="3522240"/>
              <a:ext cx="3035520" cy="1608480"/>
              <a:chOff x="3106440" y="3522240"/>
              <a:chExt cx="3035520" cy="1608480"/>
            </a:xfrm>
          </p:grpSpPr>
          <p:cxnSp>
            <p:nvCxnSpPr>
              <p:cNvPr id="468" name="Google Shape;468;p7"/>
              <p:cNvCxnSpPr/>
              <p:nvPr/>
            </p:nvCxnSpPr>
            <p:spPr>
              <a:xfrm>
                <a:off x="6141960" y="3754080"/>
                <a:ext cx="0" cy="134496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29754D"/>
                </a:solidFill>
                <a:prstDash val="solid"/>
                <a:round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469" name="Google Shape;469;p7"/>
              <p:cNvCxnSpPr/>
              <p:nvPr/>
            </p:nvCxnSpPr>
            <p:spPr>
              <a:xfrm>
                <a:off x="3106440" y="3522240"/>
                <a:ext cx="0" cy="160848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C73E32"/>
                </a:solidFill>
                <a:prstDash val="solid"/>
                <a:round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470" name="Google Shape;470;p7"/>
            <p:cNvSpPr/>
            <p:nvPr/>
          </p:nvSpPr>
          <p:spPr>
            <a:xfrm>
              <a:off x="2738520" y="3295440"/>
              <a:ext cx="736200" cy="38736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600" cap="flat" cmpd="sng">
              <a:solidFill>
                <a:srgbClr val="C73E3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4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 flipH="1">
              <a:off x="5786280" y="3492360"/>
              <a:ext cx="622080" cy="393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600" cap="flat" cmpd="sng">
              <a:solidFill>
                <a:srgbClr val="29754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4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6573960" y="2772000"/>
              <a:ext cx="1841040" cy="14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Parte 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Operativa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Proceso real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es-CL" sz="1600" b="0" i="0" u="none" strike="noStrike" cap="none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rPr>
                <a:t>Simuladores E/S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rPr>
                <a:t>- Maquetas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3627360" y="2772000"/>
              <a:ext cx="2196720" cy="267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Parte de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Lógica cableada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es-CL" sz="1600" b="0" i="0" u="none" strike="noStrike" cap="none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rPr>
                <a:t>PLC’s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rPr>
                <a:t>-Microcontroladores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rPr>
                <a:t>- Reguladores DIgitales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 b="0" i="0" u="none" strike="noStrike" cap="none">
                  <a:solidFill>
                    <a:srgbClr val="0D0D0D"/>
                  </a:solidFill>
                  <a:latin typeface="Calibri"/>
                  <a:ea typeface="Calibri"/>
                  <a:cs typeface="Calibri"/>
                  <a:sym typeface="Calibri"/>
                </a:rPr>
                <a:t>- Etc…</a:t>
              </a: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"/>
          <p:cNvSpPr/>
          <p:nvPr/>
        </p:nvSpPr>
        <p:spPr>
          <a:xfrm>
            <a:off x="523800" y="1790640"/>
            <a:ext cx="7451280" cy="509220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8"/>
          <p:cNvSpPr/>
          <p:nvPr/>
        </p:nvSpPr>
        <p:spPr>
          <a:xfrm>
            <a:off x="447840" y="1214280"/>
            <a:ext cx="9030600" cy="47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5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CONTROLADORES </a:t>
            </a:r>
            <a:r>
              <a:rPr lang="es-CL" sz="2500" b="0" i="0" u="none" strike="noStrike" cap="none">
                <a:solidFill>
                  <a:srgbClr val="C73E32"/>
                </a:solidFill>
                <a:latin typeface="Arial"/>
                <a:ea typeface="Arial"/>
                <a:cs typeface="Arial"/>
                <a:sym typeface="Arial"/>
              </a:rPr>
              <a:t>BREVE RESEÑA HISTÓRICA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8"/>
          <p:cNvPicPr preferRelativeResize="0"/>
          <p:nvPr/>
        </p:nvPicPr>
        <p:blipFill rotWithShape="1">
          <a:blip r:embed="rId3">
            <a:alphaModFix/>
          </a:blip>
          <a:srcRect t="161" r="31128"/>
          <a:stretch/>
        </p:blipFill>
        <p:spPr>
          <a:xfrm>
            <a:off x="1104120" y="1930320"/>
            <a:ext cx="5775120" cy="476424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8"/>
          <p:cNvSpPr/>
          <p:nvPr/>
        </p:nvSpPr>
        <p:spPr>
          <a:xfrm>
            <a:off x="6242400" y="5713200"/>
            <a:ext cx="1339200" cy="793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1149480" y="1905120"/>
            <a:ext cx="5834880" cy="1141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9"/>
          <p:cNvSpPr/>
          <p:nvPr/>
        </p:nvSpPr>
        <p:spPr>
          <a:xfrm>
            <a:off x="523800" y="1790640"/>
            <a:ext cx="8416440" cy="5092200"/>
          </a:xfrm>
          <a:prstGeom prst="roundRect">
            <a:avLst>
              <a:gd name="adj" fmla="val 389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9"/>
          <p:cNvSpPr/>
          <p:nvPr/>
        </p:nvSpPr>
        <p:spPr>
          <a:xfrm>
            <a:off x="460440" y="1049400"/>
            <a:ext cx="7540200" cy="73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0" u="none" strike="noStrike" cap="none">
                <a:solidFill>
                  <a:srgbClr val="29754D"/>
                </a:solidFill>
                <a:latin typeface="Arial"/>
                <a:ea typeface="Arial"/>
                <a:cs typeface="Arial"/>
                <a:sym typeface="Arial"/>
              </a:rPr>
              <a:t>COMPARATIVA DE LOS DISTINTOS </a:t>
            </a: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0" i="0" u="none" strike="noStrike" cap="none">
                <a:solidFill>
                  <a:srgbClr val="C73E32"/>
                </a:solidFill>
                <a:latin typeface="Arial"/>
                <a:ea typeface="Arial"/>
                <a:cs typeface="Arial"/>
                <a:sym typeface="Arial"/>
              </a:rPr>
              <a:t>TIPOS DE CONTROLADORES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9"/>
          <p:cNvSpPr/>
          <p:nvPr/>
        </p:nvSpPr>
        <p:spPr>
          <a:xfrm>
            <a:off x="6242400" y="5713200"/>
            <a:ext cx="1339200" cy="793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9"/>
          <p:cNvSpPr/>
          <p:nvPr/>
        </p:nvSpPr>
        <p:spPr>
          <a:xfrm>
            <a:off x="1149480" y="1905120"/>
            <a:ext cx="5834880" cy="1141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4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9"/>
          <p:cNvSpPr/>
          <p:nvPr/>
        </p:nvSpPr>
        <p:spPr>
          <a:xfrm>
            <a:off x="3124080" y="-211320"/>
            <a:ext cx="10972440" cy="78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2" name="Google Shape;492;p9" descr="Sin título-1.jpg"/>
          <p:cNvPicPr preferRelativeResize="0"/>
          <p:nvPr/>
        </p:nvPicPr>
        <p:blipFill rotWithShape="1">
          <a:blip r:embed="rId3">
            <a:alphaModFix/>
          </a:blip>
          <a:srcRect b="2819"/>
          <a:stretch/>
        </p:blipFill>
        <p:spPr>
          <a:xfrm>
            <a:off x="693720" y="1917720"/>
            <a:ext cx="8076960" cy="481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Personalizado</PresentationFormat>
  <Paragraphs>194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Pamela  Marquez Pauchard</cp:lastModifiedBy>
  <cp:revision>1</cp:revision>
  <dcterms:modified xsi:type="dcterms:W3CDTF">2021-02-19T00:21:11Z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Personalizado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31</vt:i4>
  </property>
</Properties>
</file>