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0"/>
  </p:notesMasterIdLst>
  <p:sldIdLst>
    <p:sldId id="256" r:id="rId2"/>
    <p:sldId id="257" r:id="rId3"/>
    <p:sldId id="309" r:id="rId4"/>
    <p:sldId id="310" r:id="rId5"/>
    <p:sldId id="307" r:id="rId6"/>
    <p:sldId id="261" r:id="rId7"/>
    <p:sldId id="262" r:id="rId8"/>
    <p:sldId id="311" r:id="rId9"/>
    <p:sldId id="304" r:id="rId10"/>
    <p:sldId id="265" r:id="rId11"/>
    <p:sldId id="305" r:id="rId12"/>
    <p:sldId id="313" r:id="rId13"/>
    <p:sldId id="259" r:id="rId14"/>
    <p:sldId id="275" r:id="rId15"/>
    <p:sldId id="283" r:id="rId16"/>
    <p:sldId id="260" r:id="rId17"/>
    <p:sldId id="312" r:id="rId18"/>
    <p:sldId id="315" r:id="rId19"/>
  </p:sldIdLst>
  <p:sldSz cx="9144000" cy="5143500" type="screen16x9"/>
  <p:notesSz cx="6858000" cy="9144000"/>
  <p:embeddedFontLst>
    <p:embeddedFont>
      <p:font typeface="Architects Daughter" pitchFamily="2" charset="0"/>
      <p:regular r:id="rId21"/>
    </p:embeddedFont>
    <p:embeddedFont>
      <p:font typeface="Bradley Hand ITC" panose="03070402050302030203" pitchFamily="66" charset="77"/>
      <p:regular r:id="rId22"/>
    </p:embeddedFont>
    <p:embeddedFont>
      <p:font typeface="Roboto Condensed Light" panose="02000000000000000000" pitchFamily="2" charset="0"/>
      <p:regular r:id="rId23"/>
      <p:bold r:id="rId24"/>
      <p:italic r:id="rId25"/>
      <p:boldItalic r:id="rId26"/>
    </p:embeddedFont>
    <p:embeddedFont>
      <p:font typeface="Tajawal" pitchFamily="2" charset="-78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BD5"/>
    <a:srgbClr val="4B2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BADC29-4EEF-4938-ACF8-68A534DFA043}">
  <a:tblStyle styleId="{25BADC29-4EEF-4938-ACF8-68A534DFA0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>
      <p:cViewPr varScale="1">
        <p:scale>
          <a:sx n="149" d="100"/>
          <a:sy n="149" d="100"/>
        </p:scale>
        <p:origin x="60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5" name="Google Shape;49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6" name="Google Shape;49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8" name="Google Shape;5258;g8c358344b4_0_4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9" name="Google Shape;5259;g8c358344b4_0_4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" name="Google Shape;5017;g898feb88a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8" name="Google Shape;5018;g898feb88a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8" name="Google Shape;5688;g8c21d0e43f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9" name="Google Shape;5689;g8c21d0e43f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6" name="Google Shape;5886;g86622d6441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7" name="Google Shape;5887;g86622d6441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" name="Google Shape;5038;g8c358344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9" name="Google Shape;5039;g8c358344b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8" name="Google Shape;5688;g8c21d0e43f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9" name="Google Shape;5689;g8c21d0e43f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36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1" name="Google Shape;4991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2" name="Google Shape;4992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0" name="Google Shape;5720;g86622d6441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1" name="Google Shape;5721;g86622d6441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69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5" name="Google Shape;5425;g8c358344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6" name="Google Shape;5426;g8c358344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72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6" name="Google Shape;5106;g8c21d0e43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7" name="Google Shape;5107;g8c21d0e43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Wassily</a:t>
            </a:r>
            <a:r>
              <a:rPr lang="es-CL" dirty="0"/>
              <a:t> Kandinsky La gran puerta de Kiev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Viktor</a:t>
            </a:r>
            <a:r>
              <a:rPr lang="es-CL" dirty="0"/>
              <a:t> </a:t>
            </a:r>
            <a:r>
              <a:rPr lang="es-CL" dirty="0" err="1"/>
              <a:t>Malevich</a:t>
            </a:r>
            <a:r>
              <a:rPr lang="es-CL" dirty="0"/>
              <a:t> </a:t>
            </a:r>
            <a:r>
              <a:rPr lang="es-CL" dirty="0" err="1"/>
              <a:t>Suprematismo</a:t>
            </a:r>
            <a:endParaRPr lang="es-C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Piet</a:t>
            </a:r>
            <a:r>
              <a:rPr lang="es-CL" dirty="0"/>
              <a:t> </a:t>
            </a:r>
            <a:r>
              <a:rPr lang="es-CL" dirty="0" err="1"/>
              <a:t>Mondrian</a:t>
            </a:r>
            <a:r>
              <a:rPr lang="es-CL" dirty="0"/>
              <a:t> composición en rojo amarillo y azul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879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6" name="Google Shape;5106;g8c21d0e43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7" name="Google Shape;5107;g8c21d0e43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Wassily</a:t>
            </a:r>
            <a:r>
              <a:rPr lang="es-CL" dirty="0"/>
              <a:t> Kandinsky La gran puerta de Kiev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Viktor</a:t>
            </a:r>
            <a:r>
              <a:rPr lang="es-CL" dirty="0"/>
              <a:t> </a:t>
            </a:r>
            <a:r>
              <a:rPr lang="es-CL" dirty="0" err="1"/>
              <a:t>Malevich</a:t>
            </a:r>
            <a:r>
              <a:rPr lang="es-CL" dirty="0"/>
              <a:t> </a:t>
            </a:r>
            <a:r>
              <a:rPr lang="es-CL" dirty="0" err="1"/>
              <a:t>Suprematismo</a:t>
            </a:r>
            <a:endParaRPr lang="es-C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Piet</a:t>
            </a:r>
            <a:r>
              <a:rPr lang="es-CL" dirty="0"/>
              <a:t> </a:t>
            </a:r>
            <a:r>
              <a:rPr lang="es-CL" dirty="0" err="1"/>
              <a:t>Mondrian</a:t>
            </a:r>
            <a:r>
              <a:rPr lang="es-CL" dirty="0"/>
              <a:t> composición en rojo amarillo y azul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" name="Google Shape;5150;g8c21d0e43f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1" name="Google Shape;5151;g8c21d0e43f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Sergio Castillo Erupción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/>
              <a:t>Anish</a:t>
            </a:r>
            <a:r>
              <a:rPr lang="es-CL" dirty="0"/>
              <a:t> </a:t>
            </a:r>
            <a:r>
              <a:rPr lang="es-CL" dirty="0" err="1"/>
              <a:t>Kapoor</a:t>
            </a:r>
            <a:r>
              <a:rPr lang="es-CL" dirty="0"/>
              <a:t> Árbol alto y ojo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5" name="Google Shape;5425;g8c358344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6" name="Google Shape;5426;g8c358344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90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8" name="Google Shape;5258;g8c358344b4_0_4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9" name="Google Shape;5259;g8c358344b4_0_4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07250" y="1194544"/>
            <a:ext cx="7529700" cy="20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07150" y="3417760"/>
            <a:ext cx="7529700" cy="5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2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726100" y="365150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539763" y="1875625"/>
            <a:ext cx="2497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2"/>
          </p:nvPr>
        </p:nvSpPr>
        <p:spPr>
          <a:xfrm>
            <a:off x="1539813" y="2161825"/>
            <a:ext cx="24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3"/>
          </p:nvPr>
        </p:nvSpPr>
        <p:spPr>
          <a:xfrm>
            <a:off x="1539763" y="3543500"/>
            <a:ext cx="2497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"/>
          </p:nvPr>
        </p:nvSpPr>
        <p:spPr>
          <a:xfrm>
            <a:off x="1539813" y="3829652"/>
            <a:ext cx="24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5"/>
          </p:nvPr>
        </p:nvSpPr>
        <p:spPr>
          <a:xfrm>
            <a:off x="5106388" y="1875625"/>
            <a:ext cx="2497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6"/>
          </p:nvPr>
        </p:nvSpPr>
        <p:spPr>
          <a:xfrm>
            <a:off x="5106438" y="2161825"/>
            <a:ext cx="24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7"/>
          </p:nvPr>
        </p:nvSpPr>
        <p:spPr>
          <a:xfrm>
            <a:off x="5106388" y="3537975"/>
            <a:ext cx="2497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8"/>
          </p:nvPr>
        </p:nvSpPr>
        <p:spPr>
          <a:xfrm>
            <a:off x="5106388" y="3824129"/>
            <a:ext cx="249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 idx="9" hasCustomPrompt="1"/>
          </p:nvPr>
        </p:nvSpPr>
        <p:spPr>
          <a:xfrm>
            <a:off x="3352863" y="1458068"/>
            <a:ext cx="507000" cy="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 idx="13" hasCustomPrompt="1"/>
          </p:nvPr>
        </p:nvSpPr>
        <p:spPr>
          <a:xfrm>
            <a:off x="3274250" y="3100649"/>
            <a:ext cx="664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 idx="14" hasCustomPrompt="1"/>
          </p:nvPr>
        </p:nvSpPr>
        <p:spPr>
          <a:xfrm>
            <a:off x="5214588" y="1424982"/>
            <a:ext cx="6174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 idx="15" hasCustomPrompt="1"/>
          </p:nvPr>
        </p:nvSpPr>
        <p:spPr>
          <a:xfrm>
            <a:off x="5175597" y="3075949"/>
            <a:ext cx="6954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4" name="Google Shape;4934;p20"/>
          <p:cNvSpPr txBox="1">
            <a:spLocks noGrp="1"/>
          </p:cNvSpPr>
          <p:nvPr>
            <p:ph type="title"/>
          </p:nvPr>
        </p:nvSpPr>
        <p:spPr>
          <a:xfrm>
            <a:off x="3982100" y="360550"/>
            <a:ext cx="3891300" cy="11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l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l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l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l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l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l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l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l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4935" name="Google Shape;4935;p20"/>
          <p:cNvSpPr txBox="1">
            <a:spLocks noGrp="1"/>
          </p:cNvSpPr>
          <p:nvPr>
            <p:ph type="subTitle" idx="1"/>
          </p:nvPr>
        </p:nvSpPr>
        <p:spPr>
          <a:xfrm>
            <a:off x="3982100" y="1610352"/>
            <a:ext cx="3891300" cy="13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36" name="Google Shape;4936;p20"/>
          <p:cNvSpPr txBox="1"/>
          <p:nvPr/>
        </p:nvSpPr>
        <p:spPr>
          <a:xfrm>
            <a:off x="3982100" y="3705415"/>
            <a:ext cx="454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Tajawal"/>
                <a:ea typeface="Tajawal"/>
                <a:cs typeface="Tajawal"/>
                <a:sym typeface="Tajawal"/>
              </a:rPr>
              <a:t>CREDITS:</a:t>
            </a:r>
            <a:r>
              <a:rPr lang="en" sz="1200" b="1">
                <a:latin typeface="Tajawal"/>
                <a:ea typeface="Tajawal"/>
                <a:cs typeface="Tajawal"/>
                <a:sym typeface="Tajawal"/>
              </a:rPr>
              <a:t> </a:t>
            </a:r>
            <a:r>
              <a:rPr lang="en" sz="1200">
                <a:latin typeface="Tajawal"/>
                <a:ea typeface="Tajawal"/>
                <a:cs typeface="Tajawal"/>
                <a:sym typeface="Tajawal"/>
              </a:rPr>
              <a:t>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Tajawal"/>
                <a:ea typeface="Tajawal"/>
                <a:cs typeface="Tajawal"/>
                <a:sym typeface="Tajaw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latin typeface="Tajawal"/>
                <a:ea typeface="Tajawal"/>
                <a:cs typeface="Tajawal"/>
                <a:sym typeface="Tajawal"/>
              </a:rPr>
              <a:t>, including icon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Tajawal"/>
                <a:ea typeface="Tajawal"/>
                <a:cs typeface="Tajawal"/>
                <a:sym typeface="Tajaw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latin typeface="Tajawal"/>
                <a:ea typeface="Tajawal"/>
                <a:cs typeface="Tajawal"/>
                <a:sym typeface="Tajawal"/>
              </a:rPr>
              <a:t>, and infographics &amp; images from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Tajawal"/>
                <a:ea typeface="Tajawal"/>
                <a:cs typeface="Tajawal"/>
                <a:sym typeface="Tajaw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2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2_3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2" name="Google Shape;4942;p25"/>
          <p:cNvSpPr txBox="1">
            <a:spLocks noGrp="1"/>
          </p:cNvSpPr>
          <p:nvPr>
            <p:ph type="title"/>
          </p:nvPr>
        </p:nvSpPr>
        <p:spPr>
          <a:xfrm>
            <a:off x="726100" y="365150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43" name="Google Shape;4943;p25"/>
          <p:cNvSpPr txBox="1">
            <a:spLocks noGrp="1"/>
          </p:cNvSpPr>
          <p:nvPr>
            <p:ph type="body" idx="1"/>
          </p:nvPr>
        </p:nvSpPr>
        <p:spPr>
          <a:xfrm>
            <a:off x="762400" y="1207368"/>
            <a:ext cx="7619100" cy="3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8" name="Google Shape;4978;p28"/>
          <p:cNvSpPr/>
          <p:nvPr/>
        </p:nvSpPr>
        <p:spPr>
          <a:xfrm>
            <a:off x="1041180" y="790427"/>
            <a:ext cx="6618895" cy="3757622"/>
          </a:xfrm>
          <a:custGeom>
            <a:avLst/>
            <a:gdLst/>
            <a:ahLst/>
            <a:cxnLst/>
            <a:rect l="l" t="t" r="r" b="b"/>
            <a:pathLst>
              <a:path w="224903" h="127680" extrusionOk="0">
                <a:moveTo>
                  <a:pt x="205633" y="99999"/>
                </a:moveTo>
                <a:cubicBezTo>
                  <a:pt x="205632" y="100000"/>
                  <a:pt x="205631" y="100001"/>
                  <a:pt x="205630" y="100002"/>
                </a:cubicBezTo>
                <a:lnTo>
                  <a:pt x="205630" y="100002"/>
                </a:lnTo>
                <a:cubicBezTo>
                  <a:pt x="205631" y="100001"/>
                  <a:pt x="205632" y="100000"/>
                  <a:pt x="205633" y="99999"/>
                </a:cubicBezTo>
                <a:close/>
                <a:moveTo>
                  <a:pt x="194445" y="109419"/>
                </a:moveTo>
                <a:cubicBezTo>
                  <a:pt x="194164" y="109848"/>
                  <a:pt x="193503" y="110278"/>
                  <a:pt x="192710" y="110691"/>
                </a:cubicBezTo>
                <a:cubicBezTo>
                  <a:pt x="193189" y="110262"/>
                  <a:pt x="193751" y="109832"/>
                  <a:pt x="194445" y="109419"/>
                </a:cubicBezTo>
                <a:close/>
                <a:moveTo>
                  <a:pt x="192032" y="110113"/>
                </a:moveTo>
                <a:lnTo>
                  <a:pt x="192032" y="110113"/>
                </a:lnTo>
                <a:cubicBezTo>
                  <a:pt x="192148" y="110245"/>
                  <a:pt x="191900" y="110708"/>
                  <a:pt x="191570" y="111220"/>
                </a:cubicBezTo>
                <a:cubicBezTo>
                  <a:pt x="191140" y="111385"/>
                  <a:pt x="190710" y="111567"/>
                  <a:pt x="190297" y="111716"/>
                </a:cubicBezTo>
                <a:cubicBezTo>
                  <a:pt x="190396" y="111551"/>
                  <a:pt x="190495" y="111385"/>
                  <a:pt x="190578" y="111220"/>
                </a:cubicBezTo>
                <a:cubicBezTo>
                  <a:pt x="191074" y="110857"/>
                  <a:pt x="191553" y="110493"/>
                  <a:pt x="192032" y="110113"/>
                </a:cubicBezTo>
                <a:close/>
                <a:moveTo>
                  <a:pt x="74235" y="113815"/>
                </a:moveTo>
                <a:lnTo>
                  <a:pt x="74235" y="113815"/>
                </a:lnTo>
                <a:cubicBezTo>
                  <a:pt x="74362" y="113826"/>
                  <a:pt x="74480" y="113830"/>
                  <a:pt x="74590" y="113831"/>
                </a:cubicBezTo>
                <a:lnTo>
                  <a:pt x="74590" y="113831"/>
                </a:lnTo>
                <a:lnTo>
                  <a:pt x="74235" y="113815"/>
                </a:lnTo>
                <a:close/>
                <a:moveTo>
                  <a:pt x="143264" y="125449"/>
                </a:moveTo>
                <a:cubicBezTo>
                  <a:pt x="143760" y="125449"/>
                  <a:pt x="144272" y="125680"/>
                  <a:pt x="145049" y="125879"/>
                </a:cubicBezTo>
                <a:cubicBezTo>
                  <a:pt x="144768" y="125879"/>
                  <a:pt x="144405" y="125895"/>
                  <a:pt x="144025" y="125895"/>
                </a:cubicBezTo>
                <a:cubicBezTo>
                  <a:pt x="143413" y="125895"/>
                  <a:pt x="142769" y="125846"/>
                  <a:pt x="142488" y="125631"/>
                </a:cubicBezTo>
                <a:cubicBezTo>
                  <a:pt x="142769" y="125498"/>
                  <a:pt x="143016" y="125449"/>
                  <a:pt x="143264" y="125449"/>
                </a:cubicBezTo>
                <a:close/>
                <a:moveTo>
                  <a:pt x="193801" y="1"/>
                </a:moveTo>
                <a:cubicBezTo>
                  <a:pt x="193751" y="100"/>
                  <a:pt x="193503" y="116"/>
                  <a:pt x="193140" y="166"/>
                </a:cubicBezTo>
                <a:cubicBezTo>
                  <a:pt x="192776" y="232"/>
                  <a:pt x="192280" y="282"/>
                  <a:pt x="191751" y="315"/>
                </a:cubicBezTo>
                <a:cubicBezTo>
                  <a:pt x="190694" y="447"/>
                  <a:pt x="189454" y="662"/>
                  <a:pt x="188578" y="943"/>
                </a:cubicBezTo>
                <a:cubicBezTo>
                  <a:pt x="188694" y="1042"/>
                  <a:pt x="188909" y="1075"/>
                  <a:pt x="189190" y="1075"/>
                </a:cubicBezTo>
                <a:cubicBezTo>
                  <a:pt x="189289" y="1075"/>
                  <a:pt x="189405" y="1075"/>
                  <a:pt x="189520" y="1058"/>
                </a:cubicBezTo>
                <a:cubicBezTo>
                  <a:pt x="189967" y="1025"/>
                  <a:pt x="190529" y="992"/>
                  <a:pt x="191123" y="910"/>
                </a:cubicBezTo>
                <a:cubicBezTo>
                  <a:pt x="191421" y="860"/>
                  <a:pt x="191735" y="844"/>
                  <a:pt x="192049" y="827"/>
                </a:cubicBezTo>
                <a:cubicBezTo>
                  <a:pt x="192363" y="794"/>
                  <a:pt x="192677" y="778"/>
                  <a:pt x="192991" y="761"/>
                </a:cubicBezTo>
                <a:cubicBezTo>
                  <a:pt x="193189" y="744"/>
                  <a:pt x="193387" y="744"/>
                  <a:pt x="193586" y="744"/>
                </a:cubicBezTo>
                <a:lnTo>
                  <a:pt x="194660" y="744"/>
                </a:lnTo>
                <a:cubicBezTo>
                  <a:pt x="194627" y="943"/>
                  <a:pt x="194396" y="1125"/>
                  <a:pt x="194015" y="1273"/>
                </a:cubicBezTo>
                <a:cubicBezTo>
                  <a:pt x="193883" y="1323"/>
                  <a:pt x="193718" y="1372"/>
                  <a:pt x="193536" y="1422"/>
                </a:cubicBezTo>
                <a:cubicBezTo>
                  <a:pt x="192991" y="1372"/>
                  <a:pt x="192462" y="1339"/>
                  <a:pt x="191917" y="1339"/>
                </a:cubicBezTo>
                <a:cubicBezTo>
                  <a:pt x="188264" y="1339"/>
                  <a:pt x="184678" y="2529"/>
                  <a:pt x="181142" y="4000"/>
                </a:cubicBezTo>
                <a:cubicBezTo>
                  <a:pt x="178448" y="4843"/>
                  <a:pt x="171805" y="8363"/>
                  <a:pt x="167508" y="9107"/>
                </a:cubicBezTo>
                <a:cubicBezTo>
                  <a:pt x="166963" y="9404"/>
                  <a:pt x="166120" y="9801"/>
                  <a:pt x="165938" y="9999"/>
                </a:cubicBezTo>
                <a:cubicBezTo>
                  <a:pt x="160699" y="11519"/>
                  <a:pt x="155295" y="12610"/>
                  <a:pt x="149825" y="13469"/>
                </a:cubicBezTo>
                <a:cubicBezTo>
                  <a:pt x="149875" y="13387"/>
                  <a:pt x="149858" y="13321"/>
                  <a:pt x="149776" y="13255"/>
                </a:cubicBezTo>
                <a:lnTo>
                  <a:pt x="147710" y="13800"/>
                </a:lnTo>
                <a:cubicBezTo>
                  <a:pt x="147627" y="13800"/>
                  <a:pt x="147545" y="13816"/>
                  <a:pt x="147462" y="13833"/>
                </a:cubicBezTo>
                <a:cubicBezTo>
                  <a:pt x="147528" y="13717"/>
                  <a:pt x="148173" y="13453"/>
                  <a:pt x="147578" y="13453"/>
                </a:cubicBezTo>
                <a:lnTo>
                  <a:pt x="147561" y="13453"/>
                </a:lnTo>
                <a:cubicBezTo>
                  <a:pt x="147528" y="13602"/>
                  <a:pt x="147231" y="13767"/>
                  <a:pt x="146768" y="13932"/>
                </a:cubicBezTo>
                <a:cubicBezTo>
                  <a:pt x="145611" y="14097"/>
                  <a:pt x="144454" y="14263"/>
                  <a:pt x="143297" y="14411"/>
                </a:cubicBezTo>
                <a:cubicBezTo>
                  <a:pt x="143248" y="14411"/>
                  <a:pt x="143182" y="14411"/>
                  <a:pt x="143116" y="14395"/>
                </a:cubicBezTo>
                <a:cubicBezTo>
                  <a:pt x="143066" y="14411"/>
                  <a:pt x="143016" y="14428"/>
                  <a:pt x="142967" y="14444"/>
                </a:cubicBezTo>
                <a:cubicBezTo>
                  <a:pt x="142025" y="14577"/>
                  <a:pt x="141083" y="14692"/>
                  <a:pt x="140141" y="14808"/>
                </a:cubicBezTo>
                <a:lnTo>
                  <a:pt x="140042" y="14808"/>
                </a:lnTo>
                <a:cubicBezTo>
                  <a:pt x="139959" y="14808"/>
                  <a:pt x="139843" y="14808"/>
                  <a:pt x="139711" y="14825"/>
                </a:cubicBezTo>
                <a:cubicBezTo>
                  <a:pt x="139496" y="14891"/>
                  <a:pt x="139232" y="14907"/>
                  <a:pt x="139001" y="14957"/>
                </a:cubicBezTo>
                <a:cubicBezTo>
                  <a:pt x="133349" y="15651"/>
                  <a:pt x="127713" y="16262"/>
                  <a:pt x="122210" y="17072"/>
                </a:cubicBezTo>
                <a:cubicBezTo>
                  <a:pt x="103817" y="19749"/>
                  <a:pt x="85407" y="22426"/>
                  <a:pt x="67014" y="25104"/>
                </a:cubicBezTo>
                <a:cubicBezTo>
                  <a:pt x="65328" y="25352"/>
                  <a:pt x="63659" y="25599"/>
                  <a:pt x="61973" y="25864"/>
                </a:cubicBezTo>
                <a:cubicBezTo>
                  <a:pt x="60998" y="25616"/>
                  <a:pt x="59957" y="25368"/>
                  <a:pt x="60040" y="24938"/>
                </a:cubicBezTo>
                <a:lnTo>
                  <a:pt x="60040" y="24938"/>
                </a:lnTo>
                <a:cubicBezTo>
                  <a:pt x="57776" y="26112"/>
                  <a:pt x="53429" y="24790"/>
                  <a:pt x="49711" y="26723"/>
                </a:cubicBezTo>
                <a:cubicBezTo>
                  <a:pt x="48802" y="26723"/>
                  <a:pt x="50389" y="26294"/>
                  <a:pt x="49876" y="26178"/>
                </a:cubicBezTo>
                <a:lnTo>
                  <a:pt x="49876" y="26178"/>
                </a:lnTo>
                <a:cubicBezTo>
                  <a:pt x="48967" y="26756"/>
                  <a:pt x="47777" y="27103"/>
                  <a:pt x="45497" y="27434"/>
                </a:cubicBezTo>
                <a:lnTo>
                  <a:pt x="45728" y="27269"/>
                </a:lnTo>
                <a:lnTo>
                  <a:pt x="45728" y="27269"/>
                </a:lnTo>
                <a:cubicBezTo>
                  <a:pt x="44175" y="27665"/>
                  <a:pt x="42836" y="27996"/>
                  <a:pt x="41597" y="28310"/>
                </a:cubicBezTo>
                <a:cubicBezTo>
                  <a:pt x="40969" y="28458"/>
                  <a:pt x="40374" y="28607"/>
                  <a:pt x="39779" y="28756"/>
                </a:cubicBezTo>
                <a:cubicBezTo>
                  <a:pt x="39200" y="28905"/>
                  <a:pt x="38622" y="29053"/>
                  <a:pt x="38027" y="29202"/>
                </a:cubicBezTo>
                <a:cubicBezTo>
                  <a:pt x="35697" y="29814"/>
                  <a:pt x="33251" y="30475"/>
                  <a:pt x="29814" y="31780"/>
                </a:cubicBezTo>
                <a:lnTo>
                  <a:pt x="30491" y="31978"/>
                </a:lnTo>
                <a:cubicBezTo>
                  <a:pt x="29037" y="32557"/>
                  <a:pt x="28673" y="32540"/>
                  <a:pt x="27946" y="32755"/>
                </a:cubicBezTo>
                <a:cubicBezTo>
                  <a:pt x="27715" y="33020"/>
                  <a:pt x="27682" y="33119"/>
                  <a:pt x="27814" y="33119"/>
                </a:cubicBezTo>
                <a:cubicBezTo>
                  <a:pt x="28012" y="33119"/>
                  <a:pt x="28657" y="32821"/>
                  <a:pt x="29318" y="32557"/>
                </a:cubicBezTo>
                <a:cubicBezTo>
                  <a:pt x="29962" y="32292"/>
                  <a:pt x="30624" y="32028"/>
                  <a:pt x="30871" y="32028"/>
                </a:cubicBezTo>
                <a:cubicBezTo>
                  <a:pt x="31020" y="32028"/>
                  <a:pt x="31037" y="32111"/>
                  <a:pt x="30805" y="32375"/>
                </a:cubicBezTo>
                <a:lnTo>
                  <a:pt x="30789" y="32375"/>
                </a:lnTo>
                <a:cubicBezTo>
                  <a:pt x="30227" y="32375"/>
                  <a:pt x="29318" y="32639"/>
                  <a:pt x="28244" y="33053"/>
                </a:cubicBezTo>
                <a:cubicBezTo>
                  <a:pt x="27715" y="33267"/>
                  <a:pt x="27137" y="33532"/>
                  <a:pt x="26542" y="33813"/>
                </a:cubicBezTo>
                <a:cubicBezTo>
                  <a:pt x="26244" y="33962"/>
                  <a:pt x="25947" y="34094"/>
                  <a:pt x="25649" y="34242"/>
                </a:cubicBezTo>
                <a:cubicBezTo>
                  <a:pt x="25352" y="34391"/>
                  <a:pt x="25054" y="34556"/>
                  <a:pt x="24757" y="34722"/>
                </a:cubicBezTo>
                <a:cubicBezTo>
                  <a:pt x="24162" y="35036"/>
                  <a:pt x="23567" y="35350"/>
                  <a:pt x="23022" y="35647"/>
                </a:cubicBezTo>
                <a:cubicBezTo>
                  <a:pt x="22460" y="35945"/>
                  <a:pt x="21947" y="36259"/>
                  <a:pt x="21468" y="36507"/>
                </a:cubicBezTo>
                <a:cubicBezTo>
                  <a:pt x="20989" y="36754"/>
                  <a:pt x="20543" y="36969"/>
                  <a:pt x="20179" y="37101"/>
                </a:cubicBezTo>
                <a:cubicBezTo>
                  <a:pt x="19816" y="37234"/>
                  <a:pt x="19535" y="37333"/>
                  <a:pt x="19303" y="37333"/>
                </a:cubicBezTo>
                <a:lnTo>
                  <a:pt x="19287" y="37333"/>
                </a:lnTo>
                <a:cubicBezTo>
                  <a:pt x="17254" y="38738"/>
                  <a:pt x="20146" y="37333"/>
                  <a:pt x="18163" y="38754"/>
                </a:cubicBezTo>
                <a:lnTo>
                  <a:pt x="17469" y="38919"/>
                </a:lnTo>
                <a:lnTo>
                  <a:pt x="17204" y="39580"/>
                </a:lnTo>
                <a:cubicBezTo>
                  <a:pt x="16560" y="40060"/>
                  <a:pt x="16031" y="40357"/>
                  <a:pt x="15634" y="40522"/>
                </a:cubicBezTo>
                <a:cubicBezTo>
                  <a:pt x="15370" y="40638"/>
                  <a:pt x="15155" y="40688"/>
                  <a:pt x="15023" y="40688"/>
                </a:cubicBezTo>
                <a:cubicBezTo>
                  <a:pt x="14957" y="40688"/>
                  <a:pt x="14907" y="40688"/>
                  <a:pt x="14874" y="40655"/>
                </a:cubicBezTo>
                <a:cubicBezTo>
                  <a:pt x="15188" y="40423"/>
                  <a:pt x="15684" y="39878"/>
                  <a:pt x="15998" y="39597"/>
                </a:cubicBezTo>
                <a:lnTo>
                  <a:pt x="15998" y="39597"/>
                </a:lnTo>
                <a:cubicBezTo>
                  <a:pt x="15073" y="40142"/>
                  <a:pt x="13949" y="41134"/>
                  <a:pt x="13056" y="42092"/>
                </a:cubicBezTo>
                <a:cubicBezTo>
                  <a:pt x="12594" y="42555"/>
                  <a:pt x="12197" y="43018"/>
                  <a:pt x="11867" y="43381"/>
                </a:cubicBezTo>
                <a:cubicBezTo>
                  <a:pt x="11586" y="43712"/>
                  <a:pt x="11354" y="43943"/>
                  <a:pt x="11206" y="44092"/>
                </a:cubicBezTo>
                <a:cubicBezTo>
                  <a:pt x="11767" y="43580"/>
                  <a:pt x="12329" y="43051"/>
                  <a:pt x="12924" y="42572"/>
                </a:cubicBezTo>
                <a:lnTo>
                  <a:pt x="12924" y="42572"/>
                </a:lnTo>
                <a:cubicBezTo>
                  <a:pt x="10611" y="45001"/>
                  <a:pt x="8181" y="47860"/>
                  <a:pt x="6198" y="51000"/>
                </a:cubicBezTo>
                <a:cubicBezTo>
                  <a:pt x="4199" y="54107"/>
                  <a:pt x="2662" y="57544"/>
                  <a:pt x="1934" y="60733"/>
                </a:cubicBezTo>
                <a:cubicBezTo>
                  <a:pt x="2050" y="60601"/>
                  <a:pt x="2166" y="60469"/>
                  <a:pt x="2298" y="60337"/>
                </a:cubicBezTo>
                <a:lnTo>
                  <a:pt x="2298" y="60337"/>
                </a:lnTo>
                <a:cubicBezTo>
                  <a:pt x="2001" y="61543"/>
                  <a:pt x="1786" y="62386"/>
                  <a:pt x="1620" y="63047"/>
                </a:cubicBezTo>
                <a:cubicBezTo>
                  <a:pt x="1439" y="63708"/>
                  <a:pt x="1323" y="64204"/>
                  <a:pt x="1158" y="64716"/>
                </a:cubicBezTo>
                <a:cubicBezTo>
                  <a:pt x="877" y="65724"/>
                  <a:pt x="513" y="66815"/>
                  <a:pt x="414" y="69575"/>
                </a:cubicBezTo>
                <a:lnTo>
                  <a:pt x="381" y="69377"/>
                </a:lnTo>
                <a:lnTo>
                  <a:pt x="381" y="69377"/>
                </a:lnTo>
                <a:cubicBezTo>
                  <a:pt x="447" y="69922"/>
                  <a:pt x="530" y="70566"/>
                  <a:pt x="563" y="71260"/>
                </a:cubicBezTo>
                <a:cubicBezTo>
                  <a:pt x="629" y="71955"/>
                  <a:pt x="645" y="72698"/>
                  <a:pt x="712" y="73442"/>
                </a:cubicBezTo>
                <a:cubicBezTo>
                  <a:pt x="645" y="73244"/>
                  <a:pt x="612" y="73161"/>
                  <a:pt x="563" y="73161"/>
                </a:cubicBezTo>
                <a:cubicBezTo>
                  <a:pt x="480" y="73161"/>
                  <a:pt x="431" y="73607"/>
                  <a:pt x="381" y="74037"/>
                </a:cubicBezTo>
                <a:cubicBezTo>
                  <a:pt x="331" y="74417"/>
                  <a:pt x="298" y="74781"/>
                  <a:pt x="216" y="74781"/>
                </a:cubicBezTo>
                <a:cubicBezTo>
                  <a:pt x="166" y="74781"/>
                  <a:pt x="100" y="74648"/>
                  <a:pt x="1" y="74301"/>
                </a:cubicBezTo>
                <a:lnTo>
                  <a:pt x="1" y="74301"/>
                </a:lnTo>
                <a:cubicBezTo>
                  <a:pt x="150" y="74979"/>
                  <a:pt x="249" y="75541"/>
                  <a:pt x="365" y="75987"/>
                </a:cubicBezTo>
                <a:cubicBezTo>
                  <a:pt x="480" y="76433"/>
                  <a:pt x="579" y="76780"/>
                  <a:pt x="662" y="77061"/>
                </a:cubicBezTo>
                <a:cubicBezTo>
                  <a:pt x="827" y="77606"/>
                  <a:pt x="959" y="77871"/>
                  <a:pt x="1075" y="78086"/>
                </a:cubicBezTo>
                <a:cubicBezTo>
                  <a:pt x="1307" y="78482"/>
                  <a:pt x="1505" y="78664"/>
                  <a:pt x="2397" y="80267"/>
                </a:cubicBezTo>
                <a:lnTo>
                  <a:pt x="2348" y="81143"/>
                </a:lnTo>
                <a:cubicBezTo>
                  <a:pt x="2711" y="81672"/>
                  <a:pt x="2926" y="81936"/>
                  <a:pt x="3207" y="82382"/>
                </a:cubicBezTo>
                <a:cubicBezTo>
                  <a:pt x="3356" y="82597"/>
                  <a:pt x="3521" y="82862"/>
                  <a:pt x="3719" y="83209"/>
                </a:cubicBezTo>
                <a:cubicBezTo>
                  <a:pt x="3802" y="83391"/>
                  <a:pt x="3918" y="83605"/>
                  <a:pt x="4050" y="83837"/>
                </a:cubicBezTo>
                <a:cubicBezTo>
                  <a:pt x="4165" y="84068"/>
                  <a:pt x="4298" y="84332"/>
                  <a:pt x="4479" y="84613"/>
                </a:cubicBezTo>
                <a:cubicBezTo>
                  <a:pt x="4182" y="84233"/>
                  <a:pt x="4050" y="84085"/>
                  <a:pt x="3984" y="84085"/>
                </a:cubicBezTo>
                <a:lnTo>
                  <a:pt x="3967" y="84085"/>
                </a:lnTo>
                <a:cubicBezTo>
                  <a:pt x="3901" y="84134"/>
                  <a:pt x="3918" y="84349"/>
                  <a:pt x="3967" y="84564"/>
                </a:cubicBezTo>
                <a:cubicBezTo>
                  <a:pt x="4000" y="84779"/>
                  <a:pt x="4017" y="85010"/>
                  <a:pt x="3918" y="85010"/>
                </a:cubicBezTo>
                <a:cubicBezTo>
                  <a:pt x="3818" y="85010"/>
                  <a:pt x="3637" y="84828"/>
                  <a:pt x="3290" y="84349"/>
                </a:cubicBezTo>
                <a:lnTo>
                  <a:pt x="3290" y="84349"/>
                </a:lnTo>
                <a:cubicBezTo>
                  <a:pt x="4248" y="87142"/>
                  <a:pt x="5702" y="88844"/>
                  <a:pt x="6876" y="90166"/>
                </a:cubicBezTo>
                <a:cubicBezTo>
                  <a:pt x="7487" y="90811"/>
                  <a:pt x="8033" y="91373"/>
                  <a:pt x="8479" y="91934"/>
                </a:cubicBezTo>
                <a:cubicBezTo>
                  <a:pt x="8958" y="92480"/>
                  <a:pt x="9322" y="93042"/>
                  <a:pt x="9586" y="93736"/>
                </a:cubicBezTo>
                <a:cubicBezTo>
                  <a:pt x="9850" y="93851"/>
                  <a:pt x="10032" y="93917"/>
                  <a:pt x="10131" y="93917"/>
                </a:cubicBezTo>
                <a:cubicBezTo>
                  <a:pt x="10528" y="93917"/>
                  <a:pt x="9867" y="93141"/>
                  <a:pt x="9156" y="92314"/>
                </a:cubicBezTo>
                <a:cubicBezTo>
                  <a:pt x="8694" y="91802"/>
                  <a:pt x="8231" y="91240"/>
                  <a:pt x="7933" y="90877"/>
                </a:cubicBezTo>
                <a:cubicBezTo>
                  <a:pt x="7735" y="90645"/>
                  <a:pt x="7619" y="90480"/>
                  <a:pt x="7652" y="90480"/>
                </a:cubicBezTo>
                <a:cubicBezTo>
                  <a:pt x="7652" y="90480"/>
                  <a:pt x="7702" y="90530"/>
                  <a:pt x="7801" y="90612"/>
                </a:cubicBezTo>
                <a:cubicBezTo>
                  <a:pt x="7702" y="90397"/>
                  <a:pt x="7702" y="90298"/>
                  <a:pt x="7785" y="90298"/>
                </a:cubicBezTo>
                <a:cubicBezTo>
                  <a:pt x="7917" y="90298"/>
                  <a:pt x="8264" y="90563"/>
                  <a:pt x="8694" y="90959"/>
                </a:cubicBezTo>
                <a:cubicBezTo>
                  <a:pt x="9024" y="91273"/>
                  <a:pt x="9454" y="91637"/>
                  <a:pt x="9834" y="92017"/>
                </a:cubicBezTo>
                <a:cubicBezTo>
                  <a:pt x="10231" y="92381"/>
                  <a:pt x="10594" y="92794"/>
                  <a:pt x="10908" y="93108"/>
                </a:cubicBezTo>
                <a:cubicBezTo>
                  <a:pt x="11536" y="93719"/>
                  <a:pt x="11867" y="94496"/>
                  <a:pt x="12528" y="95454"/>
                </a:cubicBezTo>
                <a:cubicBezTo>
                  <a:pt x="12842" y="95934"/>
                  <a:pt x="13238" y="96479"/>
                  <a:pt x="13800" y="97057"/>
                </a:cubicBezTo>
                <a:cubicBezTo>
                  <a:pt x="14081" y="97338"/>
                  <a:pt x="14395" y="97652"/>
                  <a:pt x="14759" y="97966"/>
                </a:cubicBezTo>
                <a:cubicBezTo>
                  <a:pt x="15122" y="98264"/>
                  <a:pt x="15519" y="98561"/>
                  <a:pt x="15965" y="98875"/>
                </a:cubicBezTo>
                <a:cubicBezTo>
                  <a:pt x="15651" y="98660"/>
                  <a:pt x="15568" y="98677"/>
                  <a:pt x="15221" y="98429"/>
                </a:cubicBezTo>
                <a:lnTo>
                  <a:pt x="15221" y="98429"/>
                </a:lnTo>
                <a:cubicBezTo>
                  <a:pt x="15849" y="99024"/>
                  <a:pt x="16593" y="99454"/>
                  <a:pt x="17386" y="99867"/>
                </a:cubicBezTo>
                <a:cubicBezTo>
                  <a:pt x="17783" y="100082"/>
                  <a:pt x="18179" y="100313"/>
                  <a:pt x="18593" y="100561"/>
                </a:cubicBezTo>
                <a:cubicBezTo>
                  <a:pt x="19006" y="100809"/>
                  <a:pt x="19419" y="101090"/>
                  <a:pt x="19832" y="101453"/>
                </a:cubicBezTo>
                <a:cubicBezTo>
                  <a:pt x="20477" y="101503"/>
                  <a:pt x="21088" y="101800"/>
                  <a:pt x="21600" y="102065"/>
                </a:cubicBezTo>
                <a:cubicBezTo>
                  <a:pt x="21947" y="102230"/>
                  <a:pt x="22245" y="102379"/>
                  <a:pt x="22509" y="102379"/>
                </a:cubicBezTo>
                <a:cubicBezTo>
                  <a:pt x="22641" y="102379"/>
                  <a:pt x="22757" y="102329"/>
                  <a:pt x="22873" y="102247"/>
                </a:cubicBezTo>
                <a:cubicBezTo>
                  <a:pt x="22228" y="101966"/>
                  <a:pt x="21617" y="101652"/>
                  <a:pt x="20972" y="101371"/>
                </a:cubicBezTo>
                <a:cubicBezTo>
                  <a:pt x="20344" y="101073"/>
                  <a:pt x="19733" y="100726"/>
                  <a:pt x="19105" y="100412"/>
                </a:cubicBezTo>
                <a:lnTo>
                  <a:pt x="19105" y="100412"/>
                </a:lnTo>
                <a:cubicBezTo>
                  <a:pt x="19650" y="100660"/>
                  <a:pt x="20196" y="100875"/>
                  <a:pt x="20774" y="101073"/>
                </a:cubicBezTo>
                <a:cubicBezTo>
                  <a:pt x="21352" y="101272"/>
                  <a:pt x="21947" y="101453"/>
                  <a:pt x="22592" y="101668"/>
                </a:cubicBezTo>
                <a:cubicBezTo>
                  <a:pt x="23220" y="101883"/>
                  <a:pt x="23897" y="102098"/>
                  <a:pt x="24625" y="102412"/>
                </a:cubicBezTo>
                <a:cubicBezTo>
                  <a:pt x="25352" y="102709"/>
                  <a:pt x="26128" y="103056"/>
                  <a:pt x="26988" y="103519"/>
                </a:cubicBezTo>
                <a:lnTo>
                  <a:pt x="26905" y="103519"/>
                </a:lnTo>
                <a:cubicBezTo>
                  <a:pt x="26492" y="103519"/>
                  <a:pt x="25467" y="103271"/>
                  <a:pt x="24740" y="103089"/>
                </a:cubicBezTo>
                <a:lnTo>
                  <a:pt x="24740" y="103089"/>
                </a:lnTo>
                <a:cubicBezTo>
                  <a:pt x="25699" y="103734"/>
                  <a:pt x="26806" y="103800"/>
                  <a:pt x="27831" y="104411"/>
                </a:cubicBezTo>
                <a:cubicBezTo>
                  <a:pt x="27765" y="104478"/>
                  <a:pt x="27649" y="104511"/>
                  <a:pt x="27484" y="104511"/>
                </a:cubicBezTo>
                <a:cubicBezTo>
                  <a:pt x="26971" y="104511"/>
                  <a:pt x="25996" y="104180"/>
                  <a:pt x="24906" y="103717"/>
                </a:cubicBezTo>
                <a:cubicBezTo>
                  <a:pt x="24178" y="103436"/>
                  <a:pt x="23418" y="103056"/>
                  <a:pt x="22658" y="102742"/>
                </a:cubicBezTo>
                <a:cubicBezTo>
                  <a:pt x="21914" y="102428"/>
                  <a:pt x="21187" y="102114"/>
                  <a:pt x="20559" y="101949"/>
                </a:cubicBezTo>
                <a:lnTo>
                  <a:pt x="20559" y="101949"/>
                </a:lnTo>
                <a:cubicBezTo>
                  <a:pt x="21038" y="102362"/>
                  <a:pt x="22162" y="102841"/>
                  <a:pt x="23022" y="103139"/>
                </a:cubicBezTo>
                <a:cubicBezTo>
                  <a:pt x="23864" y="103453"/>
                  <a:pt x="24393" y="103684"/>
                  <a:pt x="23650" y="103783"/>
                </a:cubicBezTo>
                <a:lnTo>
                  <a:pt x="23864" y="103783"/>
                </a:lnTo>
                <a:cubicBezTo>
                  <a:pt x="24311" y="103783"/>
                  <a:pt x="24773" y="103866"/>
                  <a:pt x="25236" y="104015"/>
                </a:cubicBezTo>
                <a:cubicBezTo>
                  <a:pt x="25765" y="104180"/>
                  <a:pt x="26310" y="104444"/>
                  <a:pt x="26905" y="104692"/>
                </a:cubicBezTo>
                <a:cubicBezTo>
                  <a:pt x="28079" y="105205"/>
                  <a:pt x="29417" y="105783"/>
                  <a:pt x="31004" y="105866"/>
                </a:cubicBezTo>
                <a:lnTo>
                  <a:pt x="30673" y="106229"/>
                </a:lnTo>
                <a:cubicBezTo>
                  <a:pt x="31169" y="106295"/>
                  <a:pt x="32193" y="106411"/>
                  <a:pt x="33053" y="106642"/>
                </a:cubicBezTo>
                <a:cubicBezTo>
                  <a:pt x="32474" y="106709"/>
                  <a:pt x="31913" y="106725"/>
                  <a:pt x="31334" y="106758"/>
                </a:cubicBezTo>
                <a:cubicBezTo>
                  <a:pt x="33863" y="106989"/>
                  <a:pt x="35895" y="108477"/>
                  <a:pt x="38292" y="108692"/>
                </a:cubicBezTo>
                <a:cubicBezTo>
                  <a:pt x="35846" y="108179"/>
                  <a:pt x="35598" y="107948"/>
                  <a:pt x="35730" y="107799"/>
                </a:cubicBezTo>
                <a:cubicBezTo>
                  <a:pt x="35846" y="107634"/>
                  <a:pt x="36308" y="107535"/>
                  <a:pt x="35333" y="107122"/>
                </a:cubicBezTo>
                <a:lnTo>
                  <a:pt x="35333" y="107122"/>
                </a:lnTo>
                <a:cubicBezTo>
                  <a:pt x="38374" y="107551"/>
                  <a:pt x="39167" y="107981"/>
                  <a:pt x="40060" y="108510"/>
                </a:cubicBezTo>
                <a:cubicBezTo>
                  <a:pt x="40506" y="108774"/>
                  <a:pt x="40985" y="109055"/>
                  <a:pt x="41762" y="109320"/>
                </a:cubicBezTo>
                <a:cubicBezTo>
                  <a:pt x="42506" y="109568"/>
                  <a:pt x="43530" y="109815"/>
                  <a:pt x="45051" y="110014"/>
                </a:cubicBezTo>
                <a:cubicBezTo>
                  <a:pt x="44010" y="109848"/>
                  <a:pt x="42159" y="109254"/>
                  <a:pt x="43348" y="109254"/>
                </a:cubicBezTo>
                <a:lnTo>
                  <a:pt x="43415" y="109254"/>
                </a:lnTo>
                <a:cubicBezTo>
                  <a:pt x="44687" y="109568"/>
                  <a:pt x="46356" y="109981"/>
                  <a:pt x="47116" y="110328"/>
                </a:cubicBezTo>
                <a:cubicBezTo>
                  <a:pt x="47976" y="110427"/>
                  <a:pt x="48488" y="110476"/>
                  <a:pt x="48752" y="110476"/>
                </a:cubicBezTo>
                <a:cubicBezTo>
                  <a:pt x="49893" y="110476"/>
                  <a:pt x="46869" y="109782"/>
                  <a:pt x="48422" y="109766"/>
                </a:cubicBezTo>
                <a:lnTo>
                  <a:pt x="48422" y="109766"/>
                </a:lnTo>
                <a:cubicBezTo>
                  <a:pt x="48951" y="110030"/>
                  <a:pt x="49380" y="110113"/>
                  <a:pt x="49810" y="110113"/>
                </a:cubicBezTo>
                <a:cubicBezTo>
                  <a:pt x="50174" y="110113"/>
                  <a:pt x="50521" y="110047"/>
                  <a:pt x="50934" y="109997"/>
                </a:cubicBezTo>
                <a:cubicBezTo>
                  <a:pt x="51347" y="109931"/>
                  <a:pt x="51810" y="109882"/>
                  <a:pt x="52355" y="109882"/>
                </a:cubicBezTo>
                <a:lnTo>
                  <a:pt x="52603" y="109882"/>
                </a:lnTo>
                <a:lnTo>
                  <a:pt x="52570" y="110344"/>
                </a:lnTo>
                <a:cubicBezTo>
                  <a:pt x="53677" y="110526"/>
                  <a:pt x="54371" y="110609"/>
                  <a:pt x="54817" y="110609"/>
                </a:cubicBezTo>
                <a:cubicBezTo>
                  <a:pt x="55396" y="110609"/>
                  <a:pt x="55578" y="110493"/>
                  <a:pt x="55743" y="110377"/>
                </a:cubicBezTo>
                <a:cubicBezTo>
                  <a:pt x="55908" y="110262"/>
                  <a:pt x="56057" y="110146"/>
                  <a:pt x="56536" y="110146"/>
                </a:cubicBezTo>
                <a:cubicBezTo>
                  <a:pt x="56933" y="110146"/>
                  <a:pt x="57528" y="110229"/>
                  <a:pt x="58519" y="110410"/>
                </a:cubicBezTo>
                <a:lnTo>
                  <a:pt x="56536" y="110823"/>
                </a:lnTo>
                <a:lnTo>
                  <a:pt x="58916" y="110939"/>
                </a:lnTo>
                <a:lnTo>
                  <a:pt x="58371" y="111402"/>
                </a:lnTo>
                <a:cubicBezTo>
                  <a:pt x="58817" y="111385"/>
                  <a:pt x="59197" y="111369"/>
                  <a:pt x="59544" y="111369"/>
                </a:cubicBezTo>
                <a:cubicBezTo>
                  <a:pt x="61296" y="111369"/>
                  <a:pt x="62188" y="111567"/>
                  <a:pt x="64270" y="111931"/>
                </a:cubicBezTo>
                <a:cubicBezTo>
                  <a:pt x="63841" y="111633"/>
                  <a:pt x="64320" y="111336"/>
                  <a:pt x="65609" y="111336"/>
                </a:cubicBezTo>
                <a:cubicBezTo>
                  <a:pt x="65973" y="111336"/>
                  <a:pt x="66402" y="111352"/>
                  <a:pt x="66914" y="111418"/>
                </a:cubicBezTo>
                <a:cubicBezTo>
                  <a:pt x="68402" y="111881"/>
                  <a:pt x="66006" y="111732"/>
                  <a:pt x="69179" y="112063"/>
                </a:cubicBezTo>
                <a:cubicBezTo>
                  <a:pt x="68765" y="112179"/>
                  <a:pt x="68352" y="112294"/>
                  <a:pt x="67840" y="112294"/>
                </a:cubicBezTo>
                <a:cubicBezTo>
                  <a:pt x="67394" y="112294"/>
                  <a:pt x="66898" y="112212"/>
                  <a:pt x="66286" y="111931"/>
                </a:cubicBezTo>
                <a:cubicBezTo>
                  <a:pt x="66121" y="112063"/>
                  <a:pt x="65543" y="112129"/>
                  <a:pt x="65394" y="112261"/>
                </a:cubicBezTo>
                <a:cubicBezTo>
                  <a:pt x="66981" y="112774"/>
                  <a:pt x="69476" y="112840"/>
                  <a:pt x="70616" y="112988"/>
                </a:cubicBezTo>
                <a:cubicBezTo>
                  <a:pt x="70187" y="112922"/>
                  <a:pt x="69658" y="112823"/>
                  <a:pt x="69393" y="112724"/>
                </a:cubicBezTo>
                <a:lnTo>
                  <a:pt x="74037" y="112707"/>
                </a:lnTo>
                <a:lnTo>
                  <a:pt x="74037" y="112707"/>
                </a:lnTo>
                <a:cubicBezTo>
                  <a:pt x="74731" y="112972"/>
                  <a:pt x="74153" y="113021"/>
                  <a:pt x="73574" y="113088"/>
                </a:cubicBezTo>
                <a:cubicBezTo>
                  <a:pt x="73839" y="113104"/>
                  <a:pt x="74103" y="113121"/>
                  <a:pt x="74351" y="113121"/>
                </a:cubicBezTo>
                <a:cubicBezTo>
                  <a:pt x="74467" y="113121"/>
                  <a:pt x="74583" y="113121"/>
                  <a:pt x="74682" y="113104"/>
                </a:cubicBezTo>
                <a:lnTo>
                  <a:pt x="75029" y="113104"/>
                </a:lnTo>
                <a:cubicBezTo>
                  <a:pt x="75442" y="113104"/>
                  <a:pt x="75921" y="113121"/>
                  <a:pt x="76533" y="113187"/>
                </a:cubicBezTo>
                <a:cubicBezTo>
                  <a:pt x="76169" y="113484"/>
                  <a:pt x="76169" y="113831"/>
                  <a:pt x="74731" y="113831"/>
                </a:cubicBezTo>
                <a:cubicBezTo>
                  <a:pt x="74686" y="113831"/>
                  <a:pt x="74639" y="113831"/>
                  <a:pt x="74590" y="113831"/>
                </a:cubicBezTo>
                <a:lnTo>
                  <a:pt x="74590" y="113831"/>
                </a:lnTo>
                <a:lnTo>
                  <a:pt x="78615" y="114013"/>
                </a:lnTo>
                <a:cubicBezTo>
                  <a:pt x="78879" y="114211"/>
                  <a:pt x="80780" y="114773"/>
                  <a:pt x="80201" y="114823"/>
                </a:cubicBezTo>
                <a:cubicBezTo>
                  <a:pt x="82581" y="115401"/>
                  <a:pt x="86200" y="114988"/>
                  <a:pt x="89340" y="115781"/>
                </a:cubicBezTo>
                <a:cubicBezTo>
                  <a:pt x="89423" y="115765"/>
                  <a:pt x="89572" y="115748"/>
                  <a:pt x="89786" y="115748"/>
                </a:cubicBezTo>
                <a:cubicBezTo>
                  <a:pt x="89985" y="115748"/>
                  <a:pt x="90216" y="115765"/>
                  <a:pt x="90530" y="115781"/>
                </a:cubicBezTo>
                <a:cubicBezTo>
                  <a:pt x="93521" y="116360"/>
                  <a:pt x="96083" y="117252"/>
                  <a:pt x="99702" y="117368"/>
                </a:cubicBezTo>
                <a:lnTo>
                  <a:pt x="101602" y="118392"/>
                </a:lnTo>
                <a:cubicBezTo>
                  <a:pt x="101867" y="118425"/>
                  <a:pt x="102065" y="118442"/>
                  <a:pt x="102197" y="118442"/>
                </a:cubicBezTo>
                <a:cubicBezTo>
                  <a:pt x="102710" y="118442"/>
                  <a:pt x="102330" y="118211"/>
                  <a:pt x="102016" y="117979"/>
                </a:cubicBezTo>
                <a:cubicBezTo>
                  <a:pt x="101685" y="117764"/>
                  <a:pt x="101421" y="117533"/>
                  <a:pt x="102181" y="117533"/>
                </a:cubicBezTo>
                <a:cubicBezTo>
                  <a:pt x="102495" y="117533"/>
                  <a:pt x="102974" y="117566"/>
                  <a:pt x="103685" y="117665"/>
                </a:cubicBezTo>
                <a:cubicBezTo>
                  <a:pt x="106973" y="118045"/>
                  <a:pt x="104792" y="118442"/>
                  <a:pt x="105916" y="118839"/>
                </a:cubicBezTo>
                <a:cubicBezTo>
                  <a:pt x="106312" y="118839"/>
                  <a:pt x="106808" y="118822"/>
                  <a:pt x="107353" y="118822"/>
                </a:cubicBezTo>
                <a:cubicBezTo>
                  <a:pt x="109023" y="118822"/>
                  <a:pt x="111237" y="118954"/>
                  <a:pt x="113418" y="119797"/>
                </a:cubicBezTo>
                <a:cubicBezTo>
                  <a:pt x="112410" y="119731"/>
                  <a:pt x="111650" y="119483"/>
                  <a:pt x="110708" y="119351"/>
                </a:cubicBezTo>
                <a:lnTo>
                  <a:pt x="110708" y="119351"/>
                </a:lnTo>
                <a:lnTo>
                  <a:pt x="112923" y="120161"/>
                </a:lnTo>
                <a:lnTo>
                  <a:pt x="112493" y="120161"/>
                </a:lnTo>
                <a:cubicBezTo>
                  <a:pt x="111799" y="120161"/>
                  <a:pt x="111187" y="120128"/>
                  <a:pt x="110675" y="120095"/>
                </a:cubicBezTo>
                <a:cubicBezTo>
                  <a:pt x="110163" y="120061"/>
                  <a:pt x="109783" y="120028"/>
                  <a:pt x="109551" y="120028"/>
                </a:cubicBezTo>
                <a:cubicBezTo>
                  <a:pt x="109138" y="120028"/>
                  <a:pt x="109237" y="120144"/>
                  <a:pt x="110163" y="120557"/>
                </a:cubicBezTo>
                <a:cubicBezTo>
                  <a:pt x="110262" y="120326"/>
                  <a:pt x="110626" y="120243"/>
                  <a:pt x="111154" y="120243"/>
                </a:cubicBezTo>
                <a:cubicBezTo>
                  <a:pt x="112080" y="120243"/>
                  <a:pt x="113485" y="120508"/>
                  <a:pt x="114906" y="120772"/>
                </a:cubicBezTo>
                <a:cubicBezTo>
                  <a:pt x="116311" y="121037"/>
                  <a:pt x="117732" y="121301"/>
                  <a:pt x="118624" y="121301"/>
                </a:cubicBezTo>
                <a:cubicBezTo>
                  <a:pt x="119136" y="121301"/>
                  <a:pt x="119483" y="121218"/>
                  <a:pt x="119583" y="121003"/>
                </a:cubicBezTo>
                <a:lnTo>
                  <a:pt x="121020" y="121582"/>
                </a:lnTo>
                <a:cubicBezTo>
                  <a:pt x="120591" y="121483"/>
                  <a:pt x="120508" y="121549"/>
                  <a:pt x="120095" y="121450"/>
                </a:cubicBezTo>
                <a:lnTo>
                  <a:pt x="120095" y="121450"/>
                </a:lnTo>
                <a:cubicBezTo>
                  <a:pt x="120905" y="121797"/>
                  <a:pt x="121450" y="121912"/>
                  <a:pt x="121896" y="121912"/>
                </a:cubicBezTo>
                <a:cubicBezTo>
                  <a:pt x="122243" y="121912"/>
                  <a:pt x="122541" y="121846"/>
                  <a:pt x="122871" y="121780"/>
                </a:cubicBezTo>
                <a:cubicBezTo>
                  <a:pt x="123185" y="121714"/>
                  <a:pt x="123549" y="121648"/>
                  <a:pt x="124012" y="121648"/>
                </a:cubicBezTo>
                <a:cubicBezTo>
                  <a:pt x="124540" y="121648"/>
                  <a:pt x="125218" y="121731"/>
                  <a:pt x="126160" y="121978"/>
                </a:cubicBezTo>
                <a:cubicBezTo>
                  <a:pt x="127383" y="122342"/>
                  <a:pt x="128226" y="122706"/>
                  <a:pt x="127532" y="122706"/>
                </a:cubicBezTo>
                <a:lnTo>
                  <a:pt x="127399" y="122706"/>
                </a:lnTo>
                <a:lnTo>
                  <a:pt x="130391" y="123036"/>
                </a:lnTo>
                <a:cubicBezTo>
                  <a:pt x="130969" y="123168"/>
                  <a:pt x="131035" y="123301"/>
                  <a:pt x="130738" y="123301"/>
                </a:cubicBezTo>
                <a:cubicBezTo>
                  <a:pt x="130688" y="123301"/>
                  <a:pt x="130605" y="123284"/>
                  <a:pt x="130523" y="123284"/>
                </a:cubicBezTo>
                <a:cubicBezTo>
                  <a:pt x="131894" y="123548"/>
                  <a:pt x="133266" y="123813"/>
                  <a:pt x="134654" y="124061"/>
                </a:cubicBezTo>
                <a:lnTo>
                  <a:pt x="134605" y="124094"/>
                </a:lnTo>
                <a:cubicBezTo>
                  <a:pt x="135233" y="124028"/>
                  <a:pt x="136555" y="124011"/>
                  <a:pt x="137332" y="124011"/>
                </a:cubicBezTo>
                <a:lnTo>
                  <a:pt x="137530" y="124011"/>
                </a:lnTo>
                <a:cubicBezTo>
                  <a:pt x="137976" y="124160"/>
                  <a:pt x="137976" y="124209"/>
                  <a:pt x="137827" y="124209"/>
                </a:cubicBezTo>
                <a:cubicBezTo>
                  <a:pt x="137761" y="124209"/>
                  <a:pt x="137679" y="124193"/>
                  <a:pt x="137579" y="124193"/>
                </a:cubicBezTo>
                <a:cubicBezTo>
                  <a:pt x="137480" y="124176"/>
                  <a:pt x="137381" y="124176"/>
                  <a:pt x="137315" y="124176"/>
                </a:cubicBezTo>
                <a:cubicBezTo>
                  <a:pt x="137199" y="124176"/>
                  <a:pt x="137133" y="124193"/>
                  <a:pt x="137199" y="124243"/>
                </a:cubicBezTo>
                <a:cubicBezTo>
                  <a:pt x="138059" y="124309"/>
                  <a:pt x="138901" y="124358"/>
                  <a:pt x="139761" y="124408"/>
                </a:cubicBezTo>
                <a:cubicBezTo>
                  <a:pt x="140257" y="124656"/>
                  <a:pt x="139926" y="124788"/>
                  <a:pt x="139265" y="124788"/>
                </a:cubicBezTo>
                <a:cubicBezTo>
                  <a:pt x="138637" y="124788"/>
                  <a:pt x="137695" y="124672"/>
                  <a:pt x="136869" y="124490"/>
                </a:cubicBezTo>
                <a:lnTo>
                  <a:pt x="136869" y="124490"/>
                </a:lnTo>
                <a:cubicBezTo>
                  <a:pt x="137926" y="125350"/>
                  <a:pt x="138472" y="125366"/>
                  <a:pt x="139348" y="125366"/>
                </a:cubicBezTo>
                <a:cubicBezTo>
                  <a:pt x="140240" y="125383"/>
                  <a:pt x="141480" y="125383"/>
                  <a:pt x="143991" y="126126"/>
                </a:cubicBezTo>
                <a:cubicBezTo>
                  <a:pt x="143182" y="126093"/>
                  <a:pt x="142372" y="125994"/>
                  <a:pt x="141562" y="125928"/>
                </a:cubicBezTo>
                <a:lnTo>
                  <a:pt x="141562" y="125928"/>
                </a:lnTo>
                <a:cubicBezTo>
                  <a:pt x="142289" y="126407"/>
                  <a:pt x="143132" y="126688"/>
                  <a:pt x="144140" y="126887"/>
                </a:cubicBezTo>
                <a:cubicBezTo>
                  <a:pt x="145132" y="127118"/>
                  <a:pt x="146289" y="127316"/>
                  <a:pt x="147677" y="127680"/>
                </a:cubicBezTo>
                <a:cubicBezTo>
                  <a:pt x="147346" y="127515"/>
                  <a:pt x="145991" y="127102"/>
                  <a:pt x="145082" y="126672"/>
                </a:cubicBezTo>
                <a:cubicBezTo>
                  <a:pt x="144206" y="126259"/>
                  <a:pt x="143744" y="125895"/>
                  <a:pt x="144983" y="125895"/>
                </a:cubicBezTo>
                <a:lnTo>
                  <a:pt x="145115" y="125895"/>
                </a:lnTo>
                <a:cubicBezTo>
                  <a:pt x="145710" y="126060"/>
                  <a:pt x="146470" y="126193"/>
                  <a:pt x="147511" y="126193"/>
                </a:cubicBezTo>
                <a:cubicBezTo>
                  <a:pt x="147792" y="126193"/>
                  <a:pt x="148106" y="126176"/>
                  <a:pt x="148437" y="126160"/>
                </a:cubicBezTo>
                <a:lnTo>
                  <a:pt x="148437" y="126160"/>
                </a:lnTo>
                <a:cubicBezTo>
                  <a:pt x="148404" y="126622"/>
                  <a:pt x="149891" y="126639"/>
                  <a:pt x="151759" y="126738"/>
                </a:cubicBezTo>
                <a:lnTo>
                  <a:pt x="151593" y="127333"/>
                </a:lnTo>
                <a:cubicBezTo>
                  <a:pt x="153643" y="127234"/>
                  <a:pt x="153477" y="126953"/>
                  <a:pt x="154667" y="126672"/>
                </a:cubicBezTo>
                <a:cubicBezTo>
                  <a:pt x="156915" y="126754"/>
                  <a:pt x="157394" y="127168"/>
                  <a:pt x="157956" y="127548"/>
                </a:cubicBezTo>
                <a:cubicBezTo>
                  <a:pt x="159790" y="127515"/>
                  <a:pt x="159146" y="127349"/>
                  <a:pt x="158584" y="127168"/>
                </a:cubicBezTo>
                <a:cubicBezTo>
                  <a:pt x="158022" y="126969"/>
                  <a:pt x="157559" y="126771"/>
                  <a:pt x="159691" y="126589"/>
                </a:cubicBezTo>
                <a:cubicBezTo>
                  <a:pt x="160451" y="126573"/>
                  <a:pt x="161145" y="126540"/>
                  <a:pt x="161823" y="126474"/>
                </a:cubicBezTo>
                <a:cubicBezTo>
                  <a:pt x="162501" y="126407"/>
                  <a:pt x="163145" y="126275"/>
                  <a:pt x="163806" y="126143"/>
                </a:cubicBezTo>
                <a:cubicBezTo>
                  <a:pt x="164484" y="126027"/>
                  <a:pt x="165161" y="125829"/>
                  <a:pt x="165872" y="125598"/>
                </a:cubicBezTo>
                <a:cubicBezTo>
                  <a:pt x="166599" y="125383"/>
                  <a:pt x="167376" y="125151"/>
                  <a:pt x="168218" y="124837"/>
                </a:cubicBezTo>
                <a:cubicBezTo>
                  <a:pt x="168582" y="124771"/>
                  <a:pt x="168813" y="124755"/>
                  <a:pt x="168946" y="124755"/>
                </a:cubicBezTo>
                <a:cubicBezTo>
                  <a:pt x="169260" y="124755"/>
                  <a:pt x="169061" y="124871"/>
                  <a:pt x="168846" y="125003"/>
                </a:cubicBezTo>
                <a:cubicBezTo>
                  <a:pt x="168648" y="125135"/>
                  <a:pt x="168433" y="125267"/>
                  <a:pt x="168714" y="125267"/>
                </a:cubicBezTo>
                <a:lnTo>
                  <a:pt x="168747" y="125267"/>
                </a:lnTo>
                <a:cubicBezTo>
                  <a:pt x="169293" y="124937"/>
                  <a:pt x="169855" y="124623"/>
                  <a:pt x="170400" y="124276"/>
                </a:cubicBezTo>
                <a:cubicBezTo>
                  <a:pt x="170499" y="124259"/>
                  <a:pt x="170582" y="124243"/>
                  <a:pt x="170631" y="124243"/>
                </a:cubicBezTo>
                <a:cubicBezTo>
                  <a:pt x="170797" y="124243"/>
                  <a:pt x="170730" y="124358"/>
                  <a:pt x="170697" y="124441"/>
                </a:cubicBezTo>
                <a:cubicBezTo>
                  <a:pt x="172119" y="123780"/>
                  <a:pt x="170631" y="123846"/>
                  <a:pt x="172879" y="122871"/>
                </a:cubicBezTo>
                <a:cubicBezTo>
                  <a:pt x="173061" y="122441"/>
                  <a:pt x="174300" y="122243"/>
                  <a:pt x="175820" y="121846"/>
                </a:cubicBezTo>
                <a:cubicBezTo>
                  <a:pt x="177324" y="121450"/>
                  <a:pt x="179093" y="120822"/>
                  <a:pt x="180216" y="119781"/>
                </a:cubicBezTo>
                <a:cubicBezTo>
                  <a:pt x="180315" y="119764"/>
                  <a:pt x="180382" y="119747"/>
                  <a:pt x="180431" y="119747"/>
                </a:cubicBezTo>
                <a:cubicBezTo>
                  <a:pt x="180762" y="119747"/>
                  <a:pt x="180134" y="120293"/>
                  <a:pt x="180398" y="120392"/>
                </a:cubicBezTo>
                <a:cubicBezTo>
                  <a:pt x="182100" y="119186"/>
                  <a:pt x="182794" y="118657"/>
                  <a:pt x="183422" y="118161"/>
                </a:cubicBezTo>
                <a:cubicBezTo>
                  <a:pt x="184034" y="117649"/>
                  <a:pt x="184563" y="117186"/>
                  <a:pt x="185786" y="115996"/>
                </a:cubicBezTo>
                <a:cubicBezTo>
                  <a:pt x="186645" y="115583"/>
                  <a:pt x="187521" y="115170"/>
                  <a:pt x="188364" y="114740"/>
                </a:cubicBezTo>
                <a:lnTo>
                  <a:pt x="188364" y="114740"/>
                </a:lnTo>
                <a:cubicBezTo>
                  <a:pt x="188050" y="114872"/>
                  <a:pt x="187835" y="114922"/>
                  <a:pt x="187703" y="114922"/>
                </a:cubicBezTo>
                <a:cubicBezTo>
                  <a:pt x="186992" y="114922"/>
                  <a:pt x="188545" y="113319"/>
                  <a:pt x="189884" y="111865"/>
                </a:cubicBezTo>
                <a:lnTo>
                  <a:pt x="189884" y="111865"/>
                </a:lnTo>
                <a:cubicBezTo>
                  <a:pt x="189768" y="111914"/>
                  <a:pt x="189669" y="111947"/>
                  <a:pt x="189570" y="111980"/>
                </a:cubicBezTo>
                <a:cubicBezTo>
                  <a:pt x="189785" y="111815"/>
                  <a:pt x="190000" y="111666"/>
                  <a:pt x="190198" y="111501"/>
                </a:cubicBezTo>
                <a:lnTo>
                  <a:pt x="190198" y="111501"/>
                </a:lnTo>
                <a:cubicBezTo>
                  <a:pt x="190099" y="111633"/>
                  <a:pt x="190000" y="111749"/>
                  <a:pt x="189884" y="111865"/>
                </a:cubicBezTo>
                <a:cubicBezTo>
                  <a:pt x="190016" y="111815"/>
                  <a:pt x="190148" y="111765"/>
                  <a:pt x="190297" y="111716"/>
                </a:cubicBezTo>
                <a:lnTo>
                  <a:pt x="190297" y="111716"/>
                </a:lnTo>
                <a:cubicBezTo>
                  <a:pt x="189785" y="112559"/>
                  <a:pt x="189322" y="113385"/>
                  <a:pt x="189686" y="113567"/>
                </a:cubicBezTo>
                <a:cubicBezTo>
                  <a:pt x="189851" y="113368"/>
                  <a:pt x="190181" y="113054"/>
                  <a:pt x="190578" y="112724"/>
                </a:cubicBezTo>
                <a:lnTo>
                  <a:pt x="190578" y="112724"/>
                </a:lnTo>
                <a:cubicBezTo>
                  <a:pt x="190462" y="112939"/>
                  <a:pt x="190380" y="113104"/>
                  <a:pt x="190495" y="113104"/>
                </a:cubicBezTo>
                <a:cubicBezTo>
                  <a:pt x="190495" y="113104"/>
                  <a:pt x="190495" y="113088"/>
                  <a:pt x="190512" y="113088"/>
                </a:cubicBezTo>
                <a:cubicBezTo>
                  <a:pt x="190644" y="113071"/>
                  <a:pt x="190876" y="112740"/>
                  <a:pt x="191272" y="112228"/>
                </a:cubicBezTo>
                <a:lnTo>
                  <a:pt x="192363" y="112261"/>
                </a:lnTo>
                <a:lnTo>
                  <a:pt x="192363" y="111914"/>
                </a:lnTo>
                <a:cubicBezTo>
                  <a:pt x="193057" y="111485"/>
                  <a:pt x="193735" y="111022"/>
                  <a:pt x="194412" y="110559"/>
                </a:cubicBezTo>
                <a:cubicBezTo>
                  <a:pt x="195106" y="110113"/>
                  <a:pt x="195767" y="109617"/>
                  <a:pt x="196428" y="109138"/>
                </a:cubicBezTo>
                <a:cubicBezTo>
                  <a:pt x="196990" y="108444"/>
                  <a:pt x="197502" y="107733"/>
                  <a:pt x="197998" y="107006"/>
                </a:cubicBezTo>
                <a:cubicBezTo>
                  <a:pt x="198246" y="106642"/>
                  <a:pt x="198511" y="106279"/>
                  <a:pt x="198758" y="105899"/>
                </a:cubicBezTo>
                <a:cubicBezTo>
                  <a:pt x="199023" y="105519"/>
                  <a:pt x="199287" y="105139"/>
                  <a:pt x="199552" y="104742"/>
                </a:cubicBezTo>
                <a:cubicBezTo>
                  <a:pt x="200659" y="103172"/>
                  <a:pt x="201898" y="101404"/>
                  <a:pt x="203617" y="99288"/>
                </a:cubicBezTo>
                <a:lnTo>
                  <a:pt x="203617" y="99288"/>
                </a:lnTo>
                <a:cubicBezTo>
                  <a:pt x="203088" y="100627"/>
                  <a:pt x="204030" y="100049"/>
                  <a:pt x="204427" y="100511"/>
                </a:cubicBezTo>
                <a:cubicBezTo>
                  <a:pt x="202973" y="101189"/>
                  <a:pt x="201766" y="103767"/>
                  <a:pt x="199634" y="105651"/>
                </a:cubicBezTo>
                <a:cubicBezTo>
                  <a:pt x="200080" y="105271"/>
                  <a:pt x="200328" y="105139"/>
                  <a:pt x="200444" y="105139"/>
                </a:cubicBezTo>
                <a:cubicBezTo>
                  <a:pt x="200576" y="105139"/>
                  <a:pt x="200510" y="105353"/>
                  <a:pt x="200394" y="105535"/>
                </a:cubicBezTo>
                <a:lnTo>
                  <a:pt x="201221" y="104527"/>
                </a:lnTo>
                <a:lnTo>
                  <a:pt x="202031" y="103503"/>
                </a:lnTo>
                <a:lnTo>
                  <a:pt x="202824" y="102478"/>
                </a:lnTo>
                <a:lnTo>
                  <a:pt x="203584" y="101437"/>
                </a:lnTo>
                <a:cubicBezTo>
                  <a:pt x="203634" y="101503"/>
                  <a:pt x="203683" y="101536"/>
                  <a:pt x="203766" y="101536"/>
                </a:cubicBezTo>
                <a:cubicBezTo>
                  <a:pt x="204112" y="101536"/>
                  <a:pt x="204789" y="100761"/>
                  <a:pt x="205630" y="100002"/>
                </a:cubicBezTo>
                <a:lnTo>
                  <a:pt x="205630" y="100002"/>
                </a:lnTo>
                <a:cubicBezTo>
                  <a:pt x="205613" y="100016"/>
                  <a:pt x="205583" y="100016"/>
                  <a:pt x="205567" y="100016"/>
                </a:cubicBezTo>
                <a:cubicBezTo>
                  <a:pt x="204989" y="100016"/>
                  <a:pt x="205484" y="99206"/>
                  <a:pt x="206278" y="98181"/>
                </a:cubicBezTo>
                <a:cubicBezTo>
                  <a:pt x="206658" y="97636"/>
                  <a:pt x="207137" y="97024"/>
                  <a:pt x="207583" y="96446"/>
                </a:cubicBezTo>
                <a:cubicBezTo>
                  <a:pt x="208013" y="95851"/>
                  <a:pt x="208410" y="95273"/>
                  <a:pt x="208657" y="94826"/>
                </a:cubicBezTo>
                <a:cubicBezTo>
                  <a:pt x="208839" y="94876"/>
                  <a:pt x="208905" y="95041"/>
                  <a:pt x="208740" y="95454"/>
                </a:cubicBezTo>
                <a:cubicBezTo>
                  <a:pt x="208558" y="95868"/>
                  <a:pt x="208145" y="96512"/>
                  <a:pt x="207302" y="97471"/>
                </a:cubicBezTo>
                <a:cubicBezTo>
                  <a:pt x="208492" y="96611"/>
                  <a:pt x="208806" y="95702"/>
                  <a:pt x="209137" y="94810"/>
                </a:cubicBezTo>
                <a:cubicBezTo>
                  <a:pt x="209451" y="93917"/>
                  <a:pt x="209699" y="92992"/>
                  <a:pt x="210756" y="92067"/>
                </a:cubicBezTo>
                <a:lnTo>
                  <a:pt x="210756" y="92067"/>
                </a:lnTo>
                <a:cubicBezTo>
                  <a:pt x="210409" y="92579"/>
                  <a:pt x="210178" y="92810"/>
                  <a:pt x="210161" y="93108"/>
                </a:cubicBezTo>
                <a:cubicBezTo>
                  <a:pt x="210310" y="92777"/>
                  <a:pt x="210574" y="92348"/>
                  <a:pt x="210872" y="91918"/>
                </a:cubicBezTo>
                <a:cubicBezTo>
                  <a:pt x="211153" y="91472"/>
                  <a:pt x="211467" y="91025"/>
                  <a:pt x="211764" y="90645"/>
                </a:cubicBezTo>
                <a:cubicBezTo>
                  <a:pt x="212194" y="90067"/>
                  <a:pt x="212574" y="89637"/>
                  <a:pt x="212690" y="89637"/>
                </a:cubicBezTo>
                <a:cubicBezTo>
                  <a:pt x="212723" y="89637"/>
                  <a:pt x="212739" y="89687"/>
                  <a:pt x="212706" y="89803"/>
                </a:cubicBezTo>
                <a:lnTo>
                  <a:pt x="212376" y="90315"/>
                </a:lnTo>
                <a:lnTo>
                  <a:pt x="212376" y="90315"/>
                </a:lnTo>
                <a:cubicBezTo>
                  <a:pt x="213549" y="88613"/>
                  <a:pt x="215235" y="85935"/>
                  <a:pt x="216375" y="83457"/>
                </a:cubicBezTo>
                <a:cubicBezTo>
                  <a:pt x="216673" y="82862"/>
                  <a:pt x="216920" y="82250"/>
                  <a:pt x="217152" y="81688"/>
                </a:cubicBezTo>
                <a:cubicBezTo>
                  <a:pt x="217367" y="81126"/>
                  <a:pt x="217581" y="80631"/>
                  <a:pt x="217714" y="80168"/>
                </a:cubicBezTo>
                <a:cubicBezTo>
                  <a:pt x="217995" y="79259"/>
                  <a:pt x="218127" y="78598"/>
                  <a:pt x="217995" y="78383"/>
                </a:cubicBezTo>
                <a:lnTo>
                  <a:pt x="217995" y="78383"/>
                </a:lnTo>
                <a:cubicBezTo>
                  <a:pt x="218110" y="78383"/>
                  <a:pt x="218672" y="79276"/>
                  <a:pt x="218705" y="79573"/>
                </a:cubicBezTo>
                <a:cubicBezTo>
                  <a:pt x="218854" y="77755"/>
                  <a:pt x="218920" y="75954"/>
                  <a:pt x="218904" y="74153"/>
                </a:cubicBezTo>
                <a:cubicBezTo>
                  <a:pt x="219184" y="73442"/>
                  <a:pt x="219432" y="72715"/>
                  <a:pt x="219680" y="71988"/>
                </a:cubicBezTo>
                <a:lnTo>
                  <a:pt x="220358" y="71988"/>
                </a:lnTo>
                <a:cubicBezTo>
                  <a:pt x="220639" y="72037"/>
                  <a:pt x="220870" y="72153"/>
                  <a:pt x="221002" y="72467"/>
                </a:cubicBezTo>
                <a:cubicBezTo>
                  <a:pt x="221135" y="72781"/>
                  <a:pt x="221151" y="73310"/>
                  <a:pt x="220936" y="74169"/>
                </a:cubicBezTo>
                <a:cubicBezTo>
                  <a:pt x="221168" y="73706"/>
                  <a:pt x="221399" y="73211"/>
                  <a:pt x="221630" y="72550"/>
                </a:cubicBezTo>
                <a:cubicBezTo>
                  <a:pt x="221845" y="71888"/>
                  <a:pt x="222110" y="71079"/>
                  <a:pt x="222258" y="70038"/>
                </a:cubicBezTo>
                <a:lnTo>
                  <a:pt x="222258" y="70038"/>
                </a:lnTo>
                <a:cubicBezTo>
                  <a:pt x="222077" y="70451"/>
                  <a:pt x="221515" y="70880"/>
                  <a:pt x="221201" y="70880"/>
                </a:cubicBezTo>
                <a:cubicBezTo>
                  <a:pt x="221035" y="70880"/>
                  <a:pt x="220953" y="70748"/>
                  <a:pt x="221019" y="70451"/>
                </a:cubicBezTo>
                <a:cubicBezTo>
                  <a:pt x="222440" y="68269"/>
                  <a:pt x="221944" y="68881"/>
                  <a:pt x="223266" y="66104"/>
                </a:cubicBezTo>
                <a:lnTo>
                  <a:pt x="223266" y="66104"/>
                </a:lnTo>
                <a:cubicBezTo>
                  <a:pt x="223184" y="66253"/>
                  <a:pt x="223085" y="66319"/>
                  <a:pt x="223002" y="66319"/>
                </a:cubicBezTo>
                <a:cubicBezTo>
                  <a:pt x="222622" y="66319"/>
                  <a:pt x="222225" y="65245"/>
                  <a:pt x="222473" y="64055"/>
                </a:cubicBezTo>
                <a:lnTo>
                  <a:pt x="222473" y="64055"/>
                </a:lnTo>
                <a:cubicBezTo>
                  <a:pt x="222572" y="64320"/>
                  <a:pt x="223465" y="64171"/>
                  <a:pt x="223547" y="64667"/>
                </a:cubicBezTo>
                <a:cubicBezTo>
                  <a:pt x="223498" y="64006"/>
                  <a:pt x="223481" y="63345"/>
                  <a:pt x="223399" y="62684"/>
                </a:cubicBezTo>
                <a:lnTo>
                  <a:pt x="223200" y="60816"/>
                </a:lnTo>
                <a:lnTo>
                  <a:pt x="223200" y="60816"/>
                </a:lnTo>
                <a:cubicBezTo>
                  <a:pt x="223233" y="61031"/>
                  <a:pt x="223333" y="61114"/>
                  <a:pt x="223465" y="61114"/>
                </a:cubicBezTo>
                <a:cubicBezTo>
                  <a:pt x="223762" y="61114"/>
                  <a:pt x="224208" y="60634"/>
                  <a:pt x="224473" y="60089"/>
                </a:cubicBezTo>
                <a:lnTo>
                  <a:pt x="224473" y="60089"/>
                </a:lnTo>
                <a:cubicBezTo>
                  <a:pt x="224456" y="60106"/>
                  <a:pt x="224440" y="60106"/>
                  <a:pt x="224440" y="60106"/>
                </a:cubicBezTo>
                <a:cubicBezTo>
                  <a:pt x="224357" y="60106"/>
                  <a:pt x="224456" y="59312"/>
                  <a:pt x="224572" y="58354"/>
                </a:cubicBezTo>
                <a:cubicBezTo>
                  <a:pt x="224704" y="57296"/>
                  <a:pt x="224787" y="56057"/>
                  <a:pt x="224787" y="55511"/>
                </a:cubicBezTo>
                <a:lnTo>
                  <a:pt x="224787" y="55511"/>
                </a:lnTo>
                <a:lnTo>
                  <a:pt x="224423" y="57197"/>
                </a:lnTo>
                <a:cubicBezTo>
                  <a:pt x="224688" y="54933"/>
                  <a:pt x="224274" y="53793"/>
                  <a:pt x="223911" y="52685"/>
                </a:cubicBezTo>
                <a:cubicBezTo>
                  <a:pt x="223481" y="51562"/>
                  <a:pt x="223118" y="50487"/>
                  <a:pt x="222969" y="48289"/>
                </a:cubicBezTo>
                <a:lnTo>
                  <a:pt x="222969" y="48289"/>
                </a:lnTo>
                <a:cubicBezTo>
                  <a:pt x="223085" y="48521"/>
                  <a:pt x="223415" y="48818"/>
                  <a:pt x="223729" y="48818"/>
                </a:cubicBezTo>
                <a:cubicBezTo>
                  <a:pt x="224076" y="48818"/>
                  <a:pt x="224407" y="48455"/>
                  <a:pt x="224390" y="47232"/>
                </a:cubicBezTo>
                <a:cubicBezTo>
                  <a:pt x="224208" y="46984"/>
                  <a:pt x="223944" y="46587"/>
                  <a:pt x="223597" y="46075"/>
                </a:cubicBezTo>
                <a:cubicBezTo>
                  <a:pt x="223266" y="45563"/>
                  <a:pt x="222870" y="44951"/>
                  <a:pt x="222407" y="44241"/>
                </a:cubicBezTo>
                <a:cubicBezTo>
                  <a:pt x="222357" y="44141"/>
                  <a:pt x="222291" y="44042"/>
                  <a:pt x="222225" y="43943"/>
                </a:cubicBezTo>
                <a:cubicBezTo>
                  <a:pt x="222143" y="43447"/>
                  <a:pt x="222077" y="42935"/>
                  <a:pt x="221977" y="42423"/>
                </a:cubicBezTo>
                <a:cubicBezTo>
                  <a:pt x="221779" y="41365"/>
                  <a:pt x="221531" y="40241"/>
                  <a:pt x="221250" y="39085"/>
                </a:cubicBezTo>
                <a:lnTo>
                  <a:pt x="221250" y="39085"/>
                </a:lnTo>
                <a:cubicBezTo>
                  <a:pt x="221399" y="39332"/>
                  <a:pt x="221564" y="39597"/>
                  <a:pt x="221713" y="39845"/>
                </a:cubicBezTo>
                <a:cubicBezTo>
                  <a:pt x="222225" y="40721"/>
                  <a:pt x="222738" y="41613"/>
                  <a:pt x="223167" y="42505"/>
                </a:cubicBezTo>
                <a:cubicBezTo>
                  <a:pt x="223580" y="43381"/>
                  <a:pt x="223977" y="44224"/>
                  <a:pt x="224241" y="44935"/>
                </a:cubicBezTo>
                <a:cubicBezTo>
                  <a:pt x="224225" y="43200"/>
                  <a:pt x="224539" y="44406"/>
                  <a:pt x="224093" y="41861"/>
                </a:cubicBezTo>
                <a:cubicBezTo>
                  <a:pt x="224109" y="41696"/>
                  <a:pt x="224142" y="41630"/>
                  <a:pt x="224175" y="41630"/>
                </a:cubicBezTo>
                <a:cubicBezTo>
                  <a:pt x="224258" y="41630"/>
                  <a:pt x="224390" y="41894"/>
                  <a:pt x="224489" y="42258"/>
                </a:cubicBezTo>
                <a:cubicBezTo>
                  <a:pt x="224671" y="42803"/>
                  <a:pt x="224836" y="43563"/>
                  <a:pt x="224902" y="43943"/>
                </a:cubicBezTo>
                <a:cubicBezTo>
                  <a:pt x="224655" y="41927"/>
                  <a:pt x="224308" y="39944"/>
                  <a:pt x="223894" y="37977"/>
                </a:cubicBezTo>
                <a:cubicBezTo>
                  <a:pt x="223861" y="37994"/>
                  <a:pt x="223845" y="38010"/>
                  <a:pt x="223812" y="38010"/>
                </a:cubicBezTo>
                <a:cubicBezTo>
                  <a:pt x="223531" y="38010"/>
                  <a:pt x="223151" y="37019"/>
                  <a:pt x="222738" y="36044"/>
                </a:cubicBezTo>
                <a:cubicBezTo>
                  <a:pt x="222324" y="35069"/>
                  <a:pt x="221895" y="34094"/>
                  <a:pt x="221663" y="34094"/>
                </a:cubicBezTo>
                <a:cubicBezTo>
                  <a:pt x="221630" y="34094"/>
                  <a:pt x="221614" y="34094"/>
                  <a:pt x="221597" y="34110"/>
                </a:cubicBezTo>
                <a:cubicBezTo>
                  <a:pt x="222440" y="36093"/>
                  <a:pt x="223200" y="38126"/>
                  <a:pt x="223878" y="40192"/>
                </a:cubicBezTo>
                <a:cubicBezTo>
                  <a:pt x="223861" y="40208"/>
                  <a:pt x="223828" y="40225"/>
                  <a:pt x="223795" y="40225"/>
                </a:cubicBezTo>
                <a:cubicBezTo>
                  <a:pt x="223481" y="40225"/>
                  <a:pt x="222886" y="39432"/>
                  <a:pt x="222258" y="38209"/>
                </a:cubicBezTo>
                <a:cubicBezTo>
                  <a:pt x="221548" y="36854"/>
                  <a:pt x="220754" y="34986"/>
                  <a:pt x="220176" y="33003"/>
                </a:cubicBezTo>
                <a:cubicBezTo>
                  <a:pt x="220143" y="32722"/>
                  <a:pt x="220226" y="32606"/>
                  <a:pt x="220374" y="32606"/>
                </a:cubicBezTo>
                <a:cubicBezTo>
                  <a:pt x="220556" y="32606"/>
                  <a:pt x="220821" y="32788"/>
                  <a:pt x="221068" y="32953"/>
                </a:cubicBezTo>
                <a:cubicBezTo>
                  <a:pt x="221316" y="33119"/>
                  <a:pt x="221548" y="33300"/>
                  <a:pt x="221647" y="33300"/>
                </a:cubicBezTo>
                <a:cubicBezTo>
                  <a:pt x="221647" y="33300"/>
                  <a:pt x="221663" y="33300"/>
                  <a:pt x="221663" y="33284"/>
                </a:cubicBezTo>
                <a:cubicBezTo>
                  <a:pt x="221482" y="33053"/>
                  <a:pt x="221085" y="32144"/>
                  <a:pt x="220721" y="31235"/>
                </a:cubicBezTo>
                <a:cubicBezTo>
                  <a:pt x="220341" y="30326"/>
                  <a:pt x="220011" y="29433"/>
                  <a:pt x="220011" y="29235"/>
                </a:cubicBezTo>
                <a:lnTo>
                  <a:pt x="220011" y="29235"/>
                </a:lnTo>
                <a:cubicBezTo>
                  <a:pt x="220341" y="29747"/>
                  <a:pt x="220622" y="30276"/>
                  <a:pt x="220936" y="30805"/>
                </a:cubicBezTo>
                <a:cubicBezTo>
                  <a:pt x="220391" y="28508"/>
                  <a:pt x="218854" y="27500"/>
                  <a:pt x="218325" y="24707"/>
                </a:cubicBezTo>
                <a:cubicBezTo>
                  <a:pt x="217995" y="23798"/>
                  <a:pt x="217895" y="21716"/>
                  <a:pt x="217466" y="21716"/>
                </a:cubicBezTo>
                <a:cubicBezTo>
                  <a:pt x="217482" y="22773"/>
                  <a:pt x="216772" y="23600"/>
                  <a:pt x="216028" y="23947"/>
                </a:cubicBezTo>
                <a:cubicBezTo>
                  <a:pt x="215582" y="22972"/>
                  <a:pt x="215103" y="21997"/>
                  <a:pt x="214623" y="21022"/>
                </a:cubicBezTo>
                <a:lnTo>
                  <a:pt x="214623" y="21022"/>
                </a:lnTo>
                <a:lnTo>
                  <a:pt x="214904" y="21038"/>
                </a:lnTo>
                <a:lnTo>
                  <a:pt x="214623" y="20476"/>
                </a:lnTo>
                <a:lnTo>
                  <a:pt x="214408" y="20609"/>
                </a:lnTo>
                <a:cubicBezTo>
                  <a:pt x="213913" y="19634"/>
                  <a:pt x="213384" y="18659"/>
                  <a:pt x="212839" y="17700"/>
                </a:cubicBezTo>
                <a:cubicBezTo>
                  <a:pt x="212872" y="17634"/>
                  <a:pt x="212921" y="17601"/>
                  <a:pt x="213004" y="17601"/>
                </a:cubicBezTo>
                <a:cubicBezTo>
                  <a:pt x="213202" y="17601"/>
                  <a:pt x="213533" y="17799"/>
                  <a:pt x="213863" y="18014"/>
                </a:cubicBezTo>
                <a:cubicBezTo>
                  <a:pt x="214227" y="18245"/>
                  <a:pt x="214574" y="18510"/>
                  <a:pt x="214789" y="18510"/>
                </a:cubicBezTo>
                <a:cubicBezTo>
                  <a:pt x="214904" y="18510"/>
                  <a:pt x="214970" y="18394"/>
                  <a:pt x="214937" y="18113"/>
                </a:cubicBezTo>
                <a:lnTo>
                  <a:pt x="214921" y="18113"/>
                </a:lnTo>
                <a:cubicBezTo>
                  <a:pt x="214739" y="18113"/>
                  <a:pt x="214128" y="17469"/>
                  <a:pt x="213896" y="17204"/>
                </a:cubicBezTo>
                <a:cubicBezTo>
                  <a:pt x="213500" y="16246"/>
                  <a:pt x="214590" y="17287"/>
                  <a:pt x="213367" y="15419"/>
                </a:cubicBezTo>
                <a:cubicBezTo>
                  <a:pt x="213119" y="15419"/>
                  <a:pt x="212756" y="14940"/>
                  <a:pt x="212425" y="14477"/>
                </a:cubicBezTo>
                <a:cubicBezTo>
                  <a:pt x="212111" y="13998"/>
                  <a:pt x="211847" y="13519"/>
                  <a:pt x="211830" y="13519"/>
                </a:cubicBezTo>
                <a:lnTo>
                  <a:pt x="211830" y="13519"/>
                </a:lnTo>
                <a:cubicBezTo>
                  <a:pt x="211797" y="13519"/>
                  <a:pt x="211946" y="13866"/>
                  <a:pt x="212359" y="14808"/>
                </a:cubicBezTo>
                <a:cubicBezTo>
                  <a:pt x="211698" y="13949"/>
                  <a:pt x="211401" y="13469"/>
                  <a:pt x="211087" y="12924"/>
                </a:cubicBezTo>
                <a:cubicBezTo>
                  <a:pt x="210938" y="12643"/>
                  <a:pt x="210773" y="12362"/>
                  <a:pt x="210541" y="12032"/>
                </a:cubicBezTo>
                <a:cubicBezTo>
                  <a:pt x="210327" y="11685"/>
                  <a:pt x="210062" y="11271"/>
                  <a:pt x="209649" y="10776"/>
                </a:cubicBezTo>
                <a:lnTo>
                  <a:pt x="209649" y="10776"/>
                </a:lnTo>
                <a:cubicBezTo>
                  <a:pt x="209682" y="10941"/>
                  <a:pt x="209616" y="11024"/>
                  <a:pt x="209484" y="11024"/>
                </a:cubicBezTo>
                <a:cubicBezTo>
                  <a:pt x="209252" y="11024"/>
                  <a:pt x="208806" y="10792"/>
                  <a:pt x="208277" y="10462"/>
                </a:cubicBezTo>
                <a:cubicBezTo>
                  <a:pt x="207996" y="10296"/>
                  <a:pt x="207699" y="10098"/>
                  <a:pt x="207401" y="9900"/>
                </a:cubicBezTo>
                <a:cubicBezTo>
                  <a:pt x="206790" y="9189"/>
                  <a:pt x="206179" y="8528"/>
                  <a:pt x="205551" y="7900"/>
                </a:cubicBezTo>
                <a:cubicBezTo>
                  <a:pt x="205518" y="7834"/>
                  <a:pt x="205501" y="7785"/>
                  <a:pt x="205484" y="7751"/>
                </a:cubicBezTo>
                <a:cubicBezTo>
                  <a:pt x="203964" y="6198"/>
                  <a:pt x="202692" y="5091"/>
                  <a:pt x="201353" y="4099"/>
                </a:cubicBezTo>
                <a:cubicBezTo>
                  <a:pt x="200031" y="3124"/>
                  <a:pt x="198610" y="2281"/>
                  <a:pt x="196627" y="1620"/>
                </a:cubicBezTo>
                <a:cubicBezTo>
                  <a:pt x="196313" y="1372"/>
                  <a:pt x="194363" y="695"/>
                  <a:pt x="195255" y="629"/>
                </a:cubicBezTo>
                <a:lnTo>
                  <a:pt x="195139" y="629"/>
                </a:lnTo>
                <a:cubicBezTo>
                  <a:pt x="194858" y="629"/>
                  <a:pt x="194594" y="678"/>
                  <a:pt x="194247" y="678"/>
                </a:cubicBezTo>
                <a:cubicBezTo>
                  <a:pt x="194131" y="695"/>
                  <a:pt x="193999" y="695"/>
                  <a:pt x="193850" y="695"/>
                </a:cubicBezTo>
                <a:lnTo>
                  <a:pt x="193602" y="695"/>
                </a:lnTo>
                <a:cubicBezTo>
                  <a:pt x="193470" y="695"/>
                  <a:pt x="193354" y="678"/>
                  <a:pt x="193206" y="678"/>
                </a:cubicBezTo>
                <a:lnTo>
                  <a:pt x="192760" y="678"/>
                </a:lnTo>
                <a:cubicBezTo>
                  <a:pt x="191504" y="364"/>
                  <a:pt x="192214" y="364"/>
                  <a:pt x="193040" y="348"/>
                </a:cubicBezTo>
                <a:cubicBezTo>
                  <a:pt x="193321" y="348"/>
                  <a:pt x="193619" y="364"/>
                  <a:pt x="193834" y="364"/>
                </a:cubicBezTo>
                <a:cubicBezTo>
                  <a:pt x="194247" y="364"/>
                  <a:pt x="194429" y="315"/>
                  <a:pt x="193801" y="1"/>
                </a:cubicBezTo>
                <a:close/>
              </a:path>
            </a:pathLst>
          </a:custGeom>
          <a:solidFill>
            <a:srgbClr val="F7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9" name="Google Shape;4979;p28"/>
          <p:cNvSpPr txBox="1">
            <a:spLocks noGrp="1"/>
          </p:cNvSpPr>
          <p:nvPr>
            <p:ph type="title"/>
          </p:nvPr>
        </p:nvSpPr>
        <p:spPr>
          <a:xfrm>
            <a:off x="1529550" y="1341774"/>
            <a:ext cx="6084900" cy="22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rot="10800000">
            <a:off x="1041180" y="790427"/>
            <a:ext cx="6618895" cy="3757622"/>
          </a:xfrm>
          <a:custGeom>
            <a:avLst/>
            <a:gdLst/>
            <a:ahLst/>
            <a:cxnLst/>
            <a:rect l="l" t="t" r="r" b="b"/>
            <a:pathLst>
              <a:path w="224903" h="127680" extrusionOk="0">
                <a:moveTo>
                  <a:pt x="205633" y="99999"/>
                </a:moveTo>
                <a:cubicBezTo>
                  <a:pt x="205632" y="100000"/>
                  <a:pt x="205631" y="100001"/>
                  <a:pt x="205630" y="100002"/>
                </a:cubicBezTo>
                <a:lnTo>
                  <a:pt x="205630" y="100002"/>
                </a:lnTo>
                <a:cubicBezTo>
                  <a:pt x="205631" y="100001"/>
                  <a:pt x="205632" y="100000"/>
                  <a:pt x="205633" y="99999"/>
                </a:cubicBezTo>
                <a:close/>
                <a:moveTo>
                  <a:pt x="194445" y="109419"/>
                </a:moveTo>
                <a:cubicBezTo>
                  <a:pt x="194164" y="109848"/>
                  <a:pt x="193503" y="110278"/>
                  <a:pt x="192710" y="110691"/>
                </a:cubicBezTo>
                <a:cubicBezTo>
                  <a:pt x="193189" y="110262"/>
                  <a:pt x="193751" y="109832"/>
                  <a:pt x="194445" y="109419"/>
                </a:cubicBezTo>
                <a:close/>
                <a:moveTo>
                  <a:pt x="192032" y="110113"/>
                </a:moveTo>
                <a:lnTo>
                  <a:pt x="192032" y="110113"/>
                </a:lnTo>
                <a:cubicBezTo>
                  <a:pt x="192148" y="110245"/>
                  <a:pt x="191900" y="110708"/>
                  <a:pt x="191570" y="111220"/>
                </a:cubicBezTo>
                <a:cubicBezTo>
                  <a:pt x="191140" y="111385"/>
                  <a:pt x="190710" y="111567"/>
                  <a:pt x="190297" y="111716"/>
                </a:cubicBezTo>
                <a:cubicBezTo>
                  <a:pt x="190396" y="111551"/>
                  <a:pt x="190495" y="111385"/>
                  <a:pt x="190578" y="111220"/>
                </a:cubicBezTo>
                <a:cubicBezTo>
                  <a:pt x="191074" y="110857"/>
                  <a:pt x="191553" y="110493"/>
                  <a:pt x="192032" y="110113"/>
                </a:cubicBezTo>
                <a:close/>
                <a:moveTo>
                  <a:pt x="74235" y="113815"/>
                </a:moveTo>
                <a:lnTo>
                  <a:pt x="74235" y="113815"/>
                </a:lnTo>
                <a:cubicBezTo>
                  <a:pt x="74362" y="113826"/>
                  <a:pt x="74480" y="113830"/>
                  <a:pt x="74590" y="113831"/>
                </a:cubicBezTo>
                <a:lnTo>
                  <a:pt x="74590" y="113831"/>
                </a:lnTo>
                <a:lnTo>
                  <a:pt x="74235" y="113815"/>
                </a:lnTo>
                <a:close/>
                <a:moveTo>
                  <a:pt x="143264" y="125449"/>
                </a:moveTo>
                <a:cubicBezTo>
                  <a:pt x="143760" y="125449"/>
                  <a:pt x="144272" y="125680"/>
                  <a:pt x="145049" y="125879"/>
                </a:cubicBezTo>
                <a:cubicBezTo>
                  <a:pt x="144768" y="125879"/>
                  <a:pt x="144405" y="125895"/>
                  <a:pt x="144025" y="125895"/>
                </a:cubicBezTo>
                <a:cubicBezTo>
                  <a:pt x="143413" y="125895"/>
                  <a:pt x="142769" y="125846"/>
                  <a:pt x="142488" y="125631"/>
                </a:cubicBezTo>
                <a:cubicBezTo>
                  <a:pt x="142769" y="125498"/>
                  <a:pt x="143016" y="125449"/>
                  <a:pt x="143264" y="125449"/>
                </a:cubicBezTo>
                <a:close/>
                <a:moveTo>
                  <a:pt x="193801" y="1"/>
                </a:moveTo>
                <a:cubicBezTo>
                  <a:pt x="193751" y="100"/>
                  <a:pt x="193503" y="116"/>
                  <a:pt x="193140" y="166"/>
                </a:cubicBezTo>
                <a:cubicBezTo>
                  <a:pt x="192776" y="232"/>
                  <a:pt x="192280" y="282"/>
                  <a:pt x="191751" y="315"/>
                </a:cubicBezTo>
                <a:cubicBezTo>
                  <a:pt x="190694" y="447"/>
                  <a:pt x="189454" y="662"/>
                  <a:pt x="188578" y="943"/>
                </a:cubicBezTo>
                <a:cubicBezTo>
                  <a:pt x="188694" y="1042"/>
                  <a:pt x="188909" y="1075"/>
                  <a:pt x="189190" y="1075"/>
                </a:cubicBezTo>
                <a:cubicBezTo>
                  <a:pt x="189289" y="1075"/>
                  <a:pt x="189405" y="1075"/>
                  <a:pt x="189520" y="1058"/>
                </a:cubicBezTo>
                <a:cubicBezTo>
                  <a:pt x="189967" y="1025"/>
                  <a:pt x="190529" y="992"/>
                  <a:pt x="191123" y="910"/>
                </a:cubicBezTo>
                <a:cubicBezTo>
                  <a:pt x="191421" y="860"/>
                  <a:pt x="191735" y="844"/>
                  <a:pt x="192049" y="827"/>
                </a:cubicBezTo>
                <a:cubicBezTo>
                  <a:pt x="192363" y="794"/>
                  <a:pt x="192677" y="778"/>
                  <a:pt x="192991" y="761"/>
                </a:cubicBezTo>
                <a:cubicBezTo>
                  <a:pt x="193189" y="744"/>
                  <a:pt x="193387" y="744"/>
                  <a:pt x="193586" y="744"/>
                </a:cubicBezTo>
                <a:lnTo>
                  <a:pt x="194660" y="744"/>
                </a:lnTo>
                <a:cubicBezTo>
                  <a:pt x="194627" y="943"/>
                  <a:pt x="194396" y="1125"/>
                  <a:pt x="194015" y="1273"/>
                </a:cubicBezTo>
                <a:cubicBezTo>
                  <a:pt x="193883" y="1323"/>
                  <a:pt x="193718" y="1372"/>
                  <a:pt x="193536" y="1422"/>
                </a:cubicBezTo>
                <a:cubicBezTo>
                  <a:pt x="192991" y="1372"/>
                  <a:pt x="192462" y="1339"/>
                  <a:pt x="191917" y="1339"/>
                </a:cubicBezTo>
                <a:cubicBezTo>
                  <a:pt x="188264" y="1339"/>
                  <a:pt x="184678" y="2529"/>
                  <a:pt x="181142" y="4000"/>
                </a:cubicBezTo>
                <a:cubicBezTo>
                  <a:pt x="178448" y="4843"/>
                  <a:pt x="171805" y="8363"/>
                  <a:pt x="167508" y="9107"/>
                </a:cubicBezTo>
                <a:cubicBezTo>
                  <a:pt x="166963" y="9404"/>
                  <a:pt x="166120" y="9801"/>
                  <a:pt x="165938" y="9999"/>
                </a:cubicBezTo>
                <a:cubicBezTo>
                  <a:pt x="160699" y="11519"/>
                  <a:pt x="155295" y="12610"/>
                  <a:pt x="149825" y="13469"/>
                </a:cubicBezTo>
                <a:cubicBezTo>
                  <a:pt x="149875" y="13387"/>
                  <a:pt x="149858" y="13321"/>
                  <a:pt x="149776" y="13255"/>
                </a:cubicBezTo>
                <a:lnTo>
                  <a:pt x="147710" y="13800"/>
                </a:lnTo>
                <a:cubicBezTo>
                  <a:pt x="147627" y="13800"/>
                  <a:pt x="147545" y="13816"/>
                  <a:pt x="147462" y="13833"/>
                </a:cubicBezTo>
                <a:cubicBezTo>
                  <a:pt x="147528" y="13717"/>
                  <a:pt x="148173" y="13453"/>
                  <a:pt x="147578" y="13453"/>
                </a:cubicBezTo>
                <a:lnTo>
                  <a:pt x="147561" y="13453"/>
                </a:lnTo>
                <a:cubicBezTo>
                  <a:pt x="147528" y="13602"/>
                  <a:pt x="147231" y="13767"/>
                  <a:pt x="146768" y="13932"/>
                </a:cubicBezTo>
                <a:cubicBezTo>
                  <a:pt x="145611" y="14097"/>
                  <a:pt x="144454" y="14263"/>
                  <a:pt x="143297" y="14411"/>
                </a:cubicBezTo>
                <a:cubicBezTo>
                  <a:pt x="143248" y="14411"/>
                  <a:pt x="143182" y="14411"/>
                  <a:pt x="143116" y="14395"/>
                </a:cubicBezTo>
                <a:cubicBezTo>
                  <a:pt x="143066" y="14411"/>
                  <a:pt x="143016" y="14428"/>
                  <a:pt x="142967" y="14444"/>
                </a:cubicBezTo>
                <a:cubicBezTo>
                  <a:pt x="142025" y="14577"/>
                  <a:pt x="141083" y="14692"/>
                  <a:pt x="140141" y="14808"/>
                </a:cubicBezTo>
                <a:lnTo>
                  <a:pt x="140042" y="14808"/>
                </a:lnTo>
                <a:cubicBezTo>
                  <a:pt x="139959" y="14808"/>
                  <a:pt x="139843" y="14808"/>
                  <a:pt x="139711" y="14825"/>
                </a:cubicBezTo>
                <a:cubicBezTo>
                  <a:pt x="139496" y="14891"/>
                  <a:pt x="139232" y="14907"/>
                  <a:pt x="139001" y="14957"/>
                </a:cubicBezTo>
                <a:cubicBezTo>
                  <a:pt x="133349" y="15651"/>
                  <a:pt x="127713" y="16262"/>
                  <a:pt x="122210" y="17072"/>
                </a:cubicBezTo>
                <a:cubicBezTo>
                  <a:pt x="103817" y="19749"/>
                  <a:pt x="85407" y="22426"/>
                  <a:pt x="67014" y="25104"/>
                </a:cubicBezTo>
                <a:cubicBezTo>
                  <a:pt x="65328" y="25352"/>
                  <a:pt x="63659" y="25599"/>
                  <a:pt x="61973" y="25864"/>
                </a:cubicBezTo>
                <a:cubicBezTo>
                  <a:pt x="60998" y="25616"/>
                  <a:pt x="59957" y="25368"/>
                  <a:pt x="60040" y="24938"/>
                </a:cubicBezTo>
                <a:lnTo>
                  <a:pt x="60040" y="24938"/>
                </a:lnTo>
                <a:cubicBezTo>
                  <a:pt x="57776" y="26112"/>
                  <a:pt x="53429" y="24790"/>
                  <a:pt x="49711" y="26723"/>
                </a:cubicBezTo>
                <a:cubicBezTo>
                  <a:pt x="48802" y="26723"/>
                  <a:pt x="50389" y="26294"/>
                  <a:pt x="49876" y="26178"/>
                </a:cubicBezTo>
                <a:lnTo>
                  <a:pt x="49876" y="26178"/>
                </a:lnTo>
                <a:cubicBezTo>
                  <a:pt x="48967" y="26756"/>
                  <a:pt x="47777" y="27103"/>
                  <a:pt x="45497" y="27434"/>
                </a:cubicBezTo>
                <a:lnTo>
                  <a:pt x="45728" y="27269"/>
                </a:lnTo>
                <a:lnTo>
                  <a:pt x="45728" y="27269"/>
                </a:lnTo>
                <a:cubicBezTo>
                  <a:pt x="44175" y="27665"/>
                  <a:pt x="42836" y="27996"/>
                  <a:pt x="41597" y="28310"/>
                </a:cubicBezTo>
                <a:cubicBezTo>
                  <a:pt x="40969" y="28458"/>
                  <a:pt x="40374" y="28607"/>
                  <a:pt x="39779" y="28756"/>
                </a:cubicBezTo>
                <a:cubicBezTo>
                  <a:pt x="39200" y="28905"/>
                  <a:pt x="38622" y="29053"/>
                  <a:pt x="38027" y="29202"/>
                </a:cubicBezTo>
                <a:cubicBezTo>
                  <a:pt x="35697" y="29814"/>
                  <a:pt x="33251" y="30475"/>
                  <a:pt x="29814" y="31780"/>
                </a:cubicBezTo>
                <a:lnTo>
                  <a:pt x="30491" y="31978"/>
                </a:lnTo>
                <a:cubicBezTo>
                  <a:pt x="29037" y="32557"/>
                  <a:pt x="28673" y="32540"/>
                  <a:pt x="27946" y="32755"/>
                </a:cubicBezTo>
                <a:cubicBezTo>
                  <a:pt x="27715" y="33020"/>
                  <a:pt x="27682" y="33119"/>
                  <a:pt x="27814" y="33119"/>
                </a:cubicBezTo>
                <a:cubicBezTo>
                  <a:pt x="28012" y="33119"/>
                  <a:pt x="28657" y="32821"/>
                  <a:pt x="29318" y="32557"/>
                </a:cubicBezTo>
                <a:cubicBezTo>
                  <a:pt x="29962" y="32292"/>
                  <a:pt x="30624" y="32028"/>
                  <a:pt x="30871" y="32028"/>
                </a:cubicBezTo>
                <a:cubicBezTo>
                  <a:pt x="31020" y="32028"/>
                  <a:pt x="31037" y="32111"/>
                  <a:pt x="30805" y="32375"/>
                </a:cubicBezTo>
                <a:lnTo>
                  <a:pt x="30789" y="32375"/>
                </a:lnTo>
                <a:cubicBezTo>
                  <a:pt x="30227" y="32375"/>
                  <a:pt x="29318" y="32639"/>
                  <a:pt x="28244" y="33053"/>
                </a:cubicBezTo>
                <a:cubicBezTo>
                  <a:pt x="27715" y="33267"/>
                  <a:pt x="27137" y="33532"/>
                  <a:pt x="26542" y="33813"/>
                </a:cubicBezTo>
                <a:cubicBezTo>
                  <a:pt x="26244" y="33962"/>
                  <a:pt x="25947" y="34094"/>
                  <a:pt x="25649" y="34242"/>
                </a:cubicBezTo>
                <a:cubicBezTo>
                  <a:pt x="25352" y="34391"/>
                  <a:pt x="25054" y="34556"/>
                  <a:pt x="24757" y="34722"/>
                </a:cubicBezTo>
                <a:cubicBezTo>
                  <a:pt x="24162" y="35036"/>
                  <a:pt x="23567" y="35350"/>
                  <a:pt x="23022" y="35647"/>
                </a:cubicBezTo>
                <a:cubicBezTo>
                  <a:pt x="22460" y="35945"/>
                  <a:pt x="21947" y="36259"/>
                  <a:pt x="21468" y="36507"/>
                </a:cubicBezTo>
                <a:cubicBezTo>
                  <a:pt x="20989" y="36754"/>
                  <a:pt x="20543" y="36969"/>
                  <a:pt x="20179" y="37101"/>
                </a:cubicBezTo>
                <a:cubicBezTo>
                  <a:pt x="19816" y="37234"/>
                  <a:pt x="19535" y="37333"/>
                  <a:pt x="19303" y="37333"/>
                </a:cubicBezTo>
                <a:lnTo>
                  <a:pt x="19287" y="37333"/>
                </a:lnTo>
                <a:cubicBezTo>
                  <a:pt x="17254" y="38738"/>
                  <a:pt x="20146" y="37333"/>
                  <a:pt x="18163" y="38754"/>
                </a:cubicBezTo>
                <a:lnTo>
                  <a:pt x="17469" y="38919"/>
                </a:lnTo>
                <a:lnTo>
                  <a:pt x="17204" y="39580"/>
                </a:lnTo>
                <a:cubicBezTo>
                  <a:pt x="16560" y="40060"/>
                  <a:pt x="16031" y="40357"/>
                  <a:pt x="15634" y="40522"/>
                </a:cubicBezTo>
                <a:cubicBezTo>
                  <a:pt x="15370" y="40638"/>
                  <a:pt x="15155" y="40688"/>
                  <a:pt x="15023" y="40688"/>
                </a:cubicBezTo>
                <a:cubicBezTo>
                  <a:pt x="14957" y="40688"/>
                  <a:pt x="14907" y="40688"/>
                  <a:pt x="14874" y="40655"/>
                </a:cubicBezTo>
                <a:cubicBezTo>
                  <a:pt x="15188" y="40423"/>
                  <a:pt x="15684" y="39878"/>
                  <a:pt x="15998" y="39597"/>
                </a:cubicBezTo>
                <a:lnTo>
                  <a:pt x="15998" y="39597"/>
                </a:lnTo>
                <a:cubicBezTo>
                  <a:pt x="15073" y="40142"/>
                  <a:pt x="13949" y="41134"/>
                  <a:pt x="13056" y="42092"/>
                </a:cubicBezTo>
                <a:cubicBezTo>
                  <a:pt x="12594" y="42555"/>
                  <a:pt x="12197" y="43018"/>
                  <a:pt x="11867" y="43381"/>
                </a:cubicBezTo>
                <a:cubicBezTo>
                  <a:pt x="11586" y="43712"/>
                  <a:pt x="11354" y="43943"/>
                  <a:pt x="11206" y="44092"/>
                </a:cubicBezTo>
                <a:cubicBezTo>
                  <a:pt x="11767" y="43580"/>
                  <a:pt x="12329" y="43051"/>
                  <a:pt x="12924" y="42572"/>
                </a:cubicBezTo>
                <a:lnTo>
                  <a:pt x="12924" y="42572"/>
                </a:lnTo>
                <a:cubicBezTo>
                  <a:pt x="10611" y="45001"/>
                  <a:pt x="8181" y="47860"/>
                  <a:pt x="6198" y="51000"/>
                </a:cubicBezTo>
                <a:cubicBezTo>
                  <a:pt x="4199" y="54107"/>
                  <a:pt x="2662" y="57544"/>
                  <a:pt x="1934" y="60733"/>
                </a:cubicBezTo>
                <a:cubicBezTo>
                  <a:pt x="2050" y="60601"/>
                  <a:pt x="2166" y="60469"/>
                  <a:pt x="2298" y="60337"/>
                </a:cubicBezTo>
                <a:lnTo>
                  <a:pt x="2298" y="60337"/>
                </a:lnTo>
                <a:cubicBezTo>
                  <a:pt x="2001" y="61543"/>
                  <a:pt x="1786" y="62386"/>
                  <a:pt x="1620" y="63047"/>
                </a:cubicBezTo>
                <a:cubicBezTo>
                  <a:pt x="1439" y="63708"/>
                  <a:pt x="1323" y="64204"/>
                  <a:pt x="1158" y="64716"/>
                </a:cubicBezTo>
                <a:cubicBezTo>
                  <a:pt x="877" y="65724"/>
                  <a:pt x="513" y="66815"/>
                  <a:pt x="414" y="69575"/>
                </a:cubicBezTo>
                <a:lnTo>
                  <a:pt x="381" y="69377"/>
                </a:lnTo>
                <a:lnTo>
                  <a:pt x="381" y="69377"/>
                </a:lnTo>
                <a:cubicBezTo>
                  <a:pt x="447" y="69922"/>
                  <a:pt x="530" y="70566"/>
                  <a:pt x="563" y="71260"/>
                </a:cubicBezTo>
                <a:cubicBezTo>
                  <a:pt x="629" y="71955"/>
                  <a:pt x="645" y="72698"/>
                  <a:pt x="712" y="73442"/>
                </a:cubicBezTo>
                <a:cubicBezTo>
                  <a:pt x="645" y="73244"/>
                  <a:pt x="612" y="73161"/>
                  <a:pt x="563" y="73161"/>
                </a:cubicBezTo>
                <a:cubicBezTo>
                  <a:pt x="480" y="73161"/>
                  <a:pt x="431" y="73607"/>
                  <a:pt x="381" y="74037"/>
                </a:cubicBezTo>
                <a:cubicBezTo>
                  <a:pt x="331" y="74417"/>
                  <a:pt x="298" y="74781"/>
                  <a:pt x="216" y="74781"/>
                </a:cubicBezTo>
                <a:cubicBezTo>
                  <a:pt x="166" y="74781"/>
                  <a:pt x="100" y="74648"/>
                  <a:pt x="1" y="74301"/>
                </a:cubicBezTo>
                <a:lnTo>
                  <a:pt x="1" y="74301"/>
                </a:lnTo>
                <a:cubicBezTo>
                  <a:pt x="150" y="74979"/>
                  <a:pt x="249" y="75541"/>
                  <a:pt x="365" y="75987"/>
                </a:cubicBezTo>
                <a:cubicBezTo>
                  <a:pt x="480" y="76433"/>
                  <a:pt x="579" y="76780"/>
                  <a:pt x="662" y="77061"/>
                </a:cubicBezTo>
                <a:cubicBezTo>
                  <a:pt x="827" y="77606"/>
                  <a:pt x="959" y="77871"/>
                  <a:pt x="1075" y="78086"/>
                </a:cubicBezTo>
                <a:cubicBezTo>
                  <a:pt x="1307" y="78482"/>
                  <a:pt x="1505" y="78664"/>
                  <a:pt x="2397" y="80267"/>
                </a:cubicBezTo>
                <a:lnTo>
                  <a:pt x="2348" y="81143"/>
                </a:lnTo>
                <a:cubicBezTo>
                  <a:pt x="2711" y="81672"/>
                  <a:pt x="2926" y="81936"/>
                  <a:pt x="3207" y="82382"/>
                </a:cubicBezTo>
                <a:cubicBezTo>
                  <a:pt x="3356" y="82597"/>
                  <a:pt x="3521" y="82862"/>
                  <a:pt x="3719" y="83209"/>
                </a:cubicBezTo>
                <a:cubicBezTo>
                  <a:pt x="3802" y="83391"/>
                  <a:pt x="3918" y="83605"/>
                  <a:pt x="4050" y="83837"/>
                </a:cubicBezTo>
                <a:cubicBezTo>
                  <a:pt x="4165" y="84068"/>
                  <a:pt x="4298" y="84332"/>
                  <a:pt x="4479" y="84613"/>
                </a:cubicBezTo>
                <a:cubicBezTo>
                  <a:pt x="4182" y="84233"/>
                  <a:pt x="4050" y="84085"/>
                  <a:pt x="3984" y="84085"/>
                </a:cubicBezTo>
                <a:lnTo>
                  <a:pt x="3967" y="84085"/>
                </a:lnTo>
                <a:cubicBezTo>
                  <a:pt x="3901" y="84134"/>
                  <a:pt x="3918" y="84349"/>
                  <a:pt x="3967" y="84564"/>
                </a:cubicBezTo>
                <a:cubicBezTo>
                  <a:pt x="4000" y="84779"/>
                  <a:pt x="4017" y="85010"/>
                  <a:pt x="3918" y="85010"/>
                </a:cubicBezTo>
                <a:cubicBezTo>
                  <a:pt x="3818" y="85010"/>
                  <a:pt x="3637" y="84828"/>
                  <a:pt x="3290" y="84349"/>
                </a:cubicBezTo>
                <a:lnTo>
                  <a:pt x="3290" y="84349"/>
                </a:lnTo>
                <a:cubicBezTo>
                  <a:pt x="4248" y="87142"/>
                  <a:pt x="5702" y="88844"/>
                  <a:pt x="6876" y="90166"/>
                </a:cubicBezTo>
                <a:cubicBezTo>
                  <a:pt x="7487" y="90811"/>
                  <a:pt x="8033" y="91373"/>
                  <a:pt x="8479" y="91934"/>
                </a:cubicBezTo>
                <a:cubicBezTo>
                  <a:pt x="8958" y="92480"/>
                  <a:pt x="9322" y="93042"/>
                  <a:pt x="9586" y="93736"/>
                </a:cubicBezTo>
                <a:cubicBezTo>
                  <a:pt x="9850" y="93851"/>
                  <a:pt x="10032" y="93917"/>
                  <a:pt x="10131" y="93917"/>
                </a:cubicBezTo>
                <a:cubicBezTo>
                  <a:pt x="10528" y="93917"/>
                  <a:pt x="9867" y="93141"/>
                  <a:pt x="9156" y="92314"/>
                </a:cubicBezTo>
                <a:cubicBezTo>
                  <a:pt x="8694" y="91802"/>
                  <a:pt x="8231" y="91240"/>
                  <a:pt x="7933" y="90877"/>
                </a:cubicBezTo>
                <a:cubicBezTo>
                  <a:pt x="7735" y="90645"/>
                  <a:pt x="7619" y="90480"/>
                  <a:pt x="7652" y="90480"/>
                </a:cubicBezTo>
                <a:cubicBezTo>
                  <a:pt x="7652" y="90480"/>
                  <a:pt x="7702" y="90530"/>
                  <a:pt x="7801" y="90612"/>
                </a:cubicBezTo>
                <a:cubicBezTo>
                  <a:pt x="7702" y="90397"/>
                  <a:pt x="7702" y="90298"/>
                  <a:pt x="7785" y="90298"/>
                </a:cubicBezTo>
                <a:cubicBezTo>
                  <a:pt x="7917" y="90298"/>
                  <a:pt x="8264" y="90563"/>
                  <a:pt x="8694" y="90959"/>
                </a:cubicBezTo>
                <a:cubicBezTo>
                  <a:pt x="9024" y="91273"/>
                  <a:pt x="9454" y="91637"/>
                  <a:pt x="9834" y="92017"/>
                </a:cubicBezTo>
                <a:cubicBezTo>
                  <a:pt x="10231" y="92381"/>
                  <a:pt x="10594" y="92794"/>
                  <a:pt x="10908" y="93108"/>
                </a:cubicBezTo>
                <a:cubicBezTo>
                  <a:pt x="11536" y="93719"/>
                  <a:pt x="11867" y="94496"/>
                  <a:pt x="12528" y="95454"/>
                </a:cubicBezTo>
                <a:cubicBezTo>
                  <a:pt x="12842" y="95934"/>
                  <a:pt x="13238" y="96479"/>
                  <a:pt x="13800" y="97057"/>
                </a:cubicBezTo>
                <a:cubicBezTo>
                  <a:pt x="14081" y="97338"/>
                  <a:pt x="14395" y="97652"/>
                  <a:pt x="14759" y="97966"/>
                </a:cubicBezTo>
                <a:cubicBezTo>
                  <a:pt x="15122" y="98264"/>
                  <a:pt x="15519" y="98561"/>
                  <a:pt x="15965" y="98875"/>
                </a:cubicBezTo>
                <a:cubicBezTo>
                  <a:pt x="15651" y="98660"/>
                  <a:pt x="15568" y="98677"/>
                  <a:pt x="15221" y="98429"/>
                </a:cubicBezTo>
                <a:lnTo>
                  <a:pt x="15221" y="98429"/>
                </a:lnTo>
                <a:cubicBezTo>
                  <a:pt x="15849" y="99024"/>
                  <a:pt x="16593" y="99454"/>
                  <a:pt x="17386" y="99867"/>
                </a:cubicBezTo>
                <a:cubicBezTo>
                  <a:pt x="17783" y="100082"/>
                  <a:pt x="18179" y="100313"/>
                  <a:pt x="18593" y="100561"/>
                </a:cubicBezTo>
                <a:cubicBezTo>
                  <a:pt x="19006" y="100809"/>
                  <a:pt x="19419" y="101090"/>
                  <a:pt x="19832" y="101453"/>
                </a:cubicBezTo>
                <a:cubicBezTo>
                  <a:pt x="20477" y="101503"/>
                  <a:pt x="21088" y="101800"/>
                  <a:pt x="21600" y="102065"/>
                </a:cubicBezTo>
                <a:cubicBezTo>
                  <a:pt x="21947" y="102230"/>
                  <a:pt x="22245" y="102379"/>
                  <a:pt x="22509" y="102379"/>
                </a:cubicBezTo>
                <a:cubicBezTo>
                  <a:pt x="22641" y="102379"/>
                  <a:pt x="22757" y="102329"/>
                  <a:pt x="22873" y="102247"/>
                </a:cubicBezTo>
                <a:cubicBezTo>
                  <a:pt x="22228" y="101966"/>
                  <a:pt x="21617" y="101652"/>
                  <a:pt x="20972" y="101371"/>
                </a:cubicBezTo>
                <a:cubicBezTo>
                  <a:pt x="20344" y="101073"/>
                  <a:pt x="19733" y="100726"/>
                  <a:pt x="19105" y="100412"/>
                </a:cubicBezTo>
                <a:lnTo>
                  <a:pt x="19105" y="100412"/>
                </a:lnTo>
                <a:cubicBezTo>
                  <a:pt x="19650" y="100660"/>
                  <a:pt x="20196" y="100875"/>
                  <a:pt x="20774" y="101073"/>
                </a:cubicBezTo>
                <a:cubicBezTo>
                  <a:pt x="21352" y="101272"/>
                  <a:pt x="21947" y="101453"/>
                  <a:pt x="22592" y="101668"/>
                </a:cubicBezTo>
                <a:cubicBezTo>
                  <a:pt x="23220" y="101883"/>
                  <a:pt x="23897" y="102098"/>
                  <a:pt x="24625" y="102412"/>
                </a:cubicBezTo>
                <a:cubicBezTo>
                  <a:pt x="25352" y="102709"/>
                  <a:pt x="26128" y="103056"/>
                  <a:pt x="26988" y="103519"/>
                </a:cubicBezTo>
                <a:lnTo>
                  <a:pt x="26905" y="103519"/>
                </a:lnTo>
                <a:cubicBezTo>
                  <a:pt x="26492" y="103519"/>
                  <a:pt x="25467" y="103271"/>
                  <a:pt x="24740" y="103089"/>
                </a:cubicBezTo>
                <a:lnTo>
                  <a:pt x="24740" y="103089"/>
                </a:lnTo>
                <a:cubicBezTo>
                  <a:pt x="25699" y="103734"/>
                  <a:pt x="26806" y="103800"/>
                  <a:pt x="27831" y="104411"/>
                </a:cubicBezTo>
                <a:cubicBezTo>
                  <a:pt x="27765" y="104478"/>
                  <a:pt x="27649" y="104511"/>
                  <a:pt x="27484" y="104511"/>
                </a:cubicBezTo>
                <a:cubicBezTo>
                  <a:pt x="26971" y="104511"/>
                  <a:pt x="25996" y="104180"/>
                  <a:pt x="24906" y="103717"/>
                </a:cubicBezTo>
                <a:cubicBezTo>
                  <a:pt x="24178" y="103436"/>
                  <a:pt x="23418" y="103056"/>
                  <a:pt x="22658" y="102742"/>
                </a:cubicBezTo>
                <a:cubicBezTo>
                  <a:pt x="21914" y="102428"/>
                  <a:pt x="21187" y="102114"/>
                  <a:pt x="20559" y="101949"/>
                </a:cubicBezTo>
                <a:lnTo>
                  <a:pt x="20559" y="101949"/>
                </a:lnTo>
                <a:cubicBezTo>
                  <a:pt x="21038" y="102362"/>
                  <a:pt x="22162" y="102841"/>
                  <a:pt x="23022" y="103139"/>
                </a:cubicBezTo>
                <a:cubicBezTo>
                  <a:pt x="23864" y="103453"/>
                  <a:pt x="24393" y="103684"/>
                  <a:pt x="23650" y="103783"/>
                </a:cubicBezTo>
                <a:lnTo>
                  <a:pt x="23864" y="103783"/>
                </a:lnTo>
                <a:cubicBezTo>
                  <a:pt x="24311" y="103783"/>
                  <a:pt x="24773" y="103866"/>
                  <a:pt x="25236" y="104015"/>
                </a:cubicBezTo>
                <a:cubicBezTo>
                  <a:pt x="25765" y="104180"/>
                  <a:pt x="26310" y="104444"/>
                  <a:pt x="26905" y="104692"/>
                </a:cubicBezTo>
                <a:cubicBezTo>
                  <a:pt x="28079" y="105205"/>
                  <a:pt x="29417" y="105783"/>
                  <a:pt x="31004" y="105866"/>
                </a:cubicBezTo>
                <a:lnTo>
                  <a:pt x="30673" y="106229"/>
                </a:lnTo>
                <a:cubicBezTo>
                  <a:pt x="31169" y="106295"/>
                  <a:pt x="32193" y="106411"/>
                  <a:pt x="33053" y="106642"/>
                </a:cubicBezTo>
                <a:cubicBezTo>
                  <a:pt x="32474" y="106709"/>
                  <a:pt x="31913" y="106725"/>
                  <a:pt x="31334" y="106758"/>
                </a:cubicBezTo>
                <a:cubicBezTo>
                  <a:pt x="33863" y="106989"/>
                  <a:pt x="35895" y="108477"/>
                  <a:pt x="38292" y="108692"/>
                </a:cubicBezTo>
                <a:cubicBezTo>
                  <a:pt x="35846" y="108179"/>
                  <a:pt x="35598" y="107948"/>
                  <a:pt x="35730" y="107799"/>
                </a:cubicBezTo>
                <a:cubicBezTo>
                  <a:pt x="35846" y="107634"/>
                  <a:pt x="36308" y="107535"/>
                  <a:pt x="35333" y="107122"/>
                </a:cubicBezTo>
                <a:lnTo>
                  <a:pt x="35333" y="107122"/>
                </a:lnTo>
                <a:cubicBezTo>
                  <a:pt x="38374" y="107551"/>
                  <a:pt x="39167" y="107981"/>
                  <a:pt x="40060" y="108510"/>
                </a:cubicBezTo>
                <a:cubicBezTo>
                  <a:pt x="40506" y="108774"/>
                  <a:pt x="40985" y="109055"/>
                  <a:pt x="41762" y="109320"/>
                </a:cubicBezTo>
                <a:cubicBezTo>
                  <a:pt x="42506" y="109568"/>
                  <a:pt x="43530" y="109815"/>
                  <a:pt x="45051" y="110014"/>
                </a:cubicBezTo>
                <a:cubicBezTo>
                  <a:pt x="44010" y="109848"/>
                  <a:pt x="42159" y="109254"/>
                  <a:pt x="43348" y="109254"/>
                </a:cubicBezTo>
                <a:lnTo>
                  <a:pt x="43415" y="109254"/>
                </a:lnTo>
                <a:cubicBezTo>
                  <a:pt x="44687" y="109568"/>
                  <a:pt x="46356" y="109981"/>
                  <a:pt x="47116" y="110328"/>
                </a:cubicBezTo>
                <a:cubicBezTo>
                  <a:pt x="47976" y="110427"/>
                  <a:pt x="48488" y="110476"/>
                  <a:pt x="48752" y="110476"/>
                </a:cubicBezTo>
                <a:cubicBezTo>
                  <a:pt x="49893" y="110476"/>
                  <a:pt x="46869" y="109782"/>
                  <a:pt x="48422" y="109766"/>
                </a:cubicBezTo>
                <a:lnTo>
                  <a:pt x="48422" y="109766"/>
                </a:lnTo>
                <a:cubicBezTo>
                  <a:pt x="48951" y="110030"/>
                  <a:pt x="49380" y="110113"/>
                  <a:pt x="49810" y="110113"/>
                </a:cubicBezTo>
                <a:cubicBezTo>
                  <a:pt x="50174" y="110113"/>
                  <a:pt x="50521" y="110047"/>
                  <a:pt x="50934" y="109997"/>
                </a:cubicBezTo>
                <a:cubicBezTo>
                  <a:pt x="51347" y="109931"/>
                  <a:pt x="51810" y="109882"/>
                  <a:pt x="52355" y="109882"/>
                </a:cubicBezTo>
                <a:lnTo>
                  <a:pt x="52603" y="109882"/>
                </a:lnTo>
                <a:lnTo>
                  <a:pt x="52570" y="110344"/>
                </a:lnTo>
                <a:cubicBezTo>
                  <a:pt x="53677" y="110526"/>
                  <a:pt x="54371" y="110609"/>
                  <a:pt x="54817" y="110609"/>
                </a:cubicBezTo>
                <a:cubicBezTo>
                  <a:pt x="55396" y="110609"/>
                  <a:pt x="55578" y="110493"/>
                  <a:pt x="55743" y="110377"/>
                </a:cubicBezTo>
                <a:cubicBezTo>
                  <a:pt x="55908" y="110262"/>
                  <a:pt x="56057" y="110146"/>
                  <a:pt x="56536" y="110146"/>
                </a:cubicBezTo>
                <a:cubicBezTo>
                  <a:pt x="56933" y="110146"/>
                  <a:pt x="57528" y="110229"/>
                  <a:pt x="58519" y="110410"/>
                </a:cubicBezTo>
                <a:lnTo>
                  <a:pt x="56536" y="110823"/>
                </a:lnTo>
                <a:lnTo>
                  <a:pt x="58916" y="110939"/>
                </a:lnTo>
                <a:lnTo>
                  <a:pt x="58371" y="111402"/>
                </a:lnTo>
                <a:cubicBezTo>
                  <a:pt x="58817" y="111385"/>
                  <a:pt x="59197" y="111369"/>
                  <a:pt x="59544" y="111369"/>
                </a:cubicBezTo>
                <a:cubicBezTo>
                  <a:pt x="61296" y="111369"/>
                  <a:pt x="62188" y="111567"/>
                  <a:pt x="64270" y="111931"/>
                </a:cubicBezTo>
                <a:cubicBezTo>
                  <a:pt x="63841" y="111633"/>
                  <a:pt x="64320" y="111336"/>
                  <a:pt x="65609" y="111336"/>
                </a:cubicBezTo>
                <a:cubicBezTo>
                  <a:pt x="65973" y="111336"/>
                  <a:pt x="66402" y="111352"/>
                  <a:pt x="66914" y="111418"/>
                </a:cubicBezTo>
                <a:cubicBezTo>
                  <a:pt x="68402" y="111881"/>
                  <a:pt x="66006" y="111732"/>
                  <a:pt x="69179" y="112063"/>
                </a:cubicBezTo>
                <a:cubicBezTo>
                  <a:pt x="68765" y="112179"/>
                  <a:pt x="68352" y="112294"/>
                  <a:pt x="67840" y="112294"/>
                </a:cubicBezTo>
                <a:cubicBezTo>
                  <a:pt x="67394" y="112294"/>
                  <a:pt x="66898" y="112212"/>
                  <a:pt x="66286" y="111931"/>
                </a:cubicBezTo>
                <a:cubicBezTo>
                  <a:pt x="66121" y="112063"/>
                  <a:pt x="65543" y="112129"/>
                  <a:pt x="65394" y="112261"/>
                </a:cubicBezTo>
                <a:cubicBezTo>
                  <a:pt x="66981" y="112774"/>
                  <a:pt x="69476" y="112840"/>
                  <a:pt x="70616" y="112988"/>
                </a:cubicBezTo>
                <a:cubicBezTo>
                  <a:pt x="70187" y="112922"/>
                  <a:pt x="69658" y="112823"/>
                  <a:pt x="69393" y="112724"/>
                </a:cubicBezTo>
                <a:lnTo>
                  <a:pt x="74037" y="112707"/>
                </a:lnTo>
                <a:lnTo>
                  <a:pt x="74037" y="112707"/>
                </a:lnTo>
                <a:cubicBezTo>
                  <a:pt x="74731" y="112972"/>
                  <a:pt x="74153" y="113021"/>
                  <a:pt x="73574" y="113088"/>
                </a:cubicBezTo>
                <a:cubicBezTo>
                  <a:pt x="73839" y="113104"/>
                  <a:pt x="74103" y="113121"/>
                  <a:pt x="74351" y="113121"/>
                </a:cubicBezTo>
                <a:cubicBezTo>
                  <a:pt x="74467" y="113121"/>
                  <a:pt x="74583" y="113121"/>
                  <a:pt x="74682" y="113104"/>
                </a:cubicBezTo>
                <a:lnTo>
                  <a:pt x="75029" y="113104"/>
                </a:lnTo>
                <a:cubicBezTo>
                  <a:pt x="75442" y="113104"/>
                  <a:pt x="75921" y="113121"/>
                  <a:pt x="76533" y="113187"/>
                </a:cubicBezTo>
                <a:cubicBezTo>
                  <a:pt x="76169" y="113484"/>
                  <a:pt x="76169" y="113831"/>
                  <a:pt x="74731" y="113831"/>
                </a:cubicBezTo>
                <a:cubicBezTo>
                  <a:pt x="74686" y="113831"/>
                  <a:pt x="74639" y="113831"/>
                  <a:pt x="74590" y="113831"/>
                </a:cubicBezTo>
                <a:lnTo>
                  <a:pt x="74590" y="113831"/>
                </a:lnTo>
                <a:lnTo>
                  <a:pt x="78615" y="114013"/>
                </a:lnTo>
                <a:cubicBezTo>
                  <a:pt x="78879" y="114211"/>
                  <a:pt x="80780" y="114773"/>
                  <a:pt x="80201" y="114823"/>
                </a:cubicBezTo>
                <a:cubicBezTo>
                  <a:pt x="82581" y="115401"/>
                  <a:pt x="86200" y="114988"/>
                  <a:pt x="89340" y="115781"/>
                </a:cubicBezTo>
                <a:cubicBezTo>
                  <a:pt x="89423" y="115765"/>
                  <a:pt x="89572" y="115748"/>
                  <a:pt x="89786" y="115748"/>
                </a:cubicBezTo>
                <a:cubicBezTo>
                  <a:pt x="89985" y="115748"/>
                  <a:pt x="90216" y="115765"/>
                  <a:pt x="90530" y="115781"/>
                </a:cubicBezTo>
                <a:cubicBezTo>
                  <a:pt x="93521" y="116360"/>
                  <a:pt x="96083" y="117252"/>
                  <a:pt x="99702" y="117368"/>
                </a:cubicBezTo>
                <a:lnTo>
                  <a:pt x="101602" y="118392"/>
                </a:lnTo>
                <a:cubicBezTo>
                  <a:pt x="101867" y="118425"/>
                  <a:pt x="102065" y="118442"/>
                  <a:pt x="102197" y="118442"/>
                </a:cubicBezTo>
                <a:cubicBezTo>
                  <a:pt x="102710" y="118442"/>
                  <a:pt x="102330" y="118211"/>
                  <a:pt x="102016" y="117979"/>
                </a:cubicBezTo>
                <a:cubicBezTo>
                  <a:pt x="101685" y="117764"/>
                  <a:pt x="101421" y="117533"/>
                  <a:pt x="102181" y="117533"/>
                </a:cubicBezTo>
                <a:cubicBezTo>
                  <a:pt x="102495" y="117533"/>
                  <a:pt x="102974" y="117566"/>
                  <a:pt x="103685" y="117665"/>
                </a:cubicBezTo>
                <a:cubicBezTo>
                  <a:pt x="106973" y="118045"/>
                  <a:pt x="104792" y="118442"/>
                  <a:pt x="105916" y="118839"/>
                </a:cubicBezTo>
                <a:cubicBezTo>
                  <a:pt x="106312" y="118839"/>
                  <a:pt x="106808" y="118822"/>
                  <a:pt x="107353" y="118822"/>
                </a:cubicBezTo>
                <a:cubicBezTo>
                  <a:pt x="109023" y="118822"/>
                  <a:pt x="111237" y="118954"/>
                  <a:pt x="113418" y="119797"/>
                </a:cubicBezTo>
                <a:cubicBezTo>
                  <a:pt x="112410" y="119731"/>
                  <a:pt x="111650" y="119483"/>
                  <a:pt x="110708" y="119351"/>
                </a:cubicBezTo>
                <a:lnTo>
                  <a:pt x="110708" y="119351"/>
                </a:lnTo>
                <a:lnTo>
                  <a:pt x="112923" y="120161"/>
                </a:lnTo>
                <a:lnTo>
                  <a:pt x="112493" y="120161"/>
                </a:lnTo>
                <a:cubicBezTo>
                  <a:pt x="111799" y="120161"/>
                  <a:pt x="111187" y="120128"/>
                  <a:pt x="110675" y="120095"/>
                </a:cubicBezTo>
                <a:cubicBezTo>
                  <a:pt x="110163" y="120061"/>
                  <a:pt x="109783" y="120028"/>
                  <a:pt x="109551" y="120028"/>
                </a:cubicBezTo>
                <a:cubicBezTo>
                  <a:pt x="109138" y="120028"/>
                  <a:pt x="109237" y="120144"/>
                  <a:pt x="110163" y="120557"/>
                </a:cubicBezTo>
                <a:cubicBezTo>
                  <a:pt x="110262" y="120326"/>
                  <a:pt x="110626" y="120243"/>
                  <a:pt x="111154" y="120243"/>
                </a:cubicBezTo>
                <a:cubicBezTo>
                  <a:pt x="112080" y="120243"/>
                  <a:pt x="113485" y="120508"/>
                  <a:pt x="114906" y="120772"/>
                </a:cubicBezTo>
                <a:cubicBezTo>
                  <a:pt x="116311" y="121037"/>
                  <a:pt x="117732" y="121301"/>
                  <a:pt x="118624" y="121301"/>
                </a:cubicBezTo>
                <a:cubicBezTo>
                  <a:pt x="119136" y="121301"/>
                  <a:pt x="119483" y="121218"/>
                  <a:pt x="119583" y="121003"/>
                </a:cubicBezTo>
                <a:lnTo>
                  <a:pt x="121020" y="121582"/>
                </a:lnTo>
                <a:cubicBezTo>
                  <a:pt x="120591" y="121483"/>
                  <a:pt x="120508" y="121549"/>
                  <a:pt x="120095" y="121450"/>
                </a:cubicBezTo>
                <a:lnTo>
                  <a:pt x="120095" y="121450"/>
                </a:lnTo>
                <a:cubicBezTo>
                  <a:pt x="120905" y="121797"/>
                  <a:pt x="121450" y="121912"/>
                  <a:pt x="121896" y="121912"/>
                </a:cubicBezTo>
                <a:cubicBezTo>
                  <a:pt x="122243" y="121912"/>
                  <a:pt x="122541" y="121846"/>
                  <a:pt x="122871" y="121780"/>
                </a:cubicBezTo>
                <a:cubicBezTo>
                  <a:pt x="123185" y="121714"/>
                  <a:pt x="123549" y="121648"/>
                  <a:pt x="124012" y="121648"/>
                </a:cubicBezTo>
                <a:cubicBezTo>
                  <a:pt x="124540" y="121648"/>
                  <a:pt x="125218" y="121731"/>
                  <a:pt x="126160" y="121978"/>
                </a:cubicBezTo>
                <a:cubicBezTo>
                  <a:pt x="127383" y="122342"/>
                  <a:pt x="128226" y="122706"/>
                  <a:pt x="127532" y="122706"/>
                </a:cubicBezTo>
                <a:lnTo>
                  <a:pt x="127399" y="122706"/>
                </a:lnTo>
                <a:lnTo>
                  <a:pt x="130391" y="123036"/>
                </a:lnTo>
                <a:cubicBezTo>
                  <a:pt x="130969" y="123168"/>
                  <a:pt x="131035" y="123301"/>
                  <a:pt x="130738" y="123301"/>
                </a:cubicBezTo>
                <a:cubicBezTo>
                  <a:pt x="130688" y="123301"/>
                  <a:pt x="130605" y="123284"/>
                  <a:pt x="130523" y="123284"/>
                </a:cubicBezTo>
                <a:cubicBezTo>
                  <a:pt x="131894" y="123548"/>
                  <a:pt x="133266" y="123813"/>
                  <a:pt x="134654" y="124061"/>
                </a:cubicBezTo>
                <a:lnTo>
                  <a:pt x="134605" y="124094"/>
                </a:lnTo>
                <a:cubicBezTo>
                  <a:pt x="135233" y="124028"/>
                  <a:pt x="136555" y="124011"/>
                  <a:pt x="137332" y="124011"/>
                </a:cubicBezTo>
                <a:lnTo>
                  <a:pt x="137530" y="124011"/>
                </a:lnTo>
                <a:cubicBezTo>
                  <a:pt x="137976" y="124160"/>
                  <a:pt x="137976" y="124209"/>
                  <a:pt x="137827" y="124209"/>
                </a:cubicBezTo>
                <a:cubicBezTo>
                  <a:pt x="137761" y="124209"/>
                  <a:pt x="137679" y="124193"/>
                  <a:pt x="137579" y="124193"/>
                </a:cubicBezTo>
                <a:cubicBezTo>
                  <a:pt x="137480" y="124176"/>
                  <a:pt x="137381" y="124176"/>
                  <a:pt x="137315" y="124176"/>
                </a:cubicBezTo>
                <a:cubicBezTo>
                  <a:pt x="137199" y="124176"/>
                  <a:pt x="137133" y="124193"/>
                  <a:pt x="137199" y="124243"/>
                </a:cubicBezTo>
                <a:cubicBezTo>
                  <a:pt x="138059" y="124309"/>
                  <a:pt x="138901" y="124358"/>
                  <a:pt x="139761" y="124408"/>
                </a:cubicBezTo>
                <a:cubicBezTo>
                  <a:pt x="140257" y="124656"/>
                  <a:pt x="139926" y="124788"/>
                  <a:pt x="139265" y="124788"/>
                </a:cubicBezTo>
                <a:cubicBezTo>
                  <a:pt x="138637" y="124788"/>
                  <a:pt x="137695" y="124672"/>
                  <a:pt x="136869" y="124490"/>
                </a:cubicBezTo>
                <a:lnTo>
                  <a:pt x="136869" y="124490"/>
                </a:lnTo>
                <a:cubicBezTo>
                  <a:pt x="137926" y="125350"/>
                  <a:pt x="138472" y="125366"/>
                  <a:pt x="139348" y="125366"/>
                </a:cubicBezTo>
                <a:cubicBezTo>
                  <a:pt x="140240" y="125383"/>
                  <a:pt x="141480" y="125383"/>
                  <a:pt x="143991" y="126126"/>
                </a:cubicBezTo>
                <a:cubicBezTo>
                  <a:pt x="143182" y="126093"/>
                  <a:pt x="142372" y="125994"/>
                  <a:pt x="141562" y="125928"/>
                </a:cubicBezTo>
                <a:lnTo>
                  <a:pt x="141562" y="125928"/>
                </a:lnTo>
                <a:cubicBezTo>
                  <a:pt x="142289" y="126407"/>
                  <a:pt x="143132" y="126688"/>
                  <a:pt x="144140" y="126887"/>
                </a:cubicBezTo>
                <a:cubicBezTo>
                  <a:pt x="145132" y="127118"/>
                  <a:pt x="146289" y="127316"/>
                  <a:pt x="147677" y="127680"/>
                </a:cubicBezTo>
                <a:cubicBezTo>
                  <a:pt x="147346" y="127515"/>
                  <a:pt x="145991" y="127102"/>
                  <a:pt x="145082" y="126672"/>
                </a:cubicBezTo>
                <a:cubicBezTo>
                  <a:pt x="144206" y="126259"/>
                  <a:pt x="143744" y="125895"/>
                  <a:pt x="144983" y="125895"/>
                </a:cubicBezTo>
                <a:lnTo>
                  <a:pt x="145115" y="125895"/>
                </a:lnTo>
                <a:cubicBezTo>
                  <a:pt x="145710" y="126060"/>
                  <a:pt x="146470" y="126193"/>
                  <a:pt x="147511" y="126193"/>
                </a:cubicBezTo>
                <a:cubicBezTo>
                  <a:pt x="147792" y="126193"/>
                  <a:pt x="148106" y="126176"/>
                  <a:pt x="148437" y="126160"/>
                </a:cubicBezTo>
                <a:lnTo>
                  <a:pt x="148437" y="126160"/>
                </a:lnTo>
                <a:cubicBezTo>
                  <a:pt x="148404" y="126622"/>
                  <a:pt x="149891" y="126639"/>
                  <a:pt x="151759" y="126738"/>
                </a:cubicBezTo>
                <a:lnTo>
                  <a:pt x="151593" y="127333"/>
                </a:lnTo>
                <a:cubicBezTo>
                  <a:pt x="153643" y="127234"/>
                  <a:pt x="153477" y="126953"/>
                  <a:pt x="154667" y="126672"/>
                </a:cubicBezTo>
                <a:cubicBezTo>
                  <a:pt x="156915" y="126754"/>
                  <a:pt x="157394" y="127168"/>
                  <a:pt x="157956" y="127548"/>
                </a:cubicBezTo>
                <a:cubicBezTo>
                  <a:pt x="159790" y="127515"/>
                  <a:pt x="159146" y="127349"/>
                  <a:pt x="158584" y="127168"/>
                </a:cubicBezTo>
                <a:cubicBezTo>
                  <a:pt x="158022" y="126969"/>
                  <a:pt x="157559" y="126771"/>
                  <a:pt x="159691" y="126589"/>
                </a:cubicBezTo>
                <a:cubicBezTo>
                  <a:pt x="160451" y="126573"/>
                  <a:pt x="161145" y="126540"/>
                  <a:pt x="161823" y="126474"/>
                </a:cubicBezTo>
                <a:cubicBezTo>
                  <a:pt x="162501" y="126407"/>
                  <a:pt x="163145" y="126275"/>
                  <a:pt x="163806" y="126143"/>
                </a:cubicBezTo>
                <a:cubicBezTo>
                  <a:pt x="164484" y="126027"/>
                  <a:pt x="165161" y="125829"/>
                  <a:pt x="165872" y="125598"/>
                </a:cubicBezTo>
                <a:cubicBezTo>
                  <a:pt x="166599" y="125383"/>
                  <a:pt x="167376" y="125151"/>
                  <a:pt x="168218" y="124837"/>
                </a:cubicBezTo>
                <a:cubicBezTo>
                  <a:pt x="168582" y="124771"/>
                  <a:pt x="168813" y="124755"/>
                  <a:pt x="168946" y="124755"/>
                </a:cubicBezTo>
                <a:cubicBezTo>
                  <a:pt x="169260" y="124755"/>
                  <a:pt x="169061" y="124871"/>
                  <a:pt x="168846" y="125003"/>
                </a:cubicBezTo>
                <a:cubicBezTo>
                  <a:pt x="168648" y="125135"/>
                  <a:pt x="168433" y="125267"/>
                  <a:pt x="168714" y="125267"/>
                </a:cubicBezTo>
                <a:lnTo>
                  <a:pt x="168747" y="125267"/>
                </a:lnTo>
                <a:cubicBezTo>
                  <a:pt x="169293" y="124937"/>
                  <a:pt x="169855" y="124623"/>
                  <a:pt x="170400" y="124276"/>
                </a:cubicBezTo>
                <a:cubicBezTo>
                  <a:pt x="170499" y="124259"/>
                  <a:pt x="170582" y="124243"/>
                  <a:pt x="170631" y="124243"/>
                </a:cubicBezTo>
                <a:cubicBezTo>
                  <a:pt x="170797" y="124243"/>
                  <a:pt x="170730" y="124358"/>
                  <a:pt x="170697" y="124441"/>
                </a:cubicBezTo>
                <a:cubicBezTo>
                  <a:pt x="172119" y="123780"/>
                  <a:pt x="170631" y="123846"/>
                  <a:pt x="172879" y="122871"/>
                </a:cubicBezTo>
                <a:cubicBezTo>
                  <a:pt x="173061" y="122441"/>
                  <a:pt x="174300" y="122243"/>
                  <a:pt x="175820" y="121846"/>
                </a:cubicBezTo>
                <a:cubicBezTo>
                  <a:pt x="177324" y="121450"/>
                  <a:pt x="179093" y="120822"/>
                  <a:pt x="180216" y="119781"/>
                </a:cubicBezTo>
                <a:cubicBezTo>
                  <a:pt x="180315" y="119764"/>
                  <a:pt x="180382" y="119747"/>
                  <a:pt x="180431" y="119747"/>
                </a:cubicBezTo>
                <a:cubicBezTo>
                  <a:pt x="180762" y="119747"/>
                  <a:pt x="180134" y="120293"/>
                  <a:pt x="180398" y="120392"/>
                </a:cubicBezTo>
                <a:cubicBezTo>
                  <a:pt x="182100" y="119186"/>
                  <a:pt x="182794" y="118657"/>
                  <a:pt x="183422" y="118161"/>
                </a:cubicBezTo>
                <a:cubicBezTo>
                  <a:pt x="184034" y="117649"/>
                  <a:pt x="184563" y="117186"/>
                  <a:pt x="185786" y="115996"/>
                </a:cubicBezTo>
                <a:cubicBezTo>
                  <a:pt x="186645" y="115583"/>
                  <a:pt x="187521" y="115170"/>
                  <a:pt x="188364" y="114740"/>
                </a:cubicBezTo>
                <a:lnTo>
                  <a:pt x="188364" y="114740"/>
                </a:lnTo>
                <a:cubicBezTo>
                  <a:pt x="188050" y="114872"/>
                  <a:pt x="187835" y="114922"/>
                  <a:pt x="187703" y="114922"/>
                </a:cubicBezTo>
                <a:cubicBezTo>
                  <a:pt x="186992" y="114922"/>
                  <a:pt x="188545" y="113319"/>
                  <a:pt x="189884" y="111865"/>
                </a:cubicBezTo>
                <a:lnTo>
                  <a:pt x="189884" y="111865"/>
                </a:lnTo>
                <a:cubicBezTo>
                  <a:pt x="189768" y="111914"/>
                  <a:pt x="189669" y="111947"/>
                  <a:pt x="189570" y="111980"/>
                </a:cubicBezTo>
                <a:cubicBezTo>
                  <a:pt x="189785" y="111815"/>
                  <a:pt x="190000" y="111666"/>
                  <a:pt x="190198" y="111501"/>
                </a:cubicBezTo>
                <a:lnTo>
                  <a:pt x="190198" y="111501"/>
                </a:lnTo>
                <a:cubicBezTo>
                  <a:pt x="190099" y="111633"/>
                  <a:pt x="190000" y="111749"/>
                  <a:pt x="189884" y="111865"/>
                </a:cubicBezTo>
                <a:cubicBezTo>
                  <a:pt x="190016" y="111815"/>
                  <a:pt x="190148" y="111765"/>
                  <a:pt x="190297" y="111716"/>
                </a:cubicBezTo>
                <a:lnTo>
                  <a:pt x="190297" y="111716"/>
                </a:lnTo>
                <a:cubicBezTo>
                  <a:pt x="189785" y="112559"/>
                  <a:pt x="189322" y="113385"/>
                  <a:pt x="189686" y="113567"/>
                </a:cubicBezTo>
                <a:cubicBezTo>
                  <a:pt x="189851" y="113368"/>
                  <a:pt x="190181" y="113054"/>
                  <a:pt x="190578" y="112724"/>
                </a:cubicBezTo>
                <a:lnTo>
                  <a:pt x="190578" y="112724"/>
                </a:lnTo>
                <a:cubicBezTo>
                  <a:pt x="190462" y="112939"/>
                  <a:pt x="190380" y="113104"/>
                  <a:pt x="190495" y="113104"/>
                </a:cubicBezTo>
                <a:cubicBezTo>
                  <a:pt x="190495" y="113104"/>
                  <a:pt x="190495" y="113088"/>
                  <a:pt x="190512" y="113088"/>
                </a:cubicBezTo>
                <a:cubicBezTo>
                  <a:pt x="190644" y="113071"/>
                  <a:pt x="190876" y="112740"/>
                  <a:pt x="191272" y="112228"/>
                </a:cubicBezTo>
                <a:lnTo>
                  <a:pt x="192363" y="112261"/>
                </a:lnTo>
                <a:lnTo>
                  <a:pt x="192363" y="111914"/>
                </a:lnTo>
                <a:cubicBezTo>
                  <a:pt x="193057" y="111485"/>
                  <a:pt x="193735" y="111022"/>
                  <a:pt x="194412" y="110559"/>
                </a:cubicBezTo>
                <a:cubicBezTo>
                  <a:pt x="195106" y="110113"/>
                  <a:pt x="195767" y="109617"/>
                  <a:pt x="196428" y="109138"/>
                </a:cubicBezTo>
                <a:cubicBezTo>
                  <a:pt x="196990" y="108444"/>
                  <a:pt x="197502" y="107733"/>
                  <a:pt x="197998" y="107006"/>
                </a:cubicBezTo>
                <a:cubicBezTo>
                  <a:pt x="198246" y="106642"/>
                  <a:pt x="198511" y="106279"/>
                  <a:pt x="198758" y="105899"/>
                </a:cubicBezTo>
                <a:cubicBezTo>
                  <a:pt x="199023" y="105519"/>
                  <a:pt x="199287" y="105139"/>
                  <a:pt x="199552" y="104742"/>
                </a:cubicBezTo>
                <a:cubicBezTo>
                  <a:pt x="200659" y="103172"/>
                  <a:pt x="201898" y="101404"/>
                  <a:pt x="203617" y="99288"/>
                </a:cubicBezTo>
                <a:lnTo>
                  <a:pt x="203617" y="99288"/>
                </a:lnTo>
                <a:cubicBezTo>
                  <a:pt x="203088" y="100627"/>
                  <a:pt x="204030" y="100049"/>
                  <a:pt x="204427" y="100511"/>
                </a:cubicBezTo>
                <a:cubicBezTo>
                  <a:pt x="202973" y="101189"/>
                  <a:pt x="201766" y="103767"/>
                  <a:pt x="199634" y="105651"/>
                </a:cubicBezTo>
                <a:cubicBezTo>
                  <a:pt x="200080" y="105271"/>
                  <a:pt x="200328" y="105139"/>
                  <a:pt x="200444" y="105139"/>
                </a:cubicBezTo>
                <a:cubicBezTo>
                  <a:pt x="200576" y="105139"/>
                  <a:pt x="200510" y="105353"/>
                  <a:pt x="200394" y="105535"/>
                </a:cubicBezTo>
                <a:lnTo>
                  <a:pt x="201221" y="104527"/>
                </a:lnTo>
                <a:lnTo>
                  <a:pt x="202031" y="103503"/>
                </a:lnTo>
                <a:lnTo>
                  <a:pt x="202824" y="102478"/>
                </a:lnTo>
                <a:lnTo>
                  <a:pt x="203584" y="101437"/>
                </a:lnTo>
                <a:cubicBezTo>
                  <a:pt x="203634" y="101503"/>
                  <a:pt x="203683" y="101536"/>
                  <a:pt x="203766" y="101536"/>
                </a:cubicBezTo>
                <a:cubicBezTo>
                  <a:pt x="204112" y="101536"/>
                  <a:pt x="204789" y="100761"/>
                  <a:pt x="205630" y="100002"/>
                </a:cubicBezTo>
                <a:lnTo>
                  <a:pt x="205630" y="100002"/>
                </a:lnTo>
                <a:cubicBezTo>
                  <a:pt x="205613" y="100016"/>
                  <a:pt x="205583" y="100016"/>
                  <a:pt x="205567" y="100016"/>
                </a:cubicBezTo>
                <a:cubicBezTo>
                  <a:pt x="204989" y="100016"/>
                  <a:pt x="205484" y="99206"/>
                  <a:pt x="206278" y="98181"/>
                </a:cubicBezTo>
                <a:cubicBezTo>
                  <a:pt x="206658" y="97636"/>
                  <a:pt x="207137" y="97024"/>
                  <a:pt x="207583" y="96446"/>
                </a:cubicBezTo>
                <a:cubicBezTo>
                  <a:pt x="208013" y="95851"/>
                  <a:pt x="208410" y="95273"/>
                  <a:pt x="208657" y="94826"/>
                </a:cubicBezTo>
                <a:cubicBezTo>
                  <a:pt x="208839" y="94876"/>
                  <a:pt x="208905" y="95041"/>
                  <a:pt x="208740" y="95454"/>
                </a:cubicBezTo>
                <a:cubicBezTo>
                  <a:pt x="208558" y="95868"/>
                  <a:pt x="208145" y="96512"/>
                  <a:pt x="207302" y="97471"/>
                </a:cubicBezTo>
                <a:cubicBezTo>
                  <a:pt x="208492" y="96611"/>
                  <a:pt x="208806" y="95702"/>
                  <a:pt x="209137" y="94810"/>
                </a:cubicBezTo>
                <a:cubicBezTo>
                  <a:pt x="209451" y="93917"/>
                  <a:pt x="209699" y="92992"/>
                  <a:pt x="210756" y="92067"/>
                </a:cubicBezTo>
                <a:lnTo>
                  <a:pt x="210756" y="92067"/>
                </a:lnTo>
                <a:cubicBezTo>
                  <a:pt x="210409" y="92579"/>
                  <a:pt x="210178" y="92810"/>
                  <a:pt x="210161" y="93108"/>
                </a:cubicBezTo>
                <a:cubicBezTo>
                  <a:pt x="210310" y="92777"/>
                  <a:pt x="210574" y="92348"/>
                  <a:pt x="210872" y="91918"/>
                </a:cubicBezTo>
                <a:cubicBezTo>
                  <a:pt x="211153" y="91472"/>
                  <a:pt x="211467" y="91025"/>
                  <a:pt x="211764" y="90645"/>
                </a:cubicBezTo>
                <a:cubicBezTo>
                  <a:pt x="212194" y="90067"/>
                  <a:pt x="212574" y="89637"/>
                  <a:pt x="212690" y="89637"/>
                </a:cubicBezTo>
                <a:cubicBezTo>
                  <a:pt x="212723" y="89637"/>
                  <a:pt x="212739" y="89687"/>
                  <a:pt x="212706" y="89803"/>
                </a:cubicBezTo>
                <a:lnTo>
                  <a:pt x="212376" y="90315"/>
                </a:lnTo>
                <a:lnTo>
                  <a:pt x="212376" y="90315"/>
                </a:lnTo>
                <a:cubicBezTo>
                  <a:pt x="213549" y="88613"/>
                  <a:pt x="215235" y="85935"/>
                  <a:pt x="216375" y="83457"/>
                </a:cubicBezTo>
                <a:cubicBezTo>
                  <a:pt x="216673" y="82862"/>
                  <a:pt x="216920" y="82250"/>
                  <a:pt x="217152" y="81688"/>
                </a:cubicBezTo>
                <a:cubicBezTo>
                  <a:pt x="217367" y="81126"/>
                  <a:pt x="217581" y="80631"/>
                  <a:pt x="217714" y="80168"/>
                </a:cubicBezTo>
                <a:cubicBezTo>
                  <a:pt x="217995" y="79259"/>
                  <a:pt x="218127" y="78598"/>
                  <a:pt x="217995" y="78383"/>
                </a:cubicBezTo>
                <a:lnTo>
                  <a:pt x="217995" y="78383"/>
                </a:lnTo>
                <a:cubicBezTo>
                  <a:pt x="218110" y="78383"/>
                  <a:pt x="218672" y="79276"/>
                  <a:pt x="218705" y="79573"/>
                </a:cubicBezTo>
                <a:cubicBezTo>
                  <a:pt x="218854" y="77755"/>
                  <a:pt x="218920" y="75954"/>
                  <a:pt x="218904" y="74153"/>
                </a:cubicBezTo>
                <a:cubicBezTo>
                  <a:pt x="219184" y="73442"/>
                  <a:pt x="219432" y="72715"/>
                  <a:pt x="219680" y="71988"/>
                </a:cubicBezTo>
                <a:lnTo>
                  <a:pt x="220358" y="71988"/>
                </a:lnTo>
                <a:cubicBezTo>
                  <a:pt x="220639" y="72037"/>
                  <a:pt x="220870" y="72153"/>
                  <a:pt x="221002" y="72467"/>
                </a:cubicBezTo>
                <a:cubicBezTo>
                  <a:pt x="221135" y="72781"/>
                  <a:pt x="221151" y="73310"/>
                  <a:pt x="220936" y="74169"/>
                </a:cubicBezTo>
                <a:cubicBezTo>
                  <a:pt x="221168" y="73706"/>
                  <a:pt x="221399" y="73211"/>
                  <a:pt x="221630" y="72550"/>
                </a:cubicBezTo>
                <a:cubicBezTo>
                  <a:pt x="221845" y="71888"/>
                  <a:pt x="222110" y="71079"/>
                  <a:pt x="222258" y="70038"/>
                </a:cubicBezTo>
                <a:lnTo>
                  <a:pt x="222258" y="70038"/>
                </a:lnTo>
                <a:cubicBezTo>
                  <a:pt x="222077" y="70451"/>
                  <a:pt x="221515" y="70880"/>
                  <a:pt x="221201" y="70880"/>
                </a:cubicBezTo>
                <a:cubicBezTo>
                  <a:pt x="221035" y="70880"/>
                  <a:pt x="220953" y="70748"/>
                  <a:pt x="221019" y="70451"/>
                </a:cubicBezTo>
                <a:cubicBezTo>
                  <a:pt x="222440" y="68269"/>
                  <a:pt x="221944" y="68881"/>
                  <a:pt x="223266" y="66104"/>
                </a:cubicBezTo>
                <a:lnTo>
                  <a:pt x="223266" y="66104"/>
                </a:lnTo>
                <a:cubicBezTo>
                  <a:pt x="223184" y="66253"/>
                  <a:pt x="223085" y="66319"/>
                  <a:pt x="223002" y="66319"/>
                </a:cubicBezTo>
                <a:cubicBezTo>
                  <a:pt x="222622" y="66319"/>
                  <a:pt x="222225" y="65245"/>
                  <a:pt x="222473" y="64055"/>
                </a:cubicBezTo>
                <a:lnTo>
                  <a:pt x="222473" y="64055"/>
                </a:lnTo>
                <a:cubicBezTo>
                  <a:pt x="222572" y="64320"/>
                  <a:pt x="223465" y="64171"/>
                  <a:pt x="223547" y="64667"/>
                </a:cubicBezTo>
                <a:cubicBezTo>
                  <a:pt x="223498" y="64006"/>
                  <a:pt x="223481" y="63345"/>
                  <a:pt x="223399" y="62684"/>
                </a:cubicBezTo>
                <a:lnTo>
                  <a:pt x="223200" y="60816"/>
                </a:lnTo>
                <a:lnTo>
                  <a:pt x="223200" y="60816"/>
                </a:lnTo>
                <a:cubicBezTo>
                  <a:pt x="223233" y="61031"/>
                  <a:pt x="223333" y="61114"/>
                  <a:pt x="223465" y="61114"/>
                </a:cubicBezTo>
                <a:cubicBezTo>
                  <a:pt x="223762" y="61114"/>
                  <a:pt x="224208" y="60634"/>
                  <a:pt x="224473" y="60089"/>
                </a:cubicBezTo>
                <a:lnTo>
                  <a:pt x="224473" y="60089"/>
                </a:lnTo>
                <a:cubicBezTo>
                  <a:pt x="224456" y="60106"/>
                  <a:pt x="224440" y="60106"/>
                  <a:pt x="224440" y="60106"/>
                </a:cubicBezTo>
                <a:cubicBezTo>
                  <a:pt x="224357" y="60106"/>
                  <a:pt x="224456" y="59312"/>
                  <a:pt x="224572" y="58354"/>
                </a:cubicBezTo>
                <a:cubicBezTo>
                  <a:pt x="224704" y="57296"/>
                  <a:pt x="224787" y="56057"/>
                  <a:pt x="224787" y="55511"/>
                </a:cubicBezTo>
                <a:lnTo>
                  <a:pt x="224787" y="55511"/>
                </a:lnTo>
                <a:lnTo>
                  <a:pt x="224423" y="57197"/>
                </a:lnTo>
                <a:cubicBezTo>
                  <a:pt x="224688" y="54933"/>
                  <a:pt x="224274" y="53793"/>
                  <a:pt x="223911" y="52685"/>
                </a:cubicBezTo>
                <a:cubicBezTo>
                  <a:pt x="223481" y="51562"/>
                  <a:pt x="223118" y="50487"/>
                  <a:pt x="222969" y="48289"/>
                </a:cubicBezTo>
                <a:lnTo>
                  <a:pt x="222969" y="48289"/>
                </a:lnTo>
                <a:cubicBezTo>
                  <a:pt x="223085" y="48521"/>
                  <a:pt x="223415" y="48818"/>
                  <a:pt x="223729" y="48818"/>
                </a:cubicBezTo>
                <a:cubicBezTo>
                  <a:pt x="224076" y="48818"/>
                  <a:pt x="224407" y="48455"/>
                  <a:pt x="224390" y="47232"/>
                </a:cubicBezTo>
                <a:cubicBezTo>
                  <a:pt x="224208" y="46984"/>
                  <a:pt x="223944" y="46587"/>
                  <a:pt x="223597" y="46075"/>
                </a:cubicBezTo>
                <a:cubicBezTo>
                  <a:pt x="223266" y="45563"/>
                  <a:pt x="222870" y="44951"/>
                  <a:pt x="222407" y="44241"/>
                </a:cubicBezTo>
                <a:cubicBezTo>
                  <a:pt x="222357" y="44141"/>
                  <a:pt x="222291" y="44042"/>
                  <a:pt x="222225" y="43943"/>
                </a:cubicBezTo>
                <a:cubicBezTo>
                  <a:pt x="222143" y="43447"/>
                  <a:pt x="222077" y="42935"/>
                  <a:pt x="221977" y="42423"/>
                </a:cubicBezTo>
                <a:cubicBezTo>
                  <a:pt x="221779" y="41365"/>
                  <a:pt x="221531" y="40241"/>
                  <a:pt x="221250" y="39085"/>
                </a:cubicBezTo>
                <a:lnTo>
                  <a:pt x="221250" y="39085"/>
                </a:lnTo>
                <a:cubicBezTo>
                  <a:pt x="221399" y="39332"/>
                  <a:pt x="221564" y="39597"/>
                  <a:pt x="221713" y="39845"/>
                </a:cubicBezTo>
                <a:cubicBezTo>
                  <a:pt x="222225" y="40721"/>
                  <a:pt x="222738" y="41613"/>
                  <a:pt x="223167" y="42505"/>
                </a:cubicBezTo>
                <a:cubicBezTo>
                  <a:pt x="223580" y="43381"/>
                  <a:pt x="223977" y="44224"/>
                  <a:pt x="224241" y="44935"/>
                </a:cubicBezTo>
                <a:cubicBezTo>
                  <a:pt x="224225" y="43200"/>
                  <a:pt x="224539" y="44406"/>
                  <a:pt x="224093" y="41861"/>
                </a:cubicBezTo>
                <a:cubicBezTo>
                  <a:pt x="224109" y="41696"/>
                  <a:pt x="224142" y="41630"/>
                  <a:pt x="224175" y="41630"/>
                </a:cubicBezTo>
                <a:cubicBezTo>
                  <a:pt x="224258" y="41630"/>
                  <a:pt x="224390" y="41894"/>
                  <a:pt x="224489" y="42258"/>
                </a:cubicBezTo>
                <a:cubicBezTo>
                  <a:pt x="224671" y="42803"/>
                  <a:pt x="224836" y="43563"/>
                  <a:pt x="224902" y="43943"/>
                </a:cubicBezTo>
                <a:cubicBezTo>
                  <a:pt x="224655" y="41927"/>
                  <a:pt x="224308" y="39944"/>
                  <a:pt x="223894" y="37977"/>
                </a:cubicBezTo>
                <a:cubicBezTo>
                  <a:pt x="223861" y="37994"/>
                  <a:pt x="223845" y="38010"/>
                  <a:pt x="223812" y="38010"/>
                </a:cubicBezTo>
                <a:cubicBezTo>
                  <a:pt x="223531" y="38010"/>
                  <a:pt x="223151" y="37019"/>
                  <a:pt x="222738" y="36044"/>
                </a:cubicBezTo>
                <a:cubicBezTo>
                  <a:pt x="222324" y="35069"/>
                  <a:pt x="221895" y="34094"/>
                  <a:pt x="221663" y="34094"/>
                </a:cubicBezTo>
                <a:cubicBezTo>
                  <a:pt x="221630" y="34094"/>
                  <a:pt x="221614" y="34094"/>
                  <a:pt x="221597" y="34110"/>
                </a:cubicBezTo>
                <a:cubicBezTo>
                  <a:pt x="222440" y="36093"/>
                  <a:pt x="223200" y="38126"/>
                  <a:pt x="223878" y="40192"/>
                </a:cubicBezTo>
                <a:cubicBezTo>
                  <a:pt x="223861" y="40208"/>
                  <a:pt x="223828" y="40225"/>
                  <a:pt x="223795" y="40225"/>
                </a:cubicBezTo>
                <a:cubicBezTo>
                  <a:pt x="223481" y="40225"/>
                  <a:pt x="222886" y="39432"/>
                  <a:pt x="222258" y="38209"/>
                </a:cubicBezTo>
                <a:cubicBezTo>
                  <a:pt x="221548" y="36854"/>
                  <a:pt x="220754" y="34986"/>
                  <a:pt x="220176" y="33003"/>
                </a:cubicBezTo>
                <a:cubicBezTo>
                  <a:pt x="220143" y="32722"/>
                  <a:pt x="220226" y="32606"/>
                  <a:pt x="220374" y="32606"/>
                </a:cubicBezTo>
                <a:cubicBezTo>
                  <a:pt x="220556" y="32606"/>
                  <a:pt x="220821" y="32788"/>
                  <a:pt x="221068" y="32953"/>
                </a:cubicBezTo>
                <a:cubicBezTo>
                  <a:pt x="221316" y="33119"/>
                  <a:pt x="221548" y="33300"/>
                  <a:pt x="221647" y="33300"/>
                </a:cubicBezTo>
                <a:cubicBezTo>
                  <a:pt x="221647" y="33300"/>
                  <a:pt x="221663" y="33300"/>
                  <a:pt x="221663" y="33284"/>
                </a:cubicBezTo>
                <a:cubicBezTo>
                  <a:pt x="221482" y="33053"/>
                  <a:pt x="221085" y="32144"/>
                  <a:pt x="220721" y="31235"/>
                </a:cubicBezTo>
                <a:cubicBezTo>
                  <a:pt x="220341" y="30326"/>
                  <a:pt x="220011" y="29433"/>
                  <a:pt x="220011" y="29235"/>
                </a:cubicBezTo>
                <a:lnTo>
                  <a:pt x="220011" y="29235"/>
                </a:lnTo>
                <a:cubicBezTo>
                  <a:pt x="220341" y="29747"/>
                  <a:pt x="220622" y="30276"/>
                  <a:pt x="220936" y="30805"/>
                </a:cubicBezTo>
                <a:cubicBezTo>
                  <a:pt x="220391" y="28508"/>
                  <a:pt x="218854" y="27500"/>
                  <a:pt x="218325" y="24707"/>
                </a:cubicBezTo>
                <a:cubicBezTo>
                  <a:pt x="217995" y="23798"/>
                  <a:pt x="217895" y="21716"/>
                  <a:pt x="217466" y="21716"/>
                </a:cubicBezTo>
                <a:cubicBezTo>
                  <a:pt x="217482" y="22773"/>
                  <a:pt x="216772" y="23600"/>
                  <a:pt x="216028" y="23947"/>
                </a:cubicBezTo>
                <a:cubicBezTo>
                  <a:pt x="215582" y="22972"/>
                  <a:pt x="215103" y="21997"/>
                  <a:pt x="214623" y="21022"/>
                </a:cubicBezTo>
                <a:lnTo>
                  <a:pt x="214623" y="21022"/>
                </a:lnTo>
                <a:lnTo>
                  <a:pt x="214904" y="21038"/>
                </a:lnTo>
                <a:lnTo>
                  <a:pt x="214623" y="20476"/>
                </a:lnTo>
                <a:lnTo>
                  <a:pt x="214408" y="20609"/>
                </a:lnTo>
                <a:cubicBezTo>
                  <a:pt x="213913" y="19634"/>
                  <a:pt x="213384" y="18659"/>
                  <a:pt x="212839" y="17700"/>
                </a:cubicBezTo>
                <a:cubicBezTo>
                  <a:pt x="212872" y="17634"/>
                  <a:pt x="212921" y="17601"/>
                  <a:pt x="213004" y="17601"/>
                </a:cubicBezTo>
                <a:cubicBezTo>
                  <a:pt x="213202" y="17601"/>
                  <a:pt x="213533" y="17799"/>
                  <a:pt x="213863" y="18014"/>
                </a:cubicBezTo>
                <a:cubicBezTo>
                  <a:pt x="214227" y="18245"/>
                  <a:pt x="214574" y="18510"/>
                  <a:pt x="214789" y="18510"/>
                </a:cubicBezTo>
                <a:cubicBezTo>
                  <a:pt x="214904" y="18510"/>
                  <a:pt x="214970" y="18394"/>
                  <a:pt x="214937" y="18113"/>
                </a:cubicBezTo>
                <a:lnTo>
                  <a:pt x="214921" y="18113"/>
                </a:lnTo>
                <a:cubicBezTo>
                  <a:pt x="214739" y="18113"/>
                  <a:pt x="214128" y="17469"/>
                  <a:pt x="213896" y="17204"/>
                </a:cubicBezTo>
                <a:cubicBezTo>
                  <a:pt x="213500" y="16246"/>
                  <a:pt x="214590" y="17287"/>
                  <a:pt x="213367" y="15419"/>
                </a:cubicBezTo>
                <a:cubicBezTo>
                  <a:pt x="213119" y="15419"/>
                  <a:pt x="212756" y="14940"/>
                  <a:pt x="212425" y="14477"/>
                </a:cubicBezTo>
                <a:cubicBezTo>
                  <a:pt x="212111" y="13998"/>
                  <a:pt x="211847" y="13519"/>
                  <a:pt x="211830" y="13519"/>
                </a:cubicBezTo>
                <a:lnTo>
                  <a:pt x="211830" y="13519"/>
                </a:lnTo>
                <a:cubicBezTo>
                  <a:pt x="211797" y="13519"/>
                  <a:pt x="211946" y="13866"/>
                  <a:pt x="212359" y="14808"/>
                </a:cubicBezTo>
                <a:cubicBezTo>
                  <a:pt x="211698" y="13949"/>
                  <a:pt x="211401" y="13469"/>
                  <a:pt x="211087" y="12924"/>
                </a:cubicBezTo>
                <a:cubicBezTo>
                  <a:pt x="210938" y="12643"/>
                  <a:pt x="210773" y="12362"/>
                  <a:pt x="210541" y="12032"/>
                </a:cubicBezTo>
                <a:cubicBezTo>
                  <a:pt x="210327" y="11685"/>
                  <a:pt x="210062" y="11271"/>
                  <a:pt x="209649" y="10776"/>
                </a:cubicBezTo>
                <a:lnTo>
                  <a:pt x="209649" y="10776"/>
                </a:lnTo>
                <a:cubicBezTo>
                  <a:pt x="209682" y="10941"/>
                  <a:pt x="209616" y="11024"/>
                  <a:pt x="209484" y="11024"/>
                </a:cubicBezTo>
                <a:cubicBezTo>
                  <a:pt x="209252" y="11024"/>
                  <a:pt x="208806" y="10792"/>
                  <a:pt x="208277" y="10462"/>
                </a:cubicBezTo>
                <a:cubicBezTo>
                  <a:pt x="207996" y="10296"/>
                  <a:pt x="207699" y="10098"/>
                  <a:pt x="207401" y="9900"/>
                </a:cubicBezTo>
                <a:cubicBezTo>
                  <a:pt x="206790" y="9189"/>
                  <a:pt x="206179" y="8528"/>
                  <a:pt x="205551" y="7900"/>
                </a:cubicBezTo>
                <a:cubicBezTo>
                  <a:pt x="205518" y="7834"/>
                  <a:pt x="205501" y="7785"/>
                  <a:pt x="205484" y="7751"/>
                </a:cubicBezTo>
                <a:cubicBezTo>
                  <a:pt x="203964" y="6198"/>
                  <a:pt x="202692" y="5091"/>
                  <a:pt x="201353" y="4099"/>
                </a:cubicBezTo>
                <a:cubicBezTo>
                  <a:pt x="200031" y="3124"/>
                  <a:pt x="198610" y="2281"/>
                  <a:pt x="196627" y="1620"/>
                </a:cubicBezTo>
                <a:cubicBezTo>
                  <a:pt x="196313" y="1372"/>
                  <a:pt x="194363" y="695"/>
                  <a:pt x="195255" y="629"/>
                </a:cubicBezTo>
                <a:lnTo>
                  <a:pt x="195139" y="629"/>
                </a:lnTo>
                <a:cubicBezTo>
                  <a:pt x="194858" y="629"/>
                  <a:pt x="194594" y="678"/>
                  <a:pt x="194247" y="678"/>
                </a:cubicBezTo>
                <a:cubicBezTo>
                  <a:pt x="194131" y="695"/>
                  <a:pt x="193999" y="695"/>
                  <a:pt x="193850" y="695"/>
                </a:cubicBezTo>
                <a:lnTo>
                  <a:pt x="193602" y="695"/>
                </a:lnTo>
                <a:cubicBezTo>
                  <a:pt x="193470" y="695"/>
                  <a:pt x="193354" y="678"/>
                  <a:pt x="193206" y="678"/>
                </a:cubicBezTo>
                <a:lnTo>
                  <a:pt x="192760" y="678"/>
                </a:lnTo>
                <a:cubicBezTo>
                  <a:pt x="191504" y="364"/>
                  <a:pt x="192214" y="364"/>
                  <a:pt x="193040" y="348"/>
                </a:cubicBezTo>
                <a:cubicBezTo>
                  <a:pt x="193321" y="348"/>
                  <a:pt x="193619" y="364"/>
                  <a:pt x="193834" y="364"/>
                </a:cubicBezTo>
                <a:cubicBezTo>
                  <a:pt x="194247" y="364"/>
                  <a:pt x="194429" y="315"/>
                  <a:pt x="193801" y="1"/>
                </a:cubicBezTo>
                <a:close/>
              </a:path>
            </a:pathLst>
          </a:custGeom>
          <a:solidFill>
            <a:srgbClr val="F7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138200" y="2052600"/>
            <a:ext cx="68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912625" y="842988"/>
            <a:ext cx="1221000" cy="10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02325" y="2977725"/>
            <a:ext cx="3552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55750" y="1283200"/>
            <a:ext cx="2596800" cy="10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1455750" y="2677100"/>
            <a:ext cx="25968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7590273" y="2566"/>
            <a:ext cx="647553" cy="459250"/>
          </a:xfrm>
          <a:custGeom>
            <a:avLst/>
            <a:gdLst/>
            <a:ahLst/>
            <a:cxnLst/>
            <a:rect l="l" t="t" r="r" b="b"/>
            <a:pathLst>
              <a:path w="6809" h="4829" extrusionOk="0">
                <a:moveTo>
                  <a:pt x="2377" y="50"/>
                </a:moveTo>
                <a:lnTo>
                  <a:pt x="2377" y="50"/>
                </a:lnTo>
                <a:cubicBezTo>
                  <a:pt x="2493" y="68"/>
                  <a:pt x="2613" y="76"/>
                  <a:pt x="2734" y="81"/>
                </a:cubicBezTo>
                <a:cubicBezTo>
                  <a:pt x="2818" y="85"/>
                  <a:pt x="2903" y="90"/>
                  <a:pt x="2983" y="90"/>
                </a:cubicBezTo>
                <a:cubicBezTo>
                  <a:pt x="3014" y="121"/>
                  <a:pt x="3041" y="152"/>
                  <a:pt x="3072" y="179"/>
                </a:cubicBezTo>
                <a:cubicBezTo>
                  <a:pt x="3046" y="175"/>
                  <a:pt x="3019" y="170"/>
                  <a:pt x="2992" y="166"/>
                </a:cubicBezTo>
                <a:cubicBezTo>
                  <a:pt x="2818" y="143"/>
                  <a:pt x="2649" y="121"/>
                  <a:pt x="2475" y="108"/>
                </a:cubicBezTo>
                <a:cubicBezTo>
                  <a:pt x="2439" y="90"/>
                  <a:pt x="2408" y="72"/>
                  <a:pt x="2377" y="50"/>
                </a:cubicBezTo>
                <a:close/>
                <a:moveTo>
                  <a:pt x="1784" y="108"/>
                </a:moveTo>
                <a:lnTo>
                  <a:pt x="1784" y="108"/>
                </a:lnTo>
                <a:cubicBezTo>
                  <a:pt x="1945" y="117"/>
                  <a:pt x="2105" y="130"/>
                  <a:pt x="2270" y="143"/>
                </a:cubicBezTo>
                <a:cubicBezTo>
                  <a:pt x="2288" y="143"/>
                  <a:pt x="2310" y="148"/>
                  <a:pt x="2328" y="148"/>
                </a:cubicBezTo>
                <a:cubicBezTo>
                  <a:pt x="2350" y="157"/>
                  <a:pt x="2368" y="161"/>
                  <a:pt x="2390" y="170"/>
                </a:cubicBezTo>
                <a:cubicBezTo>
                  <a:pt x="2413" y="179"/>
                  <a:pt x="2435" y="192"/>
                  <a:pt x="2457" y="201"/>
                </a:cubicBezTo>
                <a:cubicBezTo>
                  <a:pt x="2355" y="192"/>
                  <a:pt x="2248" y="179"/>
                  <a:pt x="2141" y="175"/>
                </a:cubicBezTo>
                <a:cubicBezTo>
                  <a:pt x="2087" y="175"/>
                  <a:pt x="2034" y="170"/>
                  <a:pt x="1976" y="170"/>
                </a:cubicBezTo>
                <a:cubicBezTo>
                  <a:pt x="1936" y="170"/>
                  <a:pt x="1891" y="175"/>
                  <a:pt x="1851" y="175"/>
                </a:cubicBezTo>
                <a:cubicBezTo>
                  <a:pt x="1829" y="152"/>
                  <a:pt x="1802" y="134"/>
                  <a:pt x="1784" y="108"/>
                </a:cubicBezTo>
                <a:close/>
                <a:moveTo>
                  <a:pt x="1610" y="103"/>
                </a:moveTo>
                <a:lnTo>
                  <a:pt x="1704" y="108"/>
                </a:lnTo>
                <a:cubicBezTo>
                  <a:pt x="1726" y="134"/>
                  <a:pt x="1748" y="157"/>
                  <a:pt x="1771" y="179"/>
                </a:cubicBezTo>
                <a:cubicBezTo>
                  <a:pt x="1601" y="192"/>
                  <a:pt x="1436" y="219"/>
                  <a:pt x="1276" y="273"/>
                </a:cubicBezTo>
                <a:cubicBezTo>
                  <a:pt x="1262" y="264"/>
                  <a:pt x="1245" y="259"/>
                  <a:pt x="1227" y="250"/>
                </a:cubicBezTo>
                <a:cubicBezTo>
                  <a:pt x="1303" y="126"/>
                  <a:pt x="1472" y="103"/>
                  <a:pt x="1606" y="103"/>
                </a:cubicBezTo>
                <a:close/>
                <a:moveTo>
                  <a:pt x="3402" y="76"/>
                </a:moveTo>
                <a:cubicBezTo>
                  <a:pt x="3482" y="108"/>
                  <a:pt x="3567" y="134"/>
                  <a:pt x="3647" y="161"/>
                </a:cubicBezTo>
                <a:cubicBezTo>
                  <a:pt x="3621" y="175"/>
                  <a:pt x="3598" y="192"/>
                  <a:pt x="3576" y="219"/>
                </a:cubicBezTo>
                <a:cubicBezTo>
                  <a:pt x="3572" y="228"/>
                  <a:pt x="3576" y="250"/>
                  <a:pt x="3589" y="255"/>
                </a:cubicBezTo>
                <a:cubicBezTo>
                  <a:pt x="3607" y="268"/>
                  <a:pt x="3630" y="273"/>
                  <a:pt x="3647" y="282"/>
                </a:cubicBezTo>
                <a:cubicBezTo>
                  <a:pt x="3491" y="250"/>
                  <a:pt x="3340" y="224"/>
                  <a:pt x="3184" y="197"/>
                </a:cubicBezTo>
                <a:cubicBezTo>
                  <a:pt x="3144" y="166"/>
                  <a:pt x="3104" y="130"/>
                  <a:pt x="3063" y="90"/>
                </a:cubicBezTo>
                <a:cubicBezTo>
                  <a:pt x="3179" y="90"/>
                  <a:pt x="3291" y="85"/>
                  <a:pt x="3402" y="76"/>
                </a:cubicBezTo>
                <a:close/>
                <a:moveTo>
                  <a:pt x="3277" y="268"/>
                </a:moveTo>
                <a:lnTo>
                  <a:pt x="3277" y="268"/>
                </a:lnTo>
                <a:cubicBezTo>
                  <a:pt x="3362" y="282"/>
                  <a:pt x="3447" y="299"/>
                  <a:pt x="3532" y="317"/>
                </a:cubicBezTo>
                <a:lnTo>
                  <a:pt x="3349" y="317"/>
                </a:lnTo>
                <a:cubicBezTo>
                  <a:pt x="3322" y="304"/>
                  <a:pt x="3300" y="286"/>
                  <a:pt x="3277" y="268"/>
                </a:cubicBezTo>
                <a:close/>
                <a:moveTo>
                  <a:pt x="3737" y="197"/>
                </a:moveTo>
                <a:cubicBezTo>
                  <a:pt x="3799" y="233"/>
                  <a:pt x="3861" y="273"/>
                  <a:pt x="3924" y="317"/>
                </a:cubicBezTo>
                <a:cubicBezTo>
                  <a:pt x="3879" y="304"/>
                  <a:pt x="3830" y="295"/>
                  <a:pt x="3786" y="277"/>
                </a:cubicBezTo>
                <a:cubicBezTo>
                  <a:pt x="3741" y="264"/>
                  <a:pt x="3692" y="246"/>
                  <a:pt x="3647" y="224"/>
                </a:cubicBezTo>
                <a:cubicBezTo>
                  <a:pt x="3674" y="206"/>
                  <a:pt x="3705" y="197"/>
                  <a:pt x="3737" y="197"/>
                </a:cubicBezTo>
                <a:close/>
                <a:moveTo>
                  <a:pt x="3946" y="255"/>
                </a:moveTo>
                <a:cubicBezTo>
                  <a:pt x="4004" y="277"/>
                  <a:pt x="4066" y="295"/>
                  <a:pt x="4129" y="313"/>
                </a:cubicBezTo>
                <a:cubicBezTo>
                  <a:pt x="4093" y="313"/>
                  <a:pt x="4062" y="313"/>
                  <a:pt x="4026" y="317"/>
                </a:cubicBezTo>
                <a:cubicBezTo>
                  <a:pt x="3995" y="295"/>
                  <a:pt x="3964" y="273"/>
                  <a:pt x="3933" y="255"/>
                </a:cubicBezTo>
                <a:close/>
                <a:moveTo>
                  <a:pt x="2586" y="175"/>
                </a:moveTo>
                <a:cubicBezTo>
                  <a:pt x="2778" y="192"/>
                  <a:pt x="2965" y="219"/>
                  <a:pt x="3153" y="250"/>
                </a:cubicBezTo>
                <a:cubicBezTo>
                  <a:pt x="3184" y="273"/>
                  <a:pt x="3215" y="299"/>
                  <a:pt x="3246" y="322"/>
                </a:cubicBezTo>
                <a:lnTo>
                  <a:pt x="3193" y="322"/>
                </a:lnTo>
                <a:cubicBezTo>
                  <a:pt x="3170" y="317"/>
                  <a:pt x="3148" y="313"/>
                  <a:pt x="3121" y="308"/>
                </a:cubicBezTo>
                <a:cubicBezTo>
                  <a:pt x="3005" y="282"/>
                  <a:pt x="2890" y="259"/>
                  <a:pt x="2774" y="241"/>
                </a:cubicBezTo>
                <a:cubicBezTo>
                  <a:pt x="2720" y="228"/>
                  <a:pt x="2671" y="210"/>
                  <a:pt x="2622" y="192"/>
                </a:cubicBezTo>
                <a:cubicBezTo>
                  <a:pt x="2609" y="188"/>
                  <a:pt x="2600" y="179"/>
                  <a:pt x="2586" y="175"/>
                </a:cubicBezTo>
                <a:close/>
                <a:moveTo>
                  <a:pt x="4695" y="228"/>
                </a:moveTo>
                <a:cubicBezTo>
                  <a:pt x="4708" y="228"/>
                  <a:pt x="4717" y="228"/>
                  <a:pt x="4731" y="233"/>
                </a:cubicBezTo>
                <a:cubicBezTo>
                  <a:pt x="4905" y="246"/>
                  <a:pt x="5074" y="273"/>
                  <a:pt x="5248" y="304"/>
                </a:cubicBezTo>
                <a:cubicBezTo>
                  <a:pt x="5101" y="326"/>
                  <a:pt x="4954" y="339"/>
                  <a:pt x="4806" y="353"/>
                </a:cubicBezTo>
                <a:cubicBezTo>
                  <a:pt x="4766" y="313"/>
                  <a:pt x="4731" y="268"/>
                  <a:pt x="4695" y="228"/>
                </a:cubicBezTo>
                <a:close/>
                <a:moveTo>
                  <a:pt x="4151" y="192"/>
                </a:moveTo>
                <a:cubicBezTo>
                  <a:pt x="4307" y="197"/>
                  <a:pt x="4459" y="206"/>
                  <a:pt x="4615" y="219"/>
                </a:cubicBezTo>
                <a:cubicBezTo>
                  <a:pt x="4650" y="268"/>
                  <a:pt x="4691" y="313"/>
                  <a:pt x="4731" y="357"/>
                </a:cubicBezTo>
                <a:cubicBezTo>
                  <a:pt x="4673" y="357"/>
                  <a:pt x="4615" y="362"/>
                  <a:pt x="4557" y="362"/>
                </a:cubicBezTo>
                <a:cubicBezTo>
                  <a:pt x="4530" y="357"/>
                  <a:pt x="4499" y="348"/>
                  <a:pt x="4468" y="344"/>
                </a:cubicBezTo>
                <a:cubicBezTo>
                  <a:pt x="4441" y="339"/>
                  <a:pt x="4419" y="335"/>
                  <a:pt x="4392" y="331"/>
                </a:cubicBezTo>
                <a:cubicBezTo>
                  <a:pt x="4240" y="286"/>
                  <a:pt x="4089" y="241"/>
                  <a:pt x="3933" y="192"/>
                </a:cubicBezTo>
                <a:close/>
                <a:moveTo>
                  <a:pt x="861" y="112"/>
                </a:moveTo>
                <a:cubicBezTo>
                  <a:pt x="942" y="188"/>
                  <a:pt x="1013" y="273"/>
                  <a:pt x="1084" y="357"/>
                </a:cubicBezTo>
                <a:cubicBezTo>
                  <a:pt x="1066" y="366"/>
                  <a:pt x="1048" y="375"/>
                  <a:pt x="1035" y="384"/>
                </a:cubicBezTo>
                <a:cubicBezTo>
                  <a:pt x="968" y="308"/>
                  <a:pt x="892" y="237"/>
                  <a:pt x="808" y="179"/>
                </a:cubicBezTo>
                <a:cubicBezTo>
                  <a:pt x="817" y="148"/>
                  <a:pt x="835" y="126"/>
                  <a:pt x="861" y="112"/>
                </a:cubicBezTo>
                <a:close/>
                <a:moveTo>
                  <a:pt x="1976" y="228"/>
                </a:moveTo>
                <a:cubicBezTo>
                  <a:pt x="2163" y="228"/>
                  <a:pt x="2350" y="241"/>
                  <a:pt x="2533" y="264"/>
                </a:cubicBezTo>
                <a:cubicBezTo>
                  <a:pt x="2569" y="268"/>
                  <a:pt x="2600" y="277"/>
                  <a:pt x="2635" y="282"/>
                </a:cubicBezTo>
                <a:cubicBezTo>
                  <a:pt x="2662" y="290"/>
                  <a:pt x="2689" y="304"/>
                  <a:pt x="2720" y="317"/>
                </a:cubicBezTo>
                <a:cubicBezTo>
                  <a:pt x="2734" y="326"/>
                  <a:pt x="2747" y="335"/>
                  <a:pt x="2765" y="344"/>
                </a:cubicBezTo>
                <a:cubicBezTo>
                  <a:pt x="2693" y="348"/>
                  <a:pt x="2622" y="353"/>
                  <a:pt x="2555" y="357"/>
                </a:cubicBezTo>
                <a:cubicBezTo>
                  <a:pt x="2448" y="366"/>
                  <a:pt x="2346" y="375"/>
                  <a:pt x="2243" y="384"/>
                </a:cubicBezTo>
                <a:cubicBezTo>
                  <a:pt x="2212" y="375"/>
                  <a:pt x="2181" y="362"/>
                  <a:pt x="2154" y="348"/>
                </a:cubicBezTo>
                <a:cubicBezTo>
                  <a:pt x="2074" y="317"/>
                  <a:pt x="1994" y="277"/>
                  <a:pt x="1922" y="228"/>
                </a:cubicBezTo>
                <a:close/>
                <a:moveTo>
                  <a:pt x="3558" y="371"/>
                </a:moveTo>
                <a:cubicBezTo>
                  <a:pt x="3638" y="371"/>
                  <a:pt x="3714" y="371"/>
                  <a:pt x="3790" y="375"/>
                </a:cubicBezTo>
                <a:cubicBezTo>
                  <a:pt x="3777" y="384"/>
                  <a:pt x="3763" y="393"/>
                  <a:pt x="3750" y="402"/>
                </a:cubicBezTo>
                <a:cubicBezTo>
                  <a:pt x="3732" y="420"/>
                  <a:pt x="3719" y="438"/>
                  <a:pt x="3705" y="460"/>
                </a:cubicBezTo>
                <a:cubicBezTo>
                  <a:pt x="3625" y="433"/>
                  <a:pt x="3545" y="411"/>
                  <a:pt x="3465" y="389"/>
                </a:cubicBezTo>
                <a:cubicBezTo>
                  <a:pt x="3456" y="384"/>
                  <a:pt x="3442" y="380"/>
                  <a:pt x="3433" y="371"/>
                </a:cubicBezTo>
                <a:close/>
                <a:moveTo>
                  <a:pt x="1833" y="233"/>
                </a:moveTo>
                <a:cubicBezTo>
                  <a:pt x="1904" y="290"/>
                  <a:pt x="1985" y="335"/>
                  <a:pt x="2069" y="375"/>
                </a:cubicBezTo>
                <a:cubicBezTo>
                  <a:pt x="2047" y="371"/>
                  <a:pt x="2025" y="371"/>
                  <a:pt x="2007" y="371"/>
                </a:cubicBezTo>
                <a:cubicBezTo>
                  <a:pt x="1962" y="371"/>
                  <a:pt x="1918" y="375"/>
                  <a:pt x="1873" y="384"/>
                </a:cubicBezTo>
                <a:cubicBezTo>
                  <a:pt x="1851" y="389"/>
                  <a:pt x="1829" y="393"/>
                  <a:pt x="1811" y="402"/>
                </a:cubicBezTo>
                <a:cubicBezTo>
                  <a:pt x="1797" y="406"/>
                  <a:pt x="1793" y="415"/>
                  <a:pt x="1788" y="433"/>
                </a:cubicBezTo>
                <a:cubicBezTo>
                  <a:pt x="1784" y="442"/>
                  <a:pt x="1780" y="451"/>
                  <a:pt x="1775" y="464"/>
                </a:cubicBezTo>
                <a:cubicBezTo>
                  <a:pt x="1753" y="469"/>
                  <a:pt x="1731" y="473"/>
                  <a:pt x="1713" y="482"/>
                </a:cubicBezTo>
                <a:cubicBezTo>
                  <a:pt x="1588" y="429"/>
                  <a:pt x="1463" y="371"/>
                  <a:pt x="1343" y="308"/>
                </a:cubicBezTo>
                <a:cubicBezTo>
                  <a:pt x="1503" y="264"/>
                  <a:pt x="1668" y="237"/>
                  <a:pt x="1833" y="233"/>
                </a:cubicBezTo>
                <a:close/>
                <a:moveTo>
                  <a:pt x="1115" y="402"/>
                </a:moveTo>
                <a:cubicBezTo>
                  <a:pt x="1142" y="438"/>
                  <a:pt x="1169" y="473"/>
                  <a:pt x="1196" y="509"/>
                </a:cubicBezTo>
                <a:cubicBezTo>
                  <a:pt x="1164" y="491"/>
                  <a:pt x="1133" y="482"/>
                  <a:pt x="1098" y="478"/>
                </a:cubicBezTo>
                <a:cubicBezTo>
                  <a:pt x="1089" y="460"/>
                  <a:pt x="1080" y="446"/>
                  <a:pt x="1066" y="433"/>
                </a:cubicBezTo>
                <a:cubicBezTo>
                  <a:pt x="1084" y="420"/>
                  <a:pt x="1102" y="411"/>
                  <a:pt x="1115" y="402"/>
                </a:cubicBezTo>
                <a:close/>
                <a:moveTo>
                  <a:pt x="3888" y="397"/>
                </a:moveTo>
                <a:cubicBezTo>
                  <a:pt x="3964" y="415"/>
                  <a:pt x="4035" y="433"/>
                  <a:pt x="4111" y="451"/>
                </a:cubicBezTo>
                <a:cubicBezTo>
                  <a:pt x="4138" y="478"/>
                  <a:pt x="4165" y="504"/>
                  <a:pt x="4191" y="531"/>
                </a:cubicBezTo>
                <a:cubicBezTo>
                  <a:pt x="4151" y="531"/>
                  <a:pt x="4107" y="522"/>
                  <a:pt x="4066" y="518"/>
                </a:cubicBezTo>
                <a:cubicBezTo>
                  <a:pt x="3968" y="504"/>
                  <a:pt x="3866" y="491"/>
                  <a:pt x="3768" y="478"/>
                </a:cubicBezTo>
                <a:lnTo>
                  <a:pt x="3763" y="478"/>
                </a:lnTo>
                <a:cubicBezTo>
                  <a:pt x="3786" y="446"/>
                  <a:pt x="3817" y="420"/>
                  <a:pt x="3857" y="406"/>
                </a:cubicBezTo>
                <a:cubicBezTo>
                  <a:pt x="3866" y="402"/>
                  <a:pt x="3879" y="397"/>
                  <a:pt x="3888" y="397"/>
                </a:cubicBezTo>
                <a:close/>
                <a:moveTo>
                  <a:pt x="4222" y="482"/>
                </a:moveTo>
                <a:lnTo>
                  <a:pt x="4222" y="482"/>
                </a:lnTo>
                <a:cubicBezTo>
                  <a:pt x="4254" y="491"/>
                  <a:pt x="4289" y="500"/>
                  <a:pt x="4321" y="513"/>
                </a:cubicBezTo>
                <a:cubicBezTo>
                  <a:pt x="4307" y="527"/>
                  <a:pt x="4285" y="531"/>
                  <a:pt x="4263" y="531"/>
                </a:cubicBezTo>
                <a:cubicBezTo>
                  <a:pt x="4249" y="513"/>
                  <a:pt x="4236" y="500"/>
                  <a:pt x="4222" y="482"/>
                </a:cubicBezTo>
                <a:close/>
                <a:moveTo>
                  <a:pt x="576" y="134"/>
                </a:moveTo>
                <a:cubicBezTo>
                  <a:pt x="634" y="152"/>
                  <a:pt x="692" y="175"/>
                  <a:pt x="741" y="206"/>
                </a:cubicBezTo>
                <a:cubicBezTo>
                  <a:pt x="732" y="250"/>
                  <a:pt x="732" y="295"/>
                  <a:pt x="732" y="339"/>
                </a:cubicBezTo>
                <a:cubicBezTo>
                  <a:pt x="732" y="424"/>
                  <a:pt x="741" y="504"/>
                  <a:pt x="750" y="589"/>
                </a:cubicBezTo>
                <a:lnTo>
                  <a:pt x="567" y="411"/>
                </a:lnTo>
                <a:cubicBezTo>
                  <a:pt x="545" y="384"/>
                  <a:pt x="518" y="362"/>
                  <a:pt x="496" y="335"/>
                </a:cubicBezTo>
                <a:cubicBezTo>
                  <a:pt x="500" y="317"/>
                  <a:pt x="505" y="295"/>
                  <a:pt x="514" y="277"/>
                </a:cubicBezTo>
                <a:cubicBezTo>
                  <a:pt x="531" y="228"/>
                  <a:pt x="554" y="179"/>
                  <a:pt x="576" y="134"/>
                </a:cubicBezTo>
                <a:close/>
                <a:moveTo>
                  <a:pt x="794" y="237"/>
                </a:moveTo>
                <a:cubicBezTo>
                  <a:pt x="866" y="286"/>
                  <a:pt x="928" y="348"/>
                  <a:pt x="986" y="420"/>
                </a:cubicBezTo>
                <a:cubicBezTo>
                  <a:pt x="937" y="451"/>
                  <a:pt x="892" y="487"/>
                  <a:pt x="857" y="531"/>
                </a:cubicBezTo>
                <a:cubicBezTo>
                  <a:pt x="839" y="549"/>
                  <a:pt x="821" y="571"/>
                  <a:pt x="808" y="594"/>
                </a:cubicBezTo>
                <a:cubicBezTo>
                  <a:pt x="803" y="558"/>
                  <a:pt x="799" y="522"/>
                  <a:pt x="794" y="482"/>
                </a:cubicBezTo>
                <a:cubicBezTo>
                  <a:pt x="790" y="406"/>
                  <a:pt x="785" y="331"/>
                  <a:pt x="790" y="255"/>
                </a:cubicBezTo>
                <a:lnTo>
                  <a:pt x="794" y="237"/>
                </a:lnTo>
                <a:close/>
                <a:moveTo>
                  <a:pt x="2845" y="393"/>
                </a:moveTo>
                <a:cubicBezTo>
                  <a:pt x="2956" y="460"/>
                  <a:pt x="3068" y="531"/>
                  <a:pt x="3175" y="603"/>
                </a:cubicBezTo>
                <a:cubicBezTo>
                  <a:pt x="3090" y="589"/>
                  <a:pt x="3010" y="576"/>
                  <a:pt x="2925" y="562"/>
                </a:cubicBezTo>
                <a:cubicBezTo>
                  <a:pt x="2765" y="504"/>
                  <a:pt x="2595" y="460"/>
                  <a:pt x="2426" y="442"/>
                </a:cubicBezTo>
                <a:cubicBezTo>
                  <a:pt x="2404" y="438"/>
                  <a:pt x="2386" y="433"/>
                  <a:pt x="2368" y="429"/>
                </a:cubicBezTo>
                <a:cubicBezTo>
                  <a:pt x="2462" y="420"/>
                  <a:pt x="2551" y="411"/>
                  <a:pt x="2640" y="406"/>
                </a:cubicBezTo>
                <a:cubicBezTo>
                  <a:pt x="2711" y="402"/>
                  <a:pt x="2778" y="397"/>
                  <a:pt x="2845" y="393"/>
                </a:cubicBezTo>
                <a:close/>
                <a:moveTo>
                  <a:pt x="5395" y="335"/>
                </a:moveTo>
                <a:cubicBezTo>
                  <a:pt x="5448" y="393"/>
                  <a:pt x="5502" y="451"/>
                  <a:pt x="5560" y="504"/>
                </a:cubicBezTo>
                <a:cubicBezTo>
                  <a:pt x="5453" y="536"/>
                  <a:pt x="5346" y="567"/>
                  <a:pt x="5239" y="603"/>
                </a:cubicBezTo>
                <a:cubicBezTo>
                  <a:pt x="5194" y="585"/>
                  <a:pt x="5150" y="562"/>
                  <a:pt x="5105" y="545"/>
                </a:cubicBezTo>
                <a:cubicBezTo>
                  <a:pt x="5118" y="536"/>
                  <a:pt x="5132" y="527"/>
                  <a:pt x="5145" y="513"/>
                </a:cubicBezTo>
                <a:cubicBezTo>
                  <a:pt x="5159" y="500"/>
                  <a:pt x="5150" y="473"/>
                  <a:pt x="5132" y="469"/>
                </a:cubicBezTo>
                <a:cubicBezTo>
                  <a:pt x="5047" y="451"/>
                  <a:pt x="4958" y="433"/>
                  <a:pt x="4873" y="420"/>
                </a:cubicBezTo>
                <a:lnTo>
                  <a:pt x="4855" y="402"/>
                </a:lnTo>
                <a:cubicBezTo>
                  <a:pt x="4954" y="397"/>
                  <a:pt x="5052" y="389"/>
                  <a:pt x="5150" y="375"/>
                </a:cubicBezTo>
                <a:cubicBezTo>
                  <a:pt x="5234" y="362"/>
                  <a:pt x="5315" y="348"/>
                  <a:pt x="5395" y="335"/>
                </a:cubicBezTo>
                <a:close/>
                <a:moveTo>
                  <a:pt x="3059" y="384"/>
                </a:moveTo>
                <a:cubicBezTo>
                  <a:pt x="3219" y="424"/>
                  <a:pt x="3380" y="460"/>
                  <a:pt x="3540" y="491"/>
                </a:cubicBezTo>
                <a:cubicBezTo>
                  <a:pt x="3581" y="513"/>
                  <a:pt x="3625" y="536"/>
                  <a:pt x="3674" y="553"/>
                </a:cubicBezTo>
                <a:cubicBezTo>
                  <a:pt x="3670" y="567"/>
                  <a:pt x="3670" y="585"/>
                  <a:pt x="3665" y="598"/>
                </a:cubicBezTo>
                <a:cubicBezTo>
                  <a:pt x="3665" y="603"/>
                  <a:pt x="3665" y="611"/>
                  <a:pt x="3665" y="620"/>
                </a:cubicBezTo>
                <a:cubicBezTo>
                  <a:pt x="3514" y="567"/>
                  <a:pt x="3367" y="513"/>
                  <a:pt x="3215" y="455"/>
                </a:cubicBezTo>
                <a:cubicBezTo>
                  <a:pt x="3153" y="433"/>
                  <a:pt x="3095" y="411"/>
                  <a:pt x="3032" y="384"/>
                </a:cubicBezTo>
                <a:close/>
                <a:moveTo>
                  <a:pt x="1271" y="335"/>
                </a:moveTo>
                <a:cubicBezTo>
                  <a:pt x="1387" y="397"/>
                  <a:pt x="1508" y="451"/>
                  <a:pt x="1628" y="504"/>
                </a:cubicBezTo>
                <a:cubicBezTo>
                  <a:pt x="1566" y="527"/>
                  <a:pt x="1503" y="549"/>
                  <a:pt x="1441" y="576"/>
                </a:cubicBezTo>
                <a:cubicBezTo>
                  <a:pt x="1405" y="594"/>
                  <a:pt x="1374" y="607"/>
                  <a:pt x="1343" y="625"/>
                </a:cubicBezTo>
                <a:lnTo>
                  <a:pt x="1338" y="620"/>
                </a:lnTo>
                <a:cubicBezTo>
                  <a:pt x="1285" y="540"/>
                  <a:pt x="1231" y="455"/>
                  <a:pt x="1169" y="380"/>
                </a:cubicBezTo>
                <a:cubicBezTo>
                  <a:pt x="1178" y="375"/>
                  <a:pt x="1187" y="371"/>
                  <a:pt x="1196" y="366"/>
                </a:cubicBezTo>
                <a:cubicBezTo>
                  <a:pt x="1222" y="353"/>
                  <a:pt x="1245" y="344"/>
                  <a:pt x="1271" y="335"/>
                </a:cubicBezTo>
                <a:close/>
                <a:moveTo>
                  <a:pt x="3037" y="446"/>
                </a:moveTo>
                <a:lnTo>
                  <a:pt x="3037" y="446"/>
                </a:lnTo>
                <a:cubicBezTo>
                  <a:pt x="3215" y="518"/>
                  <a:pt x="3398" y="585"/>
                  <a:pt x="3581" y="647"/>
                </a:cubicBezTo>
                <a:cubicBezTo>
                  <a:pt x="3487" y="638"/>
                  <a:pt x="3393" y="629"/>
                  <a:pt x="3300" y="620"/>
                </a:cubicBezTo>
                <a:cubicBezTo>
                  <a:pt x="3211" y="558"/>
                  <a:pt x="3121" y="500"/>
                  <a:pt x="3037" y="446"/>
                </a:cubicBezTo>
                <a:close/>
                <a:moveTo>
                  <a:pt x="5047" y="580"/>
                </a:moveTo>
                <a:cubicBezTo>
                  <a:pt x="5087" y="598"/>
                  <a:pt x="5123" y="611"/>
                  <a:pt x="5163" y="629"/>
                </a:cubicBezTo>
                <a:lnTo>
                  <a:pt x="5110" y="652"/>
                </a:lnTo>
                <a:cubicBezTo>
                  <a:pt x="5087" y="629"/>
                  <a:pt x="5061" y="607"/>
                  <a:pt x="5038" y="585"/>
                </a:cubicBezTo>
                <a:lnTo>
                  <a:pt x="5047" y="580"/>
                </a:lnTo>
                <a:close/>
                <a:moveTo>
                  <a:pt x="4151" y="406"/>
                </a:moveTo>
                <a:cubicBezTo>
                  <a:pt x="4209" y="411"/>
                  <a:pt x="4272" y="415"/>
                  <a:pt x="4329" y="415"/>
                </a:cubicBezTo>
                <a:cubicBezTo>
                  <a:pt x="4374" y="420"/>
                  <a:pt x="4423" y="420"/>
                  <a:pt x="4468" y="420"/>
                </a:cubicBezTo>
                <a:cubicBezTo>
                  <a:pt x="4481" y="420"/>
                  <a:pt x="4494" y="420"/>
                  <a:pt x="4508" y="424"/>
                </a:cubicBezTo>
                <a:cubicBezTo>
                  <a:pt x="4521" y="424"/>
                  <a:pt x="4530" y="429"/>
                  <a:pt x="4539" y="433"/>
                </a:cubicBezTo>
                <a:lnTo>
                  <a:pt x="4548" y="433"/>
                </a:lnTo>
                <a:cubicBezTo>
                  <a:pt x="4552" y="433"/>
                  <a:pt x="4557" y="433"/>
                  <a:pt x="4561" y="429"/>
                </a:cubicBezTo>
                <a:cubicBezTo>
                  <a:pt x="4592" y="433"/>
                  <a:pt x="4619" y="438"/>
                  <a:pt x="4650" y="442"/>
                </a:cubicBezTo>
                <a:cubicBezTo>
                  <a:pt x="4731" y="464"/>
                  <a:pt x="4806" y="491"/>
                  <a:pt x="4887" y="518"/>
                </a:cubicBezTo>
                <a:cubicBezTo>
                  <a:pt x="4905" y="536"/>
                  <a:pt x="4922" y="553"/>
                  <a:pt x="4940" y="567"/>
                </a:cubicBezTo>
                <a:cubicBezTo>
                  <a:pt x="4780" y="629"/>
                  <a:pt x="4592" y="638"/>
                  <a:pt x="4428" y="652"/>
                </a:cubicBezTo>
                <a:cubicBezTo>
                  <a:pt x="4396" y="652"/>
                  <a:pt x="4370" y="652"/>
                  <a:pt x="4338" y="656"/>
                </a:cubicBezTo>
                <a:cubicBezTo>
                  <a:pt x="4329" y="629"/>
                  <a:pt x="4316" y="607"/>
                  <a:pt x="4298" y="580"/>
                </a:cubicBezTo>
                <a:cubicBezTo>
                  <a:pt x="4343" y="571"/>
                  <a:pt x="4374" y="549"/>
                  <a:pt x="4387" y="500"/>
                </a:cubicBezTo>
                <a:cubicBezTo>
                  <a:pt x="4392" y="487"/>
                  <a:pt x="4383" y="473"/>
                  <a:pt x="4370" y="469"/>
                </a:cubicBezTo>
                <a:cubicBezTo>
                  <a:pt x="4298" y="446"/>
                  <a:pt x="4222" y="424"/>
                  <a:pt x="4151" y="406"/>
                </a:cubicBezTo>
                <a:close/>
                <a:moveTo>
                  <a:pt x="4044" y="571"/>
                </a:moveTo>
                <a:lnTo>
                  <a:pt x="4124" y="580"/>
                </a:lnTo>
                <a:cubicBezTo>
                  <a:pt x="4156" y="585"/>
                  <a:pt x="4196" y="589"/>
                  <a:pt x="4236" y="589"/>
                </a:cubicBezTo>
                <a:cubicBezTo>
                  <a:pt x="4254" y="611"/>
                  <a:pt x="4267" y="634"/>
                  <a:pt x="4280" y="660"/>
                </a:cubicBezTo>
                <a:lnTo>
                  <a:pt x="4272" y="660"/>
                </a:lnTo>
                <a:cubicBezTo>
                  <a:pt x="4214" y="634"/>
                  <a:pt x="4151" y="611"/>
                  <a:pt x="4089" y="585"/>
                </a:cubicBezTo>
                <a:cubicBezTo>
                  <a:pt x="4075" y="580"/>
                  <a:pt x="4058" y="576"/>
                  <a:pt x="4044" y="571"/>
                </a:cubicBezTo>
                <a:close/>
                <a:moveTo>
                  <a:pt x="3728" y="576"/>
                </a:moveTo>
                <a:cubicBezTo>
                  <a:pt x="3808" y="607"/>
                  <a:pt x="3893" y="638"/>
                  <a:pt x="3977" y="665"/>
                </a:cubicBezTo>
                <a:cubicBezTo>
                  <a:pt x="3910" y="665"/>
                  <a:pt x="3848" y="660"/>
                  <a:pt x="3786" y="660"/>
                </a:cubicBezTo>
                <a:lnTo>
                  <a:pt x="3777" y="656"/>
                </a:lnTo>
                <a:lnTo>
                  <a:pt x="3719" y="638"/>
                </a:lnTo>
                <a:cubicBezTo>
                  <a:pt x="3723" y="625"/>
                  <a:pt x="3723" y="611"/>
                  <a:pt x="3723" y="598"/>
                </a:cubicBezTo>
                <a:cubicBezTo>
                  <a:pt x="3723" y="589"/>
                  <a:pt x="3723" y="585"/>
                  <a:pt x="3728" y="576"/>
                </a:cubicBezTo>
                <a:close/>
                <a:moveTo>
                  <a:pt x="1708" y="540"/>
                </a:moveTo>
                <a:lnTo>
                  <a:pt x="1708" y="540"/>
                </a:lnTo>
                <a:cubicBezTo>
                  <a:pt x="1624" y="576"/>
                  <a:pt x="1543" y="620"/>
                  <a:pt x="1468" y="678"/>
                </a:cubicBezTo>
                <a:cubicBezTo>
                  <a:pt x="1454" y="687"/>
                  <a:pt x="1441" y="701"/>
                  <a:pt x="1427" y="709"/>
                </a:cubicBezTo>
                <a:cubicBezTo>
                  <a:pt x="1414" y="696"/>
                  <a:pt x="1401" y="683"/>
                  <a:pt x="1383" y="669"/>
                </a:cubicBezTo>
                <a:cubicBezTo>
                  <a:pt x="1490" y="616"/>
                  <a:pt x="1597" y="571"/>
                  <a:pt x="1708" y="540"/>
                </a:cubicBezTo>
                <a:close/>
                <a:moveTo>
                  <a:pt x="1142" y="545"/>
                </a:moveTo>
                <a:lnTo>
                  <a:pt x="1142" y="545"/>
                </a:lnTo>
                <a:cubicBezTo>
                  <a:pt x="1200" y="567"/>
                  <a:pt x="1249" y="611"/>
                  <a:pt x="1294" y="656"/>
                </a:cubicBezTo>
                <a:lnTo>
                  <a:pt x="1271" y="665"/>
                </a:lnTo>
                <a:cubicBezTo>
                  <a:pt x="1249" y="678"/>
                  <a:pt x="1231" y="687"/>
                  <a:pt x="1227" y="714"/>
                </a:cubicBezTo>
                <a:cubicBezTo>
                  <a:pt x="1200" y="656"/>
                  <a:pt x="1173" y="598"/>
                  <a:pt x="1142" y="545"/>
                </a:cubicBezTo>
                <a:close/>
                <a:moveTo>
                  <a:pt x="4169" y="718"/>
                </a:moveTo>
                <a:cubicBezTo>
                  <a:pt x="4178" y="718"/>
                  <a:pt x="4191" y="723"/>
                  <a:pt x="4200" y="727"/>
                </a:cubicBezTo>
                <a:cubicBezTo>
                  <a:pt x="4178" y="732"/>
                  <a:pt x="4151" y="732"/>
                  <a:pt x="4124" y="732"/>
                </a:cubicBezTo>
                <a:cubicBezTo>
                  <a:pt x="4084" y="732"/>
                  <a:pt x="4044" y="727"/>
                  <a:pt x="4004" y="718"/>
                </a:cubicBezTo>
                <a:close/>
                <a:moveTo>
                  <a:pt x="4980" y="611"/>
                </a:moveTo>
                <a:cubicBezTo>
                  <a:pt x="5003" y="634"/>
                  <a:pt x="5025" y="652"/>
                  <a:pt x="5047" y="674"/>
                </a:cubicBezTo>
                <a:cubicBezTo>
                  <a:pt x="4989" y="696"/>
                  <a:pt x="4927" y="723"/>
                  <a:pt x="4864" y="754"/>
                </a:cubicBezTo>
                <a:cubicBezTo>
                  <a:pt x="4798" y="745"/>
                  <a:pt x="4726" y="736"/>
                  <a:pt x="4655" y="732"/>
                </a:cubicBezTo>
                <a:lnTo>
                  <a:pt x="4490" y="732"/>
                </a:lnTo>
                <a:cubicBezTo>
                  <a:pt x="4463" y="727"/>
                  <a:pt x="4432" y="718"/>
                  <a:pt x="4405" y="714"/>
                </a:cubicBezTo>
                <a:lnTo>
                  <a:pt x="4392" y="709"/>
                </a:lnTo>
                <a:cubicBezTo>
                  <a:pt x="4468" y="705"/>
                  <a:pt x="4548" y="696"/>
                  <a:pt x="4624" y="692"/>
                </a:cubicBezTo>
                <a:cubicBezTo>
                  <a:pt x="4717" y="678"/>
                  <a:pt x="4811" y="665"/>
                  <a:pt x="4900" y="638"/>
                </a:cubicBezTo>
                <a:cubicBezTo>
                  <a:pt x="4931" y="634"/>
                  <a:pt x="4958" y="620"/>
                  <a:pt x="4980" y="611"/>
                </a:cubicBezTo>
                <a:close/>
                <a:moveTo>
                  <a:pt x="3188" y="660"/>
                </a:moveTo>
                <a:cubicBezTo>
                  <a:pt x="3219" y="665"/>
                  <a:pt x="3251" y="669"/>
                  <a:pt x="3282" y="674"/>
                </a:cubicBezTo>
                <a:cubicBezTo>
                  <a:pt x="3326" y="705"/>
                  <a:pt x="3375" y="736"/>
                  <a:pt x="3420" y="767"/>
                </a:cubicBezTo>
                <a:cubicBezTo>
                  <a:pt x="3344" y="732"/>
                  <a:pt x="3268" y="696"/>
                  <a:pt x="3188" y="660"/>
                </a:cubicBezTo>
                <a:close/>
                <a:moveTo>
                  <a:pt x="5096" y="714"/>
                </a:moveTo>
                <a:cubicBezTo>
                  <a:pt x="5127" y="745"/>
                  <a:pt x="5163" y="776"/>
                  <a:pt x="5199" y="808"/>
                </a:cubicBezTo>
                <a:cubicBezTo>
                  <a:pt x="5123" y="790"/>
                  <a:pt x="5047" y="776"/>
                  <a:pt x="4971" y="767"/>
                </a:cubicBezTo>
                <a:cubicBezTo>
                  <a:pt x="5012" y="750"/>
                  <a:pt x="5052" y="732"/>
                  <a:pt x="5096" y="714"/>
                </a:cubicBezTo>
                <a:close/>
                <a:moveTo>
                  <a:pt x="1017" y="464"/>
                </a:moveTo>
                <a:cubicBezTo>
                  <a:pt x="1031" y="478"/>
                  <a:pt x="1040" y="491"/>
                  <a:pt x="1048" y="509"/>
                </a:cubicBezTo>
                <a:cubicBezTo>
                  <a:pt x="1071" y="620"/>
                  <a:pt x="1120" y="723"/>
                  <a:pt x="1182" y="816"/>
                </a:cubicBezTo>
                <a:cubicBezTo>
                  <a:pt x="1120" y="808"/>
                  <a:pt x="1057" y="803"/>
                  <a:pt x="995" y="794"/>
                </a:cubicBezTo>
                <a:lnTo>
                  <a:pt x="964" y="794"/>
                </a:lnTo>
                <a:cubicBezTo>
                  <a:pt x="919" y="750"/>
                  <a:pt x="875" y="709"/>
                  <a:pt x="830" y="665"/>
                </a:cubicBezTo>
                <a:cubicBezTo>
                  <a:pt x="857" y="616"/>
                  <a:pt x="888" y="576"/>
                  <a:pt x="928" y="536"/>
                </a:cubicBezTo>
                <a:cubicBezTo>
                  <a:pt x="955" y="509"/>
                  <a:pt x="986" y="487"/>
                  <a:pt x="1017" y="464"/>
                </a:cubicBezTo>
                <a:close/>
                <a:moveTo>
                  <a:pt x="5609" y="553"/>
                </a:moveTo>
                <a:cubicBezTo>
                  <a:pt x="5649" y="594"/>
                  <a:pt x="5694" y="634"/>
                  <a:pt x="5738" y="674"/>
                </a:cubicBezTo>
                <a:cubicBezTo>
                  <a:pt x="5711" y="727"/>
                  <a:pt x="5685" y="776"/>
                  <a:pt x="5658" y="825"/>
                </a:cubicBezTo>
                <a:cubicBezTo>
                  <a:pt x="5587" y="781"/>
                  <a:pt x="5515" y="741"/>
                  <a:pt x="5444" y="705"/>
                </a:cubicBezTo>
                <a:cubicBezTo>
                  <a:pt x="5399" y="683"/>
                  <a:pt x="5355" y="660"/>
                  <a:pt x="5310" y="638"/>
                </a:cubicBezTo>
                <a:cubicBezTo>
                  <a:pt x="5408" y="607"/>
                  <a:pt x="5506" y="576"/>
                  <a:pt x="5609" y="553"/>
                </a:cubicBezTo>
                <a:close/>
                <a:moveTo>
                  <a:pt x="1320" y="705"/>
                </a:moveTo>
                <a:cubicBezTo>
                  <a:pt x="1334" y="723"/>
                  <a:pt x="1347" y="745"/>
                  <a:pt x="1361" y="767"/>
                </a:cubicBezTo>
                <a:cubicBezTo>
                  <a:pt x="1343" y="790"/>
                  <a:pt x="1320" y="808"/>
                  <a:pt x="1307" y="830"/>
                </a:cubicBezTo>
                <a:cubicBezTo>
                  <a:pt x="1289" y="799"/>
                  <a:pt x="1285" y="763"/>
                  <a:pt x="1285" y="723"/>
                </a:cubicBezTo>
                <a:cubicBezTo>
                  <a:pt x="1298" y="718"/>
                  <a:pt x="1307" y="709"/>
                  <a:pt x="1320" y="705"/>
                </a:cubicBezTo>
                <a:close/>
                <a:moveTo>
                  <a:pt x="478" y="397"/>
                </a:moveTo>
                <a:cubicBezTo>
                  <a:pt x="540" y="460"/>
                  <a:pt x="598" y="518"/>
                  <a:pt x="661" y="580"/>
                </a:cubicBezTo>
                <a:lnTo>
                  <a:pt x="763" y="678"/>
                </a:lnTo>
                <a:cubicBezTo>
                  <a:pt x="750" y="714"/>
                  <a:pt x="745" y="750"/>
                  <a:pt x="741" y="785"/>
                </a:cubicBezTo>
                <a:cubicBezTo>
                  <a:pt x="674" y="790"/>
                  <a:pt x="603" y="794"/>
                  <a:pt x="536" y="812"/>
                </a:cubicBezTo>
                <a:cubicBezTo>
                  <a:pt x="509" y="816"/>
                  <a:pt x="482" y="825"/>
                  <a:pt x="456" y="834"/>
                </a:cubicBezTo>
                <a:cubicBezTo>
                  <a:pt x="442" y="816"/>
                  <a:pt x="429" y="799"/>
                  <a:pt x="420" y="776"/>
                </a:cubicBezTo>
                <a:cubicBezTo>
                  <a:pt x="424" y="652"/>
                  <a:pt x="442" y="522"/>
                  <a:pt x="478" y="397"/>
                </a:cubicBezTo>
                <a:close/>
                <a:moveTo>
                  <a:pt x="5234" y="665"/>
                </a:moveTo>
                <a:cubicBezTo>
                  <a:pt x="5364" y="723"/>
                  <a:pt x="5484" y="790"/>
                  <a:pt x="5609" y="861"/>
                </a:cubicBezTo>
                <a:cubicBezTo>
                  <a:pt x="5520" y="857"/>
                  <a:pt x="5431" y="852"/>
                  <a:pt x="5346" y="843"/>
                </a:cubicBezTo>
                <a:cubicBezTo>
                  <a:pt x="5332" y="843"/>
                  <a:pt x="5324" y="839"/>
                  <a:pt x="5315" y="834"/>
                </a:cubicBezTo>
                <a:cubicBezTo>
                  <a:pt x="5306" y="830"/>
                  <a:pt x="5297" y="821"/>
                  <a:pt x="5288" y="812"/>
                </a:cubicBezTo>
                <a:cubicBezTo>
                  <a:pt x="5243" y="772"/>
                  <a:pt x="5199" y="732"/>
                  <a:pt x="5154" y="692"/>
                </a:cubicBezTo>
                <a:cubicBezTo>
                  <a:pt x="5181" y="683"/>
                  <a:pt x="5208" y="674"/>
                  <a:pt x="5234" y="665"/>
                </a:cubicBezTo>
                <a:close/>
                <a:moveTo>
                  <a:pt x="2315" y="491"/>
                </a:moveTo>
                <a:cubicBezTo>
                  <a:pt x="2359" y="509"/>
                  <a:pt x="2404" y="527"/>
                  <a:pt x="2448" y="545"/>
                </a:cubicBezTo>
                <a:cubicBezTo>
                  <a:pt x="2613" y="625"/>
                  <a:pt x="2774" y="723"/>
                  <a:pt x="2925" y="834"/>
                </a:cubicBezTo>
                <a:cubicBezTo>
                  <a:pt x="2939" y="848"/>
                  <a:pt x="2952" y="861"/>
                  <a:pt x="2970" y="870"/>
                </a:cubicBezTo>
                <a:cubicBezTo>
                  <a:pt x="2627" y="794"/>
                  <a:pt x="2292" y="701"/>
                  <a:pt x="1962" y="580"/>
                </a:cubicBezTo>
                <a:cubicBezTo>
                  <a:pt x="1931" y="571"/>
                  <a:pt x="1900" y="558"/>
                  <a:pt x="1864" y="545"/>
                </a:cubicBezTo>
                <a:cubicBezTo>
                  <a:pt x="1971" y="513"/>
                  <a:pt x="2083" y="496"/>
                  <a:pt x="2199" y="491"/>
                </a:cubicBezTo>
                <a:close/>
                <a:moveTo>
                  <a:pt x="3398" y="687"/>
                </a:moveTo>
                <a:lnTo>
                  <a:pt x="3398" y="687"/>
                </a:lnTo>
                <a:cubicBezTo>
                  <a:pt x="3465" y="696"/>
                  <a:pt x="3527" y="701"/>
                  <a:pt x="3594" y="705"/>
                </a:cubicBezTo>
                <a:cubicBezTo>
                  <a:pt x="3616" y="705"/>
                  <a:pt x="3638" y="709"/>
                  <a:pt x="3665" y="709"/>
                </a:cubicBezTo>
                <a:cubicBezTo>
                  <a:pt x="3665" y="767"/>
                  <a:pt x="3670" y="830"/>
                  <a:pt x="3679" y="888"/>
                </a:cubicBezTo>
                <a:cubicBezTo>
                  <a:pt x="3589" y="821"/>
                  <a:pt x="3496" y="754"/>
                  <a:pt x="3398" y="687"/>
                </a:cubicBezTo>
                <a:close/>
                <a:moveTo>
                  <a:pt x="3777" y="714"/>
                </a:moveTo>
                <a:cubicBezTo>
                  <a:pt x="3879" y="750"/>
                  <a:pt x="3986" y="781"/>
                  <a:pt x="4093" y="785"/>
                </a:cubicBezTo>
                <a:cubicBezTo>
                  <a:pt x="3973" y="821"/>
                  <a:pt x="3852" y="866"/>
                  <a:pt x="3745" y="937"/>
                </a:cubicBezTo>
                <a:cubicBezTo>
                  <a:pt x="3741" y="901"/>
                  <a:pt x="3732" y="870"/>
                  <a:pt x="3732" y="834"/>
                </a:cubicBezTo>
                <a:cubicBezTo>
                  <a:pt x="3723" y="794"/>
                  <a:pt x="3723" y="754"/>
                  <a:pt x="3719" y="714"/>
                </a:cubicBezTo>
                <a:close/>
                <a:moveTo>
                  <a:pt x="4806" y="843"/>
                </a:moveTo>
                <a:cubicBezTo>
                  <a:pt x="4971" y="866"/>
                  <a:pt x="5136" y="888"/>
                  <a:pt x="5301" y="901"/>
                </a:cubicBezTo>
                <a:lnTo>
                  <a:pt x="5364" y="955"/>
                </a:lnTo>
                <a:cubicBezTo>
                  <a:pt x="5332" y="955"/>
                  <a:pt x="5301" y="959"/>
                  <a:pt x="5270" y="959"/>
                </a:cubicBezTo>
                <a:lnTo>
                  <a:pt x="5181" y="959"/>
                </a:lnTo>
                <a:cubicBezTo>
                  <a:pt x="5065" y="959"/>
                  <a:pt x="4945" y="964"/>
                  <a:pt x="4829" y="964"/>
                </a:cubicBezTo>
                <a:cubicBezTo>
                  <a:pt x="4806" y="928"/>
                  <a:pt x="4775" y="901"/>
                  <a:pt x="4740" y="874"/>
                </a:cubicBezTo>
                <a:cubicBezTo>
                  <a:pt x="4762" y="866"/>
                  <a:pt x="4784" y="852"/>
                  <a:pt x="4806" y="843"/>
                </a:cubicBezTo>
                <a:close/>
                <a:moveTo>
                  <a:pt x="429" y="901"/>
                </a:moveTo>
                <a:cubicBezTo>
                  <a:pt x="447" y="928"/>
                  <a:pt x="460" y="950"/>
                  <a:pt x="478" y="973"/>
                </a:cubicBezTo>
                <a:lnTo>
                  <a:pt x="420" y="973"/>
                </a:lnTo>
                <a:cubicBezTo>
                  <a:pt x="420" y="950"/>
                  <a:pt x="420" y="928"/>
                  <a:pt x="420" y="906"/>
                </a:cubicBezTo>
                <a:lnTo>
                  <a:pt x="429" y="901"/>
                </a:lnTo>
                <a:close/>
                <a:moveTo>
                  <a:pt x="4686" y="906"/>
                </a:moveTo>
                <a:cubicBezTo>
                  <a:pt x="4713" y="923"/>
                  <a:pt x="4740" y="941"/>
                  <a:pt x="4762" y="968"/>
                </a:cubicBezTo>
                <a:cubicBezTo>
                  <a:pt x="4699" y="968"/>
                  <a:pt x="4637" y="968"/>
                  <a:pt x="4575" y="973"/>
                </a:cubicBezTo>
                <a:cubicBezTo>
                  <a:pt x="4610" y="950"/>
                  <a:pt x="4646" y="928"/>
                  <a:pt x="4686" y="906"/>
                </a:cubicBezTo>
                <a:close/>
                <a:moveTo>
                  <a:pt x="745" y="843"/>
                </a:moveTo>
                <a:cubicBezTo>
                  <a:pt x="745" y="861"/>
                  <a:pt x="750" y="874"/>
                  <a:pt x="759" y="892"/>
                </a:cubicBezTo>
                <a:cubicBezTo>
                  <a:pt x="772" y="937"/>
                  <a:pt x="799" y="973"/>
                  <a:pt x="826" y="1004"/>
                </a:cubicBezTo>
                <a:cubicBezTo>
                  <a:pt x="732" y="995"/>
                  <a:pt x="638" y="986"/>
                  <a:pt x="545" y="977"/>
                </a:cubicBezTo>
                <a:cubicBezTo>
                  <a:pt x="527" y="946"/>
                  <a:pt x="505" y="915"/>
                  <a:pt x="487" y="883"/>
                </a:cubicBezTo>
                <a:cubicBezTo>
                  <a:pt x="567" y="857"/>
                  <a:pt x="656" y="848"/>
                  <a:pt x="745" y="843"/>
                </a:cubicBezTo>
                <a:close/>
                <a:moveTo>
                  <a:pt x="2560" y="540"/>
                </a:moveTo>
                <a:cubicBezTo>
                  <a:pt x="2685" y="571"/>
                  <a:pt x="2809" y="598"/>
                  <a:pt x="2939" y="620"/>
                </a:cubicBezTo>
                <a:cubicBezTo>
                  <a:pt x="3068" y="669"/>
                  <a:pt x="3193" y="723"/>
                  <a:pt x="3318" y="781"/>
                </a:cubicBezTo>
                <a:cubicBezTo>
                  <a:pt x="3442" y="839"/>
                  <a:pt x="3563" y="906"/>
                  <a:pt x="3670" y="990"/>
                </a:cubicBezTo>
                <a:cubicBezTo>
                  <a:pt x="3661" y="995"/>
                  <a:pt x="3656" y="999"/>
                  <a:pt x="3647" y="1004"/>
                </a:cubicBezTo>
                <a:cubicBezTo>
                  <a:pt x="3563" y="990"/>
                  <a:pt x="3482" y="977"/>
                  <a:pt x="3398" y="959"/>
                </a:cubicBezTo>
                <a:cubicBezTo>
                  <a:pt x="3295" y="941"/>
                  <a:pt x="3193" y="919"/>
                  <a:pt x="3090" y="897"/>
                </a:cubicBezTo>
                <a:cubicBezTo>
                  <a:pt x="2979" y="803"/>
                  <a:pt x="2858" y="714"/>
                  <a:pt x="2734" y="638"/>
                </a:cubicBezTo>
                <a:cubicBezTo>
                  <a:pt x="2680" y="607"/>
                  <a:pt x="2622" y="571"/>
                  <a:pt x="2560" y="540"/>
                </a:cubicBezTo>
                <a:close/>
                <a:moveTo>
                  <a:pt x="1356" y="897"/>
                </a:moveTo>
                <a:lnTo>
                  <a:pt x="1356" y="897"/>
                </a:lnTo>
                <a:cubicBezTo>
                  <a:pt x="1387" y="901"/>
                  <a:pt x="1414" y="906"/>
                  <a:pt x="1441" y="910"/>
                </a:cubicBezTo>
                <a:cubicBezTo>
                  <a:pt x="1459" y="946"/>
                  <a:pt x="1476" y="977"/>
                  <a:pt x="1490" y="1013"/>
                </a:cubicBezTo>
                <a:cubicBezTo>
                  <a:pt x="1445" y="990"/>
                  <a:pt x="1405" y="964"/>
                  <a:pt x="1369" y="928"/>
                </a:cubicBezTo>
                <a:cubicBezTo>
                  <a:pt x="1365" y="915"/>
                  <a:pt x="1361" y="906"/>
                  <a:pt x="1356" y="897"/>
                </a:cubicBezTo>
                <a:close/>
                <a:moveTo>
                  <a:pt x="4436" y="790"/>
                </a:moveTo>
                <a:cubicBezTo>
                  <a:pt x="4490" y="812"/>
                  <a:pt x="4548" y="839"/>
                  <a:pt x="4601" y="866"/>
                </a:cubicBezTo>
                <a:cubicBezTo>
                  <a:pt x="4610" y="866"/>
                  <a:pt x="4615" y="870"/>
                  <a:pt x="4624" y="874"/>
                </a:cubicBezTo>
                <a:cubicBezTo>
                  <a:pt x="4570" y="906"/>
                  <a:pt x="4517" y="941"/>
                  <a:pt x="4463" y="977"/>
                </a:cubicBezTo>
                <a:cubicBezTo>
                  <a:pt x="4263" y="986"/>
                  <a:pt x="4062" y="995"/>
                  <a:pt x="3861" y="1013"/>
                </a:cubicBezTo>
                <a:lnTo>
                  <a:pt x="3839" y="1013"/>
                </a:lnTo>
                <a:cubicBezTo>
                  <a:pt x="3826" y="1004"/>
                  <a:pt x="3817" y="995"/>
                  <a:pt x="3803" y="986"/>
                </a:cubicBezTo>
                <a:lnTo>
                  <a:pt x="3790" y="973"/>
                </a:lnTo>
                <a:cubicBezTo>
                  <a:pt x="3951" y="874"/>
                  <a:pt x="4138" y="816"/>
                  <a:pt x="4325" y="799"/>
                </a:cubicBezTo>
                <a:cubicBezTo>
                  <a:pt x="4361" y="794"/>
                  <a:pt x="4401" y="790"/>
                  <a:pt x="4436" y="790"/>
                </a:cubicBezTo>
                <a:close/>
                <a:moveTo>
                  <a:pt x="5814" y="990"/>
                </a:moveTo>
                <a:cubicBezTo>
                  <a:pt x="5836" y="1004"/>
                  <a:pt x="5858" y="1022"/>
                  <a:pt x="5881" y="1035"/>
                </a:cubicBezTo>
                <a:lnTo>
                  <a:pt x="5894" y="1044"/>
                </a:lnTo>
                <a:cubicBezTo>
                  <a:pt x="5858" y="1026"/>
                  <a:pt x="5818" y="1008"/>
                  <a:pt x="5778" y="990"/>
                </a:cubicBezTo>
                <a:close/>
                <a:moveTo>
                  <a:pt x="1735" y="589"/>
                </a:moveTo>
                <a:cubicBezTo>
                  <a:pt x="1739" y="611"/>
                  <a:pt x="1757" y="629"/>
                  <a:pt x="1775" y="647"/>
                </a:cubicBezTo>
                <a:cubicBezTo>
                  <a:pt x="1797" y="678"/>
                  <a:pt x="1824" y="705"/>
                  <a:pt x="1851" y="732"/>
                </a:cubicBezTo>
                <a:cubicBezTo>
                  <a:pt x="1958" y="843"/>
                  <a:pt x="2087" y="923"/>
                  <a:pt x="2216" y="999"/>
                </a:cubicBezTo>
                <a:cubicBezTo>
                  <a:pt x="2248" y="1017"/>
                  <a:pt x="2279" y="1030"/>
                  <a:pt x="2310" y="1048"/>
                </a:cubicBezTo>
                <a:cubicBezTo>
                  <a:pt x="2078" y="981"/>
                  <a:pt x="1838" y="928"/>
                  <a:pt x="1597" y="883"/>
                </a:cubicBezTo>
                <a:cubicBezTo>
                  <a:pt x="1557" y="839"/>
                  <a:pt x="1512" y="794"/>
                  <a:pt x="1468" y="750"/>
                </a:cubicBezTo>
                <a:cubicBezTo>
                  <a:pt x="1548" y="683"/>
                  <a:pt x="1637" y="629"/>
                  <a:pt x="1735" y="589"/>
                </a:cubicBezTo>
                <a:close/>
                <a:moveTo>
                  <a:pt x="857" y="843"/>
                </a:moveTo>
                <a:cubicBezTo>
                  <a:pt x="884" y="843"/>
                  <a:pt x="910" y="848"/>
                  <a:pt x="937" y="848"/>
                </a:cubicBezTo>
                <a:cubicBezTo>
                  <a:pt x="1008" y="919"/>
                  <a:pt x="1080" y="986"/>
                  <a:pt x="1151" y="1057"/>
                </a:cubicBezTo>
                <a:cubicBezTo>
                  <a:pt x="1071" y="1044"/>
                  <a:pt x="995" y="1030"/>
                  <a:pt x="915" y="1017"/>
                </a:cubicBezTo>
                <a:lnTo>
                  <a:pt x="910" y="1017"/>
                </a:lnTo>
                <a:cubicBezTo>
                  <a:pt x="906" y="995"/>
                  <a:pt x="897" y="973"/>
                  <a:pt x="888" y="950"/>
                </a:cubicBezTo>
                <a:cubicBezTo>
                  <a:pt x="879" y="915"/>
                  <a:pt x="870" y="879"/>
                  <a:pt x="857" y="843"/>
                </a:cubicBezTo>
                <a:close/>
                <a:moveTo>
                  <a:pt x="3175" y="973"/>
                </a:moveTo>
                <a:cubicBezTo>
                  <a:pt x="3286" y="999"/>
                  <a:pt x="3402" y="1022"/>
                  <a:pt x="3518" y="1039"/>
                </a:cubicBezTo>
                <a:cubicBezTo>
                  <a:pt x="3433" y="1048"/>
                  <a:pt x="3349" y="1057"/>
                  <a:pt x="3268" y="1066"/>
                </a:cubicBezTo>
                <a:cubicBezTo>
                  <a:pt x="3237" y="1035"/>
                  <a:pt x="3206" y="1004"/>
                  <a:pt x="3175" y="973"/>
                </a:cubicBezTo>
                <a:close/>
                <a:moveTo>
                  <a:pt x="1508" y="923"/>
                </a:moveTo>
                <a:cubicBezTo>
                  <a:pt x="1530" y="923"/>
                  <a:pt x="1548" y="928"/>
                  <a:pt x="1570" y="932"/>
                </a:cubicBezTo>
                <a:lnTo>
                  <a:pt x="1579" y="941"/>
                </a:lnTo>
                <a:cubicBezTo>
                  <a:pt x="1628" y="990"/>
                  <a:pt x="1673" y="1039"/>
                  <a:pt x="1717" y="1084"/>
                </a:cubicBezTo>
                <a:cubicBezTo>
                  <a:pt x="1668" y="1075"/>
                  <a:pt x="1615" y="1062"/>
                  <a:pt x="1570" y="1044"/>
                </a:cubicBezTo>
                <a:cubicBezTo>
                  <a:pt x="1548" y="1004"/>
                  <a:pt x="1530" y="964"/>
                  <a:pt x="1508" y="923"/>
                </a:cubicBezTo>
                <a:close/>
                <a:moveTo>
                  <a:pt x="1026" y="857"/>
                </a:moveTo>
                <a:lnTo>
                  <a:pt x="1026" y="857"/>
                </a:lnTo>
                <a:cubicBezTo>
                  <a:pt x="1093" y="861"/>
                  <a:pt x="1160" y="870"/>
                  <a:pt x="1227" y="879"/>
                </a:cubicBezTo>
                <a:cubicBezTo>
                  <a:pt x="1231" y="883"/>
                  <a:pt x="1236" y="892"/>
                  <a:pt x="1245" y="901"/>
                </a:cubicBezTo>
                <a:cubicBezTo>
                  <a:pt x="1267" y="964"/>
                  <a:pt x="1289" y="1026"/>
                  <a:pt x="1307" y="1084"/>
                </a:cubicBezTo>
                <a:lnTo>
                  <a:pt x="1307" y="1088"/>
                </a:lnTo>
                <a:cubicBezTo>
                  <a:pt x="1289" y="1084"/>
                  <a:pt x="1271" y="1079"/>
                  <a:pt x="1254" y="1079"/>
                </a:cubicBezTo>
                <a:cubicBezTo>
                  <a:pt x="1178" y="1004"/>
                  <a:pt x="1102" y="928"/>
                  <a:pt x="1026" y="857"/>
                </a:cubicBezTo>
                <a:close/>
                <a:moveTo>
                  <a:pt x="4940" y="1017"/>
                </a:moveTo>
                <a:cubicBezTo>
                  <a:pt x="4945" y="1022"/>
                  <a:pt x="4954" y="1030"/>
                  <a:pt x="4962" y="1030"/>
                </a:cubicBezTo>
                <a:cubicBezTo>
                  <a:pt x="4985" y="1030"/>
                  <a:pt x="5007" y="1035"/>
                  <a:pt x="5025" y="1035"/>
                </a:cubicBezTo>
                <a:cubicBezTo>
                  <a:pt x="4936" y="1057"/>
                  <a:pt x="4847" y="1075"/>
                  <a:pt x="4757" y="1093"/>
                </a:cubicBezTo>
                <a:cubicBezTo>
                  <a:pt x="4784" y="1084"/>
                  <a:pt x="4811" y="1071"/>
                  <a:pt x="4838" y="1053"/>
                </a:cubicBezTo>
                <a:cubicBezTo>
                  <a:pt x="4851" y="1048"/>
                  <a:pt x="4855" y="1035"/>
                  <a:pt x="4851" y="1022"/>
                </a:cubicBezTo>
                <a:lnTo>
                  <a:pt x="4940" y="1017"/>
                </a:lnTo>
                <a:close/>
                <a:moveTo>
                  <a:pt x="4378" y="1035"/>
                </a:moveTo>
                <a:cubicBezTo>
                  <a:pt x="4347" y="1057"/>
                  <a:pt x="4321" y="1075"/>
                  <a:pt x="4294" y="1097"/>
                </a:cubicBezTo>
                <a:cubicBezTo>
                  <a:pt x="4236" y="1097"/>
                  <a:pt x="4178" y="1088"/>
                  <a:pt x="4124" y="1084"/>
                </a:cubicBezTo>
                <a:cubicBezTo>
                  <a:pt x="4071" y="1075"/>
                  <a:pt x="4022" y="1066"/>
                  <a:pt x="3968" y="1057"/>
                </a:cubicBezTo>
                <a:cubicBezTo>
                  <a:pt x="4107" y="1048"/>
                  <a:pt x="4240" y="1044"/>
                  <a:pt x="4378" y="1035"/>
                </a:cubicBezTo>
                <a:close/>
                <a:moveTo>
                  <a:pt x="4780" y="1022"/>
                </a:moveTo>
                <a:cubicBezTo>
                  <a:pt x="4655" y="1079"/>
                  <a:pt x="4517" y="1102"/>
                  <a:pt x="4383" y="1102"/>
                </a:cubicBezTo>
                <a:cubicBezTo>
                  <a:pt x="4414" y="1075"/>
                  <a:pt x="4445" y="1053"/>
                  <a:pt x="4481" y="1030"/>
                </a:cubicBezTo>
                <a:lnTo>
                  <a:pt x="4503" y="1030"/>
                </a:lnTo>
                <a:cubicBezTo>
                  <a:pt x="4592" y="1026"/>
                  <a:pt x="4686" y="1022"/>
                  <a:pt x="4780" y="1022"/>
                </a:cubicBezTo>
                <a:close/>
                <a:moveTo>
                  <a:pt x="1343" y="1017"/>
                </a:moveTo>
                <a:lnTo>
                  <a:pt x="1352" y="1022"/>
                </a:lnTo>
                <a:lnTo>
                  <a:pt x="1361" y="1039"/>
                </a:lnTo>
                <a:cubicBezTo>
                  <a:pt x="1369" y="1062"/>
                  <a:pt x="1383" y="1088"/>
                  <a:pt x="1396" y="1111"/>
                </a:cubicBezTo>
                <a:lnTo>
                  <a:pt x="1392" y="1111"/>
                </a:lnTo>
                <a:cubicBezTo>
                  <a:pt x="1387" y="1106"/>
                  <a:pt x="1378" y="1106"/>
                  <a:pt x="1374" y="1106"/>
                </a:cubicBezTo>
                <a:cubicBezTo>
                  <a:pt x="1365" y="1075"/>
                  <a:pt x="1356" y="1044"/>
                  <a:pt x="1343" y="1017"/>
                </a:cubicBezTo>
                <a:close/>
                <a:moveTo>
                  <a:pt x="5649" y="999"/>
                </a:moveTo>
                <a:cubicBezTo>
                  <a:pt x="5748" y="1038"/>
                  <a:pt x="5846" y="1081"/>
                  <a:pt x="5941" y="1131"/>
                </a:cubicBezTo>
                <a:lnTo>
                  <a:pt x="5941" y="1131"/>
                </a:lnTo>
                <a:cubicBezTo>
                  <a:pt x="5863" y="1090"/>
                  <a:pt x="5774" y="1065"/>
                  <a:pt x="5689" y="1053"/>
                </a:cubicBezTo>
                <a:cubicBezTo>
                  <a:pt x="5653" y="1048"/>
                  <a:pt x="5618" y="1044"/>
                  <a:pt x="5582" y="1039"/>
                </a:cubicBezTo>
                <a:cubicBezTo>
                  <a:pt x="5591" y="1026"/>
                  <a:pt x="5600" y="1017"/>
                  <a:pt x="5609" y="1004"/>
                </a:cubicBezTo>
                <a:cubicBezTo>
                  <a:pt x="5622" y="1004"/>
                  <a:pt x="5636" y="1004"/>
                  <a:pt x="5649" y="999"/>
                </a:cubicBezTo>
                <a:close/>
                <a:moveTo>
                  <a:pt x="1468" y="1062"/>
                </a:moveTo>
                <a:cubicBezTo>
                  <a:pt x="1485" y="1071"/>
                  <a:pt x="1508" y="1079"/>
                  <a:pt x="1525" y="1084"/>
                </a:cubicBezTo>
                <a:cubicBezTo>
                  <a:pt x="1534" y="1106"/>
                  <a:pt x="1548" y="1129"/>
                  <a:pt x="1557" y="1146"/>
                </a:cubicBezTo>
                <a:cubicBezTo>
                  <a:pt x="1543" y="1133"/>
                  <a:pt x="1530" y="1124"/>
                  <a:pt x="1517" y="1111"/>
                </a:cubicBezTo>
                <a:cubicBezTo>
                  <a:pt x="1499" y="1093"/>
                  <a:pt x="1481" y="1075"/>
                  <a:pt x="1468" y="1062"/>
                </a:cubicBezTo>
                <a:close/>
                <a:moveTo>
                  <a:pt x="1793" y="576"/>
                </a:moveTo>
                <a:cubicBezTo>
                  <a:pt x="2047" y="678"/>
                  <a:pt x="2315" y="763"/>
                  <a:pt x="2578" y="834"/>
                </a:cubicBezTo>
                <a:cubicBezTo>
                  <a:pt x="2738" y="874"/>
                  <a:pt x="2903" y="915"/>
                  <a:pt x="3063" y="950"/>
                </a:cubicBezTo>
                <a:cubicBezTo>
                  <a:pt x="3108" y="990"/>
                  <a:pt x="3153" y="1030"/>
                  <a:pt x="3197" y="1075"/>
                </a:cubicBezTo>
                <a:cubicBezTo>
                  <a:pt x="3014" y="1097"/>
                  <a:pt x="2836" y="1120"/>
                  <a:pt x="2658" y="1146"/>
                </a:cubicBezTo>
                <a:cubicBezTo>
                  <a:pt x="2502" y="1084"/>
                  <a:pt x="2350" y="1013"/>
                  <a:pt x="2208" y="928"/>
                </a:cubicBezTo>
                <a:cubicBezTo>
                  <a:pt x="2047" y="839"/>
                  <a:pt x="1900" y="727"/>
                  <a:pt x="1788" y="580"/>
                </a:cubicBezTo>
                <a:lnTo>
                  <a:pt x="1793" y="576"/>
                </a:lnTo>
                <a:close/>
                <a:moveTo>
                  <a:pt x="982" y="1084"/>
                </a:moveTo>
                <a:cubicBezTo>
                  <a:pt x="1053" y="1093"/>
                  <a:pt x="1120" y="1106"/>
                  <a:pt x="1191" y="1120"/>
                </a:cubicBezTo>
                <a:cubicBezTo>
                  <a:pt x="1151" y="1142"/>
                  <a:pt x="1115" y="1155"/>
                  <a:pt x="1075" y="1169"/>
                </a:cubicBezTo>
                <a:cubicBezTo>
                  <a:pt x="1044" y="1142"/>
                  <a:pt x="1013" y="1111"/>
                  <a:pt x="982" y="1084"/>
                </a:cubicBezTo>
                <a:close/>
                <a:moveTo>
                  <a:pt x="955" y="1133"/>
                </a:moveTo>
                <a:lnTo>
                  <a:pt x="955" y="1133"/>
                </a:lnTo>
                <a:cubicBezTo>
                  <a:pt x="973" y="1151"/>
                  <a:pt x="991" y="1169"/>
                  <a:pt x="1008" y="1186"/>
                </a:cubicBezTo>
                <a:cubicBezTo>
                  <a:pt x="999" y="1186"/>
                  <a:pt x="991" y="1186"/>
                  <a:pt x="982" y="1191"/>
                </a:cubicBezTo>
                <a:cubicBezTo>
                  <a:pt x="973" y="1173"/>
                  <a:pt x="964" y="1151"/>
                  <a:pt x="955" y="1133"/>
                </a:cubicBezTo>
                <a:close/>
                <a:moveTo>
                  <a:pt x="1668" y="950"/>
                </a:moveTo>
                <a:lnTo>
                  <a:pt x="1668" y="950"/>
                </a:lnTo>
                <a:cubicBezTo>
                  <a:pt x="1953" y="1008"/>
                  <a:pt x="2239" y="1079"/>
                  <a:pt x="2520" y="1169"/>
                </a:cubicBezTo>
                <a:cubicBezTo>
                  <a:pt x="2484" y="1173"/>
                  <a:pt x="2448" y="1182"/>
                  <a:pt x="2408" y="1186"/>
                </a:cubicBezTo>
                <a:lnTo>
                  <a:pt x="2395" y="1191"/>
                </a:lnTo>
                <a:cubicBezTo>
                  <a:pt x="2248" y="1173"/>
                  <a:pt x="2096" y="1151"/>
                  <a:pt x="1949" y="1124"/>
                </a:cubicBezTo>
                <a:cubicBezTo>
                  <a:pt x="1904" y="1120"/>
                  <a:pt x="1860" y="1111"/>
                  <a:pt x="1815" y="1102"/>
                </a:cubicBezTo>
                <a:cubicBezTo>
                  <a:pt x="1766" y="1053"/>
                  <a:pt x="1717" y="999"/>
                  <a:pt x="1668" y="950"/>
                </a:cubicBezTo>
                <a:close/>
                <a:moveTo>
                  <a:pt x="3951" y="1111"/>
                </a:moveTo>
                <a:lnTo>
                  <a:pt x="3951" y="1111"/>
                </a:lnTo>
                <a:cubicBezTo>
                  <a:pt x="3991" y="1120"/>
                  <a:pt x="4026" y="1124"/>
                  <a:pt x="4062" y="1129"/>
                </a:cubicBezTo>
                <a:cubicBezTo>
                  <a:pt x="4120" y="1137"/>
                  <a:pt x="4173" y="1146"/>
                  <a:pt x="4231" y="1151"/>
                </a:cubicBezTo>
                <a:cubicBezTo>
                  <a:pt x="4222" y="1160"/>
                  <a:pt x="4214" y="1169"/>
                  <a:pt x="4209" y="1182"/>
                </a:cubicBezTo>
                <a:cubicBezTo>
                  <a:pt x="4151" y="1186"/>
                  <a:pt x="4093" y="1195"/>
                  <a:pt x="4035" y="1200"/>
                </a:cubicBezTo>
                <a:cubicBezTo>
                  <a:pt x="4008" y="1169"/>
                  <a:pt x="3982" y="1142"/>
                  <a:pt x="3951" y="1111"/>
                </a:cubicBezTo>
                <a:close/>
                <a:moveTo>
                  <a:pt x="322" y="1022"/>
                </a:moveTo>
                <a:cubicBezTo>
                  <a:pt x="326" y="1084"/>
                  <a:pt x="335" y="1146"/>
                  <a:pt x="340" y="1204"/>
                </a:cubicBezTo>
                <a:lnTo>
                  <a:pt x="308" y="1204"/>
                </a:lnTo>
                <a:cubicBezTo>
                  <a:pt x="304" y="1146"/>
                  <a:pt x="304" y="1084"/>
                  <a:pt x="313" y="1022"/>
                </a:cubicBezTo>
                <a:close/>
                <a:moveTo>
                  <a:pt x="424" y="1026"/>
                </a:moveTo>
                <a:cubicBezTo>
                  <a:pt x="442" y="1030"/>
                  <a:pt x="456" y="1030"/>
                  <a:pt x="473" y="1030"/>
                </a:cubicBezTo>
                <a:lnTo>
                  <a:pt x="514" y="1030"/>
                </a:lnTo>
                <a:cubicBezTo>
                  <a:pt x="540" y="1075"/>
                  <a:pt x="572" y="1115"/>
                  <a:pt x="598" y="1155"/>
                </a:cubicBezTo>
                <a:cubicBezTo>
                  <a:pt x="612" y="1173"/>
                  <a:pt x="625" y="1191"/>
                  <a:pt x="638" y="1213"/>
                </a:cubicBezTo>
                <a:lnTo>
                  <a:pt x="616" y="1213"/>
                </a:lnTo>
                <a:cubicBezTo>
                  <a:pt x="558" y="1209"/>
                  <a:pt x="505" y="1209"/>
                  <a:pt x="451" y="1209"/>
                </a:cubicBezTo>
                <a:cubicBezTo>
                  <a:pt x="438" y="1146"/>
                  <a:pt x="433" y="1088"/>
                  <a:pt x="424" y="1026"/>
                </a:cubicBezTo>
                <a:close/>
                <a:moveTo>
                  <a:pt x="585" y="1039"/>
                </a:moveTo>
                <a:lnTo>
                  <a:pt x="585" y="1039"/>
                </a:lnTo>
                <a:cubicBezTo>
                  <a:pt x="683" y="1044"/>
                  <a:pt x="777" y="1053"/>
                  <a:pt x="870" y="1066"/>
                </a:cubicBezTo>
                <a:cubicBezTo>
                  <a:pt x="888" y="1111"/>
                  <a:pt x="906" y="1155"/>
                  <a:pt x="924" y="1200"/>
                </a:cubicBezTo>
                <a:cubicBezTo>
                  <a:pt x="852" y="1209"/>
                  <a:pt x="777" y="1213"/>
                  <a:pt x="705" y="1213"/>
                </a:cubicBezTo>
                <a:cubicBezTo>
                  <a:pt x="665" y="1155"/>
                  <a:pt x="625" y="1097"/>
                  <a:pt x="585" y="1039"/>
                </a:cubicBezTo>
                <a:close/>
                <a:moveTo>
                  <a:pt x="3781" y="1088"/>
                </a:moveTo>
                <a:lnTo>
                  <a:pt x="3781" y="1088"/>
                </a:lnTo>
                <a:cubicBezTo>
                  <a:pt x="3821" y="1129"/>
                  <a:pt x="3861" y="1169"/>
                  <a:pt x="3893" y="1213"/>
                </a:cubicBezTo>
                <a:cubicBezTo>
                  <a:pt x="3870" y="1213"/>
                  <a:pt x="3848" y="1218"/>
                  <a:pt x="3826" y="1218"/>
                </a:cubicBezTo>
                <a:cubicBezTo>
                  <a:pt x="3812" y="1173"/>
                  <a:pt x="3795" y="1133"/>
                  <a:pt x="3781" y="1088"/>
                </a:cubicBezTo>
                <a:close/>
                <a:moveTo>
                  <a:pt x="3549" y="1097"/>
                </a:moveTo>
                <a:lnTo>
                  <a:pt x="3549" y="1097"/>
                </a:lnTo>
                <a:cubicBezTo>
                  <a:pt x="3523" y="1124"/>
                  <a:pt x="3500" y="1151"/>
                  <a:pt x="3478" y="1182"/>
                </a:cubicBezTo>
                <a:cubicBezTo>
                  <a:pt x="3465" y="1195"/>
                  <a:pt x="3447" y="1218"/>
                  <a:pt x="3438" y="1236"/>
                </a:cubicBezTo>
                <a:lnTo>
                  <a:pt x="3411" y="1236"/>
                </a:lnTo>
                <a:cubicBezTo>
                  <a:pt x="3398" y="1222"/>
                  <a:pt x="3384" y="1204"/>
                  <a:pt x="3371" y="1186"/>
                </a:cubicBezTo>
                <a:cubicBezTo>
                  <a:pt x="3353" y="1164"/>
                  <a:pt x="3331" y="1142"/>
                  <a:pt x="3313" y="1120"/>
                </a:cubicBezTo>
                <a:cubicBezTo>
                  <a:pt x="3389" y="1111"/>
                  <a:pt x="3469" y="1102"/>
                  <a:pt x="3549" y="1097"/>
                </a:cubicBezTo>
                <a:close/>
                <a:moveTo>
                  <a:pt x="3723" y="1079"/>
                </a:moveTo>
                <a:cubicBezTo>
                  <a:pt x="3737" y="1129"/>
                  <a:pt x="3750" y="1173"/>
                  <a:pt x="3768" y="1222"/>
                </a:cubicBezTo>
                <a:cubicBezTo>
                  <a:pt x="3728" y="1227"/>
                  <a:pt x="3688" y="1227"/>
                  <a:pt x="3643" y="1231"/>
                </a:cubicBezTo>
                <a:cubicBezTo>
                  <a:pt x="3598" y="1231"/>
                  <a:pt x="3554" y="1231"/>
                  <a:pt x="3509" y="1236"/>
                </a:cubicBezTo>
                <a:cubicBezTo>
                  <a:pt x="3545" y="1178"/>
                  <a:pt x="3589" y="1129"/>
                  <a:pt x="3638" y="1088"/>
                </a:cubicBezTo>
                <a:cubicBezTo>
                  <a:pt x="3665" y="1084"/>
                  <a:pt x="3692" y="1079"/>
                  <a:pt x="3723" y="1079"/>
                </a:cubicBezTo>
                <a:close/>
                <a:moveTo>
                  <a:pt x="3242" y="1129"/>
                </a:moveTo>
                <a:cubicBezTo>
                  <a:pt x="3277" y="1164"/>
                  <a:pt x="3309" y="1200"/>
                  <a:pt x="3340" y="1236"/>
                </a:cubicBezTo>
                <a:cubicBezTo>
                  <a:pt x="3313" y="1236"/>
                  <a:pt x="3291" y="1240"/>
                  <a:pt x="3264" y="1240"/>
                </a:cubicBezTo>
                <a:cubicBezTo>
                  <a:pt x="3130" y="1240"/>
                  <a:pt x="2997" y="1236"/>
                  <a:pt x="2863" y="1227"/>
                </a:cubicBezTo>
                <a:cubicBezTo>
                  <a:pt x="2827" y="1213"/>
                  <a:pt x="2792" y="1200"/>
                  <a:pt x="2756" y="1191"/>
                </a:cubicBezTo>
                <a:cubicBezTo>
                  <a:pt x="2854" y="1173"/>
                  <a:pt x="2952" y="1160"/>
                  <a:pt x="3050" y="1151"/>
                </a:cubicBezTo>
                <a:cubicBezTo>
                  <a:pt x="3117" y="1142"/>
                  <a:pt x="3179" y="1133"/>
                  <a:pt x="3242" y="1129"/>
                </a:cubicBezTo>
                <a:close/>
                <a:moveTo>
                  <a:pt x="1597" y="1111"/>
                </a:moveTo>
                <a:lnTo>
                  <a:pt x="1597" y="1111"/>
                </a:lnTo>
                <a:cubicBezTo>
                  <a:pt x="1659" y="1129"/>
                  <a:pt x="1726" y="1142"/>
                  <a:pt x="1784" y="1151"/>
                </a:cubicBezTo>
                <a:cubicBezTo>
                  <a:pt x="1815" y="1186"/>
                  <a:pt x="1846" y="1222"/>
                  <a:pt x="1882" y="1253"/>
                </a:cubicBezTo>
                <a:cubicBezTo>
                  <a:pt x="1797" y="1227"/>
                  <a:pt x="1713" y="1195"/>
                  <a:pt x="1628" y="1173"/>
                </a:cubicBezTo>
                <a:cubicBezTo>
                  <a:pt x="1619" y="1151"/>
                  <a:pt x="1610" y="1129"/>
                  <a:pt x="1597" y="1111"/>
                </a:cubicBezTo>
                <a:close/>
                <a:moveTo>
                  <a:pt x="1878" y="1169"/>
                </a:moveTo>
                <a:lnTo>
                  <a:pt x="1878" y="1169"/>
                </a:lnTo>
                <a:cubicBezTo>
                  <a:pt x="1989" y="1186"/>
                  <a:pt x="2096" y="1209"/>
                  <a:pt x="2208" y="1222"/>
                </a:cubicBezTo>
                <a:cubicBezTo>
                  <a:pt x="2127" y="1236"/>
                  <a:pt x="2047" y="1249"/>
                  <a:pt x="1967" y="1267"/>
                </a:cubicBezTo>
                <a:cubicBezTo>
                  <a:pt x="1940" y="1231"/>
                  <a:pt x="1909" y="1200"/>
                  <a:pt x="1878" y="1169"/>
                </a:cubicBezTo>
                <a:close/>
                <a:moveTo>
                  <a:pt x="1655" y="1240"/>
                </a:moveTo>
                <a:cubicBezTo>
                  <a:pt x="1713" y="1258"/>
                  <a:pt x="1771" y="1276"/>
                  <a:pt x="1829" y="1293"/>
                </a:cubicBezTo>
                <a:cubicBezTo>
                  <a:pt x="1797" y="1302"/>
                  <a:pt x="1762" y="1307"/>
                  <a:pt x="1731" y="1316"/>
                </a:cubicBezTo>
                <a:cubicBezTo>
                  <a:pt x="1708" y="1293"/>
                  <a:pt x="1682" y="1271"/>
                  <a:pt x="1659" y="1249"/>
                </a:cubicBezTo>
                <a:lnTo>
                  <a:pt x="1655" y="1240"/>
                </a:lnTo>
                <a:close/>
                <a:moveTo>
                  <a:pt x="4570" y="1186"/>
                </a:moveTo>
                <a:cubicBezTo>
                  <a:pt x="4499" y="1213"/>
                  <a:pt x="4428" y="1240"/>
                  <a:pt x="4361" y="1271"/>
                </a:cubicBezTo>
                <a:cubicBezTo>
                  <a:pt x="4325" y="1285"/>
                  <a:pt x="4289" y="1302"/>
                  <a:pt x="4258" y="1316"/>
                </a:cubicBezTo>
                <a:cubicBezTo>
                  <a:pt x="4258" y="1307"/>
                  <a:pt x="4254" y="1298"/>
                  <a:pt x="4254" y="1285"/>
                </a:cubicBezTo>
                <a:cubicBezTo>
                  <a:pt x="4254" y="1271"/>
                  <a:pt x="4254" y="1249"/>
                  <a:pt x="4254" y="1231"/>
                </a:cubicBezTo>
                <a:cubicBezTo>
                  <a:pt x="4361" y="1218"/>
                  <a:pt x="4468" y="1204"/>
                  <a:pt x="4570" y="1186"/>
                </a:cubicBezTo>
                <a:close/>
                <a:moveTo>
                  <a:pt x="1517" y="1200"/>
                </a:moveTo>
                <a:lnTo>
                  <a:pt x="1530" y="1204"/>
                </a:lnTo>
                <a:cubicBezTo>
                  <a:pt x="1548" y="1222"/>
                  <a:pt x="1570" y="1240"/>
                  <a:pt x="1588" y="1258"/>
                </a:cubicBezTo>
                <a:cubicBezTo>
                  <a:pt x="1597" y="1267"/>
                  <a:pt x="1606" y="1276"/>
                  <a:pt x="1615" y="1285"/>
                </a:cubicBezTo>
                <a:cubicBezTo>
                  <a:pt x="1624" y="1298"/>
                  <a:pt x="1628" y="1316"/>
                  <a:pt x="1632" y="1334"/>
                </a:cubicBezTo>
                <a:lnTo>
                  <a:pt x="1619" y="1338"/>
                </a:lnTo>
                <a:cubicBezTo>
                  <a:pt x="1592" y="1302"/>
                  <a:pt x="1566" y="1271"/>
                  <a:pt x="1543" y="1236"/>
                </a:cubicBezTo>
                <a:cubicBezTo>
                  <a:pt x="1534" y="1222"/>
                  <a:pt x="1525" y="1213"/>
                  <a:pt x="1517" y="1200"/>
                </a:cubicBezTo>
                <a:close/>
                <a:moveTo>
                  <a:pt x="4196" y="1236"/>
                </a:moveTo>
                <a:cubicBezTo>
                  <a:pt x="4196" y="1271"/>
                  <a:pt x="4200" y="1311"/>
                  <a:pt x="4205" y="1338"/>
                </a:cubicBezTo>
                <a:lnTo>
                  <a:pt x="4205" y="1343"/>
                </a:lnTo>
                <a:cubicBezTo>
                  <a:pt x="4191" y="1351"/>
                  <a:pt x="4178" y="1356"/>
                  <a:pt x="4160" y="1365"/>
                </a:cubicBezTo>
                <a:cubicBezTo>
                  <a:pt x="4138" y="1325"/>
                  <a:pt x="4111" y="1289"/>
                  <a:pt x="4080" y="1253"/>
                </a:cubicBezTo>
                <a:cubicBezTo>
                  <a:pt x="4120" y="1249"/>
                  <a:pt x="4160" y="1244"/>
                  <a:pt x="4196" y="1236"/>
                </a:cubicBezTo>
                <a:close/>
                <a:moveTo>
                  <a:pt x="3046" y="1289"/>
                </a:moveTo>
                <a:lnTo>
                  <a:pt x="3046" y="1289"/>
                </a:lnTo>
                <a:cubicBezTo>
                  <a:pt x="3112" y="1293"/>
                  <a:pt x="3179" y="1293"/>
                  <a:pt x="3251" y="1293"/>
                </a:cubicBezTo>
                <a:lnTo>
                  <a:pt x="3380" y="1293"/>
                </a:lnTo>
                <a:cubicBezTo>
                  <a:pt x="3407" y="1329"/>
                  <a:pt x="3433" y="1365"/>
                  <a:pt x="3460" y="1405"/>
                </a:cubicBezTo>
                <a:cubicBezTo>
                  <a:pt x="3371" y="1383"/>
                  <a:pt x="3286" y="1365"/>
                  <a:pt x="3202" y="1338"/>
                </a:cubicBezTo>
                <a:cubicBezTo>
                  <a:pt x="3148" y="1325"/>
                  <a:pt x="3099" y="1307"/>
                  <a:pt x="3046" y="1289"/>
                </a:cubicBezTo>
                <a:close/>
                <a:moveTo>
                  <a:pt x="4013" y="1258"/>
                </a:moveTo>
                <a:cubicBezTo>
                  <a:pt x="4049" y="1298"/>
                  <a:pt x="4080" y="1343"/>
                  <a:pt x="4111" y="1392"/>
                </a:cubicBezTo>
                <a:lnTo>
                  <a:pt x="4089" y="1405"/>
                </a:lnTo>
                <a:cubicBezTo>
                  <a:pt x="4058" y="1351"/>
                  <a:pt x="4031" y="1307"/>
                  <a:pt x="3995" y="1258"/>
                </a:cubicBezTo>
                <a:close/>
                <a:moveTo>
                  <a:pt x="349" y="1262"/>
                </a:moveTo>
                <a:cubicBezTo>
                  <a:pt x="358" y="1311"/>
                  <a:pt x="362" y="1365"/>
                  <a:pt x="371" y="1414"/>
                </a:cubicBezTo>
                <a:cubicBezTo>
                  <a:pt x="349" y="1365"/>
                  <a:pt x="331" y="1311"/>
                  <a:pt x="322" y="1262"/>
                </a:cubicBezTo>
                <a:close/>
                <a:moveTo>
                  <a:pt x="4218" y="1396"/>
                </a:moveTo>
                <a:cubicBezTo>
                  <a:pt x="4222" y="1409"/>
                  <a:pt x="4227" y="1423"/>
                  <a:pt x="4236" y="1432"/>
                </a:cubicBezTo>
                <a:lnTo>
                  <a:pt x="4191" y="1432"/>
                </a:lnTo>
                <a:cubicBezTo>
                  <a:pt x="4196" y="1427"/>
                  <a:pt x="4196" y="1418"/>
                  <a:pt x="4191" y="1414"/>
                </a:cubicBezTo>
                <a:cubicBezTo>
                  <a:pt x="4200" y="1409"/>
                  <a:pt x="4209" y="1405"/>
                  <a:pt x="4218" y="1396"/>
                </a:cubicBezTo>
                <a:close/>
                <a:moveTo>
                  <a:pt x="1271" y="1137"/>
                </a:moveTo>
                <a:cubicBezTo>
                  <a:pt x="1289" y="1142"/>
                  <a:pt x="1312" y="1146"/>
                  <a:pt x="1329" y="1151"/>
                </a:cubicBezTo>
                <a:cubicBezTo>
                  <a:pt x="1356" y="1249"/>
                  <a:pt x="1387" y="1347"/>
                  <a:pt x="1414" y="1441"/>
                </a:cubicBezTo>
                <a:cubicBezTo>
                  <a:pt x="1338" y="1387"/>
                  <a:pt x="1267" y="1334"/>
                  <a:pt x="1196" y="1276"/>
                </a:cubicBezTo>
                <a:cubicBezTo>
                  <a:pt x="1173" y="1253"/>
                  <a:pt x="1147" y="1231"/>
                  <a:pt x="1124" y="1209"/>
                </a:cubicBezTo>
                <a:cubicBezTo>
                  <a:pt x="1173" y="1191"/>
                  <a:pt x="1222" y="1169"/>
                  <a:pt x="1267" y="1142"/>
                </a:cubicBezTo>
                <a:lnTo>
                  <a:pt x="1271" y="1137"/>
                </a:lnTo>
                <a:close/>
                <a:moveTo>
                  <a:pt x="5230" y="1057"/>
                </a:moveTo>
                <a:cubicBezTo>
                  <a:pt x="5315" y="1066"/>
                  <a:pt x="5399" y="1075"/>
                  <a:pt x="5484" y="1084"/>
                </a:cubicBezTo>
                <a:cubicBezTo>
                  <a:pt x="5399" y="1200"/>
                  <a:pt x="5310" y="1307"/>
                  <a:pt x="5217" y="1414"/>
                </a:cubicBezTo>
                <a:cubicBezTo>
                  <a:pt x="5127" y="1392"/>
                  <a:pt x="5034" y="1387"/>
                  <a:pt x="4945" y="1387"/>
                </a:cubicBezTo>
                <a:cubicBezTo>
                  <a:pt x="4869" y="1387"/>
                  <a:pt x="4798" y="1392"/>
                  <a:pt x="4726" y="1400"/>
                </a:cubicBezTo>
                <a:cubicBezTo>
                  <a:pt x="4637" y="1409"/>
                  <a:pt x="4548" y="1427"/>
                  <a:pt x="4459" y="1445"/>
                </a:cubicBezTo>
                <a:cubicBezTo>
                  <a:pt x="4405" y="1436"/>
                  <a:pt x="4352" y="1436"/>
                  <a:pt x="4294" y="1432"/>
                </a:cubicBezTo>
                <a:cubicBezTo>
                  <a:pt x="4285" y="1414"/>
                  <a:pt x="4276" y="1396"/>
                  <a:pt x="4272" y="1374"/>
                </a:cubicBezTo>
                <a:lnTo>
                  <a:pt x="4312" y="1351"/>
                </a:lnTo>
                <a:cubicBezTo>
                  <a:pt x="4601" y="1218"/>
                  <a:pt x="4913" y="1115"/>
                  <a:pt x="5230" y="1057"/>
                </a:cubicBezTo>
                <a:close/>
                <a:moveTo>
                  <a:pt x="3937" y="1262"/>
                </a:moveTo>
                <a:cubicBezTo>
                  <a:pt x="3973" y="1316"/>
                  <a:pt x="4008" y="1374"/>
                  <a:pt x="4040" y="1432"/>
                </a:cubicBezTo>
                <a:cubicBezTo>
                  <a:pt x="4026" y="1436"/>
                  <a:pt x="4017" y="1445"/>
                  <a:pt x="4008" y="1449"/>
                </a:cubicBezTo>
                <a:cubicBezTo>
                  <a:pt x="3986" y="1454"/>
                  <a:pt x="3964" y="1458"/>
                  <a:pt x="3946" y="1463"/>
                </a:cubicBezTo>
                <a:cubicBezTo>
                  <a:pt x="3915" y="1409"/>
                  <a:pt x="3884" y="1351"/>
                  <a:pt x="3861" y="1298"/>
                </a:cubicBezTo>
                <a:cubicBezTo>
                  <a:pt x="3857" y="1289"/>
                  <a:pt x="3852" y="1280"/>
                  <a:pt x="3848" y="1271"/>
                </a:cubicBezTo>
                <a:cubicBezTo>
                  <a:pt x="3879" y="1271"/>
                  <a:pt x="3906" y="1267"/>
                  <a:pt x="3937" y="1262"/>
                </a:cubicBezTo>
                <a:close/>
                <a:moveTo>
                  <a:pt x="3790" y="1276"/>
                </a:moveTo>
                <a:cubicBezTo>
                  <a:pt x="3817" y="1338"/>
                  <a:pt x="3844" y="1396"/>
                  <a:pt x="3875" y="1454"/>
                </a:cubicBezTo>
                <a:lnTo>
                  <a:pt x="3888" y="1472"/>
                </a:lnTo>
                <a:cubicBezTo>
                  <a:pt x="3879" y="1476"/>
                  <a:pt x="3870" y="1476"/>
                  <a:pt x="3866" y="1476"/>
                </a:cubicBezTo>
                <a:cubicBezTo>
                  <a:pt x="3817" y="1472"/>
                  <a:pt x="3772" y="1463"/>
                  <a:pt x="3728" y="1458"/>
                </a:cubicBezTo>
                <a:cubicBezTo>
                  <a:pt x="3661" y="1445"/>
                  <a:pt x="3598" y="1432"/>
                  <a:pt x="3536" y="1418"/>
                </a:cubicBezTo>
                <a:cubicBezTo>
                  <a:pt x="3523" y="1392"/>
                  <a:pt x="3514" y="1365"/>
                  <a:pt x="3505" y="1338"/>
                </a:cubicBezTo>
                <a:cubicBezTo>
                  <a:pt x="3500" y="1320"/>
                  <a:pt x="3496" y="1307"/>
                  <a:pt x="3491" y="1289"/>
                </a:cubicBezTo>
                <a:cubicBezTo>
                  <a:pt x="3594" y="1289"/>
                  <a:pt x="3692" y="1285"/>
                  <a:pt x="3790" y="1276"/>
                </a:cubicBezTo>
                <a:close/>
                <a:moveTo>
                  <a:pt x="4811" y="1445"/>
                </a:moveTo>
                <a:lnTo>
                  <a:pt x="4811" y="1445"/>
                </a:lnTo>
                <a:cubicBezTo>
                  <a:pt x="4771" y="1458"/>
                  <a:pt x="4731" y="1467"/>
                  <a:pt x="4691" y="1476"/>
                </a:cubicBezTo>
                <a:lnTo>
                  <a:pt x="4677" y="1481"/>
                </a:lnTo>
                <a:cubicBezTo>
                  <a:pt x="4664" y="1476"/>
                  <a:pt x="4646" y="1472"/>
                  <a:pt x="4633" y="1467"/>
                </a:cubicBezTo>
                <a:cubicBezTo>
                  <a:pt x="4691" y="1458"/>
                  <a:pt x="4753" y="1449"/>
                  <a:pt x="4811" y="1445"/>
                </a:cubicBezTo>
                <a:close/>
                <a:moveTo>
                  <a:pt x="5542" y="1102"/>
                </a:moveTo>
                <a:cubicBezTo>
                  <a:pt x="5676" y="1209"/>
                  <a:pt x="5809" y="1316"/>
                  <a:pt x="5948" y="1423"/>
                </a:cubicBezTo>
                <a:cubicBezTo>
                  <a:pt x="5894" y="1445"/>
                  <a:pt x="5836" y="1463"/>
                  <a:pt x="5778" y="1485"/>
                </a:cubicBezTo>
                <a:cubicBezTo>
                  <a:pt x="5707" y="1476"/>
                  <a:pt x="5636" y="1472"/>
                  <a:pt x="5560" y="1467"/>
                </a:cubicBezTo>
                <a:cubicBezTo>
                  <a:pt x="5506" y="1463"/>
                  <a:pt x="5448" y="1463"/>
                  <a:pt x="5390" y="1463"/>
                </a:cubicBezTo>
                <a:cubicBezTo>
                  <a:pt x="5382" y="1458"/>
                  <a:pt x="5373" y="1458"/>
                  <a:pt x="5364" y="1454"/>
                </a:cubicBezTo>
                <a:cubicBezTo>
                  <a:pt x="5337" y="1441"/>
                  <a:pt x="5306" y="1436"/>
                  <a:pt x="5275" y="1427"/>
                </a:cubicBezTo>
                <a:cubicBezTo>
                  <a:pt x="5368" y="1320"/>
                  <a:pt x="5457" y="1213"/>
                  <a:pt x="5542" y="1102"/>
                </a:cubicBezTo>
                <a:close/>
                <a:moveTo>
                  <a:pt x="3411" y="1449"/>
                </a:moveTo>
                <a:cubicBezTo>
                  <a:pt x="3438" y="1458"/>
                  <a:pt x="3465" y="1463"/>
                  <a:pt x="3496" y="1467"/>
                </a:cubicBezTo>
                <a:lnTo>
                  <a:pt x="3505" y="1494"/>
                </a:lnTo>
                <a:cubicBezTo>
                  <a:pt x="3474" y="1481"/>
                  <a:pt x="3442" y="1463"/>
                  <a:pt x="3411" y="1449"/>
                </a:cubicBezTo>
                <a:close/>
                <a:moveTo>
                  <a:pt x="5052" y="1458"/>
                </a:moveTo>
                <a:cubicBezTo>
                  <a:pt x="5065" y="1458"/>
                  <a:pt x="5083" y="1463"/>
                  <a:pt x="5096" y="1467"/>
                </a:cubicBezTo>
                <a:cubicBezTo>
                  <a:pt x="5083" y="1472"/>
                  <a:pt x="5065" y="1472"/>
                  <a:pt x="5052" y="1476"/>
                </a:cubicBezTo>
                <a:cubicBezTo>
                  <a:pt x="4985" y="1481"/>
                  <a:pt x="4918" y="1490"/>
                  <a:pt x="4851" y="1499"/>
                </a:cubicBezTo>
                <a:cubicBezTo>
                  <a:pt x="4900" y="1485"/>
                  <a:pt x="4945" y="1476"/>
                  <a:pt x="4989" y="1467"/>
                </a:cubicBezTo>
                <a:cubicBezTo>
                  <a:pt x="5007" y="1463"/>
                  <a:pt x="5029" y="1458"/>
                  <a:pt x="5052" y="1458"/>
                </a:cubicBezTo>
                <a:close/>
                <a:moveTo>
                  <a:pt x="4254" y="1490"/>
                </a:moveTo>
                <a:cubicBezTo>
                  <a:pt x="4218" y="1499"/>
                  <a:pt x="4182" y="1507"/>
                  <a:pt x="4142" y="1521"/>
                </a:cubicBezTo>
                <a:cubicBezTo>
                  <a:pt x="4142" y="1512"/>
                  <a:pt x="4138" y="1503"/>
                  <a:pt x="4133" y="1499"/>
                </a:cubicBezTo>
                <a:lnTo>
                  <a:pt x="4138" y="1494"/>
                </a:lnTo>
                <a:cubicBezTo>
                  <a:pt x="4178" y="1490"/>
                  <a:pt x="4214" y="1490"/>
                  <a:pt x="4254" y="1490"/>
                </a:cubicBezTo>
                <a:close/>
                <a:moveTo>
                  <a:pt x="6001" y="1463"/>
                </a:moveTo>
                <a:cubicBezTo>
                  <a:pt x="6032" y="1485"/>
                  <a:pt x="6059" y="1503"/>
                  <a:pt x="6086" y="1525"/>
                </a:cubicBezTo>
                <a:cubicBezTo>
                  <a:pt x="6028" y="1516"/>
                  <a:pt x="5965" y="1507"/>
                  <a:pt x="5908" y="1499"/>
                </a:cubicBezTo>
                <a:cubicBezTo>
                  <a:pt x="5939" y="1485"/>
                  <a:pt x="5970" y="1476"/>
                  <a:pt x="6001" y="1463"/>
                </a:cubicBezTo>
                <a:close/>
                <a:moveTo>
                  <a:pt x="1632" y="1436"/>
                </a:moveTo>
                <a:cubicBezTo>
                  <a:pt x="1655" y="1467"/>
                  <a:pt x="1682" y="1490"/>
                  <a:pt x="1708" y="1516"/>
                </a:cubicBezTo>
                <a:lnTo>
                  <a:pt x="1713" y="1530"/>
                </a:lnTo>
                <a:lnTo>
                  <a:pt x="1641" y="1516"/>
                </a:lnTo>
                <a:cubicBezTo>
                  <a:pt x="1637" y="1490"/>
                  <a:pt x="1637" y="1463"/>
                  <a:pt x="1632" y="1436"/>
                </a:cubicBezTo>
                <a:close/>
                <a:moveTo>
                  <a:pt x="5511" y="1521"/>
                </a:moveTo>
                <a:lnTo>
                  <a:pt x="5511" y="1521"/>
                </a:lnTo>
                <a:cubicBezTo>
                  <a:pt x="5551" y="1525"/>
                  <a:pt x="5587" y="1525"/>
                  <a:pt x="5622" y="1530"/>
                </a:cubicBezTo>
                <a:cubicBezTo>
                  <a:pt x="5595" y="1534"/>
                  <a:pt x="5573" y="1543"/>
                  <a:pt x="5546" y="1548"/>
                </a:cubicBezTo>
                <a:cubicBezTo>
                  <a:pt x="5533" y="1539"/>
                  <a:pt x="5524" y="1530"/>
                  <a:pt x="5511" y="1521"/>
                </a:cubicBezTo>
                <a:close/>
                <a:moveTo>
                  <a:pt x="3572" y="1485"/>
                </a:moveTo>
                <a:lnTo>
                  <a:pt x="3572" y="1485"/>
                </a:lnTo>
                <a:cubicBezTo>
                  <a:pt x="3594" y="1490"/>
                  <a:pt x="3612" y="1494"/>
                  <a:pt x="3630" y="1494"/>
                </a:cubicBezTo>
                <a:cubicBezTo>
                  <a:pt x="3665" y="1503"/>
                  <a:pt x="3701" y="1507"/>
                  <a:pt x="3737" y="1512"/>
                </a:cubicBezTo>
                <a:cubicBezTo>
                  <a:pt x="3696" y="1525"/>
                  <a:pt x="3661" y="1539"/>
                  <a:pt x="3625" y="1552"/>
                </a:cubicBezTo>
                <a:cubicBezTo>
                  <a:pt x="3621" y="1548"/>
                  <a:pt x="3612" y="1543"/>
                  <a:pt x="3603" y="1539"/>
                </a:cubicBezTo>
                <a:cubicBezTo>
                  <a:pt x="3594" y="1521"/>
                  <a:pt x="3581" y="1503"/>
                  <a:pt x="3572" y="1485"/>
                </a:cubicBezTo>
                <a:close/>
                <a:moveTo>
                  <a:pt x="4459" y="1499"/>
                </a:moveTo>
                <a:cubicBezTo>
                  <a:pt x="4490" y="1503"/>
                  <a:pt x="4517" y="1507"/>
                  <a:pt x="4548" y="1512"/>
                </a:cubicBezTo>
                <a:cubicBezTo>
                  <a:pt x="4494" y="1525"/>
                  <a:pt x="4441" y="1539"/>
                  <a:pt x="4392" y="1552"/>
                </a:cubicBezTo>
                <a:cubicBezTo>
                  <a:pt x="4378" y="1543"/>
                  <a:pt x="4370" y="1534"/>
                  <a:pt x="4356" y="1521"/>
                </a:cubicBezTo>
                <a:cubicBezTo>
                  <a:pt x="4370" y="1521"/>
                  <a:pt x="4378" y="1516"/>
                  <a:pt x="4392" y="1516"/>
                </a:cubicBezTo>
                <a:cubicBezTo>
                  <a:pt x="4414" y="1512"/>
                  <a:pt x="4436" y="1503"/>
                  <a:pt x="4459" y="1499"/>
                </a:cubicBezTo>
                <a:close/>
                <a:moveTo>
                  <a:pt x="1713" y="1374"/>
                </a:moveTo>
                <a:lnTo>
                  <a:pt x="1713" y="1374"/>
                </a:lnTo>
                <a:cubicBezTo>
                  <a:pt x="1780" y="1441"/>
                  <a:pt x="1851" y="1503"/>
                  <a:pt x="1922" y="1565"/>
                </a:cubicBezTo>
                <a:cubicBezTo>
                  <a:pt x="1891" y="1561"/>
                  <a:pt x="1855" y="1552"/>
                  <a:pt x="1820" y="1548"/>
                </a:cubicBezTo>
                <a:cubicBezTo>
                  <a:pt x="1797" y="1525"/>
                  <a:pt x="1775" y="1507"/>
                  <a:pt x="1753" y="1485"/>
                </a:cubicBezTo>
                <a:cubicBezTo>
                  <a:pt x="1739" y="1449"/>
                  <a:pt x="1726" y="1409"/>
                  <a:pt x="1713" y="1374"/>
                </a:cubicBezTo>
                <a:close/>
                <a:moveTo>
                  <a:pt x="4298" y="1539"/>
                </a:moveTo>
                <a:cubicBezTo>
                  <a:pt x="4307" y="1548"/>
                  <a:pt x="4316" y="1561"/>
                  <a:pt x="4329" y="1570"/>
                </a:cubicBezTo>
                <a:cubicBezTo>
                  <a:pt x="4316" y="1574"/>
                  <a:pt x="4307" y="1574"/>
                  <a:pt x="4294" y="1579"/>
                </a:cubicBezTo>
                <a:cubicBezTo>
                  <a:pt x="4263" y="1574"/>
                  <a:pt x="4231" y="1565"/>
                  <a:pt x="4200" y="1561"/>
                </a:cubicBezTo>
                <a:cubicBezTo>
                  <a:pt x="4231" y="1552"/>
                  <a:pt x="4267" y="1548"/>
                  <a:pt x="4298" y="1539"/>
                </a:cubicBezTo>
                <a:close/>
                <a:moveTo>
                  <a:pt x="5110" y="1530"/>
                </a:moveTo>
                <a:cubicBezTo>
                  <a:pt x="5092" y="1552"/>
                  <a:pt x="5069" y="1574"/>
                  <a:pt x="5047" y="1597"/>
                </a:cubicBezTo>
                <a:cubicBezTo>
                  <a:pt x="5020" y="1583"/>
                  <a:pt x="4989" y="1570"/>
                  <a:pt x="4958" y="1561"/>
                </a:cubicBezTo>
                <a:lnTo>
                  <a:pt x="4949" y="1556"/>
                </a:lnTo>
                <a:cubicBezTo>
                  <a:pt x="4985" y="1548"/>
                  <a:pt x="5020" y="1543"/>
                  <a:pt x="5056" y="1534"/>
                </a:cubicBezTo>
                <a:cubicBezTo>
                  <a:pt x="5074" y="1534"/>
                  <a:pt x="5092" y="1530"/>
                  <a:pt x="5110" y="1530"/>
                </a:cubicBezTo>
                <a:close/>
                <a:moveTo>
                  <a:pt x="1927" y="1329"/>
                </a:moveTo>
                <a:cubicBezTo>
                  <a:pt x="1940" y="1334"/>
                  <a:pt x="1953" y="1338"/>
                  <a:pt x="1962" y="1343"/>
                </a:cubicBezTo>
                <a:cubicBezTo>
                  <a:pt x="1994" y="1378"/>
                  <a:pt x="2029" y="1409"/>
                  <a:pt x="2056" y="1445"/>
                </a:cubicBezTo>
                <a:cubicBezTo>
                  <a:pt x="2105" y="1494"/>
                  <a:pt x="2154" y="1552"/>
                  <a:pt x="2199" y="1606"/>
                </a:cubicBezTo>
                <a:cubicBezTo>
                  <a:pt x="2141" y="1597"/>
                  <a:pt x="2087" y="1588"/>
                  <a:pt x="2029" y="1583"/>
                </a:cubicBezTo>
                <a:lnTo>
                  <a:pt x="2011" y="1565"/>
                </a:lnTo>
                <a:cubicBezTo>
                  <a:pt x="1936" y="1499"/>
                  <a:pt x="1855" y="1432"/>
                  <a:pt x="1780" y="1360"/>
                </a:cubicBezTo>
                <a:cubicBezTo>
                  <a:pt x="1829" y="1351"/>
                  <a:pt x="1878" y="1338"/>
                  <a:pt x="1927" y="1329"/>
                </a:cubicBezTo>
                <a:close/>
                <a:moveTo>
                  <a:pt x="5386" y="1521"/>
                </a:moveTo>
                <a:cubicBezTo>
                  <a:pt x="5417" y="1534"/>
                  <a:pt x="5444" y="1548"/>
                  <a:pt x="5471" y="1561"/>
                </a:cubicBezTo>
                <a:cubicBezTo>
                  <a:pt x="5355" y="1588"/>
                  <a:pt x="5230" y="1606"/>
                  <a:pt x="5110" y="1610"/>
                </a:cubicBezTo>
                <a:cubicBezTo>
                  <a:pt x="5136" y="1583"/>
                  <a:pt x="5163" y="1556"/>
                  <a:pt x="5190" y="1525"/>
                </a:cubicBezTo>
                <a:cubicBezTo>
                  <a:pt x="5252" y="1521"/>
                  <a:pt x="5319" y="1521"/>
                  <a:pt x="5386" y="1521"/>
                </a:cubicBezTo>
                <a:close/>
                <a:moveTo>
                  <a:pt x="411" y="1302"/>
                </a:moveTo>
                <a:lnTo>
                  <a:pt x="411" y="1302"/>
                </a:lnTo>
                <a:cubicBezTo>
                  <a:pt x="433" y="1409"/>
                  <a:pt x="465" y="1516"/>
                  <a:pt x="505" y="1623"/>
                </a:cubicBezTo>
                <a:lnTo>
                  <a:pt x="491" y="1623"/>
                </a:lnTo>
                <a:cubicBezTo>
                  <a:pt x="478" y="1601"/>
                  <a:pt x="465" y="1583"/>
                  <a:pt x="451" y="1561"/>
                </a:cubicBezTo>
                <a:cubicBezTo>
                  <a:pt x="438" y="1476"/>
                  <a:pt x="420" y="1387"/>
                  <a:pt x="411" y="1302"/>
                </a:cubicBezTo>
                <a:close/>
                <a:moveTo>
                  <a:pt x="3812" y="1592"/>
                </a:moveTo>
                <a:cubicBezTo>
                  <a:pt x="3799" y="1601"/>
                  <a:pt x="3786" y="1614"/>
                  <a:pt x="3772" y="1628"/>
                </a:cubicBezTo>
                <a:cubicBezTo>
                  <a:pt x="3759" y="1619"/>
                  <a:pt x="3741" y="1610"/>
                  <a:pt x="3723" y="1601"/>
                </a:cubicBezTo>
                <a:cubicBezTo>
                  <a:pt x="3754" y="1597"/>
                  <a:pt x="3781" y="1592"/>
                  <a:pt x="3812" y="1592"/>
                </a:cubicBezTo>
                <a:close/>
                <a:moveTo>
                  <a:pt x="4066" y="1597"/>
                </a:moveTo>
                <a:cubicBezTo>
                  <a:pt x="4084" y="1601"/>
                  <a:pt x="4102" y="1606"/>
                  <a:pt x="4120" y="1606"/>
                </a:cubicBezTo>
                <a:lnTo>
                  <a:pt x="4124" y="1623"/>
                </a:lnTo>
                <a:cubicBezTo>
                  <a:pt x="4102" y="1628"/>
                  <a:pt x="4075" y="1628"/>
                  <a:pt x="4049" y="1632"/>
                </a:cubicBezTo>
                <a:cubicBezTo>
                  <a:pt x="4044" y="1623"/>
                  <a:pt x="4040" y="1614"/>
                  <a:pt x="4035" y="1606"/>
                </a:cubicBezTo>
                <a:lnTo>
                  <a:pt x="4066" y="1597"/>
                </a:lnTo>
                <a:close/>
                <a:moveTo>
                  <a:pt x="2083" y="1392"/>
                </a:moveTo>
                <a:lnTo>
                  <a:pt x="2083" y="1392"/>
                </a:lnTo>
                <a:cubicBezTo>
                  <a:pt x="2261" y="1463"/>
                  <a:pt x="2435" y="1543"/>
                  <a:pt x="2600" y="1637"/>
                </a:cubicBezTo>
                <a:lnTo>
                  <a:pt x="2609" y="1646"/>
                </a:lnTo>
                <a:cubicBezTo>
                  <a:pt x="2542" y="1637"/>
                  <a:pt x="2471" y="1632"/>
                  <a:pt x="2399" y="1628"/>
                </a:cubicBezTo>
                <a:cubicBezTo>
                  <a:pt x="2359" y="1623"/>
                  <a:pt x="2323" y="1619"/>
                  <a:pt x="2283" y="1614"/>
                </a:cubicBezTo>
                <a:cubicBezTo>
                  <a:pt x="2216" y="1539"/>
                  <a:pt x="2150" y="1463"/>
                  <a:pt x="2083" y="1392"/>
                </a:cubicBezTo>
                <a:close/>
                <a:moveTo>
                  <a:pt x="3638" y="1619"/>
                </a:moveTo>
                <a:cubicBezTo>
                  <a:pt x="3661" y="1628"/>
                  <a:pt x="3679" y="1641"/>
                  <a:pt x="3701" y="1650"/>
                </a:cubicBezTo>
                <a:cubicBezTo>
                  <a:pt x="3692" y="1650"/>
                  <a:pt x="3683" y="1655"/>
                  <a:pt x="3679" y="1659"/>
                </a:cubicBezTo>
                <a:lnTo>
                  <a:pt x="3656" y="1659"/>
                </a:lnTo>
                <a:cubicBezTo>
                  <a:pt x="3652" y="1646"/>
                  <a:pt x="3647" y="1632"/>
                  <a:pt x="3638" y="1619"/>
                </a:cubicBezTo>
                <a:close/>
                <a:moveTo>
                  <a:pt x="3576" y="1637"/>
                </a:moveTo>
                <a:cubicBezTo>
                  <a:pt x="3581" y="1646"/>
                  <a:pt x="3585" y="1650"/>
                  <a:pt x="3594" y="1659"/>
                </a:cubicBezTo>
                <a:cubicBezTo>
                  <a:pt x="3567" y="1663"/>
                  <a:pt x="3540" y="1663"/>
                  <a:pt x="3518" y="1663"/>
                </a:cubicBezTo>
                <a:cubicBezTo>
                  <a:pt x="3536" y="1655"/>
                  <a:pt x="3558" y="1646"/>
                  <a:pt x="3576" y="1637"/>
                </a:cubicBezTo>
                <a:close/>
                <a:moveTo>
                  <a:pt x="2399" y="1244"/>
                </a:moveTo>
                <a:cubicBezTo>
                  <a:pt x="2546" y="1262"/>
                  <a:pt x="2698" y="1276"/>
                  <a:pt x="2849" y="1285"/>
                </a:cubicBezTo>
                <a:cubicBezTo>
                  <a:pt x="2890" y="1298"/>
                  <a:pt x="2930" y="1311"/>
                  <a:pt x="2974" y="1325"/>
                </a:cubicBezTo>
                <a:cubicBezTo>
                  <a:pt x="3166" y="1400"/>
                  <a:pt x="3358" y="1481"/>
                  <a:pt x="3540" y="1574"/>
                </a:cubicBezTo>
                <a:lnTo>
                  <a:pt x="3549" y="1583"/>
                </a:lnTo>
                <a:cubicBezTo>
                  <a:pt x="3478" y="1606"/>
                  <a:pt x="3411" y="1632"/>
                  <a:pt x="3349" y="1668"/>
                </a:cubicBezTo>
                <a:lnTo>
                  <a:pt x="3255" y="1668"/>
                </a:lnTo>
                <a:cubicBezTo>
                  <a:pt x="3081" y="1668"/>
                  <a:pt x="2907" y="1663"/>
                  <a:pt x="2734" y="1650"/>
                </a:cubicBezTo>
                <a:cubicBezTo>
                  <a:pt x="2644" y="1592"/>
                  <a:pt x="2546" y="1543"/>
                  <a:pt x="2457" y="1499"/>
                </a:cubicBezTo>
                <a:cubicBezTo>
                  <a:pt x="2319" y="1432"/>
                  <a:pt x="2176" y="1365"/>
                  <a:pt x="2034" y="1311"/>
                </a:cubicBezTo>
                <a:cubicBezTo>
                  <a:pt x="2154" y="1289"/>
                  <a:pt x="2274" y="1267"/>
                  <a:pt x="2399" y="1244"/>
                </a:cubicBezTo>
                <a:close/>
                <a:moveTo>
                  <a:pt x="1392" y="1164"/>
                </a:moveTo>
                <a:lnTo>
                  <a:pt x="1436" y="1178"/>
                </a:lnTo>
                <a:cubicBezTo>
                  <a:pt x="1476" y="1244"/>
                  <a:pt x="1521" y="1307"/>
                  <a:pt x="1570" y="1365"/>
                </a:cubicBezTo>
                <a:lnTo>
                  <a:pt x="1570" y="1369"/>
                </a:lnTo>
                <a:cubicBezTo>
                  <a:pt x="1575" y="1427"/>
                  <a:pt x="1583" y="1485"/>
                  <a:pt x="1588" y="1539"/>
                </a:cubicBezTo>
                <a:cubicBezTo>
                  <a:pt x="1588" y="1552"/>
                  <a:pt x="1597" y="1565"/>
                  <a:pt x="1606" y="1565"/>
                </a:cubicBezTo>
                <a:cubicBezTo>
                  <a:pt x="1650" y="1574"/>
                  <a:pt x="1690" y="1583"/>
                  <a:pt x="1735" y="1588"/>
                </a:cubicBezTo>
                <a:cubicBezTo>
                  <a:pt x="1744" y="1623"/>
                  <a:pt x="1757" y="1655"/>
                  <a:pt x="1771" y="1686"/>
                </a:cubicBezTo>
                <a:cubicBezTo>
                  <a:pt x="1753" y="1672"/>
                  <a:pt x="1735" y="1663"/>
                  <a:pt x="1717" y="1650"/>
                </a:cubicBezTo>
                <a:cubicBezTo>
                  <a:pt x="1637" y="1601"/>
                  <a:pt x="1561" y="1548"/>
                  <a:pt x="1485" y="1494"/>
                </a:cubicBezTo>
                <a:cubicBezTo>
                  <a:pt x="1463" y="1409"/>
                  <a:pt x="1441" y="1325"/>
                  <a:pt x="1414" y="1240"/>
                </a:cubicBezTo>
                <a:cubicBezTo>
                  <a:pt x="1405" y="1213"/>
                  <a:pt x="1401" y="1191"/>
                  <a:pt x="1392" y="1164"/>
                </a:cubicBezTo>
                <a:close/>
                <a:moveTo>
                  <a:pt x="5529" y="1610"/>
                </a:moveTo>
                <a:cubicBezTo>
                  <a:pt x="5538" y="1623"/>
                  <a:pt x="5551" y="1637"/>
                  <a:pt x="5555" y="1655"/>
                </a:cubicBezTo>
                <a:cubicBezTo>
                  <a:pt x="5560" y="1668"/>
                  <a:pt x="5560" y="1681"/>
                  <a:pt x="5560" y="1699"/>
                </a:cubicBezTo>
                <a:cubicBezTo>
                  <a:pt x="5466" y="1681"/>
                  <a:pt x="5373" y="1663"/>
                  <a:pt x="5279" y="1650"/>
                </a:cubicBezTo>
                <a:cubicBezTo>
                  <a:pt x="5364" y="1641"/>
                  <a:pt x="5444" y="1628"/>
                  <a:pt x="5529" y="1610"/>
                </a:cubicBezTo>
                <a:close/>
                <a:moveTo>
                  <a:pt x="460" y="1262"/>
                </a:moveTo>
                <a:cubicBezTo>
                  <a:pt x="531" y="1267"/>
                  <a:pt x="607" y="1267"/>
                  <a:pt x="678" y="1267"/>
                </a:cubicBezTo>
                <a:cubicBezTo>
                  <a:pt x="785" y="1418"/>
                  <a:pt x="897" y="1565"/>
                  <a:pt x="1013" y="1708"/>
                </a:cubicBezTo>
                <a:cubicBezTo>
                  <a:pt x="928" y="1686"/>
                  <a:pt x="839" y="1668"/>
                  <a:pt x="750" y="1650"/>
                </a:cubicBezTo>
                <a:cubicBezTo>
                  <a:pt x="687" y="1641"/>
                  <a:pt x="625" y="1632"/>
                  <a:pt x="563" y="1628"/>
                </a:cubicBezTo>
                <a:cubicBezTo>
                  <a:pt x="518" y="1507"/>
                  <a:pt x="482" y="1387"/>
                  <a:pt x="460" y="1262"/>
                </a:cubicBezTo>
                <a:close/>
                <a:moveTo>
                  <a:pt x="3808" y="1704"/>
                </a:moveTo>
                <a:cubicBezTo>
                  <a:pt x="3817" y="1708"/>
                  <a:pt x="3821" y="1713"/>
                  <a:pt x="3830" y="1717"/>
                </a:cubicBezTo>
                <a:cubicBezTo>
                  <a:pt x="3799" y="1730"/>
                  <a:pt x="3768" y="1739"/>
                  <a:pt x="3732" y="1748"/>
                </a:cubicBezTo>
                <a:cubicBezTo>
                  <a:pt x="3745" y="1735"/>
                  <a:pt x="3759" y="1721"/>
                  <a:pt x="3772" y="1708"/>
                </a:cubicBezTo>
                <a:cubicBezTo>
                  <a:pt x="3781" y="1708"/>
                  <a:pt x="3795" y="1708"/>
                  <a:pt x="3808" y="1704"/>
                </a:cubicBezTo>
                <a:close/>
                <a:moveTo>
                  <a:pt x="4833" y="1579"/>
                </a:moveTo>
                <a:cubicBezTo>
                  <a:pt x="4855" y="1583"/>
                  <a:pt x="4878" y="1592"/>
                  <a:pt x="4900" y="1597"/>
                </a:cubicBezTo>
                <a:cubicBezTo>
                  <a:pt x="4918" y="1606"/>
                  <a:pt x="4936" y="1610"/>
                  <a:pt x="4954" y="1619"/>
                </a:cubicBezTo>
                <a:lnTo>
                  <a:pt x="4949" y="1619"/>
                </a:lnTo>
                <a:cubicBezTo>
                  <a:pt x="4913" y="1619"/>
                  <a:pt x="4913" y="1672"/>
                  <a:pt x="4949" y="1677"/>
                </a:cubicBezTo>
                <a:lnTo>
                  <a:pt x="4971" y="1677"/>
                </a:lnTo>
                <a:cubicBezTo>
                  <a:pt x="4945" y="1704"/>
                  <a:pt x="4913" y="1735"/>
                  <a:pt x="4887" y="1762"/>
                </a:cubicBezTo>
                <a:cubicBezTo>
                  <a:pt x="4762" y="1713"/>
                  <a:pt x="4633" y="1668"/>
                  <a:pt x="4508" y="1632"/>
                </a:cubicBezTo>
                <a:cubicBezTo>
                  <a:pt x="4615" y="1614"/>
                  <a:pt x="4726" y="1597"/>
                  <a:pt x="4833" y="1579"/>
                </a:cubicBezTo>
                <a:close/>
                <a:moveTo>
                  <a:pt x="946" y="1253"/>
                </a:moveTo>
                <a:cubicBezTo>
                  <a:pt x="1017" y="1423"/>
                  <a:pt x="1106" y="1583"/>
                  <a:pt x="1200" y="1739"/>
                </a:cubicBezTo>
                <a:cubicBezTo>
                  <a:pt x="1205" y="1748"/>
                  <a:pt x="1209" y="1757"/>
                  <a:pt x="1218" y="1766"/>
                </a:cubicBezTo>
                <a:lnTo>
                  <a:pt x="1102" y="1730"/>
                </a:lnTo>
                <a:cubicBezTo>
                  <a:pt x="1075" y="1699"/>
                  <a:pt x="1048" y="1663"/>
                  <a:pt x="1022" y="1628"/>
                </a:cubicBezTo>
                <a:cubicBezTo>
                  <a:pt x="928" y="1512"/>
                  <a:pt x="835" y="1392"/>
                  <a:pt x="745" y="1267"/>
                </a:cubicBezTo>
                <a:cubicBezTo>
                  <a:pt x="812" y="1267"/>
                  <a:pt x="879" y="1262"/>
                  <a:pt x="946" y="1253"/>
                </a:cubicBezTo>
                <a:close/>
                <a:moveTo>
                  <a:pt x="5292" y="1708"/>
                </a:moveTo>
                <a:lnTo>
                  <a:pt x="5292" y="1708"/>
                </a:lnTo>
                <a:cubicBezTo>
                  <a:pt x="5373" y="1721"/>
                  <a:pt x="5457" y="1735"/>
                  <a:pt x="5542" y="1753"/>
                </a:cubicBezTo>
                <a:lnTo>
                  <a:pt x="5538" y="1762"/>
                </a:lnTo>
                <a:cubicBezTo>
                  <a:pt x="5488" y="1766"/>
                  <a:pt x="5444" y="1766"/>
                  <a:pt x="5399" y="1770"/>
                </a:cubicBezTo>
                <a:cubicBezTo>
                  <a:pt x="5364" y="1748"/>
                  <a:pt x="5328" y="1730"/>
                  <a:pt x="5292" y="1708"/>
                </a:cubicBezTo>
                <a:close/>
                <a:moveTo>
                  <a:pt x="3487" y="1721"/>
                </a:moveTo>
                <a:cubicBezTo>
                  <a:pt x="3442" y="1735"/>
                  <a:pt x="3393" y="1753"/>
                  <a:pt x="3349" y="1770"/>
                </a:cubicBezTo>
                <a:lnTo>
                  <a:pt x="3331" y="1775"/>
                </a:lnTo>
                <a:cubicBezTo>
                  <a:pt x="3358" y="1757"/>
                  <a:pt x="3384" y="1739"/>
                  <a:pt x="3411" y="1721"/>
                </a:cubicBezTo>
                <a:close/>
                <a:moveTo>
                  <a:pt x="4151" y="1690"/>
                </a:moveTo>
                <a:cubicBezTo>
                  <a:pt x="4165" y="1730"/>
                  <a:pt x="4173" y="1766"/>
                  <a:pt x="4182" y="1806"/>
                </a:cubicBezTo>
                <a:cubicBezTo>
                  <a:pt x="4156" y="1770"/>
                  <a:pt x="4129" y="1739"/>
                  <a:pt x="4102" y="1704"/>
                </a:cubicBezTo>
                <a:cubicBezTo>
                  <a:pt x="4120" y="1699"/>
                  <a:pt x="4133" y="1695"/>
                  <a:pt x="4151" y="1690"/>
                </a:cubicBezTo>
                <a:close/>
                <a:moveTo>
                  <a:pt x="4044" y="1721"/>
                </a:moveTo>
                <a:cubicBezTo>
                  <a:pt x="4071" y="1753"/>
                  <a:pt x="4093" y="1784"/>
                  <a:pt x="4120" y="1815"/>
                </a:cubicBezTo>
                <a:cubicBezTo>
                  <a:pt x="4075" y="1788"/>
                  <a:pt x="4031" y="1766"/>
                  <a:pt x="3986" y="1739"/>
                </a:cubicBezTo>
                <a:cubicBezTo>
                  <a:pt x="4004" y="1735"/>
                  <a:pt x="4026" y="1726"/>
                  <a:pt x="4044" y="1721"/>
                </a:cubicBezTo>
                <a:close/>
                <a:moveTo>
                  <a:pt x="5043" y="1681"/>
                </a:moveTo>
                <a:cubicBezTo>
                  <a:pt x="5069" y="1686"/>
                  <a:pt x="5096" y="1686"/>
                  <a:pt x="5123" y="1690"/>
                </a:cubicBezTo>
                <a:cubicBezTo>
                  <a:pt x="5185" y="1717"/>
                  <a:pt x="5243" y="1748"/>
                  <a:pt x="5297" y="1779"/>
                </a:cubicBezTo>
                <a:cubicBezTo>
                  <a:pt x="5203" y="1788"/>
                  <a:pt x="5110" y="1802"/>
                  <a:pt x="5020" y="1815"/>
                </a:cubicBezTo>
                <a:cubicBezTo>
                  <a:pt x="5012" y="1811"/>
                  <a:pt x="5003" y="1811"/>
                  <a:pt x="4998" y="1811"/>
                </a:cubicBezTo>
                <a:cubicBezTo>
                  <a:pt x="4980" y="1802"/>
                  <a:pt x="4962" y="1793"/>
                  <a:pt x="4940" y="1784"/>
                </a:cubicBezTo>
                <a:cubicBezTo>
                  <a:pt x="4976" y="1753"/>
                  <a:pt x="5012" y="1717"/>
                  <a:pt x="5043" y="1681"/>
                </a:cubicBezTo>
                <a:close/>
                <a:moveTo>
                  <a:pt x="1062" y="1231"/>
                </a:moveTo>
                <a:cubicBezTo>
                  <a:pt x="1169" y="1325"/>
                  <a:pt x="1280" y="1414"/>
                  <a:pt x="1392" y="1499"/>
                </a:cubicBezTo>
                <a:cubicBezTo>
                  <a:pt x="1410" y="1507"/>
                  <a:pt x="1423" y="1516"/>
                  <a:pt x="1436" y="1530"/>
                </a:cubicBezTo>
                <a:cubicBezTo>
                  <a:pt x="1459" y="1614"/>
                  <a:pt x="1481" y="1704"/>
                  <a:pt x="1499" y="1788"/>
                </a:cubicBezTo>
                <a:cubicBezTo>
                  <a:pt x="1503" y="1815"/>
                  <a:pt x="1512" y="1842"/>
                  <a:pt x="1517" y="1864"/>
                </a:cubicBezTo>
                <a:cubicBezTo>
                  <a:pt x="1445" y="1842"/>
                  <a:pt x="1369" y="1815"/>
                  <a:pt x="1298" y="1793"/>
                </a:cubicBezTo>
                <a:cubicBezTo>
                  <a:pt x="1285" y="1770"/>
                  <a:pt x="1271" y="1753"/>
                  <a:pt x="1258" y="1730"/>
                </a:cubicBezTo>
                <a:cubicBezTo>
                  <a:pt x="1164" y="1574"/>
                  <a:pt x="1075" y="1409"/>
                  <a:pt x="1004" y="1244"/>
                </a:cubicBezTo>
                <a:cubicBezTo>
                  <a:pt x="1022" y="1240"/>
                  <a:pt x="1040" y="1236"/>
                  <a:pt x="1062" y="1231"/>
                </a:cubicBezTo>
                <a:close/>
                <a:moveTo>
                  <a:pt x="5382" y="1828"/>
                </a:moveTo>
                <a:cubicBezTo>
                  <a:pt x="5408" y="1846"/>
                  <a:pt x="5435" y="1860"/>
                  <a:pt x="5462" y="1877"/>
                </a:cubicBezTo>
                <a:lnTo>
                  <a:pt x="5453" y="1891"/>
                </a:lnTo>
                <a:cubicBezTo>
                  <a:pt x="5364" y="1882"/>
                  <a:pt x="5270" y="1869"/>
                  <a:pt x="5176" y="1851"/>
                </a:cubicBezTo>
                <a:cubicBezTo>
                  <a:pt x="5248" y="1842"/>
                  <a:pt x="5315" y="1833"/>
                  <a:pt x="5382" y="1828"/>
                </a:cubicBezTo>
                <a:close/>
                <a:moveTo>
                  <a:pt x="2827" y="1713"/>
                </a:moveTo>
                <a:lnTo>
                  <a:pt x="2827" y="1713"/>
                </a:lnTo>
                <a:cubicBezTo>
                  <a:pt x="2885" y="1717"/>
                  <a:pt x="2939" y="1717"/>
                  <a:pt x="2992" y="1721"/>
                </a:cubicBezTo>
                <a:lnTo>
                  <a:pt x="3260" y="1721"/>
                </a:lnTo>
                <a:lnTo>
                  <a:pt x="3251" y="1730"/>
                </a:lnTo>
                <a:cubicBezTo>
                  <a:pt x="3197" y="1770"/>
                  <a:pt x="3148" y="1815"/>
                  <a:pt x="3104" y="1864"/>
                </a:cubicBezTo>
                <a:cubicBezTo>
                  <a:pt x="3077" y="1873"/>
                  <a:pt x="3050" y="1886"/>
                  <a:pt x="3023" y="1895"/>
                </a:cubicBezTo>
                <a:cubicBezTo>
                  <a:pt x="2970" y="1828"/>
                  <a:pt x="2903" y="1766"/>
                  <a:pt x="2827" y="1713"/>
                </a:cubicBezTo>
                <a:close/>
                <a:moveTo>
                  <a:pt x="5792" y="1811"/>
                </a:moveTo>
                <a:cubicBezTo>
                  <a:pt x="5890" y="1833"/>
                  <a:pt x="5988" y="1864"/>
                  <a:pt x="6086" y="1895"/>
                </a:cubicBezTo>
                <a:cubicBezTo>
                  <a:pt x="5992" y="1904"/>
                  <a:pt x="5899" y="1909"/>
                  <a:pt x="5805" y="1909"/>
                </a:cubicBezTo>
                <a:cubicBezTo>
                  <a:pt x="5734" y="1909"/>
                  <a:pt x="5662" y="1904"/>
                  <a:pt x="5595" y="1900"/>
                </a:cubicBezTo>
                <a:cubicBezTo>
                  <a:pt x="5578" y="1891"/>
                  <a:pt x="5560" y="1873"/>
                  <a:pt x="5542" y="1864"/>
                </a:cubicBezTo>
                <a:lnTo>
                  <a:pt x="5542" y="1860"/>
                </a:lnTo>
                <a:cubicBezTo>
                  <a:pt x="5551" y="1846"/>
                  <a:pt x="5560" y="1833"/>
                  <a:pt x="5569" y="1815"/>
                </a:cubicBezTo>
                <a:cubicBezTo>
                  <a:pt x="5645" y="1811"/>
                  <a:pt x="5716" y="1811"/>
                  <a:pt x="5792" y="1811"/>
                </a:cubicBezTo>
                <a:close/>
                <a:moveTo>
                  <a:pt x="2109" y="1650"/>
                </a:moveTo>
                <a:lnTo>
                  <a:pt x="2109" y="1650"/>
                </a:lnTo>
                <a:cubicBezTo>
                  <a:pt x="2158" y="1655"/>
                  <a:pt x="2208" y="1659"/>
                  <a:pt x="2252" y="1668"/>
                </a:cubicBezTo>
                <a:cubicBezTo>
                  <a:pt x="2323" y="1748"/>
                  <a:pt x="2390" y="1828"/>
                  <a:pt x="2453" y="1913"/>
                </a:cubicBezTo>
                <a:cubicBezTo>
                  <a:pt x="2337" y="1828"/>
                  <a:pt x="2221" y="1739"/>
                  <a:pt x="2109" y="1650"/>
                </a:cubicBezTo>
                <a:close/>
                <a:moveTo>
                  <a:pt x="1797" y="1606"/>
                </a:moveTo>
                <a:lnTo>
                  <a:pt x="1797" y="1606"/>
                </a:lnTo>
                <a:cubicBezTo>
                  <a:pt x="1945" y="1739"/>
                  <a:pt x="2109" y="1860"/>
                  <a:pt x="2279" y="1967"/>
                </a:cubicBezTo>
                <a:cubicBezTo>
                  <a:pt x="2132" y="1895"/>
                  <a:pt x="1985" y="1815"/>
                  <a:pt x="1842" y="1730"/>
                </a:cubicBezTo>
                <a:cubicBezTo>
                  <a:pt x="1829" y="1690"/>
                  <a:pt x="1811" y="1646"/>
                  <a:pt x="1797" y="1606"/>
                </a:cubicBezTo>
                <a:close/>
                <a:moveTo>
                  <a:pt x="4361" y="1650"/>
                </a:moveTo>
                <a:cubicBezTo>
                  <a:pt x="4401" y="1663"/>
                  <a:pt x="4441" y="1672"/>
                  <a:pt x="4481" y="1686"/>
                </a:cubicBezTo>
                <a:cubicBezTo>
                  <a:pt x="4588" y="1744"/>
                  <a:pt x="4713" y="1788"/>
                  <a:pt x="4824" y="1820"/>
                </a:cubicBezTo>
                <a:cubicBezTo>
                  <a:pt x="4815" y="1833"/>
                  <a:pt x="4802" y="1842"/>
                  <a:pt x="4789" y="1855"/>
                </a:cubicBezTo>
                <a:lnTo>
                  <a:pt x="4775" y="1860"/>
                </a:lnTo>
                <a:cubicBezTo>
                  <a:pt x="4637" y="1886"/>
                  <a:pt x="4499" y="1922"/>
                  <a:pt x="4361" y="1967"/>
                </a:cubicBezTo>
                <a:cubicBezTo>
                  <a:pt x="4334" y="1949"/>
                  <a:pt x="4307" y="1931"/>
                  <a:pt x="4276" y="1913"/>
                </a:cubicBezTo>
                <a:cubicBezTo>
                  <a:pt x="4272" y="1904"/>
                  <a:pt x="4267" y="1900"/>
                  <a:pt x="4258" y="1891"/>
                </a:cubicBezTo>
                <a:cubicBezTo>
                  <a:pt x="4245" y="1820"/>
                  <a:pt x="4227" y="1748"/>
                  <a:pt x="4205" y="1677"/>
                </a:cubicBezTo>
                <a:cubicBezTo>
                  <a:pt x="4227" y="1672"/>
                  <a:pt x="4245" y="1668"/>
                  <a:pt x="4267" y="1663"/>
                </a:cubicBezTo>
                <a:cubicBezTo>
                  <a:pt x="4298" y="1659"/>
                  <a:pt x="4329" y="1655"/>
                  <a:pt x="4361" y="1650"/>
                </a:cubicBezTo>
                <a:close/>
                <a:moveTo>
                  <a:pt x="5243" y="1918"/>
                </a:moveTo>
                <a:lnTo>
                  <a:pt x="5243" y="1918"/>
                </a:lnTo>
                <a:cubicBezTo>
                  <a:pt x="5301" y="1926"/>
                  <a:pt x="5359" y="1935"/>
                  <a:pt x="5417" y="1944"/>
                </a:cubicBezTo>
                <a:cubicBezTo>
                  <a:pt x="5404" y="1958"/>
                  <a:pt x="5395" y="1971"/>
                  <a:pt x="5382" y="1984"/>
                </a:cubicBezTo>
                <a:cubicBezTo>
                  <a:pt x="5337" y="1962"/>
                  <a:pt x="5292" y="1940"/>
                  <a:pt x="5243" y="1918"/>
                </a:cubicBezTo>
                <a:close/>
                <a:moveTo>
                  <a:pt x="3625" y="1730"/>
                </a:moveTo>
                <a:cubicBezTo>
                  <a:pt x="3634" y="1748"/>
                  <a:pt x="3638" y="1762"/>
                  <a:pt x="3643" y="1779"/>
                </a:cubicBezTo>
                <a:cubicBezTo>
                  <a:pt x="3460" y="1846"/>
                  <a:pt x="3277" y="1913"/>
                  <a:pt x="3099" y="1989"/>
                </a:cubicBezTo>
                <a:cubicBezTo>
                  <a:pt x="3112" y="1971"/>
                  <a:pt x="3121" y="1958"/>
                  <a:pt x="3135" y="1944"/>
                </a:cubicBezTo>
                <a:cubicBezTo>
                  <a:pt x="3157" y="1922"/>
                  <a:pt x="3179" y="1904"/>
                  <a:pt x="3197" y="1882"/>
                </a:cubicBezTo>
                <a:cubicBezTo>
                  <a:pt x="3340" y="1828"/>
                  <a:pt x="3482" y="1779"/>
                  <a:pt x="3625" y="1730"/>
                </a:cubicBezTo>
                <a:close/>
                <a:moveTo>
                  <a:pt x="1508" y="1579"/>
                </a:moveTo>
                <a:lnTo>
                  <a:pt x="1508" y="1579"/>
                </a:lnTo>
                <a:cubicBezTo>
                  <a:pt x="1601" y="1646"/>
                  <a:pt x="1699" y="1708"/>
                  <a:pt x="1797" y="1770"/>
                </a:cubicBezTo>
                <a:cubicBezTo>
                  <a:pt x="1824" y="1846"/>
                  <a:pt x="1851" y="1922"/>
                  <a:pt x="1873" y="2002"/>
                </a:cubicBezTo>
                <a:cubicBezTo>
                  <a:pt x="1820" y="1980"/>
                  <a:pt x="1771" y="1958"/>
                  <a:pt x="1717" y="1940"/>
                </a:cubicBezTo>
                <a:cubicBezTo>
                  <a:pt x="1673" y="1922"/>
                  <a:pt x="1624" y="1904"/>
                  <a:pt x="1579" y="1886"/>
                </a:cubicBezTo>
                <a:cubicBezTo>
                  <a:pt x="1557" y="1784"/>
                  <a:pt x="1530" y="1681"/>
                  <a:pt x="1508" y="1579"/>
                </a:cubicBezTo>
                <a:close/>
                <a:moveTo>
                  <a:pt x="2332" y="1677"/>
                </a:moveTo>
                <a:lnTo>
                  <a:pt x="2332" y="1677"/>
                </a:lnTo>
                <a:cubicBezTo>
                  <a:pt x="2462" y="1690"/>
                  <a:pt x="2591" y="1699"/>
                  <a:pt x="2716" y="1708"/>
                </a:cubicBezTo>
                <a:cubicBezTo>
                  <a:pt x="2814" y="1766"/>
                  <a:pt x="2903" y="1837"/>
                  <a:pt x="2974" y="1922"/>
                </a:cubicBezTo>
                <a:cubicBezTo>
                  <a:pt x="2885" y="1962"/>
                  <a:pt x="2800" y="2007"/>
                  <a:pt x="2720" y="2060"/>
                </a:cubicBezTo>
                <a:lnTo>
                  <a:pt x="2711" y="2065"/>
                </a:lnTo>
                <a:cubicBezTo>
                  <a:pt x="2671" y="2042"/>
                  <a:pt x="2631" y="2020"/>
                  <a:pt x="2591" y="1998"/>
                </a:cubicBezTo>
                <a:cubicBezTo>
                  <a:pt x="2511" y="1886"/>
                  <a:pt x="2422" y="1779"/>
                  <a:pt x="2332" y="1677"/>
                </a:cubicBezTo>
                <a:close/>
                <a:moveTo>
                  <a:pt x="4708" y="1931"/>
                </a:moveTo>
                <a:lnTo>
                  <a:pt x="4708" y="1931"/>
                </a:lnTo>
                <a:cubicBezTo>
                  <a:pt x="4646" y="1984"/>
                  <a:pt x="4588" y="2038"/>
                  <a:pt x="4526" y="2087"/>
                </a:cubicBezTo>
                <a:cubicBezTo>
                  <a:pt x="4490" y="2060"/>
                  <a:pt x="4454" y="2033"/>
                  <a:pt x="4419" y="2011"/>
                </a:cubicBezTo>
                <a:cubicBezTo>
                  <a:pt x="4512" y="1980"/>
                  <a:pt x="4610" y="1953"/>
                  <a:pt x="4708" y="1931"/>
                </a:cubicBezTo>
                <a:close/>
                <a:moveTo>
                  <a:pt x="1895" y="1614"/>
                </a:moveTo>
                <a:lnTo>
                  <a:pt x="1895" y="1614"/>
                </a:lnTo>
                <a:cubicBezTo>
                  <a:pt x="1931" y="1623"/>
                  <a:pt x="1967" y="1628"/>
                  <a:pt x="2002" y="1632"/>
                </a:cubicBezTo>
                <a:cubicBezTo>
                  <a:pt x="2118" y="1730"/>
                  <a:pt x="2234" y="1824"/>
                  <a:pt x="2359" y="1913"/>
                </a:cubicBezTo>
                <a:cubicBezTo>
                  <a:pt x="2422" y="1958"/>
                  <a:pt x="2488" y="1998"/>
                  <a:pt x="2551" y="2038"/>
                </a:cubicBezTo>
                <a:cubicBezTo>
                  <a:pt x="2564" y="2056"/>
                  <a:pt x="2578" y="2074"/>
                  <a:pt x="2591" y="2091"/>
                </a:cubicBezTo>
                <a:cubicBezTo>
                  <a:pt x="2462" y="2016"/>
                  <a:pt x="2328" y="1935"/>
                  <a:pt x="2203" y="1851"/>
                </a:cubicBezTo>
                <a:cubicBezTo>
                  <a:pt x="2096" y="1779"/>
                  <a:pt x="1994" y="1699"/>
                  <a:pt x="1895" y="1614"/>
                </a:cubicBezTo>
                <a:close/>
                <a:moveTo>
                  <a:pt x="3910" y="1762"/>
                </a:moveTo>
                <a:cubicBezTo>
                  <a:pt x="4013" y="1820"/>
                  <a:pt x="4111" y="1877"/>
                  <a:pt x="4209" y="1935"/>
                </a:cubicBezTo>
                <a:cubicBezTo>
                  <a:pt x="4214" y="1962"/>
                  <a:pt x="4218" y="1989"/>
                  <a:pt x="4222" y="2016"/>
                </a:cubicBezTo>
                <a:cubicBezTo>
                  <a:pt x="4165" y="2038"/>
                  <a:pt x="4107" y="2065"/>
                  <a:pt x="4044" y="2091"/>
                </a:cubicBezTo>
                <a:cubicBezTo>
                  <a:pt x="4013" y="2065"/>
                  <a:pt x="3977" y="2033"/>
                  <a:pt x="3946" y="2007"/>
                </a:cubicBezTo>
                <a:cubicBezTo>
                  <a:pt x="3879" y="1944"/>
                  <a:pt x="3821" y="1882"/>
                  <a:pt x="3763" y="1811"/>
                </a:cubicBezTo>
                <a:cubicBezTo>
                  <a:pt x="3812" y="1793"/>
                  <a:pt x="3861" y="1775"/>
                  <a:pt x="3910" y="1762"/>
                </a:cubicBezTo>
                <a:close/>
                <a:moveTo>
                  <a:pt x="5003" y="1873"/>
                </a:moveTo>
                <a:cubicBezTo>
                  <a:pt x="5118" y="1922"/>
                  <a:pt x="5234" y="1976"/>
                  <a:pt x="5346" y="2029"/>
                </a:cubicBezTo>
                <a:cubicBezTo>
                  <a:pt x="5328" y="2051"/>
                  <a:pt x="5310" y="2069"/>
                  <a:pt x="5292" y="2091"/>
                </a:cubicBezTo>
                <a:cubicBezTo>
                  <a:pt x="5261" y="2091"/>
                  <a:pt x="5230" y="2091"/>
                  <a:pt x="5199" y="2087"/>
                </a:cubicBezTo>
                <a:lnTo>
                  <a:pt x="5029" y="2087"/>
                </a:lnTo>
                <a:cubicBezTo>
                  <a:pt x="4887" y="2087"/>
                  <a:pt x="4744" y="2091"/>
                  <a:pt x="4597" y="2100"/>
                </a:cubicBezTo>
                <a:cubicBezTo>
                  <a:pt x="4659" y="2047"/>
                  <a:pt x="4722" y="1993"/>
                  <a:pt x="4780" y="1940"/>
                </a:cubicBezTo>
                <a:lnTo>
                  <a:pt x="4815" y="1909"/>
                </a:lnTo>
                <a:cubicBezTo>
                  <a:pt x="4878" y="1895"/>
                  <a:pt x="4940" y="1882"/>
                  <a:pt x="5003" y="1873"/>
                </a:cubicBezTo>
                <a:close/>
                <a:moveTo>
                  <a:pt x="5399" y="2056"/>
                </a:moveTo>
                <a:cubicBezTo>
                  <a:pt x="5426" y="2069"/>
                  <a:pt x="5453" y="2083"/>
                  <a:pt x="5480" y="2100"/>
                </a:cubicBezTo>
                <a:cubicBezTo>
                  <a:pt x="5439" y="2096"/>
                  <a:pt x="5404" y="2096"/>
                  <a:pt x="5364" y="2091"/>
                </a:cubicBezTo>
                <a:cubicBezTo>
                  <a:pt x="5377" y="2083"/>
                  <a:pt x="5386" y="2069"/>
                  <a:pt x="5399" y="2056"/>
                </a:cubicBezTo>
                <a:close/>
                <a:moveTo>
                  <a:pt x="3005" y="1967"/>
                </a:moveTo>
                <a:lnTo>
                  <a:pt x="3019" y="1980"/>
                </a:lnTo>
                <a:cubicBezTo>
                  <a:pt x="3005" y="1998"/>
                  <a:pt x="2997" y="2016"/>
                  <a:pt x="2988" y="2033"/>
                </a:cubicBezTo>
                <a:cubicBezTo>
                  <a:pt x="2930" y="2056"/>
                  <a:pt x="2876" y="2078"/>
                  <a:pt x="2823" y="2105"/>
                </a:cubicBezTo>
                <a:lnTo>
                  <a:pt x="2805" y="2109"/>
                </a:lnTo>
                <a:cubicBezTo>
                  <a:pt x="2796" y="2105"/>
                  <a:pt x="2783" y="2100"/>
                  <a:pt x="2774" y="2096"/>
                </a:cubicBezTo>
                <a:cubicBezTo>
                  <a:pt x="2849" y="2047"/>
                  <a:pt x="2925" y="2007"/>
                  <a:pt x="3005" y="1967"/>
                </a:cubicBezTo>
                <a:close/>
                <a:moveTo>
                  <a:pt x="4321" y="2042"/>
                </a:moveTo>
                <a:cubicBezTo>
                  <a:pt x="4347" y="2065"/>
                  <a:pt x="4370" y="2091"/>
                  <a:pt x="4392" y="2114"/>
                </a:cubicBezTo>
                <a:cubicBezTo>
                  <a:pt x="4356" y="2118"/>
                  <a:pt x="4321" y="2118"/>
                  <a:pt x="4285" y="2123"/>
                </a:cubicBezTo>
                <a:cubicBezTo>
                  <a:pt x="4285" y="2100"/>
                  <a:pt x="4285" y="2078"/>
                  <a:pt x="4280" y="2056"/>
                </a:cubicBezTo>
                <a:cubicBezTo>
                  <a:pt x="4294" y="2051"/>
                  <a:pt x="4307" y="2047"/>
                  <a:pt x="4321" y="2042"/>
                </a:cubicBezTo>
                <a:close/>
                <a:moveTo>
                  <a:pt x="5480" y="1949"/>
                </a:moveTo>
                <a:cubicBezTo>
                  <a:pt x="5511" y="1953"/>
                  <a:pt x="5542" y="1953"/>
                  <a:pt x="5573" y="1958"/>
                </a:cubicBezTo>
                <a:cubicBezTo>
                  <a:pt x="5587" y="1967"/>
                  <a:pt x="5604" y="1980"/>
                  <a:pt x="5618" y="1989"/>
                </a:cubicBezTo>
                <a:cubicBezTo>
                  <a:pt x="5671" y="2029"/>
                  <a:pt x="5725" y="2074"/>
                  <a:pt x="5778" y="2123"/>
                </a:cubicBezTo>
                <a:cubicBezTo>
                  <a:pt x="5720" y="2118"/>
                  <a:pt x="5667" y="2109"/>
                  <a:pt x="5609" y="2105"/>
                </a:cubicBezTo>
                <a:cubicBezTo>
                  <a:pt x="5551" y="2074"/>
                  <a:pt x="5493" y="2042"/>
                  <a:pt x="5435" y="2011"/>
                </a:cubicBezTo>
                <a:cubicBezTo>
                  <a:pt x="5448" y="1989"/>
                  <a:pt x="5466" y="1971"/>
                  <a:pt x="5480" y="1949"/>
                </a:cubicBezTo>
                <a:close/>
                <a:moveTo>
                  <a:pt x="4231" y="2078"/>
                </a:moveTo>
                <a:lnTo>
                  <a:pt x="4236" y="2127"/>
                </a:lnTo>
                <a:cubicBezTo>
                  <a:pt x="4196" y="2132"/>
                  <a:pt x="4156" y="2136"/>
                  <a:pt x="4115" y="2140"/>
                </a:cubicBezTo>
                <a:lnTo>
                  <a:pt x="4098" y="2127"/>
                </a:lnTo>
                <a:cubicBezTo>
                  <a:pt x="4142" y="2109"/>
                  <a:pt x="4187" y="2091"/>
                  <a:pt x="4231" y="2078"/>
                </a:cubicBezTo>
                <a:close/>
                <a:moveTo>
                  <a:pt x="2934" y="2114"/>
                </a:moveTo>
                <a:cubicBezTo>
                  <a:pt x="2930" y="2127"/>
                  <a:pt x="2925" y="2136"/>
                  <a:pt x="2921" y="2145"/>
                </a:cubicBezTo>
                <a:lnTo>
                  <a:pt x="2916" y="2154"/>
                </a:lnTo>
                <a:cubicBezTo>
                  <a:pt x="2903" y="2149"/>
                  <a:pt x="2890" y="2145"/>
                  <a:pt x="2876" y="2140"/>
                </a:cubicBezTo>
                <a:cubicBezTo>
                  <a:pt x="2898" y="2132"/>
                  <a:pt x="2916" y="2123"/>
                  <a:pt x="2934" y="2114"/>
                </a:cubicBezTo>
                <a:close/>
                <a:moveTo>
                  <a:pt x="6108" y="1949"/>
                </a:moveTo>
                <a:lnTo>
                  <a:pt x="6108" y="1949"/>
                </a:lnTo>
                <a:cubicBezTo>
                  <a:pt x="6068" y="2029"/>
                  <a:pt x="6015" y="2096"/>
                  <a:pt x="5948" y="2154"/>
                </a:cubicBezTo>
                <a:cubicBezTo>
                  <a:pt x="5921" y="2145"/>
                  <a:pt x="5894" y="2140"/>
                  <a:pt x="5867" y="2136"/>
                </a:cubicBezTo>
                <a:cubicBezTo>
                  <a:pt x="5845" y="2114"/>
                  <a:pt x="5823" y="2087"/>
                  <a:pt x="5796" y="2065"/>
                </a:cubicBezTo>
                <a:cubicBezTo>
                  <a:pt x="5760" y="2029"/>
                  <a:pt x="5716" y="1998"/>
                  <a:pt x="5676" y="1962"/>
                </a:cubicBezTo>
                <a:cubicBezTo>
                  <a:pt x="5720" y="1962"/>
                  <a:pt x="5760" y="1967"/>
                  <a:pt x="5805" y="1967"/>
                </a:cubicBezTo>
                <a:cubicBezTo>
                  <a:pt x="5845" y="1967"/>
                  <a:pt x="5885" y="1962"/>
                  <a:pt x="5925" y="1962"/>
                </a:cubicBezTo>
                <a:cubicBezTo>
                  <a:pt x="5988" y="1962"/>
                  <a:pt x="6050" y="1958"/>
                  <a:pt x="6108" y="1949"/>
                </a:cubicBezTo>
                <a:close/>
                <a:moveTo>
                  <a:pt x="5239" y="2145"/>
                </a:moveTo>
                <a:lnTo>
                  <a:pt x="5221" y="2158"/>
                </a:lnTo>
                <a:lnTo>
                  <a:pt x="5025" y="2158"/>
                </a:lnTo>
                <a:cubicBezTo>
                  <a:pt x="4891" y="2158"/>
                  <a:pt x="4753" y="2163"/>
                  <a:pt x="4615" y="2167"/>
                </a:cubicBezTo>
                <a:lnTo>
                  <a:pt x="4610" y="2163"/>
                </a:lnTo>
                <a:lnTo>
                  <a:pt x="4601" y="2154"/>
                </a:lnTo>
                <a:cubicBezTo>
                  <a:pt x="4744" y="2145"/>
                  <a:pt x="4887" y="2145"/>
                  <a:pt x="5034" y="2145"/>
                </a:cubicBezTo>
                <a:close/>
                <a:moveTo>
                  <a:pt x="5315" y="2149"/>
                </a:moveTo>
                <a:cubicBezTo>
                  <a:pt x="5408" y="2154"/>
                  <a:pt x="5497" y="2158"/>
                  <a:pt x="5591" y="2163"/>
                </a:cubicBezTo>
                <a:lnTo>
                  <a:pt x="5600" y="2163"/>
                </a:lnTo>
                <a:lnTo>
                  <a:pt x="5627" y="2181"/>
                </a:lnTo>
                <a:lnTo>
                  <a:pt x="5636" y="2185"/>
                </a:lnTo>
                <a:cubicBezTo>
                  <a:pt x="5524" y="2176"/>
                  <a:pt x="5413" y="2167"/>
                  <a:pt x="5301" y="2163"/>
                </a:cubicBezTo>
                <a:lnTo>
                  <a:pt x="5315" y="2149"/>
                </a:lnTo>
                <a:close/>
                <a:moveTo>
                  <a:pt x="4428" y="2167"/>
                </a:moveTo>
                <a:cubicBezTo>
                  <a:pt x="4419" y="2172"/>
                  <a:pt x="4414" y="2176"/>
                  <a:pt x="4405" y="2181"/>
                </a:cubicBezTo>
                <a:cubicBezTo>
                  <a:pt x="4365" y="2185"/>
                  <a:pt x="4329" y="2190"/>
                  <a:pt x="4289" y="2194"/>
                </a:cubicBezTo>
                <a:lnTo>
                  <a:pt x="4289" y="2176"/>
                </a:lnTo>
                <a:cubicBezTo>
                  <a:pt x="4334" y="2172"/>
                  <a:pt x="4383" y="2167"/>
                  <a:pt x="4428" y="2167"/>
                </a:cubicBezTo>
                <a:close/>
                <a:moveTo>
                  <a:pt x="3723" y="1851"/>
                </a:moveTo>
                <a:lnTo>
                  <a:pt x="3723" y="1851"/>
                </a:lnTo>
                <a:cubicBezTo>
                  <a:pt x="3803" y="1949"/>
                  <a:pt x="3893" y="2038"/>
                  <a:pt x="3991" y="2114"/>
                </a:cubicBezTo>
                <a:cubicBezTo>
                  <a:pt x="3951" y="2132"/>
                  <a:pt x="3910" y="2154"/>
                  <a:pt x="3875" y="2172"/>
                </a:cubicBezTo>
                <a:cubicBezTo>
                  <a:pt x="3817" y="2181"/>
                  <a:pt x="3759" y="2190"/>
                  <a:pt x="3701" y="2198"/>
                </a:cubicBezTo>
                <a:cubicBezTo>
                  <a:pt x="3754" y="2123"/>
                  <a:pt x="3759" y="2020"/>
                  <a:pt x="3741" y="1926"/>
                </a:cubicBezTo>
                <a:cubicBezTo>
                  <a:pt x="3737" y="1900"/>
                  <a:pt x="3732" y="1877"/>
                  <a:pt x="3723" y="1851"/>
                </a:cubicBezTo>
                <a:close/>
                <a:moveTo>
                  <a:pt x="5729" y="2172"/>
                </a:moveTo>
                <a:cubicBezTo>
                  <a:pt x="5765" y="2176"/>
                  <a:pt x="5805" y="2181"/>
                  <a:pt x="5841" y="2190"/>
                </a:cubicBezTo>
                <a:lnTo>
                  <a:pt x="5858" y="2203"/>
                </a:lnTo>
                <a:cubicBezTo>
                  <a:pt x="5827" y="2203"/>
                  <a:pt x="5796" y="2198"/>
                  <a:pt x="5765" y="2194"/>
                </a:cubicBezTo>
                <a:cubicBezTo>
                  <a:pt x="5752" y="2190"/>
                  <a:pt x="5738" y="2181"/>
                  <a:pt x="5729" y="2172"/>
                </a:cubicBezTo>
                <a:close/>
                <a:moveTo>
                  <a:pt x="2805" y="2172"/>
                </a:moveTo>
                <a:cubicBezTo>
                  <a:pt x="2827" y="2181"/>
                  <a:pt x="2845" y="2190"/>
                  <a:pt x="2867" y="2198"/>
                </a:cubicBezTo>
                <a:lnTo>
                  <a:pt x="2858" y="2207"/>
                </a:lnTo>
                <a:cubicBezTo>
                  <a:pt x="2832" y="2198"/>
                  <a:pt x="2809" y="2190"/>
                  <a:pt x="2787" y="2181"/>
                </a:cubicBezTo>
                <a:lnTo>
                  <a:pt x="2800" y="2176"/>
                </a:lnTo>
                <a:lnTo>
                  <a:pt x="2805" y="2172"/>
                </a:lnTo>
                <a:close/>
                <a:moveTo>
                  <a:pt x="3077" y="2105"/>
                </a:moveTo>
                <a:cubicBezTo>
                  <a:pt x="3090" y="2140"/>
                  <a:pt x="3099" y="2176"/>
                  <a:pt x="3104" y="2216"/>
                </a:cubicBezTo>
                <a:cubicBezTo>
                  <a:pt x="3095" y="2212"/>
                  <a:pt x="3081" y="2207"/>
                  <a:pt x="3068" y="2207"/>
                </a:cubicBezTo>
                <a:cubicBezTo>
                  <a:pt x="3041" y="2198"/>
                  <a:pt x="3014" y="2190"/>
                  <a:pt x="2988" y="2181"/>
                </a:cubicBezTo>
                <a:lnTo>
                  <a:pt x="2992" y="2163"/>
                </a:lnTo>
                <a:cubicBezTo>
                  <a:pt x="3019" y="2145"/>
                  <a:pt x="3050" y="2123"/>
                  <a:pt x="3077" y="2105"/>
                </a:cubicBezTo>
                <a:close/>
                <a:moveTo>
                  <a:pt x="3665" y="1851"/>
                </a:moveTo>
                <a:cubicBezTo>
                  <a:pt x="3674" y="1877"/>
                  <a:pt x="3683" y="1909"/>
                  <a:pt x="3688" y="1935"/>
                </a:cubicBezTo>
                <a:cubicBezTo>
                  <a:pt x="3701" y="2016"/>
                  <a:pt x="3705" y="2114"/>
                  <a:pt x="3647" y="2181"/>
                </a:cubicBezTo>
                <a:cubicBezTo>
                  <a:pt x="3634" y="2194"/>
                  <a:pt x="3616" y="2207"/>
                  <a:pt x="3598" y="2216"/>
                </a:cubicBezTo>
                <a:lnTo>
                  <a:pt x="3589" y="2216"/>
                </a:lnTo>
                <a:cubicBezTo>
                  <a:pt x="3576" y="2105"/>
                  <a:pt x="3594" y="1984"/>
                  <a:pt x="3652" y="1877"/>
                </a:cubicBezTo>
                <a:cubicBezTo>
                  <a:pt x="3656" y="1869"/>
                  <a:pt x="3661" y="1860"/>
                  <a:pt x="3665" y="1851"/>
                </a:cubicBezTo>
                <a:close/>
                <a:moveTo>
                  <a:pt x="1347" y="1869"/>
                </a:moveTo>
                <a:cubicBezTo>
                  <a:pt x="1405" y="1886"/>
                  <a:pt x="1463" y="1909"/>
                  <a:pt x="1521" y="1926"/>
                </a:cubicBezTo>
                <a:lnTo>
                  <a:pt x="1530" y="1931"/>
                </a:lnTo>
                <a:cubicBezTo>
                  <a:pt x="1552" y="2025"/>
                  <a:pt x="1570" y="2123"/>
                  <a:pt x="1583" y="2221"/>
                </a:cubicBezTo>
                <a:cubicBezTo>
                  <a:pt x="1503" y="2105"/>
                  <a:pt x="1423" y="1984"/>
                  <a:pt x="1347" y="1869"/>
                </a:cubicBezTo>
                <a:close/>
                <a:moveTo>
                  <a:pt x="4102" y="2198"/>
                </a:moveTo>
                <a:lnTo>
                  <a:pt x="4115" y="2207"/>
                </a:lnTo>
                <a:cubicBezTo>
                  <a:pt x="4035" y="2216"/>
                  <a:pt x="3955" y="2230"/>
                  <a:pt x="3870" y="2239"/>
                </a:cubicBezTo>
                <a:cubicBezTo>
                  <a:pt x="3879" y="2234"/>
                  <a:pt x="3888" y="2230"/>
                  <a:pt x="3897" y="2225"/>
                </a:cubicBezTo>
                <a:cubicBezTo>
                  <a:pt x="3964" y="2216"/>
                  <a:pt x="4031" y="2207"/>
                  <a:pt x="4102" y="2198"/>
                </a:cubicBezTo>
                <a:close/>
                <a:moveTo>
                  <a:pt x="3594" y="1869"/>
                </a:moveTo>
                <a:cubicBezTo>
                  <a:pt x="3540" y="1984"/>
                  <a:pt x="3523" y="2109"/>
                  <a:pt x="3536" y="2230"/>
                </a:cubicBezTo>
                <a:cubicBezTo>
                  <a:pt x="3496" y="2239"/>
                  <a:pt x="3456" y="2243"/>
                  <a:pt x="3416" y="2252"/>
                </a:cubicBezTo>
                <a:lnTo>
                  <a:pt x="3362" y="2252"/>
                </a:lnTo>
                <a:cubicBezTo>
                  <a:pt x="3295" y="2247"/>
                  <a:pt x="3233" y="2243"/>
                  <a:pt x="3166" y="2230"/>
                </a:cubicBezTo>
                <a:cubicBezTo>
                  <a:pt x="3162" y="2203"/>
                  <a:pt x="3157" y="2181"/>
                  <a:pt x="3153" y="2158"/>
                </a:cubicBezTo>
                <a:cubicBezTo>
                  <a:pt x="3148" y="2132"/>
                  <a:pt x="3139" y="2100"/>
                  <a:pt x="3130" y="2074"/>
                </a:cubicBezTo>
                <a:cubicBezTo>
                  <a:pt x="3219" y="2025"/>
                  <a:pt x="3313" y="1980"/>
                  <a:pt x="3407" y="1944"/>
                </a:cubicBezTo>
                <a:cubicBezTo>
                  <a:pt x="3469" y="1918"/>
                  <a:pt x="3532" y="1895"/>
                  <a:pt x="3594" y="1869"/>
                </a:cubicBezTo>
                <a:close/>
                <a:moveTo>
                  <a:pt x="1869" y="1811"/>
                </a:moveTo>
                <a:lnTo>
                  <a:pt x="1869" y="1811"/>
                </a:lnTo>
                <a:cubicBezTo>
                  <a:pt x="2096" y="1944"/>
                  <a:pt x="2337" y="2060"/>
                  <a:pt x="2582" y="2158"/>
                </a:cubicBezTo>
                <a:cubicBezTo>
                  <a:pt x="2542" y="2194"/>
                  <a:pt x="2502" y="2225"/>
                  <a:pt x="2466" y="2261"/>
                </a:cubicBezTo>
                <a:cubicBezTo>
                  <a:pt x="2292" y="2176"/>
                  <a:pt x="2118" y="2100"/>
                  <a:pt x="1940" y="2029"/>
                </a:cubicBezTo>
                <a:cubicBezTo>
                  <a:pt x="1918" y="1953"/>
                  <a:pt x="1895" y="1882"/>
                  <a:pt x="1869" y="1811"/>
                </a:cubicBezTo>
                <a:close/>
                <a:moveTo>
                  <a:pt x="478" y="1699"/>
                </a:moveTo>
                <a:lnTo>
                  <a:pt x="478" y="1699"/>
                </a:lnTo>
                <a:cubicBezTo>
                  <a:pt x="509" y="1739"/>
                  <a:pt x="545" y="1779"/>
                  <a:pt x="580" y="1815"/>
                </a:cubicBezTo>
                <a:cubicBezTo>
                  <a:pt x="652" y="1971"/>
                  <a:pt x="736" y="2123"/>
                  <a:pt x="830" y="2265"/>
                </a:cubicBezTo>
                <a:lnTo>
                  <a:pt x="821" y="2261"/>
                </a:lnTo>
                <a:cubicBezTo>
                  <a:pt x="750" y="2230"/>
                  <a:pt x="678" y="2198"/>
                  <a:pt x="603" y="2167"/>
                </a:cubicBezTo>
                <a:cubicBezTo>
                  <a:pt x="585" y="2105"/>
                  <a:pt x="563" y="2042"/>
                  <a:pt x="545" y="1976"/>
                </a:cubicBezTo>
                <a:cubicBezTo>
                  <a:pt x="518" y="1886"/>
                  <a:pt x="500" y="1793"/>
                  <a:pt x="478" y="1699"/>
                </a:cubicBezTo>
                <a:close/>
                <a:moveTo>
                  <a:pt x="2974" y="2234"/>
                </a:moveTo>
                <a:cubicBezTo>
                  <a:pt x="3019" y="2252"/>
                  <a:pt x="3068" y="2265"/>
                  <a:pt x="3112" y="2274"/>
                </a:cubicBezTo>
                <a:lnTo>
                  <a:pt x="3117" y="2288"/>
                </a:lnTo>
                <a:cubicBezTo>
                  <a:pt x="3068" y="2274"/>
                  <a:pt x="3019" y="2261"/>
                  <a:pt x="2974" y="2243"/>
                </a:cubicBezTo>
                <a:lnTo>
                  <a:pt x="2974" y="2234"/>
                </a:lnTo>
                <a:close/>
                <a:moveTo>
                  <a:pt x="1164" y="1811"/>
                </a:moveTo>
                <a:cubicBezTo>
                  <a:pt x="1196" y="1820"/>
                  <a:pt x="1231" y="1828"/>
                  <a:pt x="1262" y="1837"/>
                </a:cubicBezTo>
                <a:cubicBezTo>
                  <a:pt x="1347" y="1976"/>
                  <a:pt x="1441" y="2114"/>
                  <a:pt x="1534" y="2243"/>
                </a:cubicBezTo>
                <a:cubicBezTo>
                  <a:pt x="1543" y="2261"/>
                  <a:pt x="1557" y="2274"/>
                  <a:pt x="1566" y="2292"/>
                </a:cubicBezTo>
                <a:cubicBezTo>
                  <a:pt x="1427" y="2132"/>
                  <a:pt x="1294" y="1971"/>
                  <a:pt x="1164" y="1811"/>
                </a:cubicBezTo>
                <a:close/>
                <a:moveTo>
                  <a:pt x="2689" y="2225"/>
                </a:moveTo>
                <a:cubicBezTo>
                  <a:pt x="2711" y="2261"/>
                  <a:pt x="2734" y="2292"/>
                  <a:pt x="2751" y="2328"/>
                </a:cubicBezTo>
                <a:cubicBezTo>
                  <a:pt x="2742" y="2346"/>
                  <a:pt x="2729" y="2363"/>
                  <a:pt x="2716" y="2381"/>
                </a:cubicBezTo>
                <a:lnTo>
                  <a:pt x="2716" y="2386"/>
                </a:lnTo>
                <a:cubicBezTo>
                  <a:pt x="2680" y="2368"/>
                  <a:pt x="2649" y="2350"/>
                  <a:pt x="2613" y="2332"/>
                </a:cubicBezTo>
                <a:cubicBezTo>
                  <a:pt x="2591" y="2319"/>
                  <a:pt x="2569" y="2310"/>
                  <a:pt x="2542" y="2296"/>
                </a:cubicBezTo>
                <a:cubicBezTo>
                  <a:pt x="2591" y="2274"/>
                  <a:pt x="2640" y="2247"/>
                  <a:pt x="2689" y="2225"/>
                </a:cubicBezTo>
                <a:close/>
                <a:moveTo>
                  <a:pt x="2845" y="2296"/>
                </a:moveTo>
                <a:cubicBezTo>
                  <a:pt x="2854" y="2301"/>
                  <a:pt x="2858" y="2305"/>
                  <a:pt x="2867" y="2310"/>
                </a:cubicBezTo>
                <a:cubicBezTo>
                  <a:pt x="2863" y="2337"/>
                  <a:pt x="2863" y="2359"/>
                  <a:pt x="2863" y="2386"/>
                </a:cubicBezTo>
                <a:cubicBezTo>
                  <a:pt x="2849" y="2368"/>
                  <a:pt x="2836" y="2346"/>
                  <a:pt x="2823" y="2328"/>
                </a:cubicBezTo>
                <a:cubicBezTo>
                  <a:pt x="2832" y="2314"/>
                  <a:pt x="2836" y="2305"/>
                  <a:pt x="2845" y="2296"/>
                </a:cubicBezTo>
                <a:close/>
                <a:moveTo>
                  <a:pt x="3558" y="2341"/>
                </a:moveTo>
                <a:lnTo>
                  <a:pt x="3563" y="2359"/>
                </a:lnTo>
                <a:cubicBezTo>
                  <a:pt x="3549" y="2368"/>
                  <a:pt x="3532" y="2377"/>
                  <a:pt x="3518" y="2386"/>
                </a:cubicBezTo>
                <a:cubicBezTo>
                  <a:pt x="3487" y="2381"/>
                  <a:pt x="3451" y="2372"/>
                  <a:pt x="3416" y="2368"/>
                </a:cubicBezTo>
                <a:cubicBezTo>
                  <a:pt x="3465" y="2359"/>
                  <a:pt x="3509" y="2350"/>
                  <a:pt x="3558" y="2341"/>
                </a:cubicBezTo>
                <a:close/>
                <a:moveTo>
                  <a:pt x="4521" y="2230"/>
                </a:moveTo>
                <a:cubicBezTo>
                  <a:pt x="4570" y="2270"/>
                  <a:pt x="4619" y="2310"/>
                  <a:pt x="4668" y="2350"/>
                </a:cubicBezTo>
                <a:cubicBezTo>
                  <a:pt x="4673" y="2372"/>
                  <a:pt x="4668" y="2390"/>
                  <a:pt x="4655" y="2412"/>
                </a:cubicBezTo>
                <a:lnTo>
                  <a:pt x="4646" y="2426"/>
                </a:lnTo>
                <a:cubicBezTo>
                  <a:pt x="4543" y="2386"/>
                  <a:pt x="4445" y="2341"/>
                  <a:pt x="4352" y="2288"/>
                </a:cubicBezTo>
                <a:cubicBezTo>
                  <a:pt x="4374" y="2270"/>
                  <a:pt x="4401" y="2252"/>
                  <a:pt x="4428" y="2234"/>
                </a:cubicBezTo>
                <a:cubicBezTo>
                  <a:pt x="4459" y="2234"/>
                  <a:pt x="4490" y="2230"/>
                  <a:pt x="4521" y="2230"/>
                </a:cubicBezTo>
                <a:close/>
                <a:moveTo>
                  <a:pt x="5020" y="2212"/>
                </a:moveTo>
                <a:cubicBezTo>
                  <a:pt x="5069" y="2212"/>
                  <a:pt x="5118" y="2212"/>
                  <a:pt x="5163" y="2216"/>
                </a:cubicBezTo>
                <a:cubicBezTo>
                  <a:pt x="5074" y="2296"/>
                  <a:pt x="4976" y="2368"/>
                  <a:pt x="4878" y="2430"/>
                </a:cubicBezTo>
                <a:cubicBezTo>
                  <a:pt x="4824" y="2395"/>
                  <a:pt x="4771" y="2354"/>
                  <a:pt x="4717" y="2314"/>
                </a:cubicBezTo>
                <a:cubicBezTo>
                  <a:pt x="4708" y="2279"/>
                  <a:pt x="4691" y="2247"/>
                  <a:pt x="4668" y="2221"/>
                </a:cubicBezTo>
                <a:cubicBezTo>
                  <a:pt x="4784" y="2216"/>
                  <a:pt x="4905" y="2212"/>
                  <a:pt x="5020" y="2212"/>
                </a:cubicBezTo>
                <a:close/>
                <a:moveTo>
                  <a:pt x="5979" y="2274"/>
                </a:moveTo>
                <a:lnTo>
                  <a:pt x="5979" y="2274"/>
                </a:lnTo>
                <a:cubicBezTo>
                  <a:pt x="6006" y="2279"/>
                  <a:pt x="6032" y="2283"/>
                  <a:pt x="6059" y="2292"/>
                </a:cubicBezTo>
                <a:cubicBezTo>
                  <a:pt x="6077" y="2292"/>
                  <a:pt x="6095" y="2296"/>
                  <a:pt x="6108" y="2301"/>
                </a:cubicBezTo>
                <a:cubicBezTo>
                  <a:pt x="6139" y="2332"/>
                  <a:pt x="6162" y="2368"/>
                  <a:pt x="6144" y="2403"/>
                </a:cubicBezTo>
                <a:cubicBezTo>
                  <a:pt x="6139" y="2417"/>
                  <a:pt x="6130" y="2426"/>
                  <a:pt x="6122" y="2435"/>
                </a:cubicBezTo>
                <a:lnTo>
                  <a:pt x="6104" y="2421"/>
                </a:lnTo>
                <a:cubicBezTo>
                  <a:pt x="6081" y="2403"/>
                  <a:pt x="6059" y="2390"/>
                  <a:pt x="6037" y="2372"/>
                </a:cubicBezTo>
                <a:cubicBezTo>
                  <a:pt x="6023" y="2341"/>
                  <a:pt x="6001" y="2305"/>
                  <a:pt x="5979" y="2274"/>
                </a:cubicBezTo>
                <a:close/>
                <a:moveTo>
                  <a:pt x="4187" y="2256"/>
                </a:moveTo>
                <a:cubicBezTo>
                  <a:pt x="4205" y="2265"/>
                  <a:pt x="4222" y="2279"/>
                  <a:pt x="4236" y="2288"/>
                </a:cubicBezTo>
                <a:lnTo>
                  <a:pt x="4236" y="2301"/>
                </a:lnTo>
                <a:cubicBezTo>
                  <a:pt x="4173" y="2346"/>
                  <a:pt x="4107" y="2386"/>
                  <a:pt x="4040" y="2426"/>
                </a:cubicBezTo>
                <a:cubicBezTo>
                  <a:pt x="4017" y="2439"/>
                  <a:pt x="3995" y="2448"/>
                  <a:pt x="3973" y="2461"/>
                </a:cubicBezTo>
                <a:cubicBezTo>
                  <a:pt x="3861" y="2448"/>
                  <a:pt x="3750" y="2430"/>
                  <a:pt x="3638" y="2412"/>
                </a:cubicBezTo>
                <a:cubicBezTo>
                  <a:pt x="3634" y="2403"/>
                  <a:pt x="3634" y="2395"/>
                  <a:pt x="3630" y="2386"/>
                </a:cubicBezTo>
                <a:cubicBezTo>
                  <a:pt x="3665" y="2359"/>
                  <a:pt x="3701" y="2337"/>
                  <a:pt x="3741" y="2314"/>
                </a:cubicBezTo>
                <a:cubicBezTo>
                  <a:pt x="3888" y="2292"/>
                  <a:pt x="4040" y="2274"/>
                  <a:pt x="4187" y="2256"/>
                </a:cubicBezTo>
                <a:close/>
                <a:moveTo>
                  <a:pt x="4236" y="2368"/>
                </a:moveTo>
                <a:lnTo>
                  <a:pt x="4231" y="2386"/>
                </a:lnTo>
                <a:cubicBezTo>
                  <a:pt x="4231" y="2417"/>
                  <a:pt x="4227" y="2453"/>
                  <a:pt x="4222" y="2484"/>
                </a:cubicBezTo>
                <a:cubicBezTo>
                  <a:pt x="4187" y="2484"/>
                  <a:pt x="4156" y="2479"/>
                  <a:pt x="4124" y="2479"/>
                </a:cubicBezTo>
                <a:cubicBezTo>
                  <a:pt x="4107" y="2475"/>
                  <a:pt x="4089" y="2475"/>
                  <a:pt x="4066" y="2470"/>
                </a:cubicBezTo>
                <a:cubicBezTo>
                  <a:pt x="4124" y="2439"/>
                  <a:pt x="4178" y="2403"/>
                  <a:pt x="4236" y="2368"/>
                </a:cubicBezTo>
                <a:close/>
                <a:moveTo>
                  <a:pt x="4722" y="2390"/>
                </a:moveTo>
                <a:cubicBezTo>
                  <a:pt x="4753" y="2417"/>
                  <a:pt x="4789" y="2439"/>
                  <a:pt x="4824" y="2466"/>
                </a:cubicBezTo>
                <a:cubicBezTo>
                  <a:pt x="4815" y="2470"/>
                  <a:pt x="4802" y="2475"/>
                  <a:pt x="4793" y="2484"/>
                </a:cubicBezTo>
                <a:cubicBezTo>
                  <a:pt x="4762" y="2470"/>
                  <a:pt x="4731" y="2461"/>
                  <a:pt x="4699" y="2448"/>
                </a:cubicBezTo>
                <a:cubicBezTo>
                  <a:pt x="4708" y="2430"/>
                  <a:pt x="4717" y="2412"/>
                  <a:pt x="4722" y="2390"/>
                </a:cubicBezTo>
                <a:close/>
                <a:moveTo>
                  <a:pt x="4298" y="2323"/>
                </a:moveTo>
                <a:cubicBezTo>
                  <a:pt x="4378" y="2368"/>
                  <a:pt x="4454" y="2408"/>
                  <a:pt x="4535" y="2439"/>
                </a:cubicBezTo>
                <a:lnTo>
                  <a:pt x="4597" y="2466"/>
                </a:lnTo>
                <a:cubicBezTo>
                  <a:pt x="4548" y="2488"/>
                  <a:pt x="4485" y="2493"/>
                  <a:pt x="4436" y="2493"/>
                </a:cubicBezTo>
                <a:lnTo>
                  <a:pt x="4419" y="2493"/>
                </a:lnTo>
                <a:cubicBezTo>
                  <a:pt x="4370" y="2493"/>
                  <a:pt x="4321" y="2493"/>
                  <a:pt x="4276" y="2488"/>
                </a:cubicBezTo>
                <a:cubicBezTo>
                  <a:pt x="4280" y="2439"/>
                  <a:pt x="4285" y="2386"/>
                  <a:pt x="4289" y="2332"/>
                </a:cubicBezTo>
                <a:lnTo>
                  <a:pt x="4298" y="2323"/>
                </a:lnTo>
                <a:close/>
                <a:moveTo>
                  <a:pt x="3286" y="2390"/>
                </a:moveTo>
                <a:cubicBezTo>
                  <a:pt x="3344" y="2403"/>
                  <a:pt x="3402" y="2421"/>
                  <a:pt x="3460" y="2430"/>
                </a:cubicBezTo>
                <a:cubicBezTo>
                  <a:pt x="3429" y="2457"/>
                  <a:pt x="3402" y="2479"/>
                  <a:pt x="3371" y="2502"/>
                </a:cubicBezTo>
                <a:cubicBezTo>
                  <a:pt x="3309" y="2475"/>
                  <a:pt x="3246" y="2444"/>
                  <a:pt x="3184" y="2412"/>
                </a:cubicBezTo>
                <a:cubicBezTo>
                  <a:pt x="3219" y="2403"/>
                  <a:pt x="3251" y="2399"/>
                  <a:pt x="3286" y="2390"/>
                </a:cubicBezTo>
                <a:close/>
                <a:moveTo>
                  <a:pt x="1962" y="2096"/>
                </a:moveTo>
                <a:cubicBezTo>
                  <a:pt x="2105" y="2158"/>
                  <a:pt x="2252" y="2221"/>
                  <a:pt x="2395" y="2288"/>
                </a:cubicBezTo>
                <a:cubicBezTo>
                  <a:pt x="2404" y="2292"/>
                  <a:pt x="2413" y="2296"/>
                  <a:pt x="2422" y="2301"/>
                </a:cubicBezTo>
                <a:cubicBezTo>
                  <a:pt x="2301" y="2368"/>
                  <a:pt x="2190" y="2439"/>
                  <a:pt x="2087" y="2528"/>
                </a:cubicBezTo>
                <a:cubicBezTo>
                  <a:pt x="2074" y="2479"/>
                  <a:pt x="2060" y="2430"/>
                  <a:pt x="2047" y="2386"/>
                </a:cubicBezTo>
                <a:cubicBezTo>
                  <a:pt x="2020" y="2288"/>
                  <a:pt x="1989" y="2194"/>
                  <a:pt x="1962" y="2096"/>
                </a:cubicBezTo>
                <a:close/>
                <a:moveTo>
                  <a:pt x="5832" y="2301"/>
                </a:moveTo>
                <a:cubicBezTo>
                  <a:pt x="5885" y="2337"/>
                  <a:pt x="5943" y="2372"/>
                  <a:pt x="5997" y="2412"/>
                </a:cubicBezTo>
                <a:lnTo>
                  <a:pt x="6001" y="2412"/>
                </a:lnTo>
                <a:cubicBezTo>
                  <a:pt x="6010" y="2439"/>
                  <a:pt x="6023" y="2466"/>
                  <a:pt x="6032" y="2488"/>
                </a:cubicBezTo>
                <a:cubicBezTo>
                  <a:pt x="6023" y="2493"/>
                  <a:pt x="6015" y="2497"/>
                  <a:pt x="6010" y="2502"/>
                </a:cubicBezTo>
                <a:cubicBezTo>
                  <a:pt x="5983" y="2515"/>
                  <a:pt x="5957" y="2533"/>
                  <a:pt x="5930" y="2546"/>
                </a:cubicBezTo>
                <a:cubicBezTo>
                  <a:pt x="5805" y="2519"/>
                  <a:pt x="5680" y="2502"/>
                  <a:pt x="5551" y="2497"/>
                </a:cubicBezTo>
                <a:cubicBezTo>
                  <a:pt x="5524" y="2493"/>
                  <a:pt x="5493" y="2493"/>
                  <a:pt x="5466" y="2493"/>
                </a:cubicBezTo>
                <a:cubicBezTo>
                  <a:pt x="5591" y="2430"/>
                  <a:pt x="5716" y="2372"/>
                  <a:pt x="5832" y="2301"/>
                </a:cubicBezTo>
                <a:close/>
                <a:moveTo>
                  <a:pt x="585" y="1686"/>
                </a:moveTo>
                <a:cubicBezTo>
                  <a:pt x="750" y="1704"/>
                  <a:pt x="910" y="1735"/>
                  <a:pt x="1071" y="1784"/>
                </a:cubicBezTo>
                <a:cubicBezTo>
                  <a:pt x="1142" y="1869"/>
                  <a:pt x="1209" y="1953"/>
                  <a:pt x="1280" y="2038"/>
                </a:cubicBezTo>
                <a:cubicBezTo>
                  <a:pt x="1387" y="2167"/>
                  <a:pt x="1494" y="2296"/>
                  <a:pt x="1610" y="2421"/>
                </a:cubicBezTo>
                <a:lnTo>
                  <a:pt x="1610" y="2444"/>
                </a:lnTo>
                <a:cubicBezTo>
                  <a:pt x="1615" y="2479"/>
                  <a:pt x="1615" y="2515"/>
                  <a:pt x="1615" y="2551"/>
                </a:cubicBezTo>
                <a:cubicBezTo>
                  <a:pt x="1557" y="2510"/>
                  <a:pt x="1494" y="2470"/>
                  <a:pt x="1436" y="2426"/>
                </a:cubicBezTo>
                <a:cubicBezTo>
                  <a:pt x="1303" y="2332"/>
                  <a:pt x="1173" y="2239"/>
                  <a:pt x="1048" y="2136"/>
                </a:cubicBezTo>
                <a:cubicBezTo>
                  <a:pt x="924" y="2042"/>
                  <a:pt x="803" y="1944"/>
                  <a:pt x="687" y="1842"/>
                </a:cubicBezTo>
                <a:cubicBezTo>
                  <a:pt x="670" y="1820"/>
                  <a:pt x="647" y="1802"/>
                  <a:pt x="625" y="1779"/>
                </a:cubicBezTo>
                <a:cubicBezTo>
                  <a:pt x="612" y="1748"/>
                  <a:pt x="598" y="1717"/>
                  <a:pt x="585" y="1686"/>
                </a:cubicBezTo>
                <a:close/>
                <a:moveTo>
                  <a:pt x="6197" y="2332"/>
                </a:moveTo>
                <a:cubicBezTo>
                  <a:pt x="6242" y="2350"/>
                  <a:pt x="6282" y="2377"/>
                  <a:pt x="6318" y="2412"/>
                </a:cubicBezTo>
                <a:cubicBezTo>
                  <a:pt x="6300" y="2466"/>
                  <a:pt x="6278" y="2510"/>
                  <a:pt x="6255" y="2560"/>
                </a:cubicBezTo>
                <a:cubicBezTo>
                  <a:pt x="6224" y="2528"/>
                  <a:pt x="6197" y="2497"/>
                  <a:pt x="6162" y="2470"/>
                </a:cubicBezTo>
                <a:cubicBezTo>
                  <a:pt x="6188" y="2448"/>
                  <a:pt x="6206" y="2421"/>
                  <a:pt x="6206" y="2386"/>
                </a:cubicBezTo>
                <a:cubicBezTo>
                  <a:pt x="6206" y="2368"/>
                  <a:pt x="6202" y="2350"/>
                  <a:pt x="6197" y="2332"/>
                </a:cubicBezTo>
                <a:close/>
                <a:moveTo>
                  <a:pt x="2484" y="2332"/>
                </a:moveTo>
                <a:cubicBezTo>
                  <a:pt x="2551" y="2363"/>
                  <a:pt x="2622" y="2399"/>
                  <a:pt x="2689" y="2435"/>
                </a:cubicBezTo>
                <a:lnTo>
                  <a:pt x="2689" y="2439"/>
                </a:lnTo>
                <a:cubicBezTo>
                  <a:pt x="2676" y="2444"/>
                  <a:pt x="2662" y="2448"/>
                  <a:pt x="2649" y="2453"/>
                </a:cubicBezTo>
                <a:cubicBezTo>
                  <a:pt x="2546" y="2484"/>
                  <a:pt x="2444" y="2519"/>
                  <a:pt x="2341" y="2555"/>
                </a:cubicBezTo>
                <a:cubicBezTo>
                  <a:pt x="2315" y="2560"/>
                  <a:pt x="2288" y="2568"/>
                  <a:pt x="2261" y="2577"/>
                </a:cubicBezTo>
                <a:cubicBezTo>
                  <a:pt x="2315" y="2497"/>
                  <a:pt x="2399" y="2403"/>
                  <a:pt x="2462" y="2341"/>
                </a:cubicBezTo>
                <a:lnTo>
                  <a:pt x="2484" y="2332"/>
                </a:lnTo>
                <a:close/>
                <a:moveTo>
                  <a:pt x="3665" y="2475"/>
                </a:moveTo>
                <a:cubicBezTo>
                  <a:pt x="3737" y="2484"/>
                  <a:pt x="3808" y="2497"/>
                  <a:pt x="3875" y="2506"/>
                </a:cubicBezTo>
                <a:lnTo>
                  <a:pt x="3888" y="2506"/>
                </a:lnTo>
                <a:cubicBezTo>
                  <a:pt x="3835" y="2533"/>
                  <a:pt x="3781" y="2560"/>
                  <a:pt x="3728" y="2582"/>
                </a:cubicBezTo>
                <a:cubicBezTo>
                  <a:pt x="3705" y="2546"/>
                  <a:pt x="3683" y="2510"/>
                  <a:pt x="3665" y="2475"/>
                </a:cubicBezTo>
                <a:close/>
                <a:moveTo>
                  <a:pt x="5243" y="2216"/>
                </a:moveTo>
                <a:cubicBezTo>
                  <a:pt x="5266" y="2216"/>
                  <a:pt x="5288" y="2216"/>
                  <a:pt x="5315" y="2221"/>
                </a:cubicBezTo>
                <a:cubicBezTo>
                  <a:pt x="5439" y="2225"/>
                  <a:pt x="5569" y="2230"/>
                  <a:pt x="5698" y="2243"/>
                </a:cubicBezTo>
                <a:cubicBezTo>
                  <a:pt x="5711" y="2243"/>
                  <a:pt x="5725" y="2247"/>
                  <a:pt x="5743" y="2247"/>
                </a:cubicBezTo>
                <a:cubicBezTo>
                  <a:pt x="5756" y="2256"/>
                  <a:pt x="5769" y="2265"/>
                  <a:pt x="5778" y="2270"/>
                </a:cubicBezTo>
                <a:cubicBezTo>
                  <a:pt x="5609" y="2377"/>
                  <a:pt x="5408" y="2453"/>
                  <a:pt x="5248" y="2546"/>
                </a:cubicBezTo>
                <a:cubicBezTo>
                  <a:pt x="5221" y="2564"/>
                  <a:pt x="5199" y="2582"/>
                  <a:pt x="5172" y="2595"/>
                </a:cubicBezTo>
                <a:cubicBezTo>
                  <a:pt x="5145" y="2591"/>
                  <a:pt x="5118" y="2582"/>
                  <a:pt x="5092" y="2573"/>
                </a:cubicBezTo>
                <a:cubicBezTo>
                  <a:pt x="5034" y="2537"/>
                  <a:pt x="4980" y="2506"/>
                  <a:pt x="4927" y="2466"/>
                </a:cubicBezTo>
                <a:cubicBezTo>
                  <a:pt x="5012" y="2408"/>
                  <a:pt x="5092" y="2350"/>
                  <a:pt x="5172" y="2283"/>
                </a:cubicBezTo>
                <a:cubicBezTo>
                  <a:pt x="5194" y="2261"/>
                  <a:pt x="5221" y="2239"/>
                  <a:pt x="5243" y="2216"/>
                </a:cubicBezTo>
                <a:close/>
                <a:moveTo>
                  <a:pt x="3099" y="2430"/>
                </a:moveTo>
                <a:cubicBezTo>
                  <a:pt x="3104" y="2435"/>
                  <a:pt x="3112" y="2439"/>
                  <a:pt x="3121" y="2444"/>
                </a:cubicBezTo>
                <a:cubicBezTo>
                  <a:pt x="3121" y="2497"/>
                  <a:pt x="3117" y="2551"/>
                  <a:pt x="3108" y="2604"/>
                </a:cubicBezTo>
                <a:cubicBezTo>
                  <a:pt x="3072" y="2582"/>
                  <a:pt x="3037" y="2560"/>
                  <a:pt x="2997" y="2537"/>
                </a:cubicBezTo>
                <a:cubicBezTo>
                  <a:pt x="2988" y="2510"/>
                  <a:pt x="2979" y="2484"/>
                  <a:pt x="2974" y="2457"/>
                </a:cubicBezTo>
                <a:lnTo>
                  <a:pt x="2988" y="2453"/>
                </a:lnTo>
                <a:cubicBezTo>
                  <a:pt x="3023" y="2444"/>
                  <a:pt x="3059" y="2439"/>
                  <a:pt x="3099" y="2430"/>
                </a:cubicBezTo>
                <a:close/>
                <a:moveTo>
                  <a:pt x="656" y="2314"/>
                </a:moveTo>
                <a:cubicBezTo>
                  <a:pt x="732" y="2399"/>
                  <a:pt x="785" y="2493"/>
                  <a:pt x="790" y="2609"/>
                </a:cubicBezTo>
                <a:cubicBezTo>
                  <a:pt x="741" y="2515"/>
                  <a:pt x="696" y="2417"/>
                  <a:pt x="656" y="2314"/>
                </a:cubicBezTo>
                <a:close/>
                <a:moveTo>
                  <a:pt x="2297" y="2444"/>
                </a:moveTo>
                <a:cubicBezTo>
                  <a:pt x="2283" y="2457"/>
                  <a:pt x="2270" y="2470"/>
                  <a:pt x="2261" y="2484"/>
                </a:cubicBezTo>
                <a:cubicBezTo>
                  <a:pt x="2234" y="2515"/>
                  <a:pt x="2203" y="2555"/>
                  <a:pt x="2181" y="2600"/>
                </a:cubicBezTo>
                <a:cubicBezTo>
                  <a:pt x="2154" y="2604"/>
                  <a:pt x="2132" y="2613"/>
                  <a:pt x="2105" y="2617"/>
                </a:cubicBezTo>
                <a:cubicBezTo>
                  <a:pt x="2105" y="2609"/>
                  <a:pt x="2101" y="2600"/>
                  <a:pt x="2101" y="2586"/>
                </a:cubicBezTo>
                <a:cubicBezTo>
                  <a:pt x="2163" y="2537"/>
                  <a:pt x="2225" y="2488"/>
                  <a:pt x="2297" y="2444"/>
                </a:cubicBezTo>
                <a:close/>
                <a:moveTo>
                  <a:pt x="3536" y="2448"/>
                </a:moveTo>
                <a:cubicBezTo>
                  <a:pt x="3558" y="2453"/>
                  <a:pt x="3576" y="2457"/>
                  <a:pt x="3598" y="2461"/>
                </a:cubicBezTo>
                <a:cubicBezTo>
                  <a:pt x="3621" y="2510"/>
                  <a:pt x="3647" y="2555"/>
                  <a:pt x="3674" y="2600"/>
                </a:cubicBezTo>
                <a:lnTo>
                  <a:pt x="3674" y="2604"/>
                </a:lnTo>
                <a:cubicBezTo>
                  <a:pt x="3661" y="2609"/>
                  <a:pt x="3643" y="2617"/>
                  <a:pt x="3625" y="2622"/>
                </a:cubicBezTo>
                <a:cubicBezTo>
                  <a:pt x="3558" y="2595"/>
                  <a:pt x="3496" y="2564"/>
                  <a:pt x="3429" y="2533"/>
                </a:cubicBezTo>
                <a:cubicBezTo>
                  <a:pt x="3465" y="2502"/>
                  <a:pt x="3500" y="2475"/>
                  <a:pt x="3536" y="2448"/>
                </a:cubicBezTo>
                <a:close/>
                <a:moveTo>
                  <a:pt x="6117" y="2506"/>
                </a:moveTo>
                <a:cubicBezTo>
                  <a:pt x="6157" y="2537"/>
                  <a:pt x="6193" y="2568"/>
                  <a:pt x="6224" y="2609"/>
                </a:cubicBezTo>
                <a:lnTo>
                  <a:pt x="6211" y="2626"/>
                </a:lnTo>
                <a:cubicBezTo>
                  <a:pt x="6175" y="2613"/>
                  <a:pt x="6144" y="2604"/>
                  <a:pt x="6108" y="2595"/>
                </a:cubicBezTo>
                <a:cubicBezTo>
                  <a:pt x="6108" y="2568"/>
                  <a:pt x="6104" y="2542"/>
                  <a:pt x="6095" y="2519"/>
                </a:cubicBezTo>
                <a:cubicBezTo>
                  <a:pt x="6104" y="2515"/>
                  <a:pt x="6113" y="2510"/>
                  <a:pt x="6117" y="2506"/>
                </a:cubicBezTo>
                <a:close/>
                <a:moveTo>
                  <a:pt x="696" y="1926"/>
                </a:moveTo>
                <a:cubicBezTo>
                  <a:pt x="790" y="2007"/>
                  <a:pt x="892" y="2087"/>
                  <a:pt x="986" y="2163"/>
                </a:cubicBezTo>
                <a:cubicBezTo>
                  <a:pt x="1191" y="2323"/>
                  <a:pt x="1401" y="2475"/>
                  <a:pt x="1615" y="2613"/>
                </a:cubicBezTo>
                <a:lnTo>
                  <a:pt x="1615" y="2631"/>
                </a:lnTo>
                <a:cubicBezTo>
                  <a:pt x="1557" y="2600"/>
                  <a:pt x="1494" y="2568"/>
                  <a:pt x="1436" y="2542"/>
                </a:cubicBezTo>
                <a:cubicBezTo>
                  <a:pt x="1267" y="2461"/>
                  <a:pt x="1098" y="2381"/>
                  <a:pt x="928" y="2305"/>
                </a:cubicBezTo>
                <a:cubicBezTo>
                  <a:pt x="919" y="2296"/>
                  <a:pt x="915" y="2288"/>
                  <a:pt x="910" y="2279"/>
                </a:cubicBezTo>
                <a:cubicBezTo>
                  <a:pt x="830" y="2167"/>
                  <a:pt x="759" y="2047"/>
                  <a:pt x="696" y="1926"/>
                </a:cubicBezTo>
                <a:close/>
                <a:moveTo>
                  <a:pt x="5310" y="2577"/>
                </a:moveTo>
                <a:cubicBezTo>
                  <a:pt x="5310" y="2595"/>
                  <a:pt x="5315" y="2613"/>
                  <a:pt x="5324" y="2631"/>
                </a:cubicBezTo>
                <a:cubicBezTo>
                  <a:pt x="5297" y="2626"/>
                  <a:pt x="5270" y="2622"/>
                  <a:pt x="5243" y="2613"/>
                </a:cubicBezTo>
                <a:cubicBezTo>
                  <a:pt x="5266" y="2600"/>
                  <a:pt x="5288" y="2591"/>
                  <a:pt x="5310" y="2577"/>
                </a:cubicBezTo>
                <a:close/>
                <a:moveTo>
                  <a:pt x="3179" y="2470"/>
                </a:moveTo>
                <a:cubicBezTo>
                  <a:pt x="3228" y="2497"/>
                  <a:pt x="3277" y="2519"/>
                  <a:pt x="3326" y="2542"/>
                </a:cubicBezTo>
                <a:cubicBezTo>
                  <a:pt x="3282" y="2582"/>
                  <a:pt x="3242" y="2617"/>
                  <a:pt x="3206" y="2658"/>
                </a:cubicBezTo>
                <a:cubicBezTo>
                  <a:pt x="3188" y="2649"/>
                  <a:pt x="3175" y="2640"/>
                  <a:pt x="3162" y="2635"/>
                </a:cubicBezTo>
                <a:cubicBezTo>
                  <a:pt x="3170" y="2582"/>
                  <a:pt x="3175" y="2524"/>
                  <a:pt x="3179" y="2470"/>
                </a:cubicBezTo>
                <a:close/>
                <a:moveTo>
                  <a:pt x="1592" y="1953"/>
                </a:moveTo>
                <a:lnTo>
                  <a:pt x="1592" y="1953"/>
                </a:lnTo>
                <a:cubicBezTo>
                  <a:pt x="1695" y="1989"/>
                  <a:pt x="1793" y="2029"/>
                  <a:pt x="1895" y="2069"/>
                </a:cubicBezTo>
                <a:cubicBezTo>
                  <a:pt x="1936" y="2194"/>
                  <a:pt x="1971" y="2323"/>
                  <a:pt x="2007" y="2448"/>
                </a:cubicBezTo>
                <a:cubicBezTo>
                  <a:pt x="2020" y="2484"/>
                  <a:pt x="2029" y="2524"/>
                  <a:pt x="2038" y="2568"/>
                </a:cubicBezTo>
                <a:cubicBezTo>
                  <a:pt x="2002" y="2600"/>
                  <a:pt x="1967" y="2635"/>
                  <a:pt x="1931" y="2671"/>
                </a:cubicBezTo>
                <a:lnTo>
                  <a:pt x="1922" y="2662"/>
                </a:lnTo>
                <a:cubicBezTo>
                  <a:pt x="1855" y="2586"/>
                  <a:pt x="1793" y="2506"/>
                  <a:pt x="1735" y="2430"/>
                </a:cubicBezTo>
                <a:cubicBezTo>
                  <a:pt x="1708" y="2390"/>
                  <a:pt x="1682" y="2354"/>
                  <a:pt x="1655" y="2319"/>
                </a:cubicBezTo>
                <a:cubicBezTo>
                  <a:pt x="1641" y="2207"/>
                  <a:pt x="1619" y="2100"/>
                  <a:pt x="1601" y="1993"/>
                </a:cubicBezTo>
                <a:cubicBezTo>
                  <a:pt x="1597" y="1980"/>
                  <a:pt x="1592" y="1967"/>
                  <a:pt x="1592" y="1953"/>
                </a:cubicBezTo>
                <a:close/>
                <a:moveTo>
                  <a:pt x="5435" y="2551"/>
                </a:moveTo>
                <a:cubicBezTo>
                  <a:pt x="5578" y="2551"/>
                  <a:pt x="5720" y="2564"/>
                  <a:pt x="5858" y="2586"/>
                </a:cubicBezTo>
                <a:lnTo>
                  <a:pt x="5854" y="2591"/>
                </a:lnTo>
                <a:cubicBezTo>
                  <a:pt x="5787" y="2626"/>
                  <a:pt x="5725" y="2662"/>
                  <a:pt x="5658" y="2693"/>
                </a:cubicBezTo>
                <a:cubicBezTo>
                  <a:pt x="5569" y="2680"/>
                  <a:pt x="5480" y="2666"/>
                  <a:pt x="5390" y="2649"/>
                </a:cubicBezTo>
                <a:cubicBezTo>
                  <a:pt x="5368" y="2613"/>
                  <a:pt x="5355" y="2577"/>
                  <a:pt x="5377" y="2551"/>
                </a:cubicBezTo>
                <a:close/>
                <a:moveTo>
                  <a:pt x="1668" y="2484"/>
                </a:moveTo>
                <a:lnTo>
                  <a:pt x="1668" y="2484"/>
                </a:lnTo>
                <a:cubicBezTo>
                  <a:pt x="1735" y="2555"/>
                  <a:pt x="1802" y="2626"/>
                  <a:pt x="1873" y="2689"/>
                </a:cubicBezTo>
                <a:cubicBezTo>
                  <a:pt x="1864" y="2693"/>
                  <a:pt x="1860" y="2693"/>
                  <a:pt x="1851" y="2698"/>
                </a:cubicBezTo>
                <a:cubicBezTo>
                  <a:pt x="1793" y="2662"/>
                  <a:pt x="1731" y="2626"/>
                  <a:pt x="1673" y="2586"/>
                </a:cubicBezTo>
                <a:cubicBezTo>
                  <a:pt x="1673" y="2551"/>
                  <a:pt x="1673" y="2519"/>
                  <a:pt x="1668" y="2484"/>
                </a:cubicBezTo>
                <a:close/>
                <a:moveTo>
                  <a:pt x="3032" y="2622"/>
                </a:moveTo>
                <a:lnTo>
                  <a:pt x="3032" y="2622"/>
                </a:lnTo>
                <a:cubicBezTo>
                  <a:pt x="3055" y="2635"/>
                  <a:pt x="3077" y="2649"/>
                  <a:pt x="3099" y="2662"/>
                </a:cubicBezTo>
                <a:cubicBezTo>
                  <a:pt x="3095" y="2680"/>
                  <a:pt x="3090" y="2693"/>
                  <a:pt x="3086" y="2711"/>
                </a:cubicBezTo>
                <a:cubicBezTo>
                  <a:pt x="3068" y="2684"/>
                  <a:pt x="3046" y="2653"/>
                  <a:pt x="3032" y="2622"/>
                </a:cubicBezTo>
                <a:close/>
                <a:moveTo>
                  <a:pt x="6233" y="2693"/>
                </a:moveTo>
                <a:cubicBezTo>
                  <a:pt x="6251" y="2698"/>
                  <a:pt x="6264" y="2707"/>
                  <a:pt x="6282" y="2716"/>
                </a:cubicBezTo>
                <a:cubicBezTo>
                  <a:pt x="6260" y="2716"/>
                  <a:pt x="6233" y="2716"/>
                  <a:pt x="6211" y="2720"/>
                </a:cubicBezTo>
                <a:lnTo>
                  <a:pt x="6215" y="2711"/>
                </a:lnTo>
                <a:lnTo>
                  <a:pt x="6233" y="2693"/>
                </a:lnTo>
                <a:close/>
                <a:moveTo>
                  <a:pt x="3380" y="2573"/>
                </a:moveTo>
                <a:cubicBezTo>
                  <a:pt x="3438" y="2600"/>
                  <a:pt x="3496" y="2626"/>
                  <a:pt x="3549" y="2649"/>
                </a:cubicBezTo>
                <a:cubicBezTo>
                  <a:pt x="3474" y="2680"/>
                  <a:pt x="3393" y="2702"/>
                  <a:pt x="3313" y="2724"/>
                </a:cubicBezTo>
                <a:cubicBezTo>
                  <a:pt x="3295" y="2711"/>
                  <a:pt x="3273" y="2702"/>
                  <a:pt x="3255" y="2689"/>
                </a:cubicBezTo>
                <a:cubicBezTo>
                  <a:pt x="3295" y="2649"/>
                  <a:pt x="3340" y="2609"/>
                  <a:pt x="3380" y="2573"/>
                </a:cubicBezTo>
                <a:close/>
                <a:moveTo>
                  <a:pt x="5939" y="2604"/>
                </a:moveTo>
                <a:cubicBezTo>
                  <a:pt x="5979" y="2613"/>
                  <a:pt x="6019" y="2626"/>
                  <a:pt x="6059" y="2635"/>
                </a:cubicBezTo>
                <a:cubicBezTo>
                  <a:pt x="6064" y="2666"/>
                  <a:pt x="6064" y="2693"/>
                  <a:pt x="6059" y="2724"/>
                </a:cubicBezTo>
                <a:cubicBezTo>
                  <a:pt x="6001" y="2724"/>
                  <a:pt x="5948" y="2720"/>
                  <a:pt x="5894" y="2720"/>
                </a:cubicBezTo>
                <a:cubicBezTo>
                  <a:pt x="5850" y="2716"/>
                  <a:pt x="5801" y="2711"/>
                  <a:pt x="5756" y="2707"/>
                </a:cubicBezTo>
                <a:cubicBezTo>
                  <a:pt x="5818" y="2675"/>
                  <a:pt x="5876" y="2640"/>
                  <a:pt x="5939" y="2604"/>
                </a:cubicBezTo>
                <a:close/>
                <a:moveTo>
                  <a:pt x="6117" y="2653"/>
                </a:moveTo>
                <a:cubicBezTo>
                  <a:pt x="6135" y="2658"/>
                  <a:pt x="6153" y="2666"/>
                  <a:pt x="6175" y="2671"/>
                </a:cubicBezTo>
                <a:cubicBezTo>
                  <a:pt x="6157" y="2689"/>
                  <a:pt x="6144" y="2707"/>
                  <a:pt x="6130" y="2724"/>
                </a:cubicBezTo>
                <a:lnTo>
                  <a:pt x="6113" y="2724"/>
                </a:lnTo>
                <a:cubicBezTo>
                  <a:pt x="6117" y="2698"/>
                  <a:pt x="6117" y="2675"/>
                  <a:pt x="6117" y="2653"/>
                </a:cubicBezTo>
                <a:close/>
                <a:moveTo>
                  <a:pt x="4659" y="2493"/>
                </a:moveTo>
                <a:cubicBezTo>
                  <a:pt x="4682" y="2502"/>
                  <a:pt x="4708" y="2510"/>
                  <a:pt x="4731" y="2519"/>
                </a:cubicBezTo>
                <a:cubicBezTo>
                  <a:pt x="4610" y="2591"/>
                  <a:pt x="4481" y="2653"/>
                  <a:pt x="4352" y="2711"/>
                </a:cubicBezTo>
                <a:cubicBezTo>
                  <a:pt x="4312" y="2729"/>
                  <a:pt x="4267" y="2751"/>
                  <a:pt x="4222" y="2769"/>
                </a:cubicBezTo>
                <a:cubicBezTo>
                  <a:pt x="4240" y="2693"/>
                  <a:pt x="4254" y="2617"/>
                  <a:pt x="4267" y="2542"/>
                </a:cubicBezTo>
                <a:cubicBezTo>
                  <a:pt x="4285" y="2542"/>
                  <a:pt x="4303" y="2546"/>
                  <a:pt x="4316" y="2546"/>
                </a:cubicBezTo>
                <a:cubicBezTo>
                  <a:pt x="4352" y="2546"/>
                  <a:pt x="4387" y="2551"/>
                  <a:pt x="4428" y="2551"/>
                </a:cubicBezTo>
                <a:cubicBezTo>
                  <a:pt x="4508" y="2551"/>
                  <a:pt x="4592" y="2542"/>
                  <a:pt x="4659" y="2493"/>
                </a:cubicBezTo>
                <a:close/>
                <a:moveTo>
                  <a:pt x="5448" y="2716"/>
                </a:moveTo>
                <a:lnTo>
                  <a:pt x="5448" y="2716"/>
                </a:lnTo>
                <a:cubicBezTo>
                  <a:pt x="5488" y="2724"/>
                  <a:pt x="5533" y="2729"/>
                  <a:pt x="5573" y="2738"/>
                </a:cubicBezTo>
                <a:cubicBezTo>
                  <a:pt x="5551" y="2747"/>
                  <a:pt x="5529" y="2760"/>
                  <a:pt x="5506" y="2769"/>
                </a:cubicBezTo>
                <a:lnTo>
                  <a:pt x="5493" y="2760"/>
                </a:lnTo>
                <a:cubicBezTo>
                  <a:pt x="5484" y="2747"/>
                  <a:pt x="5466" y="2733"/>
                  <a:pt x="5448" y="2716"/>
                </a:cubicBezTo>
                <a:close/>
                <a:moveTo>
                  <a:pt x="1668" y="2716"/>
                </a:moveTo>
                <a:cubicBezTo>
                  <a:pt x="1686" y="2724"/>
                  <a:pt x="1704" y="2738"/>
                  <a:pt x="1722" y="2747"/>
                </a:cubicBezTo>
                <a:cubicBezTo>
                  <a:pt x="1704" y="2756"/>
                  <a:pt x="1682" y="2765"/>
                  <a:pt x="1659" y="2778"/>
                </a:cubicBezTo>
                <a:cubicBezTo>
                  <a:pt x="1664" y="2756"/>
                  <a:pt x="1664" y="2738"/>
                  <a:pt x="1668" y="2716"/>
                </a:cubicBezTo>
                <a:close/>
                <a:moveTo>
                  <a:pt x="2056" y="2724"/>
                </a:moveTo>
                <a:cubicBezTo>
                  <a:pt x="2056" y="2742"/>
                  <a:pt x="2056" y="2760"/>
                  <a:pt x="2056" y="2778"/>
                </a:cubicBezTo>
                <a:lnTo>
                  <a:pt x="2016" y="2747"/>
                </a:lnTo>
                <a:cubicBezTo>
                  <a:pt x="2029" y="2738"/>
                  <a:pt x="2043" y="2733"/>
                  <a:pt x="2056" y="2724"/>
                </a:cubicBezTo>
                <a:close/>
                <a:moveTo>
                  <a:pt x="5252" y="2675"/>
                </a:moveTo>
                <a:cubicBezTo>
                  <a:pt x="5288" y="2684"/>
                  <a:pt x="5324" y="2689"/>
                  <a:pt x="5364" y="2698"/>
                </a:cubicBezTo>
                <a:cubicBezTo>
                  <a:pt x="5368" y="2707"/>
                  <a:pt x="5377" y="2716"/>
                  <a:pt x="5386" y="2724"/>
                </a:cubicBezTo>
                <a:lnTo>
                  <a:pt x="5435" y="2778"/>
                </a:lnTo>
                <a:cubicBezTo>
                  <a:pt x="5386" y="2751"/>
                  <a:pt x="5337" y="2724"/>
                  <a:pt x="5288" y="2698"/>
                </a:cubicBezTo>
                <a:cubicBezTo>
                  <a:pt x="5275" y="2689"/>
                  <a:pt x="5261" y="2680"/>
                  <a:pt x="5252" y="2675"/>
                </a:cubicBezTo>
                <a:close/>
                <a:moveTo>
                  <a:pt x="2653" y="2533"/>
                </a:moveTo>
                <a:lnTo>
                  <a:pt x="2653" y="2533"/>
                </a:lnTo>
                <a:cubicBezTo>
                  <a:pt x="2631" y="2617"/>
                  <a:pt x="2635" y="2707"/>
                  <a:pt x="2667" y="2791"/>
                </a:cubicBezTo>
                <a:cubicBezTo>
                  <a:pt x="2622" y="2791"/>
                  <a:pt x="2578" y="2787"/>
                  <a:pt x="2533" y="2782"/>
                </a:cubicBezTo>
                <a:cubicBezTo>
                  <a:pt x="2479" y="2778"/>
                  <a:pt x="2430" y="2769"/>
                  <a:pt x="2377" y="2760"/>
                </a:cubicBezTo>
                <a:cubicBezTo>
                  <a:pt x="2355" y="2756"/>
                  <a:pt x="2328" y="2751"/>
                  <a:pt x="2301" y="2742"/>
                </a:cubicBezTo>
                <a:cubicBezTo>
                  <a:pt x="2279" y="2738"/>
                  <a:pt x="2248" y="2733"/>
                  <a:pt x="2225" y="2724"/>
                </a:cubicBezTo>
                <a:cubicBezTo>
                  <a:pt x="2203" y="2716"/>
                  <a:pt x="2203" y="2693"/>
                  <a:pt x="2212" y="2662"/>
                </a:cubicBezTo>
                <a:cubicBezTo>
                  <a:pt x="2221" y="2658"/>
                  <a:pt x="2230" y="2658"/>
                  <a:pt x="2239" y="2653"/>
                </a:cubicBezTo>
                <a:cubicBezTo>
                  <a:pt x="2279" y="2635"/>
                  <a:pt x="2319" y="2622"/>
                  <a:pt x="2359" y="2609"/>
                </a:cubicBezTo>
                <a:cubicBezTo>
                  <a:pt x="2457" y="2582"/>
                  <a:pt x="2555" y="2555"/>
                  <a:pt x="2653" y="2533"/>
                </a:cubicBezTo>
                <a:close/>
                <a:moveTo>
                  <a:pt x="2805" y="2497"/>
                </a:moveTo>
                <a:cubicBezTo>
                  <a:pt x="2832" y="2510"/>
                  <a:pt x="2854" y="2524"/>
                  <a:pt x="2881" y="2537"/>
                </a:cubicBezTo>
                <a:lnTo>
                  <a:pt x="2885" y="2542"/>
                </a:lnTo>
                <a:cubicBezTo>
                  <a:pt x="2890" y="2560"/>
                  <a:pt x="2898" y="2577"/>
                  <a:pt x="2903" y="2595"/>
                </a:cubicBezTo>
                <a:cubicBezTo>
                  <a:pt x="2921" y="2640"/>
                  <a:pt x="2943" y="2675"/>
                  <a:pt x="2965" y="2716"/>
                </a:cubicBezTo>
                <a:cubicBezTo>
                  <a:pt x="2974" y="2738"/>
                  <a:pt x="2983" y="2760"/>
                  <a:pt x="2992" y="2778"/>
                </a:cubicBezTo>
                <a:cubicBezTo>
                  <a:pt x="2943" y="2787"/>
                  <a:pt x="2894" y="2791"/>
                  <a:pt x="2845" y="2791"/>
                </a:cubicBezTo>
                <a:lnTo>
                  <a:pt x="2729" y="2791"/>
                </a:lnTo>
                <a:cubicBezTo>
                  <a:pt x="2720" y="2769"/>
                  <a:pt x="2707" y="2747"/>
                  <a:pt x="2702" y="2724"/>
                </a:cubicBezTo>
                <a:cubicBezTo>
                  <a:pt x="2685" y="2653"/>
                  <a:pt x="2698" y="2582"/>
                  <a:pt x="2716" y="2515"/>
                </a:cubicBezTo>
                <a:cubicBezTo>
                  <a:pt x="2747" y="2510"/>
                  <a:pt x="2774" y="2502"/>
                  <a:pt x="2805" y="2497"/>
                </a:cubicBezTo>
                <a:close/>
                <a:moveTo>
                  <a:pt x="1788" y="2778"/>
                </a:moveTo>
                <a:lnTo>
                  <a:pt x="1829" y="2800"/>
                </a:lnTo>
                <a:cubicBezTo>
                  <a:pt x="1820" y="2805"/>
                  <a:pt x="1811" y="2814"/>
                  <a:pt x="1806" y="2818"/>
                </a:cubicBezTo>
                <a:cubicBezTo>
                  <a:pt x="1784" y="2814"/>
                  <a:pt x="1762" y="2805"/>
                  <a:pt x="1744" y="2800"/>
                </a:cubicBezTo>
                <a:cubicBezTo>
                  <a:pt x="1757" y="2791"/>
                  <a:pt x="1775" y="2787"/>
                  <a:pt x="1788" y="2778"/>
                </a:cubicBezTo>
                <a:close/>
                <a:moveTo>
                  <a:pt x="3986" y="2519"/>
                </a:moveTo>
                <a:cubicBezTo>
                  <a:pt x="4062" y="2528"/>
                  <a:pt x="4138" y="2533"/>
                  <a:pt x="4214" y="2537"/>
                </a:cubicBezTo>
                <a:cubicBezTo>
                  <a:pt x="4200" y="2626"/>
                  <a:pt x="4182" y="2711"/>
                  <a:pt x="4160" y="2791"/>
                </a:cubicBezTo>
                <a:cubicBezTo>
                  <a:pt x="4138" y="2800"/>
                  <a:pt x="4115" y="2809"/>
                  <a:pt x="4098" y="2818"/>
                </a:cubicBezTo>
                <a:cubicBezTo>
                  <a:pt x="4013" y="2787"/>
                  <a:pt x="3933" y="2756"/>
                  <a:pt x="3852" y="2720"/>
                </a:cubicBezTo>
                <a:cubicBezTo>
                  <a:pt x="3835" y="2707"/>
                  <a:pt x="3821" y="2693"/>
                  <a:pt x="3808" y="2675"/>
                </a:cubicBezTo>
                <a:cubicBezTo>
                  <a:pt x="3790" y="2662"/>
                  <a:pt x="3777" y="2644"/>
                  <a:pt x="3763" y="2626"/>
                </a:cubicBezTo>
                <a:cubicBezTo>
                  <a:pt x="3839" y="2595"/>
                  <a:pt x="3915" y="2560"/>
                  <a:pt x="3986" y="2519"/>
                </a:cubicBezTo>
                <a:close/>
                <a:moveTo>
                  <a:pt x="1499" y="2823"/>
                </a:moveTo>
                <a:cubicBezTo>
                  <a:pt x="1530" y="2823"/>
                  <a:pt x="1557" y="2823"/>
                  <a:pt x="1588" y="2827"/>
                </a:cubicBezTo>
                <a:cubicBezTo>
                  <a:pt x="1557" y="2849"/>
                  <a:pt x="1534" y="2872"/>
                  <a:pt x="1512" y="2898"/>
                </a:cubicBezTo>
                <a:cubicBezTo>
                  <a:pt x="1485" y="2876"/>
                  <a:pt x="1459" y="2849"/>
                  <a:pt x="1432" y="2823"/>
                </a:cubicBezTo>
                <a:close/>
                <a:moveTo>
                  <a:pt x="1882" y="2827"/>
                </a:moveTo>
                <a:cubicBezTo>
                  <a:pt x="1927" y="2849"/>
                  <a:pt x="1976" y="2876"/>
                  <a:pt x="2025" y="2898"/>
                </a:cubicBezTo>
                <a:lnTo>
                  <a:pt x="2020" y="2903"/>
                </a:lnTo>
                <a:cubicBezTo>
                  <a:pt x="2011" y="2898"/>
                  <a:pt x="2002" y="2894"/>
                  <a:pt x="1994" y="2889"/>
                </a:cubicBezTo>
                <a:cubicBezTo>
                  <a:pt x="1949" y="2872"/>
                  <a:pt x="1909" y="2854"/>
                  <a:pt x="1869" y="2840"/>
                </a:cubicBezTo>
                <a:lnTo>
                  <a:pt x="1873" y="2831"/>
                </a:lnTo>
                <a:lnTo>
                  <a:pt x="1882" y="2827"/>
                </a:lnTo>
                <a:close/>
                <a:moveTo>
                  <a:pt x="4093" y="2880"/>
                </a:moveTo>
                <a:cubicBezTo>
                  <a:pt x="4107" y="2885"/>
                  <a:pt x="4120" y="2889"/>
                  <a:pt x="4129" y="2889"/>
                </a:cubicBezTo>
                <a:cubicBezTo>
                  <a:pt x="4129" y="2898"/>
                  <a:pt x="4124" y="2907"/>
                  <a:pt x="4124" y="2912"/>
                </a:cubicBezTo>
                <a:cubicBezTo>
                  <a:pt x="4107" y="2903"/>
                  <a:pt x="4089" y="2898"/>
                  <a:pt x="4075" y="2885"/>
                </a:cubicBezTo>
                <a:cubicBezTo>
                  <a:pt x="4080" y="2885"/>
                  <a:pt x="4089" y="2880"/>
                  <a:pt x="4093" y="2880"/>
                </a:cubicBezTo>
                <a:close/>
                <a:moveTo>
                  <a:pt x="991" y="2395"/>
                </a:moveTo>
                <a:lnTo>
                  <a:pt x="991" y="2395"/>
                </a:lnTo>
                <a:cubicBezTo>
                  <a:pt x="1080" y="2435"/>
                  <a:pt x="1169" y="2475"/>
                  <a:pt x="1258" y="2519"/>
                </a:cubicBezTo>
                <a:cubicBezTo>
                  <a:pt x="1378" y="2573"/>
                  <a:pt x="1494" y="2631"/>
                  <a:pt x="1615" y="2689"/>
                </a:cubicBezTo>
                <a:cubicBezTo>
                  <a:pt x="1610" y="2720"/>
                  <a:pt x="1610" y="2747"/>
                  <a:pt x="1606" y="2773"/>
                </a:cubicBezTo>
                <a:cubicBezTo>
                  <a:pt x="1570" y="2769"/>
                  <a:pt x="1534" y="2765"/>
                  <a:pt x="1499" y="2765"/>
                </a:cubicBezTo>
                <a:cubicBezTo>
                  <a:pt x="1454" y="2765"/>
                  <a:pt x="1410" y="2769"/>
                  <a:pt x="1365" y="2778"/>
                </a:cubicBezTo>
                <a:cubicBezTo>
                  <a:pt x="1343" y="2782"/>
                  <a:pt x="1338" y="2809"/>
                  <a:pt x="1352" y="2823"/>
                </a:cubicBezTo>
                <a:cubicBezTo>
                  <a:pt x="1392" y="2863"/>
                  <a:pt x="1432" y="2903"/>
                  <a:pt x="1476" y="2938"/>
                </a:cubicBezTo>
                <a:cubicBezTo>
                  <a:pt x="1427" y="2907"/>
                  <a:pt x="1387" y="2872"/>
                  <a:pt x="1347" y="2831"/>
                </a:cubicBezTo>
                <a:cubicBezTo>
                  <a:pt x="1218" y="2698"/>
                  <a:pt x="1098" y="2546"/>
                  <a:pt x="991" y="2395"/>
                </a:cubicBezTo>
                <a:close/>
                <a:moveTo>
                  <a:pt x="6393" y="2760"/>
                </a:moveTo>
                <a:cubicBezTo>
                  <a:pt x="6460" y="2791"/>
                  <a:pt x="6527" y="2827"/>
                  <a:pt x="6594" y="2863"/>
                </a:cubicBezTo>
                <a:lnTo>
                  <a:pt x="6585" y="2863"/>
                </a:lnTo>
                <a:cubicBezTo>
                  <a:pt x="6581" y="2863"/>
                  <a:pt x="6576" y="2863"/>
                  <a:pt x="6572" y="2867"/>
                </a:cubicBezTo>
                <a:cubicBezTo>
                  <a:pt x="6518" y="2894"/>
                  <a:pt x="6460" y="2921"/>
                  <a:pt x="6407" y="2952"/>
                </a:cubicBezTo>
                <a:cubicBezTo>
                  <a:pt x="6407" y="2898"/>
                  <a:pt x="6402" y="2845"/>
                  <a:pt x="6389" y="2791"/>
                </a:cubicBezTo>
                <a:cubicBezTo>
                  <a:pt x="6385" y="2782"/>
                  <a:pt x="6380" y="2773"/>
                  <a:pt x="6376" y="2765"/>
                </a:cubicBezTo>
                <a:lnTo>
                  <a:pt x="6393" y="2760"/>
                </a:lnTo>
                <a:close/>
                <a:moveTo>
                  <a:pt x="5671" y="2751"/>
                </a:moveTo>
                <a:cubicBezTo>
                  <a:pt x="5796" y="2769"/>
                  <a:pt x="5921" y="2778"/>
                  <a:pt x="6050" y="2778"/>
                </a:cubicBezTo>
                <a:cubicBezTo>
                  <a:pt x="6050" y="2787"/>
                  <a:pt x="6046" y="2796"/>
                  <a:pt x="6046" y="2805"/>
                </a:cubicBezTo>
                <a:cubicBezTo>
                  <a:pt x="5974" y="2863"/>
                  <a:pt x="5894" y="2916"/>
                  <a:pt x="5814" y="2965"/>
                </a:cubicBezTo>
                <a:cubicBezTo>
                  <a:pt x="5805" y="2961"/>
                  <a:pt x="5796" y="2956"/>
                  <a:pt x="5783" y="2952"/>
                </a:cubicBezTo>
                <a:cubicBezTo>
                  <a:pt x="5725" y="2925"/>
                  <a:pt x="5667" y="2898"/>
                  <a:pt x="5609" y="2867"/>
                </a:cubicBezTo>
                <a:cubicBezTo>
                  <a:pt x="5587" y="2849"/>
                  <a:pt x="5569" y="2831"/>
                  <a:pt x="5546" y="2809"/>
                </a:cubicBezTo>
                <a:cubicBezTo>
                  <a:pt x="5587" y="2791"/>
                  <a:pt x="5627" y="2773"/>
                  <a:pt x="5671" y="2751"/>
                </a:cubicBezTo>
                <a:close/>
                <a:moveTo>
                  <a:pt x="3621" y="2684"/>
                </a:moveTo>
                <a:cubicBezTo>
                  <a:pt x="3688" y="2711"/>
                  <a:pt x="3754" y="2742"/>
                  <a:pt x="3821" y="2769"/>
                </a:cubicBezTo>
                <a:cubicBezTo>
                  <a:pt x="3861" y="2809"/>
                  <a:pt x="3906" y="2840"/>
                  <a:pt x="3955" y="2876"/>
                </a:cubicBezTo>
                <a:cubicBezTo>
                  <a:pt x="3915" y="2889"/>
                  <a:pt x="3875" y="2903"/>
                  <a:pt x="3839" y="2916"/>
                </a:cubicBezTo>
                <a:cubicBezTo>
                  <a:pt x="3790" y="2934"/>
                  <a:pt x="3745" y="2952"/>
                  <a:pt x="3696" y="2970"/>
                </a:cubicBezTo>
                <a:cubicBezTo>
                  <a:pt x="3621" y="2921"/>
                  <a:pt x="3549" y="2867"/>
                  <a:pt x="3469" y="2818"/>
                </a:cubicBezTo>
                <a:cubicBezTo>
                  <a:pt x="3442" y="2800"/>
                  <a:pt x="3411" y="2782"/>
                  <a:pt x="3380" y="2765"/>
                </a:cubicBezTo>
                <a:cubicBezTo>
                  <a:pt x="3460" y="2742"/>
                  <a:pt x="3540" y="2711"/>
                  <a:pt x="3621" y="2684"/>
                </a:cubicBezTo>
                <a:close/>
                <a:moveTo>
                  <a:pt x="3010" y="2836"/>
                </a:moveTo>
                <a:cubicBezTo>
                  <a:pt x="3014" y="2845"/>
                  <a:pt x="3014" y="2854"/>
                  <a:pt x="3019" y="2867"/>
                </a:cubicBezTo>
                <a:cubicBezTo>
                  <a:pt x="2983" y="2921"/>
                  <a:pt x="2943" y="2965"/>
                  <a:pt x="2894" y="2996"/>
                </a:cubicBezTo>
                <a:cubicBezTo>
                  <a:pt x="2867" y="2970"/>
                  <a:pt x="2845" y="2947"/>
                  <a:pt x="2823" y="2921"/>
                </a:cubicBezTo>
                <a:cubicBezTo>
                  <a:pt x="2800" y="2898"/>
                  <a:pt x="2783" y="2876"/>
                  <a:pt x="2760" y="2849"/>
                </a:cubicBezTo>
                <a:cubicBezTo>
                  <a:pt x="2845" y="2849"/>
                  <a:pt x="2925" y="2845"/>
                  <a:pt x="3010" y="2836"/>
                </a:cubicBezTo>
                <a:close/>
                <a:moveTo>
                  <a:pt x="1838" y="2885"/>
                </a:moveTo>
                <a:cubicBezTo>
                  <a:pt x="1887" y="2907"/>
                  <a:pt x="1940" y="2925"/>
                  <a:pt x="1989" y="2947"/>
                </a:cubicBezTo>
                <a:cubicBezTo>
                  <a:pt x="1971" y="2974"/>
                  <a:pt x="1945" y="2992"/>
                  <a:pt x="1918" y="3010"/>
                </a:cubicBezTo>
                <a:cubicBezTo>
                  <a:pt x="1887" y="3023"/>
                  <a:pt x="1860" y="3032"/>
                  <a:pt x="1833" y="3041"/>
                </a:cubicBezTo>
                <a:cubicBezTo>
                  <a:pt x="1815" y="3019"/>
                  <a:pt x="1797" y="2996"/>
                  <a:pt x="1784" y="2974"/>
                </a:cubicBezTo>
                <a:cubicBezTo>
                  <a:pt x="1802" y="2943"/>
                  <a:pt x="1820" y="2916"/>
                  <a:pt x="1838" y="2885"/>
                </a:cubicBezTo>
                <a:close/>
                <a:moveTo>
                  <a:pt x="1668" y="2840"/>
                </a:moveTo>
                <a:cubicBezTo>
                  <a:pt x="1699" y="2845"/>
                  <a:pt x="1731" y="2854"/>
                  <a:pt x="1757" y="2863"/>
                </a:cubicBezTo>
                <a:cubicBezTo>
                  <a:pt x="1726" y="2894"/>
                  <a:pt x="1699" y="2930"/>
                  <a:pt x="1677" y="2974"/>
                </a:cubicBezTo>
                <a:cubicBezTo>
                  <a:pt x="1668" y="2987"/>
                  <a:pt x="1677" y="3001"/>
                  <a:pt x="1686" y="3010"/>
                </a:cubicBezTo>
                <a:cubicBezTo>
                  <a:pt x="1704" y="3023"/>
                  <a:pt x="1722" y="3036"/>
                  <a:pt x="1739" y="3045"/>
                </a:cubicBezTo>
                <a:cubicBezTo>
                  <a:pt x="1717" y="3045"/>
                  <a:pt x="1699" y="3041"/>
                  <a:pt x="1682" y="3036"/>
                </a:cubicBezTo>
                <a:cubicBezTo>
                  <a:pt x="1659" y="3019"/>
                  <a:pt x="1637" y="3005"/>
                  <a:pt x="1615" y="2987"/>
                </a:cubicBezTo>
                <a:cubicBezTo>
                  <a:pt x="1628" y="2943"/>
                  <a:pt x="1641" y="2898"/>
                  <a:pt x="1650" y="2849"/>
                </a:cubicBezTo>
                <a:lnTo>
                  <a:pt x="1668" y="2840"/>
                </a:lnTo>
                <a:close/>
                <a:moveTo>
                  <a:pt x="3304" y="2782"/>
                </a:moveTo>
                <a:cubicBezTo>
                  <a:pt x="3411" y="2849"/>
                  <a:pt x="3518" y="2916"/>
                  <a:pt x="3621" y="2983"/>
                </a:cubicBezTo>
                <a:lnTo>
                  <a:pt x="3634" y="2992"/>
                </a:lnTo>
                <a:cubicBezTo>
                  <a:pt x="3581" y="3014"/>
                  <a:pt x="3523" y="3032"/>
                  <a:pt x="3469" y="3050"/>
                </a:cubicBezTo>
                <a:cubicBezTo>
                  <a:pt x="3447" y="3036"/>
                  <a:pt x="3425" y="3028"/>
                  <a:pt x="3402" y="3014"/>
                </a:cubicBezTo>
                <a:cubicBezTo>
                  <a:pt x="3318" y="2956"/>
                  <a:pt x="3233" y="2889"/>
                  <a:pt x="3162" y="2809"/>
                </a:cubicBezTo>
                <a:cubicBezTo>
                  <a:pt x="3211" y="2805"/>
                  <a:pt x="3255" y="2791"/>
                  <a:pt x="3304" y="2782"/>
                </a:cubicBezTo>
                <a:close/>
                <a:moveTo>
                  <a:pt x="4798" y="2542"/>
                </a:moveTo>
                <a:cubicBezTo>
                  <a:pt x="4887" y="2573"/>
                  <a:pt x="4976" y="2604"/>
                  <a:pt x="5065" y="2626"/>
                </a:cubicBezTo>
                <a:cubicBezTo>
                  <a:pt x="5078" y="2635"/>
                  <a:pt x="5087" y="2644"/>
                  <a:pt x="5101" y="2649"/>
                </a:cubicBezTo>
                <a:cubicBezTo>
                  <a:pt x="5061" y="2680"/>
                  <a:pt x="5025" y="2716"/>
                  <a:pt x="4989" y="2751"/>
                </a:cubicBezTo>
                <a:cubicBezTo>
                  <a:pt x="4971" y="2773"/>
                  <a:pt x="4989" y="2800"/>
                  <a:pt x="5012" y="2800"/>
                </a:cubicBezTo>
                <a:cubicBezTo>
                  <a:pt x="5016" y="2800"/>
                  <a:pt x="5025" y="2796"/>
                  <a:pt x="5029" y="2791"/>
                </a:cubicBezTo>
                <a:cubicBezTo>
                  <a:pt x="5069" y="2751"/>
                  <a:pt x="5110" y="2716"/>
                  <a:pt x="5150" y="2680"/>
                </a:cubicBezTo>
                <a:cubicBezTo>
                  <a:pt x="5190" y="2707"/>
                  <a:pt x="5230" y="2729"/>
                  <a:pt x="5275" y="2751"/>
                </a:cubicBezTo>
                <a:cubicBezTo>
                  <a:pt x="5315" y="2778"/>
                  <a:pt x="5355" y="2800"/>
                  <a:pt x="5399" y="2823"/>
                </a:cubicBezTo>
                <a:cubicBezTo>
                  <a:pt x="5332" y="2849"/>
                  <a:pt x="5266" y="2880"/>
                  <a:pt x="5199" y="2907"/>
                </a:cubicBezTo>
                <a:cubicBezTo>
                  <a:pt x="5083" y="2961"/>
                  <a:pt x="4958" y="3005"/>
                  <a:pt x="4838" y="3050"/>
                </a:cubicBezTo>
                <a:cubicBezTo>
                  <a:pt x="4619" y="2996"/>
                  <a:pt x="4405" y="2934"/>
                  <a:pt x="4196" y="2858"/>
                </a:cubicBezTo>
                <a:cubicBezTo>
                  <a:pt x="4196" y="2849"/>
                  <a:pt x="4200" y="2840"/>
                  <a:pt x="4200" y="2836"/>
                </a:cubicBezTo>
                <a:cubicBezTo>
                  <a:pt x="4405" y="2751"/>
                  <a:pt x="4606" y="2658"/>
                  <a:pt x="4798" y="2542"/>
                </a:cubicBezTo>
                <a:close/>
                <a:moveTo>
                  <a:pt x="2154" y="2689"/>
                </a:moveTo>
                <a:lnTo>
                  <a:pt x="2154" y="2689"/>
                </a:lnTo>
                <a:cubicBezTo>
                  <a:pt x="2150" y="2698"/>
                  <a:pt x="2154" y="2711"/>
                  <a:pt x="2158" y="2724"/>
                </a:cubicBezTo>
                <a:cubicBezTo>
                  <a:pt x="2172" y="2773"/>
                  <a:pt x="2216" y="2778"/>
                  <a:pt x="2257" y="2791"/>
                </a:cubicBezTo>
                <a:cubicBezTo>
                  <a:pt x="2310" y="2805"/>
                  <a:pt x="2364" y="2814"/>
                  <a:pt x="2417" y="2823"/>
                </a:cubicBezTo>
                <a:cubicBezTo>
                  <a:pt x="2511" y="2836"/>
                  <a:pt x="2600" y="2845"/>
                  <a:pt x="2693" y="2849"/>
                </a:cubicBezTo>
                <a:cubicBezTo>
                  <a:pt x="2734" y="2912"/>
                  <a:pt x="2783" y="2970"/>
                  <a:pt x="2836" y="3023"/>
                </a:cubicBezTo>
                <a:cubicBezTo>
                  <a:pt x="2783" y="3050"/>
                  <a:pt x="2725" y="3063"/>
                  <a:pt x="2662" y="3063"/>
                </a:cubicBezTo>
                <a:cubicBezTo>
                  <a:pt x="2653" y="3063"/>
                  <a:pt x="2644" y="3063"/>
                  <a:pt x="2635" y="3059"/>
                </a:cubicBezTo>
                <a:cubicBezTo>
                  <a:pt x="2591" y="3059"/>
                  <a:pt x="2551" y="3050"/>
                  <a:pt x="2506" y="3041"/>
                </a:cubicBezTo>
                <a:cubicBezTo>
                  <a:pt x="2422" y="3001"/>
                  <a:pt x="2337" y="2965"/>
                  <a:pt x="2257" y="2921"/>
                </a:cubicBezTo>
                <a:lnTo>
                  <a:pt x="2239" y="2912"/>
                </a:lnTo>
                <a:cubicBezTo>
                  <a:pt x="2212" y="2898"/>
                  <a:pt x="2185" y="2880"/>
                  <a:pt x="2163" y="2863"/>
                </a:cubicBezTo>
                <a:cubicBezTo>
                  <a:pt x="2141" y="2849"/>
                  <a:pt x="2127" y="2831"/>
                  <a:pt x="2109" y="2818"/>
                </a:cubicBezTo>
                <a:cubicBezTo>
                  <a:pt x="2114" y="2782"/>
                  <a:pt x="2118" y="2742"/>
                  <a:pt x="2114" y="2702"/>
                </a:cubicBezTo>
                <a:cubicBezTo>
                  <a:pt x="2127" y="2698"/>
                  <a:pt x="2141" y="2693"/>
                  <a:pt x="2154" y="2689"/>
                </a:cubicBezTo>
                <a:close/>
                <a:moveTo>
                  <a:pt x="6322" y="2769"/>
                </a:moveTo>
                <a:cubicBezTo>
                  <a:pt x="6344" y="2836"/>
                  <a:pt x="6358" y="2912"/>
                  <a:pt x="6344" y="2983"/>
                </a:cubicBezTo>
                <a:cubicBezTo>
                  <a:pt x="6282" y="3010"/>
                  <a:pt x="6220" y="3041"/>
                  <a:pt x="6157" y="3072"/>
                </a:cubicBezTo>
                <a:cubicBezTo>
                  <a:pt x="6104" y="3068"/>
                  <a:pt x="6050" y="3054"/>
                  <a:pt x="6001" y="3036"/>
                </a:cubicBezTo>
                <a:cubicBezTo>
                  <a:pt x="6041" y="2979"/>
                  <a:pt x="6072" y="2912"/>
                  <a:pt x="6095" y="2840"/>
                </a:cubicBezTo>
                <a:lnTo>
                  <a:pt x="6095" y="2831"/>
                </a:lnTo>
                <a:cubicBezTo>
                  <a:pt x="6117" y="2814"/>
                  <a:pt x="6135" y="2796"/>
                  <a:pt x="6157" y="2778"/>
                </a:cubicBezTo>
                <a:cubicBezTo>
                  <a:pt x="6211" y="2778"/>
                  <a:pt x="6264" y="2773"/>
                  <a:pt x="6322" y="2769"/>
                </a:cubicBezTo>
                <a:close/>
                <a:moveTo>
                  <a:pt x="4178" y="2912"/>
                </a:moveTo>
                <a:cubicBezTo>
                  <a:pt x="4365" y="2979"/>
                  <a:pt x="4552" y="3036"/>
                  <a:pt x="4740" y="3086"/>
                </a:cubicBezTo>
                <a:cubicBezTo>
                  <a:pt x="4722" y="3094"/>
                  <a:pt x="4699" y="3099"/>
                  <a:pt x="4677" y="3108"/>
                </a:cubicBezTo>
                <a:cubicBezTo>
                  <a:pt x="4655" y="3103"/>
                  <a:pt x="4637" y="3099"/>
                  <a:pt x="4615" y="3094"/>
                </a:cubicBezTo>
                <a:cubicBezTo>
                  <a:pt x="4463" y="3054"/>
                  <a:pt x="4312" y="3005"/>
                  <a:pt x="4169" y="2938"/>
                </a:cubicBezTo>
                <a:cubicBezTo>
                  <a:pt x="4173" y="2930"/>
                  <a:pt x="4178" y="2921"/>
                  <a:pt x="4178" y="2912"/>
                </a:cubicBezTo>
                <a:close/>
                <a:moveTo>
                  <a:pt x="1508" y="3028"/>
                </a:moveTo>
                <a:cubicBezTo>
                  <a:pt x="1517" y="3036"/>
                  <a:pt x="1525" y="3041"/>
                  <a:pt x="1534" y="3045"/>
                </a:cubicBezTo>
                <a:cubicBezTo>
                  <a:pt x="1525" y="3068"/>
                  <a:pt x="1512" y="3090"/>
                  <a:pt x="1503" y="3112"/>
                </a:cubicBezTo>
                <a:lnTo>
                  <a:pt x="1499" y="3099"/>
                </a:lnTo>
                <a:cubicBezTo>
                  <a:pt x="1499" y="3072"/>
                  <a:pt x="1499" y="3050"/>
                  <a:pt x="1508" y="3028"/>
                </a:cubicBezTo>
                <a:close/>
                <a:moveTo>
                  <a:pt x="3041" y="2965"/>
                </a:moveTo>
                <a:cubicBezTo>
                  <a:pt x="3055" y="3023"/>
                  <a:pt x="3059" y="3090"/>
                  <a:pt x="3059" y="3152"/>
                </a:cubicBezTo>
                <a:cubicBezTo>
                  <a:pt x="3037" y="3130"/>
                  <a:pt x="3010" y="3108"/>
                  <a:pt x="2983" y="3086"/>
                </a:cubicBezTo>
                <a:cubicBezTo>
                  <a:pt x="3001" y="3041"/>
                  <a:pt x="3019" y="3001"/>
                  <a:pt x="3041" y="2965"/>
                </a:cubicBezTo>
                <a:close/>
                <a:moveTo>
                  <a:pt x="3090" y="2880"/>
                </a:moveTo>
                <a:cubicBezTo>
                  <a:pt x="3121" y="2916"/>
                  <a:pt x="3153" y="2947"/>
                  <a:pt x="3184" y="2979"/>
                </a:cubicBezTo>
                <a:cubicBezTo>
                  <a:pt x="3228" y="3019"/>
                  <a:pt x="3273" y="3059"/>
                  <a:pt x="3318" y="3099"/>
                </a:cubicBezTo>
                <a:cubicBezTo>
                  <a:pt x="3277" y="3112"/>
                  <a:pt x="3237" y="3121"/>
                  <a:pt x="3197" y="3135"/>
                </a:cubicBezTo>
                <a:cubicBezTo>
                  <a:pt x="3170" y="3139"/>
                  <a:pt x="3144" y="3148"/>
                  <a:pt x="3117" y="3152"/>
                </a:cubicBezTo>
                <a:cubicBezTo>
                  <a:pt x="3117" y="3063"/>
                  <a:pt x="3108" y="2979"/>
                  <a:pt x="3086" y="2889"/>
                </a:cubicBezTo>
                <a:lnTo>
                  <a:pt x="3090" y="2880"/>
                </a:lnTo>
                <a:close/>
                <a:moveTo>
                  <a:pt x="5965" y="3086"/>
                </a:moveTo>
                <a:cubicBezTo>
                  <a:pt x="5997" y="3099"/>
                  <a:pt x="6032" y="3108"/>
                  <a:pt x="6068" y="3112"/>
                </a:cubicBezTo>
                <a:cubicBezTo>
                  <a:pt x="6041" y="3126"/>
                  <a:pt x="6010" y="3139"/>
                  <a:pt x="5983" y="3152"/>
                </a:cubicBezTo>
                <a:cubicBezTo>
                  <a:pt x="5965" y="3143"/>
                  <a:pt x="5948" y="3130"/>
                  <a:pt x="5934" y="3121"/>
                </a:cubicBezTo>
                <a:lnTo>
                  <a:pt x="5965" y="3086"/>
                </a:lnTo>
                <a:close/>
                <a:moveTo>
                  <a:pt x="5457" y="2854"/>
                </a:moveTo>
                <a:cubicBezTo>
                  <a:pt x="5497" y="2876"/>
                  <a:pt x="5533" y="2894"/>
                  <a:pt x="5573" y="2912"/>
                </a:cubicBezTo>
                <a:cubicBezTo>
                  <a:pt x="5613" y="2952"/>
                  <a:pt x="5658" y="2987"/>
                  <a:pt x="5702" y="3023"/>
                </a:cubicBezTo>
                <a:cubicBezTo>
                  <a:pt x="5604" y="3072"/>
                  <a:pt x="5506" y="3117"/>
                  <a:pt x="5404" y="3157"/>
                </a:cubicBezTo>
                <a:cubicBezTo>
                  <a:pt x="5270" y="3143"/>
                  <a:pt x="5132" y="3117"/>
                  <a:pt x="4998" y="3090"/>
                </a:cubicBezTo>
                <a:cubicBezTo>
                  <a:pt x="4976" y="3086"/>
                  <a:pt x="4958" y="3081"/>
                  <a:pt x="4936" y="3077"/>
                </a:cubicBezTo>
                <a:cubicBezTo>
                  <a:pt x="5114" y="3005"/>
                  <a:pt x="5288" y="2934"/>
                  <a:pt x="5457" y="2854"/>
                </a:cubicBezTo>
                <a:close/>
                <a:moveTo>
                  <a:pt x="2965" y="3143"/>
                </a:moveTo>
                <a:lnTo>
                  <a:pt x="2979" y="3152"/>
                </a:lnTo>
                <a:cubicBezTo>
                  <a:pt x="2988" y="3161"/>
                  <a:pt x="2997" y="3166"/>
                  <a:pt x="3005" y="3175"/>
                </a:cubicBezTo>
                <a:cubicBezTo>
                  <a:pt x="2988" y="3179"/>
                  <a:pt x="2974" y="3184"/>
                  <a:pt x="2956" y="3184"/>
                </a:cubicBezTo>
                <a:cubicBezTo>
                  <a:pt x="2961" y="3170"/>
                  <a:pt x="2961" y="3157"/>
                  <a:pt x="2965" y="3143"/>
                </a:cubicBezTo>
                <a:close/>
                <a:moveTo>
                  <a:pt x="2885" y="3068"/>
                </a:moveTo>
                <a:cubicBezTo>
                  <a:pt x="2894" y="3077"/>
                  <a:pt x="2907" y="3090"/>
                  <a:pt x="2921" y="3103"/>
                </a:cubicBezTo>
                <a:cubicBezTo>
                  <a:pt x="2912" y="3130"/>
                  <a:pt x="2907" y="3157"/>
                  <a:pt x="2898" y="3188"/>
                </a:cubicBezTo>
                <a:cubicBezTo>
                  <a:pt x="2832" y="3166"/>
                  <a:pt x="2765" y="3143"/>
                  <a:pt x="2698" y="3117"/>
                </a:cubicBezTo>
                <a:cubicBezTo>
                  <a:pt x="2760" y="3112"/>
                  <a:pt x="2823" y="3099"/>
                  <a:pt x="2885" y="3068"/>
                </a:cubicBezTo>
                <a:close/>
                <a:moveTo>
                  <a:pt x="5752" y="3059"/>
                </a:moveTo>
                <a:cubicBezTo>
                  <a:pt x="5765" y="3068"/>
                  <a:pt x="5774" y="3077"/>
                  <a:pt x="5787" y="3086"/>
                </a:cubicBezTo>
                <a:lnTo>
                  <a:pt x="5801" y="3099"/>
                </a:lnTo>
                <a:cubicBezTo>
                  <a:pt x="5769" y="3130"/>
                  <a:pt x="5738" y="3157"/>
                  <a:pt x="5707" y="3188"/>
                </a:cubicBezTo>
                <a:cubicBezTo>
                  <a:pt x="5645" y="3184"/>
                  <a:pt x="5578" y="3179"/>
                  <a:pt x="5515" y="3170"/>
                </a:cubicBezTo>
                <a:cubicBezTo>
                  <a:pt x="5595" y="3139"/>
                  <a:pt x="5676" y="3099"/>
                  <a:pt x="5752" y="3059"/>
                </a:cubicBezTo>
                <a:close/>
                <a:moveTo>
                  <a:pt x="4008" y="2912"/>
                </a:moveTo>
                <a:cubicBezTo>
                  <a:pt x="4040" y="2930"/>
                  <a:pt x="4071" y="2947"/>
                  <a:pt x="4102" y="2965"/>
                </a:cubicBezTo>
                <a:cubicBezTo>
                  <a:pt x="4075" y="3041"/>
                  <a:pt x="4044" y="3117"/>
                  <a:pt x="4008" y="3193"/>
                </a:cubicBezTo>
                <a:cubicBezTo>
                  <a:pt x="3964" y="3157"/>
                  <a:pt x="3919" y="3126"/>
                  <a:pt x="3875" y="3094"/>
                </a:cubicBezTo>
                <a:cubicBezTo>
                  <a:pt x="3835" y="3063"/>
                  <a:pt x="3795" y="3036"/>
                  <a:pt x="3754" y="3010"/>
                </a:cubicBezTo>
                <a:cubicBezTo>
                  <a:pt x="3839" y="2979"/>
                  <a:pt x="3924" y="2943"/>
                  <a:pt x="4008" y="2912"/>
                </a:cubicBezTo>
                <a:close/>
                <a:moveTo>
                  <a:pt x="5894" y="3161"/>
                </a:moveTo>
                <a:cubicBezTo>
                  <a:pt x="5903" y="3170"/>
                  <a:pt x="5912" y="3175"/>
                  <a:pt x="5925" y="3184"/>
                </a:cubicBezTo>
                <a:cubicBezTo>
                  <a:pt x="5916" y="3184"/>
                  <a:pt x="5908" y="3188"/>
                  <a:pt x="5899" y="3193"/>
                </a:cubicBezTo>
                <a:lnTo>
                  <a:pt x="5863" y="3193"/>
                </a:lnTo>
                <a:cubicBezTo>
                  <a:pt x="5872" y="3184"/>
                  <a:pt x="5885" y="3175"/>
                  <a:pt x="5894" y="3161"/>
                </a:cubicBezTo>
                <a:close/>
                <a:moveTo>
                  <a:pt x="4842" y="3112"/>
                </a:moveTo>
                <a:cubicBezTo>
                  <a:pt x="4985" y="3148"/>
                  <a:pt x="5136" y="3175"/>
                  <a:pt x="5283" y="3197"/>
                </a:cubicBezTo>
                <a:cubicBezTo>
                  <a:pt x="5114" y="3188"/>
                  <a:pt x="4949" y="3166"/>
                  <a:pt x="4780" y="3130"/>
                </a:cubicBezTo>
                <a:cubicBezTo>
                  <a:pt x="4802" y="3126"/>
                  <a:pt x="4820" y="3117"/>
                  <a:pt x="4842" y="3112"/>
                </a:cubicBezTo>
                <a:close/>
                <a:moveTo>
                  <a:pt x="2524" y="3108"/>
                </a:moveTo>
                <a:cubicBezTo>
                  <a:pt x="2613" y="3143"/>
                  <a:pt x="2702" y="3179"/>
                  <a:pt x="2792" y="3210"/>
                </a:cubicBezTo>
                <a:cubicBezTo>
                  <a:pt x="2769" y="3210"/>
                  <a:pt x="2742" y="3215"/>
                  <a:pt x="2720" y="3215"/>
                </a:cubicBezTo>
                <a:lnTo>
                  <a:pt x="2635" y="3170"/>
                </a:lnTo>
                <a:cubicBezTo>
                  <a:pt x="2600" y="3148"/>
                  <a:pt x="2560" y="3130"/>
                  <a:pt x="2524" y="3108"/>
                </a:cubicBezTo>
                <a:close/>
                <a:moveTo>
                  <a:pt x="2038" y="2974"/>
                </a:moveTo>
                <a:cubicBezTo>
                  <a:pt x="2158" y="3028"/>
                  <a:pt x="2274" y="3086"/>
                  <a:pt x="2390" y="3148"/>
                </a:cubicBezTo>
                <a:cubicBezTo>
                  <a:pt x="2430" y="3175"/>
                  <a:pt x="2475" y="3201"/>
                  <a:pt x="2524" y="3224"/>
                </a:cubicBezTo>
                <a:cubicBezTo>
                  <a:pt x="2332" y="3219"/>
                  <a:pt x="2145" y="3184"/>
                  <a:pt x="1967" y="3108"/>
                </a:cubicBezTo>
                <a:cubicBezTo>
                  <a:pt x="1945" y="3099"/>
                  <a:pt x="1918" y="3086"/>
                  <a:pt x="1895" y="3077"/>
                </a:cubicBezTo>
                <a:cubicBezTo>
                  <a:pt x="1953" y="3054"/>
                  <a:pt x="2002" y="3019"/>
                  <a:pt x="2038" y="2974"/>
                </a:cubicBezTo>
                <a:close/>
                <a:moveTo>
                  <a:pt x="1806" y="3099"/>
                </a:moveTo>
                <a:lnTo>
                  <a:pt x="1811" y="3103"/>
                </a:lnTo>
                <a:cubicBezTo>
                  <a:pt x="1869" y="3166"/>
                  <a:pt x="1931" y="3215"/>
                  <a:pt x="1998" y="3259"/>
                </a:cubicBezTo>
                <a:cubicBezTo>
                  <a:pt x="1918" y="3210"/>
                  <a:pt x="1838" y="3157"/>
                  <a:pt x="1762" y="3099"/>
                </a:cubicBezTo>
                <a:close/>
                <a:moveTo>
                  <a:pt x="3692" y="3032"/>
                </a:moveTo>
                <a:cubicBezTo>
                  <a:pt x="3790" y="3099"/>
                  <a:pt x="3893" y="3166"/>
                  <a:pt x="3986" y="3246"/>
                </a:cubicBezTo>
                <a:lnTo>
                  <a:pt x="3977" y="3259"/>
                </a:lnTo>
                <a:cubicBezTo>
                  <a:pt x="3915" y="3242"/>
                  <a:pt x="3852" y="3219"/>
                  <a:pt x="3790" y="3197"/>
                </a:cubicBezTo>
                <a:cubicBezTo>
                  <a:pt x="3705" y="3161"/>
                  <a:pt x="3621" y="3126"/>
                  <a:pt x="3536" y="3086"/>
                </a:cubicBezTo>
                <a:cubicBezTo>
                  <a:pt x="3549" y="3081"/>
                  <a:pt x="3563" y="3077"/>
                  <a:pt x="3576" y="3072"/>
                </a:cubicBezTo>
                <a:cubicBezTo>
                  <a:pt x="3616" y="3059"/>
                  <a:pt x="3652" y="3045"/>
                  <a:pt x="3692" y="3032"/>
                </a:cubicBezTo>
                <a:close/>
                <a:moveTo>
                  <a:pt x="687" y="2265"/>
                </a:moveTo>
                <a:lnTo>
                  <a:pt x="687" y="2265"/>
                </a:lnTo>
                <a:cubicBezTo>
                  <a:pt x="754" y="2292"/>
                  <a:pt x="821" y="2323"/>
                  <a:pt x="888" y="2350"/>
                </a:cubicBezTo>
                <a:cubicBezTo>
                  <a:pt x="999" y="2506"/>
                  <a:pt x="1120" y="2658"/>
                  <a:pt x="1245" y="2800"/>
                </a:cubicBezTo>
                <a:cubicBezTo>
                  <a:pt x="1307" y="2872"/>
                  <a:pt x="1378" y="2943"/>
                  <a:pt x="1459" y="2996"/>
                </a:cubicBezTo>
                <a:cubicBezTo>
                  <a:pt x="1436" y="3059"/>
                  <a:pt x="1441" y="3121"/>
                  <a:pt x="1463" y="3175"/>
                </a:cubicBezTo>
                <a:cubicBezTo>
                  <a:pt x="1436" y="3215"/>
                  <a:pt x="1405" y="3264"/>
                  <a:pt x="1356" y="3277"/>
                </a:cubicBezTo>
                <a:lnTo>
                  <a:pt x="1338" y="3277"/>
                </a:lnTo>
                <a:cubicBezTo>
                  <a:pt x="1289" y="3277"/>
                  <a:pt x="1245" y="3237"/>
                  <a:pt x="1213" y="3206"/>
                </a:cubicBezTo>
                <a:cubicBezTo>
                  <a:pt x="1178" y="3170"/>
                  <a:pt x="1142" y="3130"/>
                  <a:pt x="1111" y="3090"/>
                </a:cubicBezTo>
                <a:cubicBezTo>
                  <a:pt x="1008" y="2970"/>
                  <a:pt x="919" y="2840"/>
                  <a:pt x="843" y="2707"/>
                </a:cubicBezTo>
                <a:cubicBezTo>
                  <a:pt x="857" y="2609"/>
                  <a:pt x="839" y="2506"/>
                  <a:pt x="799" y="2421"/>
                </a:cubicBezTo>
                <a:cubicBezTo>
                  <a:pt x="772" y="2363"/>
                  <a:pt x="732" y="2310"/>
                  <a:pt x="687" y="2265"/>
                </a:cubicBezTo>
                <a:close/>
                <a:moveTo>
                  <a:pt x="4151" y="2987"/>
                </a:moveTo>
                <a:cubicBezTo>
                  <a:pt x="4245" y="3036"/>
                  <a:pt x="4343" y="3072"/>
                  <a:pt x="4441" y="3103"/>
                </a:cubicBezTo>
                <a:cubicBezTo>
                  <a:pt x="4485" y="3117"/>
                  <a:pt x="4530" y="3130"/>
                  <a:pt x="4575" y="3139"/>
                </a:cubicBezTo>
                <a:cubicBezTo>
                  <a:pt x="4419" y="3193"/>
                  <a:pt x="4258" y="3237"/>
                  <a:pt x="4098" y="3277"/>
                </a:cubicBezTo>
                <a:cubicBezTo>
                  <a:pt x="4084" y="3259"/>
                  <a:pt x="4071" y="3246"/>
                  <a:pt x="4053" y="3228"/>
                </a:cubicBezTo>
                <a:cubicBezTo>
                  <a:pt x="4089" y="3152"/>
                  <a:pt x="4124" y="3072"/>
                  <a:pt x="4151" y="2987"/>
                </a:cubicBezTo>
                <a:close/>
                <a:moveTo>
                  <a:pt x="3465" y="3112"/>
                </a:moveTo>
                <a:cubicBezTo>
                  <a:pt x="3474" y="3117"/>
                  <a:pt x="3487" y="3126"/>
                  <a:pt x="3496" y="3130"/>
                </a:cubicBezTo>
                <a:cubicBezTo>
                  <a:pt x="3643" y="3201"/>
                  <a:pt x="3795" y="3259"/>
                  <a:pt x="3951" y="3313"/>
                </a:cubicBezTo>
                <a:cubicBezTo>
                  <a:pt x="3902" y="3322"/>
                  <a:pt x="3852" y="3335"/>
                  <a:pt x="3803" y="3344"/>
                </a:cubicBezTo>
                <a:lnTo>
                  <a:pt x="3795" y="3344"/>
                </a:lnTo>
                <a:cubicBezTo>
                  <a:pt x="3670" y="3282"/>
                  <a:pt x="3549" y="3206"/>
                  <a:pt x="3433" y="3121"/>
                </a:cubicBezTo>
                <a:cubicBezTo>
                  <a:pt x="3442" y="3117"/>
                  <a:pt x="3456" y="3112"/>
                  <a:pt x="3465" y="3112"/>
                </a:cubicBezTo>
                <a:close/>
                <a:moveTo>
                  <a:pt x="3371" y="3139"/>
                </a:moveTo>
                <a:cubicBezTo>
                  <a:pt x="3429" y="3188"/>
                  <a:pt x="3491" y="3233"/>
                  <a:pt x="3558" y="3273"/>
                </a:cubicBezTo>
                <a:cubicBezTo>
                  <a:pt x="3607" y="3304"/>
                  <a:pt x="3656" y="3335"/>
                  <a:pt x="3705" y="3362"/>
                </a:cubicBezTo>
                <a:cubicBezTo>
                  <a:pt x="3540" y="3344"/>
                  <a:pt x="3380" y="3317"/>
                  <a:pt x="3215" y="3277"/>
                </a:cubicBezTo>
                <a:cubicBezTo>
                  <a:pt x="3193" y="3259"/>
                  <a:pt x="3170" y="3246"/>
                  <a:pt x="3148" y="3224"/>
                </a:cubicBezTo>
                <a:lnTo>
                  <a:pt x="3126" y="3206"/>
                </a:lnTo>
                <a:cubicBezTo>
                  <a:pt x="3211" y="3188"/>
                  <a:pt x="3291" y="3166"/>
                  <a:pt x="3371" y="3139"/>
                </a:cubicBezTo>
                <a:close/>
                <a:moveTo>
                  <a:pt x="4053" y="3344"/>
                </a:moveTo>
                <a:cubicBezTo>
                  <a:pt x="4066" y="3349"/>
                  <a:pt x="4075" y="3353"/>
                  <a:pt x="4089" y="3357"/>
                </a:cubicBezTo>
                <a:cubicBezTo>
                  <a:pt x="4093" y="3362"/>
                  <a:pt x="4098" y="3371"/>
                  <a:pt x="4102" y="3375"/>
                </a:cubicBezTo>
                <a:cubicBezTo>
                  <a:pt x="4084" y="3380"/>
                  <a:pt x="4071" y="3380"/>
                  <a:pt x="4053" y="3380"/>
                </a:cubicBezTo>
                <a:cubicBezTo>
                  <a:pt x="4031" y="3380"/>
                  <a:pt x="4004" y="3375"/>
                  <a:pt x="3982" y="3375"/>
                </a:cubicBezTo>
                <a:lnTo>
                  <a:pt x="3986" y="3362"/>
                </a:lnTo>
                <a:cubicBezTo>
                  <a:pt x="4008" y="3357"/>
                  <a:pt x="4031" y="3353"/>
                  <a:pt x="4053" y="3344"/>
                </a:cubicBezTo>
                <a:close/>
                <a:moveTo>
                  <a:pt x="5310" y="3255"/>
                </a:moveTo>
                <a:cubicBezTo>
                  <a:pt x="5395" y="3259"/>
                  <a:pt x="5475" y="3264"/>
                  <a:pt x="5560" y="3264"/>
                </a:cubicBezTo>
                <a:lnTo>
                  <a:pt x="5604" y="3264"/>
                </a:lnTo>
                <a:cubicBezTo>
                  <a:pt x="5542" y="3308"/>
                  <a:pt x="5480" y="3344"/>
                  <a:pt x="5413" y="3380"/>
                </a:cubicBezTo>
                <a:cubicBezTo>
                  <a:pt x="5399" y="3384"/>
                  <a:pt x="5382" y="3389"/>
                  <a:pt x="5368" y="3393"/>
                </a:cubicBezTo>
                <a:cubicBezTo>
                  <a:pt x="5275" y="3371"/>
                  <a:pt x="5176" y="3353"/>
                  <a:pt x="5078" y="3349"/>
                </a:cubicBezTo>
                <a:cubicBezTo>
                  <a:pt x="5159" y="3317"/>
                  <a:pt x="5234" y="3286"/>
                  <a:pt x="5310" y="3255"/>
                </a:cubicBezTo>
                <a:close/>
                <a:moveTo>
                  <a:pt x="4677" y="3166"/>
                </a:moveTo>
                <a:cubicBezTo>
                  <a:pt x="4847" y="3206"/>
                  <a:pt x="5016" y="3233"/>
                  <a:pt x="5185" y="3246"/>
                </a:cubicBezTo>
                <a:cubicBezTo>
                  <a:pt x="5101" y="3282"/>
                  <a:pt x="5016" y="3313"/>
                  <a:pt x="4931" y="3344"/>
                </a:cubicBezTo>
                <a:cubicBezTo>
                  <a:pt x="4780" y="3344"/>
                  <a:pt x="4633" y="3362"/>
                  <a:pt x="4490" y="3402"/>
                </a:cubicBezTo>
                <a:cubicBezTo>
                  <a:pt x="4392" y="3380"/>
                  <a:pt x="4298" y="3357"/>
                  <a:pt x="4200" y="3331"/>
                </a:cubicBezTo>
                <a:cubicBezTo>
                  <a:pt x="4187" y="3326"/>
                  <a:pt x="4173" y="3322"/>
                  <a:pt x="4160" y="3317"/>
                </a:cubicBezTo>
                <a:cubicBezTo>
                  <a:pt x="4312" y="3282"/>
                  <a:pt x="4463" y="3237"/>
                  <a:pt x="4610" y="3188"/>
                </a:cubicBezTo>
                <a:cubicBezTo>
                  <a:pt x="4633" y="3184"/>
                  <a:pt x="4655" y="3175"/>
                  <a:pt x="4677" y="3166"/>
                </a:cubicBezTo>
                <a:close/>
                <a:moveTo>
                  <a:pt x="3326" y="3362"/>
                </a:moveTo>
                <a:cubicBezTo>
                  <a:pt x="3389" y="3375"/>
                  <a:pt x="3456" y="3384"/>
                  <a:pt x="3523" y="3398"/>
                </a:cubicBezTo>
                <a:cubicBezTo>
                  <a:pt x="3482" y="3402"/>
                  <a:pt x="3442" y="3406"/>
                  <a:pt x="3402" y="3415"/>
                </a:cubicBezTo>
                <a:cubicBezTo>
                  <a:pt x="3375" y="3398"/>
                  <a:pt x="3349" y="3380"/>
                  <a:pt x="3326" y="3362"/>
                </a:cubicBezTo>
                <a:close/>
                <a:moveTo>
                  <a:pt x="4945" y="3398"/>
                </a:moveTo>
                <a:cubicBezTo>
                  <a:pt x="5043" y="3398"/>
                  <a:pt x="5136" y="3406"/>
                  <a:pt x="5234" y="3420"/>
                </a:cubicBezTo>
                <a:cubicBezTo>
                  <a:pt x="5176" y="3433"/>
                  <a:pt x="5123" y="3438"/>
                  <a:pt x="5065" y="3442"/>
                </a:cubicBezTo>
                <a:cubicBezTo>
                  <a:pt x="5025" y="3447"/>
                  <a:pt x="4985" y="3447"/>
                  <a:pt x="4945" y="3447"/>
                </a:cubicBezTo>
                <a:cubicBezTo>
                  <a:pt x="4900" y="3447"/>
                  <a:pt x="4855" y="3447"/>
                  <a:pt x="4815" y="3442"/>
                </a:cubicBezTo>
                <a:cubicBezTo>
                  <a:pt x="4855" y="3429"/>
                  <a:pt x="4896" y="3415"/>
                  <a:pt x="4936" y="3398"/>
                </a:cubicBezTo>
                <a:close/>
                <a:moveTo>
                  <a:pt x="3081" y="3300"/>
                </a:moveTo>
                <a:cubicBezTo>
                  <a:pt x="3117" y="3313"/>
                  <a:pt x="3153" y="3322"/>
                  <a:pt x="3193" y="3331"/>
                </a:cubicBezTo>
                <a:cubicBezTo>
                  <a:pt x="3233" y="3362"/>
                  <a:pt x="3277" y="3393"/>
                  <a:pt x="3322" y="3424"/>
                </a:cubicBezTo>
                <a:cubicBezTo>
                  <a:pt x="3255" y="3433"/>
                  <a:pt x="3188" y="3442"/>
                  <a:pt x="3121" y="3451"/>
                </a:cubicBezTo>
                <a:cubicBezTo>
                  <a:pt x="3068" y="3415"/>
                  <a:pt x="3010" y="3384"/>
                  <a:pt x="2956" y="3353"/>
                </a:cubicBezTo>
                <a:cubicBezTo>
                  <a:pt x="2952" y="3344"/>
                  <a:pt x="2952" y="3331"/>
                  <a:pt x="2952" y="3322"/>
                </a:cubicBezTo>
                <a:cubicBezTo>
                  <a:pt x="2992" y="3322"/>
                  <a:pt x="3037" y="3313"/>
                  <a:pt x="3081" y="3300"/>
                </a:cubicBezTo>
                <a:close/>
                <a:moveTo>
                  <a:pt x="1583" y="3068"/>
                </a:moveTo>
                <a:cubicBezTo>
                  <a:pt x="1606" y="3077"/>
                  <a:pt x="1632" y="3081"/>
                  <a:pt x="1655" y="3090"/>
                </a:cubicBezTo>
                <a:cubicBezTo>
                  <a:pt x="1846" y="3237"/>
                  <a:pt x="2052" y="3362"/>
                  <a:pt x="2261" y="3482"/>
                </a:cubicBezTo>
                <a:cubicBezTo>
                  <a:pt x="2239" y="3482"/>
                  <a:pt x="2216" y="3478"/>
                  <a:pt x="2199" y="3478"/>
                </a:cubicBezTo>
                <a:cubicBezTo>
                  <a:pt x="2083" y="3442"/>
                  <a:pt x="1962" y="3420"/>
                  <a:pt x="1842" y="3411"/>
                </a:cubicBezTo>
                <a:cubicBezTo>
                  <a:pt x="1780" y="3389"/>
                  <a:pt x="1717" y="3362"/>
                  <a:pt x="1659" y="3326"/>
                </a:cubicBezTo>
                <a:cubicBezTo>
                  <a:pt x="1606" y="3291"/>
                  <a:pt x="1552" y="3242"/>
                  <a:pt x="1525" y="3184"/>
                </a:cubicBezTo>
                <a:cubicBezTo>
                  <a:pt x="1548" y="3143"/>
                  <a:pt x="1566" y="3108"/>
                  <a:pt x="1583" y="3068"/>
                </a:cubicBezTo>
                <a:close/>
                <a:moveTo>
                  <a:pt x="1958" y="3166"/>
                </a:moveTo>
                <a:lnTo>
                  <a:pt x="1958" y="3166"/>
                </a:lnTo>
                <a:cubicBezTo>
                  <a:pt x="2150" y="3246"/>
                  <a:pt x="2364" y="3277"/>
                  <a:pt x="2573" y="3277"/>
                </a:cubicBezTo>
                <a:lnTo>
                  <a:pt x="2622" y="3277"/>
                </a:lnTo>
                <a:cubicBezTo>
                  <a:pt x="2725" y="3335"/>
                  <a:pt x="2832" y="3398"/>
                  <a:pt x="2934" y="3464"/>
                </a:cubicBezTo>
                <a:lnTo>
                  <a:pt x="2934" y="3469"/>
                </a:lnTo>
                <a:cubicBezTo>
                  <a:pt x="2858" y="3473"/>
                  <a:pt x="2783" y="3478"/>
                  <a:pt x="2711" y="3482"/>
                </a:cubicBezTo>
                <a:cubicBezTo>
                  <a:pt x="2689" y="3478"/>
                  <a:pt x="2667" y="3469"/>
                  <a:pt x="2644" y="3464"/>
                </a:cubicBezTo>
                <a:cubicBezTo>
                  <a:pt x="2413" y="3398"/>
                  <a:pt x="2154" y="3317"/>
                  <a:pt x="1958" y="3166"/>
                </a:cubicBezTo>
                <a:close/>
                <a:moveTo>
                  <a:pt x="2025" y="3277"/>
                </a:moveTo>
                <a:cubicBezTo>
                  <a:pt x="2092" y="3322"/>
                  <a:pt x="2163" y="3353"/>
                  <a:pt x="2239" y="3384"/>
                </a:cubicBezTo>
                <a:cubicBezTo>
                  <a:pt x="2332" y="3424"/>
                  <a:pt x="2430" y="3460"/>
                  <a:pt x="2528" y="3487"/>
                </a:cubicBezTo>
                <a:lnTo>
                  <a:pt x="2386" y="3487"/>
                </a:lnTo>
                <a:cubicBezTo>
                  <a:pt x="2279" y="3429"/>
                  <a:pt x="2176" y="3371"/>
                  <a:pt x="2074" y="3308"/>
                </a:cubicBezTo>
                <a:cubicBezTo>
                  <a:pt x="2056" y="3300"/>
                  <a:pt x="2043" y="3291"/>
                  <a:pt x="2025" y="3277"/>
                </a:cubicBezTo>
                <a:close/>
                <a:moveTo>
                  <a:pt x="4165" y="3380"/>
                </a:moveTo>
                <a:lnTo>
                  <a:pt x="4165" y="3380"/>
                </a:lnTo>
                <a:cubicBezTo>
                  <a:pt x="4254" y="3406"/>
                  <a:pt x="4347" y="3429"/>
                  <a:pt x="4436" y="3447"/>
                </a:cubicBezTo>
                <a:lnTo>
                  <a:pt x="4436" y="3451"/>
                </a:lnTo>
                <a:cubicBezTo>
                  <a:pt x="4445" y="3464"/>
                  <a:pt x="4459" y="3473"/>
                  <a:pt x="4468" y="3487"/>
                </a:cubicBezTo>
                <a:cubicBezTo>
                  <a:pt x="4419" y="3500"/>
                  <a:pt x="4370" y="3513"/>
                  <a:pt x="4321" y="3527"/>
                </a:cubicBezTo>
                <a:cubicBezTo>
                  <a:pt x="4209" y="3505"/>
                  <a:pt x="4102" y="3473"/>
                  <a:pt x="3995" y="3433"/>
                </a:cubicBezTo>
                <a:lnTo>
                  <a:pt x="4147" y="3433"/>
                </a:lnTo>
                <a:cubicBezTo>
                  <a:pt x="4165" y="3433"/>
                  <a:pt x="4178" y="3415"/>
                  <a:pt x="4173" y="3398"/>
                </a:cubicBezTo>
                <a:lnTo>
                  <a:pt x="4165" y="3380"/>
                </a:lnTo>
                <a:close/>
                <a:moveTo>
                  <a:pt x="2961" y="3518"/>
                </a:moveTo>
                <a:lnTo>
                  <a:pt x="2961" y="3522"/>
                </a:lnTo>
                <a:cubicBezTo>
                  <a:pt x="2970" y="3531"/>
                  <a:pt x="2979" y="3540"/>
                  <a:pt x="2983" y="3554"/>
                </a:cubicBezTo>
                <a:cubicBezTo>
                  <a:pt x="2948" y="3545"/>
                  <a:pt x="2912" y="3536"/>
                  <a:pt x="2876" y="3527"/>
                </a:cubicBezTo>
                <a:cubicBezTo>
                  <a:pt x="2903" y="3527"/>
                  <a:pt x="2934" y="3522"/>
                  <a:pt x="2961" y="3518"/>
                </a:cubicBezTo>
                <a:close/>
                <a:moveTo>
                  <a:pt x="4677" y="3487"/>
                </a:moveTo>
                <a:cubicBezTo>
                  <a:pt x="4766" y="3496"/>
                  <a:pt x="4855" y="3505"/>
                  <a:pt x="4945" y="3505"/>
                </a:cubicBezTo>
                <a:cubicBezTo>
                  <a:pt x="5003" y="3505"/>
                  <a:pt x="5061" y="3500"/>
                  <a:pt x="5114" y="3496"/>
                </a:cubicBezTo>
                <a:lnTo>
                  <a:pt x="5114" y="3496"/>
                </a:lnTo>
                <a:cubicBezTo>
                  <a:pt x="4967" y="3536"/>
                  <a:pt x="4811" y="3558"/>
                  <a:pt x="4659" y="3558"/>
                </a:cubicBezTo>
                <a:lnTo>
                  <a:pt x="4592" y="3558"/>
                </a:lnTo>
                <a:cubicBezTo>
                  <a:pt x="4584" y="3545"/>
                  <a:pt x="4570" y="3531"/>
                  <a:pt x="4561" y="3518"/>
                </a:cubicBezTo>
                <a:cubicBezTo>
                  <a:pt x="4601" y="3509"/>
                  <a:pt x="4637" y="3500"/>
                  <a:pt x="4677" y="3487"/>
                </a:cubicBezTo>
                <a:close/>
                <a:moveTo>
                  <a:pt x="3112" y="3509"/>
                </a:moveTo>
                <a:cubicBezTo>
                  <a:pt x="3166" y="3540"/>
                  <a:pt x="3219" y="3567"/>
                  <a:pt x="3268" y="3598"/>
                </a:cubicBezTo>
                <a:lnTo>
                  <a:pt x="3242" y="3598"/>
                </a:lnTo>
                <a:lnTo>
                  <a:pt x="3108" y="3509"/>
                </a:lnTo>
                <a:close/>
                <a:moveTo>
                  <a:pt x="3928" y="3464"/>
                </a:moveTo>
                <a:cubicBezTo>
                  <a:pt x="4013" y="3500"/>
                  <a:pt x="4102" y="3531"/>
                  <a:pt x="4191" y="3554"/>
                </a:cubicBezTo>
                <a:cubicBezTo>
                  <a:pt x="4075" y="3576"/>
                  <a:pt x="3959" y="3594"/>
                  <a:pt x="3848" y="3603"/>
                </a:cubicBezTo>
                <a:cubicBezTo>
                  <a:pt x="3866" y="3571"/>
                  <a:pt x="3888" y="3540"/>
                  <a:pt x="3906" y="3509"/>
                </a:cubicBezTo>
                <a:cubicBezTo>
                  <a:pt x="3915" y="3496"/>
                  <a:pt x="3924" y="3482"/>
                  <a:pt x="3928" y="3464"/>
                </a:cubicBezTo>
                <a:close/>
                <a:moveTo>
                  <a:pt x="3714" y="3420"/>
                </a:moveTo>
                <a:cubicBezTo>
                  <a:pt x="3754" y="3424"/>
                  <a:pt x="3799" y="3424"/>
                  <a:pt x="3844" y="3429"/>
                </a:cubicBezTo>
                <a:cubicBezTo>
                  <a:pt x="3852" y="3433"/>
                  <a:pt x="3866" y="3438"/>
                  <a:pt x="3879" y="3442"/>
                </a:cubicBezTo>
                <a:cubicBezTo>
                  <a:pt x="3844" y="3500"/>
                  <a:pt x="3812" y="3554"/>
                  <a:pt x="3777" y="3607"/>
                </a:cubicBezTo>
                <a:lnTo>
                  <a:pt x="3745" y="3612"/>
                </a:lnTo>
                <a:lnTo>
                  <a:pt x="3732" y="3612"/>
                </a:lnTo>
                <a:cubicBezTo>
                  <a:pt x="3643" y="3567"/>
                  <a:pt x="3558" y="3513"/>
                  <a:pt x="3474" y="3460"/>
                </a:cubicBezTo>
                <a:cubicBezTo>
                  <a:pt x="3554" y="3447"/>
                  <a:pt x="3634" y="3433"/>
                  <a:pt x="3714" y="3420"/>
                </a:cubicBezTo>
                <a:close/>
                <a:moveTo>
                  <a:pt x="3389" y="3473"/>
                </a:moveTo>
                <a:cubicBezTo>
                  <a:pt x="3465" y="3522"/>
                  <a:pt x="3540" y="3571"/>
                  <a:pt x="3621" y="3616"/>
                </a:cubicBezTo>
                <a:lnTo>
                  <a:pt x="3558" y="3616"/>
                </a:lnTo>
                <a:cubicBezTo>
                  <a:pt x="3505" y="3616"/>
                  <a:pt x="3451" y="3616"/>
                  <a:pt x="3398" y="3612"/>
                </a:cubicBezTo>
                <a:cubicBezTo>
                  <a:pt x="3335" y="3571"/>
                  <a:pt x="3268" y="3536"/>
                  <a:pt x="3206" y="3496"/>
                </a:cubicBezTo>
                <a:cubicBezTo>
                  <a:pt x="3264" y="3491"/>
                  <a:pt x="3326" y="3482"/>
                  <a:pt x="3389" y="3473"/>
                </a:cubicBezTo>
                <a:close/>
                <a:moveTo>
                  <a:pt x="4744" y="3612"/>
                </a:moveTo>
                <a:cubicBezTo>
                  <a:pt x="4735" y="3612"/>
                  <a:pt x="4731" y="3616"/>
                  <a:pt x="4722" y="3616"/>
                </a:cubicBezTo>
                <a:cubicBezTo>
                  <a:pt x="4704" y="3620"/>
                  <a:pt x="4682" y="3625"/>
                  <a:pt x="4664" y="3629"/>
                </a:cubicBezTo>
                <a:lnTo>
                  <a:pt x="4646" y="3612"/>
                </a:lnTo>
                <a:close/>
                <a:moveTo>
                  <a:pt x="3170" y="3643"/>
                </a:moveTo>
                <a:cubicBezTo>
                  <a:pt x="3188" y="3643"/>
                  <a:pt x="3202" y="3647"/>
                  <a:pt x="3219" y="3647"/>
                </a:cubicBezTo>
                <a:cubicBezTo>
                  <a:pt x="3237" y="3661"/>
                  <a:pt x="3260" y="3674"/>
                  <a:pt x="3282" y="3692"/>
                </a:cubicBezTo>
                <a:cubicBezTo>
                  <a:pt x="3242" y="3678"/>
                  <a:pt x="3206" y="3661"/>
                  <a:pt x="3170" y="3643"/>
                </a:cubicBezTo>
                <a:close/>
                <a:moveTo>
                  <a:pt x="3340" y="3661"/>
                </a:moveTo>
                <a:cubicBezTo>
                  <a:pt x="3353" y="3661"/>
                  <a:pt x="3367" y="3665"/>
                  <a:pt x="3380" y="3665"/>
                </a:cubicBezTo>
                <a:cubicBezTo>
                  <a:pt x="3420" y="3687"/>
                  <a:pt x="3460" y="3714"/>
                  <a:pt x="3500" y="3736"/>
                </a:cubicBezTo>
                <a:cubicBezTo>
                  <a:pt x="3478" y="3736"/>
                  <a:pt x="3460" y="3732"/>
                  <a:pt x="3438" y="3727"/>
                </a:cubicBezTo>
                <a:cubicBezTo>
                  <a:pt x="3402" y="3705"/>
                  <a:pt x="3371" y="3683"/>
                  <a:pt x="3340" y="3661"/>
                </a:cubicBezTo>
                <a:close/>
                <a:moveTo>
                  <a:pt x="4321" y="3580"/>
                </a:moveTo>
                <a:cubicBezTo>
                  <a:pt x="4361" y="3589"/>
                  <a:pt x="4396" y="3594"/>
                  <a:pt x="4436" y="3603"/>
                </a:cubicBezTo>
                <a:cubicBezTo>
                  <a:pt x="4481" y="3607"/>
                  <a:pt x="4526" y="3607"/>
                  <a:pt x="4570" y="3612"/>
                </a:cubicBezTo>
                <a:cubicBezTo>
                  <a:pt x="4579" y="3620"/>
                  <a:pt x="4588" y="3634"/>
                  <a:pt x="4601" y="3643"/>
                </a:cubicBezTo>
                <a:cubicBezTo>
                  <a:pt x="4401" y="3692"/>
                  <a:pt x="4196" y="3723"/>
                  <a:pt x="3995" y="3736"/>
                </a:cubicBezTo>
                <a:cubicBezTo>
                  <a:pt x="3964" y="3723"/>
                  <a:pt x="3933" y="3710"/>
                  <a:pt x="3902" y="3696"/>
                </a:cubicBezTo>
                <a:cubicBezTo>
                  <a:pt x="3879" y="3687"/>
                  <a:pt x="3852" y="3674"/>
                  <a:pt x="3826" y="3661"/>
                </a:cubicBezTo>
                <a:cubicBezTo>
                  <a:pt x="3991" y="3647"/>
                  <a:pt x="4156" y="3616"/>
                  <a:pt x="4321" y="3580"/>
                </a:cubicBezTo>
                <a:close/>
                <a:moveTo>
                  <a:pt x="3719" y="3670"/>
                </a:moveTo>
                <a:lnTo>
                  <a:pt x="3732" y="3674"/>
                </a:lnTo>
                <a:cubicBezTo>
                  <a:pt x="3714" y="3701"/>
                  <a:pt x="3696" y="3723"/>
                  <a:pt x="3679" y="3750"/>
                </a:cubicBezTo>
                <a:cubicBezTo>
                  <a:pt x="3661" y="3750"/>
                  <a:pt x="3643" y="3745"/>
                  <a:pt x="3625" y="3745"/>
                </a:cubicBezTo>
                <a:cubicBezTo>
                  <a:pt x="3585" y="3723"/>
                  <a:pt x="3540" y="3696"/>
                  <a:pt x="3500" y="3670"/>
                </a:cubicBezTo>
                <a:cubicBezTo>
                  <a:pt x="3518" y="3670"/>
                  <a:pt x="3540" y="3674"/>
                  <a:pt x="3563" y="3674"/>
                </a:cubicBezTo>
                <a:cubicBezTo>
                  <a:pt x="3616" y="3674"/>
                  <a:pt x="3665" y="3670"/>
                  <a:pt x="3719" y="3670"/>
                </a:cubicBezTo>
                <a:close/>
                <a:moveTo>
                  <a:pt x="3781" y="3701"/>
                </a:moveTo>
                <a:cubicBezTo>
                  <a:pt x="3812" y="3714"/>
                  <a:pt x="3844" y="3732"/>
                  <a:pt x="3875" y="3745"/>
                </a:cubicBezTo>
                <a:cubicBezTo>
                  <a:pt x="3830" y="3745"/>
                  <a:pt x="3790" y="3750"/>
                  <a:pt x="3745" y="3750"/>
                </a:cubicBezTo>
                <a:cubicBezTo>
                  <a:pt x="3759" y="3732"/>
                  <a:pt x="3768" y="3714"/>
                  <a:pt x="3781" y="3701"/>
                </a:cubicBezTo>
                <a:close/>
                <a:moveTo>
                  <a:pt x="1695" y="3460"/>
                </a:moveTo>
                <a:cubicBezTo>
                  <a:pt x="1735" y="3460"/>
                  <a:pt x="1780" y="3460"/>
                  <a:pt x="1820" y="3464"/>
                </a:cubicBezTo>
                <a:cubicBezTo>
                  <a:pt x="1927" y="3500"/>
                  <a:pt x="2038" y="3518"/>
                  <a:pt x="2145" y="3527"/>
                </a:cubicBezTo>
                <a:cubicBezTo>
                  <a:pt x="2158" y="3531"/>
                  <a:pt x="2172" y="3531"/>
                  <a:pt x="2185" y="3531"/>
                </a:cubicBezTo>
                <a:cubicBezTo>
                  <a:pt x="2265" y="3558"/>
                  <a:pt x="2350" y="3589"/>
                  <a:pt x="2426" y="3634"/>
                </a:cubicBezTo>
                <a:cubicBezTo>
                  <a:pt x="2484" y="3674"/>
                  <a:pt x="2546" y="3732"/>
                  <a:pt x="2560" y="3803"/>
                </a:cubicBezTo>
                <a:cubicBezTo>
                  <a:pt x="2417" y="3763"/>
                  <a:pt x="2270" y="3723"/>
                  <a:pt x="2123" y="3678"/>
                </a:cubicBezTo>
                <a:cubicBezTo>
                  <a:pt x="2060" y="3656"/>
                  <a:pt x="1994" y="3634"/>
                  <a:pt x="1927" y="3612"/>
                </a:cubicBezTo>
                <a:cubicBezTo>
                  <a:pt x="1891" y="3603"/>
                  <a:pt x="1860" y="3589"/>
                  <a:pt x="1829" y="3576"/>
                </a:cubicBezTo>
                <a:cubicBezTo>
                  <a:pt x="1833" y="3554"/>
                  <a:pt x="1838" y="3531"/>
                  <a:pt x="1842" y="3513"/>
                </a:cubicBezTo>
                <a:cubicBezTo>
                  <a:pt x="1842" y="3496"/>
                  <a:pt x="1833" y="3478"/>
                  <a:pt x="1815" y="3478"/>
                </a:cubicBezTo>
                <a:lnTo>
                  <a:pt x="1806" y="3478"/>
                </a:lnTo>
                <a:cubicBezTo>
                  <a:pt x="1762" y="3491"/>
                  <a:pt x="1717" y="3505"/>
                  <a:pt x="1673" y="3518"/>
                </a:cubicBezTo>
                <a:cubicBezTo>
                  <a:pt x="1628" y="3500"/>
                  <a:pt x="1583" y="3482"/>
                  <a:pt x="1539" y="3464"/>
                </a:cubicBezTo>
                <a:cubicBezTo>
                  <a:pt x="1588" y="3460"/>
                  <a:pt x="1641" y="3460"/>
                  <a:pt x="1695" y="3460"/>
                </a:cubicBezTo>
                <a:close/>
                <a:moveTo>
                  <a:pt x="3536" y="3799"/>
                </a:moveTo>
                <a:cubicBezTo>
                  <a:pt x="3558" y="3799"/>
                  <a:pt x="3585" y="3799"/>
                  <a:pt x="3607" y="3803"/>
                </a:cubicBezTo>
                <a:cubicBezTo>
                  <a:pt x="3616" y="3808"/>
                  <a:pt x="3621" y="3812"/>
                  <a:pt x="3630" y="3812"/>
                </a:cubicBezTo>
                <a:cubicBezTo>
                  <a:pt x="3621" y="3826"/>
                  <a:pt x="3612" y="3834"/>
                  <a:pt x="3607" y="3848"/>
                </a:cubicBezTo>
                <a:cubicBezTo>
                  <a:pt x="3581" y="3830"/>
                  <a:pt x="3558" y="3812"/>
                  <a:pt x="3536" y="3799"/>
                </a:cubicBezTo>
                <a:close/>
                <a:moveTo>
                  <a:pt x="3679" y="3843"/>
                </a:moveTo>
                <a:cubicBezTo>
                  <a:pt x="3692" y="3852"/>
                  <a:pt x="3705" y="3861"/>
                  <a:pt x="3723" y="3870"/>
                </a:cubicBezTo>
                <a:cubicBezTo>
                  <a:pt x="3701" y="3875"/>
                  <a:pt x="3683" y="3879"/>
                  <a:pt x="3661" y="3883"/>
                </a:cubicBezTo>
                <a:lnTo>
                  <a:pt x="3652" y="3879"/>
                </a:lnTo>
                <a:cubicBezTo>
                  <a:pt x="3661" y="3866"/>
                  <a:pt x="3670" y="3857"/>
                  <a:pt x="3679" y="3843"/>
                </a:cubicBezTo>
                <a:close/>
                <a:moveTo>
                  <a:pt x="2453" y="3585"/>
                </a:moveTo>
                <a:cubicBezTo>
                  <a:pt x="2511" y="3620"/>
                  <a:pt x="2569" y="3652"/>
                  <a:pt x="2631" y="3683"/>
                </a:cubicBezTo>
                <a:cubicBezTo>
                  <a:pt x="2778" y="3763"/>
                  <a:pt x="2930" y="3839"/>
                  <a:pt x="3081" y="3919"/>
                </a:cubicBezTo>
                <a:cubicBezTo>
                  <a:pt x="3032" y="3915"/>
                  <a:pt x="2983" y="3906"/>
                  <a:pt x="2934" y="3897"/>
                </a:cubicBezTo>
                <a:cubicBezTo>
                  <a:pt x="2912" y="3892"/>
                  <a:pt x="2890" y="3888"/>
                  <a:pt x="2867" y="3883"/>
                </a:cubicBezTo>
                <a:cubicBezTo>
                  <a:pt x="2783" y="3861"/>
                  <a:pt x="2702" y="3839"/>
                  <a:pt x="2618" y="3817"/>
                </a:cubicBezTo>
                <a:cubicBezTo>
                  <a:pt x="2613" y="3719"/>
                  <a:pt x="2537" y="3643"/>
                  <a:pt x="2453" y="3585"/>
                </a:cubicBezTo>
                <a:close/>
                <a:moveTo>
                  <a:pt x="1815" y="3643"/>
                </a:moveTo>
                <a:lnTo>
                  <a:pt x="1829" y="3647"/>
                </a:lnTo>
                <a:cubicBezTo>
                  <a:pt x="1887" y="3661"/>
                  <a:pt x="1940" y="3678"/>
                  <a:pt x="1994" y="3696"/>
                </a:cubicBezTo>
                <a:cubicBezTo>
                  <a:pt x="2163" y="3754"/>
                  <a:pt x="2337" y="3803"/>
                  <a:pt x="2506" y="3852"/>
                </a:cubicBezTo>
                <a:cubicBezTo>
                  <a:pt x="2386" y="3883"/>
                  <a:pt x="2261" y="3910"/>
                  <a:pt x="2141" y="3933"/>
                </a:cubicBezTo>
                <a:cubicBezTo>
                  <a:pt x="2109" y="3928"/>
                  <a:pt x="2078" y="3924"/>
                  <a:pt x="2047" y="3919"/>
                </a:cubicBezTo>
                <a:cubicBezTo>
                  <a:pt x="1953" y="3901"/>
                  <a:pt x="1855" y="3888"/>
                  <a:pt x="1762" y="3875"/>
                </a:cubicBezTo>
                <a:cubicBezTo>
                  <a:pt x="1780" y="3799"/>
                  <a:pt x="1802" y="3719"/>
                  <a:pt x="1815" y="3643"/>
                </a:cubicBezTo>
                <a:close/>
                <a:moveTo>
                  <a:pt x="2698" y="3540"/>
                </a:moveTo>
                <a:lnTo>
                  <a:pt x="2796" y="3567"/>
                </a:lnTo>
                <a:cubicBezTo>
                  <a:pt x="2881" y="3589"/>
                  <a:pt x="2965" y="3607"/>
                  <a:pt x="3050" y="3620"/>
                </a:cubicBezTo>
                <a:cubicBezTo>
                  <a:pt x="3148" y="3710"/>
                  <a:pt x="3277" y="3754"/>
                  <a:pt x="3411" y="3781"/>
                </a:cubicBezTo>
                <a:cubicBezTo>
                  <a:pt x="3465" y="3817"/>
                  <a:pt x="3518" y="3852"/>
                  <a:pt x="3572" y="3888"/>
                </a:cubicBezTo>
                <a:lnTo>
                  <a:pt x="3554" y="3910"/>
                </a:lnTo>
                <a:cubicBezTo>
                  <a:pt x="3469" y="3924"/>
                  <a:pt x="3380" y="3933"/>
                  <a:pt x="3291" y="3933"/>
                </a:cubicBezTo>
                <a:lnTo>
                  <a:pt x="3224" y="3933"/>
                </a:lnTo>
                <a:cubicBezTo>
                  <a:pt x="3063" y="3848"/>
                  <a:pt x="2903" y="3763"/>
                  <a:pt x="2742" y="3678"/>
                </a:cubicBezTo>
                <a:cubicBezTo>
                  <a:pt x="2658" y="3634"/>
                  <a:pt x="2573" y="3589"/>
                  <a:pt x="2488" y="3545"/>
                </a:cubicBezTo>
                <a:cubicBezTo>
                  <a:pt x="2560" y="3545"/>
                  <a:pt x="2627" y="3540"/>
                  <a:pt x="2698" y="3540"/>
                </a:cubicBezTo>
                <a:close/>
                <a:moveTo>
                  <a:pt x="4650" y="3692"/>
                </a:moveTo>
                <a:cubicBezTo>
                  <a:pt x="4815" y="3839"/>
                  <a:pt x="5012" y="3946"/>
                  <a:pt x="5221" y="4017"/>
                </a:cubicBezTo>
                <a:cubicBezTo>
                  <a:pt x="4842" y="4004"/>
                  <a:pt x="4463" y="3924"/>
                  <a:pt x="4107" y="3785"/>
                </a:cubicBezTo>
                <a:cubicBezTo>
                  <a:pt x="4289" y="3768"/>
                  <a:pt x="4472" y="3732"/>
                  <a:pt x="4650" y="3692"/>
                </a:cubicBezTo>
                <a:close/>
                <a:moveTo>
                  <a:pt x="3496" y="3977"/>
                </a:moveTo>
                <a:cubicBezTo>
                  <a:pt x="3482" y="3995"/>
                  <a:pt x="3469" y="4008"/>
                  <a:pt x="3456" y="4026"/>
                </a:cubicBezTo>
                <a:cubicBezTo>
                  <a:pt x="3425" y="4017"/>
                  <a:pt x="3393" y="4008"/>
                  <a:pt x="3362" y="4004"/>
                </a:cubicBezTo>
                <a:cubicBezTo>
                  <a:pt x="3353" y="3999"/>
                  <a:pt x="3344" y="3995"/>
                  <a:pt x="3335" y="3990"/>
                </a:cubicBezTo>
                <a:cubicBezTo>
                  <a:pt x="3389" y="3986"/>
                  <a:pt x="3442" y="3986"/>
                  <a:pt x="3496" y="3977"/>
                </a:cubicBezTo>
                <a:close/>
                <a:moveTo>
                  <a:pt x="3652" y="3946"/>
                </a:moveTo>
                <a:cubicBezTo>
                  <a:pt x="3741" y="4008"/>
                  <a:pt x="3826" y="4066"/>
                  <a:pt x="3915" y="4124"/>
                </a:cubicBezTo>
                <a:cubicBezTo>
                  <a:pt x="3781" y="4097"/>
                  <a:pt x="3652" y="4071"/>
                  <a:pt x="3518" y="4040"/>
                </a:cubicBezTo>
                <a:cubicBezTo>
                  <a:pt x="3540" y="4013"/>
                  <a:pt x="3563" y="3990"/>
                  <a:pt x="3581" y="3964"/>
                </a:cubicBezTo>
                <a:cubicBezTo>
                  <a:pt x="3607" y="3959"/>
                  <a:pt x="3630" y="3955"/>
                  <a:pt x="3652" y="3946"/>
                </a:cubicBezTo>
                <a:close/>
                <a:moveTo>
                  <a:pt x="2609" y="3883"/>
                </a:moveTo>
                <a:cubicBezTo>
                  <a:pt x="2716" y="3910"/>
                  <a:pt x="2823" y="3937"/>
                  <a:pt x="2930" y="3955"/>
                </a:cubicBezTo>
                <a:cubicBezTo>
                  <a:pt x="3063" y="3990"/>
                  <a:pt x="3197" y="4022"/>
                  <a:pt x="3331" y="4053"/>
                </a:cubicBezTo>
                <a:lnTo>
                  <a:pt x="3393" y="4084"/>
                </a:lnTo>
                <a:cubicBezTo>
                  <a:pt x="3362" y="4111"/>
                  <a:pt x="3331" y="4138"/>
                  <a:pt x="3300" y="4160"/>
                </a:cubicBezTo>
                <a:cubicBezTo>
                  <a:pt x="2965" y="4089"/>
                  <a:pt x="2627" y="4017"/>
                  <a:pt x="2288" y="3959"/>
                </a:cubicBezTo>
                <a:cubicBezTo>
                  <a:pt x="2390" y="3937"/>
                  <a:pt x="2493" y="3915"/>
                  <a:pt x="2595" y="3888"/>
                </a:cubicBezTo>
                <a:lnTo>
                  <a:pt x="2609" y="3883"/>
                </a:lnTo>
                <a:close/>
                <a:moveTo>
                  <a:pt x="3447" y="4111"/>
                </a:moveTo>
                <a:cubicBezTo>
                  <a:pt x="3545" y="4164"/>
                  <a:pt x="3647" y="4218"/>
                  <a:pt x="3750" y="4271"/>
                </a:cubicBezTo>
                <a:cubicBezTo>
                  <a:pt x="3701" y="4258"/>
                  <a:pt x="3656" y="4245"/>
                  <a:pt x="3607" y="4231"/>
                </a:cubicBezTo>
                <a:cubicBezTo>
                  <a:pt x="3527" y="4213"/>
                  <a:pt x="3447" y="4196"/>
                  <a:pt x="3367" y="4178"/>
                </a:cubicBezTo>
                <a:cubicBezTo>
                  <a:pt x="3393" y="4155"/>
                  <a:pt x="3420" y="4133"/>
                  <a:pt x="3447" y="4111"/>
                </a:cubicBezTo>
                <a:close/>
                <a:moveTo>
                  <a:pt x="3558" y="4106"/>
                </a:moveTo>
                <a:lnTo>
                  <a:pt x="3558" y="4106"/>
                </a:lnTo>
                <a:cubicBezTo>
                  <a:pt x="3723" y="4142"/>
                  <a:pt x="3888" y="4178"/>
                  <a:pt x="4053" y="4209"/>
                </a:cubicBezTo>
                <a:cubicBezTo>
                  <a:pt x="4066" y="4218"/>
                  <a:pt x="4084" y="4227"/>
                  <a:pt x="4102" y="4240"/>
                </a:cubicBezTo>
                <a:cubicBezTo>
                  <a:pt x="4035" y="4253"/>
                  <a:pt x="3973" y="4271"/>
                  <a:pt x="3910" y="4289"/>
                </a:cubicBezTo>
                <a:lnTo>
                  <a:pt x="3558" y="4106"/>
                </a:lnTo>
                <a:close/>
                <a:moveTo>
                  <a:pt x="4267" y="4249"/>
                </a:moveTo>
                <a:cubicBezTo>
                  <a:pt x="4321" y="4262"/>
                  <a:pt x="4374" y="4271"/>
                  <a:pt x="4432" y="4280"/>
                </a:cubicBezTo>
                <a:cubicBezTo>
                  <a:pt x="4401" y="4289"/>
                  <a:pt x="4374" y="4298"/>
                  <a:pt x="4343" y="4303"/>
                </a:cubicBezTo>
                <a:cubicBezTo>
                  <a:pt x="4312" y="4289"/>
                  <a:pt x="4280" y="4271"/>
                  <a:pt x="4249" y="4258"/>
                </a:cubicBezTo>
                <a:cubicBezTo>
                  <a:pt x="4254" y="4253"/>
                  <a:pt x="4263" y="4253"/>
                  <a:pt x="4267" y="4249"/>
                </a:cubicBezTo>
                <a:close/>
                <a:moveTo>
                  <a:pt x="4169" y="4276"/>
                </a:moveTo>
                <a:cubicBezTo>
                  <a:pt x="4200" y="4294"/>
                  <a:pt x="4231" y="4311"/>
                  <a:pt x="4263" y="4325"/>
                </a:cubicBezTo>
                <a:cubicBezTo>
                  <a:pt x="4214" y="4338"/>
                  <a:pt x="4165" y="4352"/>
                  <a:pt x="4115" y="4365"/>
                </a:cubicBezTo>
                <a:cubicBezTo>
                  <a:pt x="4075" y="4352"/>
                  <a:pt x="4035" y="4343"/>
                  <a:pt x="3995" y="4329"/>
                </a:cubicBezTo>
                <a:lnTo>
                  <a:pt x="3986" y="4325"/>
                </a:lnTo>
                <a:cubicBezTo>
                  <a:pt x="4049" y="4311"/>
                  <a:pt x="4107" y="4294"/>
                  <a:pt x="4169" y="4276"/>
                </a:cubicBezTo>
                <a:close/>
                <a:moveTo>
                  <a:pt x="4259" y="4460"/>
                </a:moveTo>
                <a:lnTo>
                  <a:pt x="4259" y="4460"/>
                </a:lnTo>
                <a:cubicBezTo>
                  <a:pt x="4405" y="4500"/>
                  <a:pt x="4550" y="4535"/>
                  <a:pt x="4686" y="4588"/>
                </a:cubicBezTo>
                <a:cubicBezTo>
                  <a:pt x="4624" y="4583"/>
                  <a:pt x="4561" y="4574"/>
                  <a:pt x="4499" y="4570"/>
                </a:cubicBezTo>
                <a:cubicBezTo>
                  <a:pt x="4423" y="4539"/>
                  <a:pt x="4347" y="4503"/>
                  <a:pt x="4272" y="4467"/>
                </a:cubicBezTo>
                <a:cubicBezTo>
                  <a:pt x="4267" y="4465"/>
                  <a:pt x="4263" y="4463"/>
                  <a:pt x="4259" y="4460"/>
                </a:cubicBezTo>
                <a:close/>
                <a:moveTo>
                  <a:pt x="4976" y="1"/>
                </a:moveTo>
                <a:cubicBezTo>
                  <a:pt x="4860" y="1"/>
                  <a:pt x="4744" y="1"/>
                  <a:pt x="4628" y="5"/>
                </a:cubicBezTo>
                <a:cubicBezTo>
                  <a:pt x="4753" y="23"/>
                  <a:pt x="4878" y="45"/>
                  <a:pt x="5007" y="63"/>
                </a:cubicBezTo>
                <a:cubicBezTo>
                  <a:pt x="5065" y="68"/>
                  <a:pt x="5123" y="76"/>
                  <a:pt x="5185" y="85"/>
                </a:cubicBezTo>
                <a:cubicBezTo>
                  <a:pt x="5234" y="143"/>
                  <a:pt x="5279" y="201"/>
                  <a:pt x="5332" y="259"/>
                </a:cubicBezTo>
                <a:cubicBezTo>
                  <a:pt x="5101" y="219"/>
                  <a:pt x="4873" y="188"/>
                  <a:pt x="4642" y="166"/>
                </a:cubicBezTo>
                <a:cubicBezTo>
                  <a:pt x="4606" y="121"/>
                  <a:pt x="4575" y="76"/>
                  <a:pt x="4539" y="32"/>
                </a:cubicBezTo>
                <a:cubicBezTo>
                  <a:pt x="4535" y="23"/>
                  <a:pt x="4530" y="14"/>
                  <a:pt x="4521" y="5"/>
                </a:cubicBezTo>
                <a:lnTo>
                  <a:pt x="4459" y="5"/>
                </a:lnTo>
                <a:cubicBezTo>
                  <a:pt x="4485" y="50"/>
                  <a:pt x="4517" y="94"/>
                  <a:pt x="4548" y="134"/>
                </a:cubicBezTo>
                <a:cubicBezTo>
                  <a:pt x="4552" y="143"/>
                  <a:pt x="4561" y="152"/>
                  <a:pt x="4566" y="161"/>
                </a:cubicBezTo>
                <a:cubicBezTo>
                  <a:pt x="4428" y="148"/>
                  <a:pt x="4289" y="143"/>
                  <a:pt x="4151" y="139"/>
                </a:cubicBezTo>
                <a:cubicBezTo>
                  <a:pt x="4093" y="139"/>
                  <a:pt x="4040" y="134"/>
                  <a:pt x="3982" y="134"/>
                </a:cubicBezTo>
                <a:cubicBezTo>
                  <a:pt x="3924" y="134"/>
                  <a:pt x="3861" y="139"/>
                  <a:pt x="3799" y="139"/>
                </a:cubicBezTo>
                <a:lnTo>
                  <a:pt x="3763" y="139"/>
                </a:lnTo>
                <a:cubicBezTo>
                  <a:pt x="3754" y="139"/>
                  <a:pt x="3750" y="134"/>
                  <a:pt x="3741" y="134"/>
                </a:cubicBezTo>
                <a:cubicBezTo>
                  <a:pt x="3710" y="117"/>
                  <a:pt x="3683" y="99"/>
                  <a:pt x="3652" y="81"/>
                </a:cubicBezTo>
                <a:lnTo>
                  <a:pt x="3612" y="59"/>
                </a:lnTo>
                <a:cubicBezTo>
                  <a:pt x="3728" y="45"/>
                  <a:pt x="3835" y="27"/>
                  <a:pt x="3946" y="10"/>
                </a:cubicBezTo>
                <a:lnTo>
                  <a:pt x="3420" y="10"/>
                </a:lnTo>
                <a:lnTo>
                  <a:pt x="3438" y="19"/>
                </a:lnTo>
                <a:lnTo>
                  <a:pt x="3411" y="23"/>
                </a:lnTo>
                <a:cubicBezTo>
                  <a:pt x="3398" y="19"/>
                  <a:pt x="3389" y="14"/>
                  <a:pt x="3380" y="10"/>
                </a:cubicBezTo>
                <a:lnTo>
                  <a:pt x="3211" y="10"/>
                </a:lnTo>
                <a:cubicBezTo>
                  <a:pt x="3228" y="19"/>
                  <a:pt x="3246" y="23"/>
                  <a:pt x="3264" y="32"/>
                </a:cubicBezTo>
                <a:cubicBezTo>
                  <a:pt x="3188" y="32"/>
                  <a:pt x="3117" y="36"/>
                  <a:pt x="3041" y="36"/>
                </a:cubicBezTo>
                <a:lnTo>
                  <a:pt x="3010" y="36"/>
                </a:lnTo>
                <a:cubicBezTo>
                  <a:pt x="3005" y="27"/>
                  <a:pt x="2997" y="19"/>
                  <a:pt x="2992" y="14"/>
                </a:cubicBezTo>
                <a:lnTo>
                  <a:pt x="2916" y="14"/>
                </a:lnTo>
                <a:cubicBezTo>
                  <a:pt x="2925" y="19"/>
                  <a:pt x="2930" y="27"/>
                  <a:pt x="2934" y="36"/>
                </a:cubicBezTo>
                <a:lnTo>
                  <a:pt x="2916" y="36"/>
                </a:lnTo>
                <a:cubicBezTo>
                  <a:pt x="2796" y="32"/>
                  <a:pt x="2676" y="23"/>
                  <a:pt x="2560" y="14"/>
                </a:cubicBezTo>
                <a:lnTo>
                  <a:pt x="2007" y="14"/>
                </a:lnTo>
                <a:cubicBezTo>
                  <a:pt x="2056" y="36"/>
                  <a:pt x="2101" y="59"/>
                  <a:pt x="2150" y="76"/>
                </a:cubicBezTo>
                <a:cubicBezTo>
                  <a:pt x="2011" y="68"/>
                  <a:pt x="1873" y="59"/>
                  <a:pt x="1735" y="54"/>
                </a:cubicBezTo>
                <a:cubicBezTo>
                  <a:pt x="1726" y="41"/>
                  <a:pt x="1717" y="27"/>
                  <a:pt x="1708" y="14"/>
                </a:cubicBezTo>
                <a:lnTo>
                  <a:pt x="1641" y="14"/>
                </a:lnTo>
                <a:cubicBezTo>
                  <a:pt x="1650" y="27"/>
                  <a:pt x="1655" y="36"/>
                  <a:pt x="1664" y="45"/>
                </a:cubicBezTo>
                <a:lnTo>
                  <a:pt x="1664" y="50"/>
                </a:lnTo>
                <a:lnTo>
                  <a:pt x="1606" y="50"/>
                </a:lnTo>
                <a:cubicBezTo>
                  <a:pt x="1445" y="50"/>
                  <a:pt x="1240" y="81"/>
                  <a:pt x="1164" y="246"/>
                </a:cubicBezTo>
                <a:cubicBezTo>
                  <a:pt x="1160" y="259"/>
                  <a:pt x="1160" y="277"/>
                  <a:pt x="1178" y="282"/>
                </a:cubicBezTo>
                <a:cubicBezTo>
                  <a:pt x="1187" y="290"/>
                  <a:pt x="1196" y="295"/>
                  <a:pt x="1209" y="299"/>
                </a:cubicBezTo>
                <a:cubicBezTo>
                  <a:pt x="1182" y="308"/>
                  <a:pt x="1160" y="322"/>
                  <a:pt x="1133" y="331"/>
                </a:cubicBezTo>
                <a:cubicBezTo>
                  <a:pt x="1080" y="259"/>
                  <a:pt x="1017" y="188"/>
                  <a:pt x="955" y="126"/>
                </a:cubicBezTo>
                <a:cubicBezTo>
                  <a:pt x="933" y="99"/>
                  <a:pt x="901" y="54"/>
                  <a:pt x="866" y="54"/>
                </a:cubicBezTo>
                <a:lnTo>
                  <a:pt x="857" y="54"/>
                </a:lnTo>
                <a:cubicBezTo>
                  <a:pt x="826" y="59"/>
                  <a:pt x="799" y="81"/>
                  <a:pt x="781" y="108"/>
                </a:cubicBezTo>
                <a:cubicBezTo>
                  <a:pt x="768" y="121"/>
                  <a:pt x="763" y="134"/>
                  <a:pt x="759" y="148"/>
                </a:cubicBezTo>
                <a:cubicBezTo>
                  <a:pt x="741" y="139"/>
                  <a:pt x="723" y="130"/>
                  <a:pt x="705" y="121"/>
                </a:cubicBezTo>
                <a:cubicBezTo>
                  <a:pt x="661" y="99"/>
                  <a:pt x="616" y="85"/>
                  <a:pt x="567" y="72"/>
                </a:cubicBezTo>
                <a:lnTo>
                  <a:pt x="558" y="72"/>
                </a:lnTo>
                <a:cubicBezTo>
                  <a:pt x="549" y="72"/>
                  <a:pt x="540" y="76"/>
                  <a:pt x="536" y="85"/>
                </a:cubicBezTo>
                <a:cubicBezTo>
                  <a:pt x="500" y="152"/>
                  <a:pt x="473" y="224"/>
                  <a:pt x="451" y="295"/>
                </a:cubicBezTo>
                <a:lnTo>
                  <a:pt x="447" y="290"/>
                </a:lnTo>
                <a:cubicBezTo>
                  <a:pt x="429" y="273"/>
                  <a:pt x="415" y="259"/>
                  <a:pt x="398" y="241"/>
                </a:cubicBezTo>
                <a:cubicBezTo>
                  <a:pt x="389" y="233"/>
                  <a:pt x="375" y="224"/>
                  <a:pt x="366" y="215"/>
                </a:cubicBezTo>
                <a:cubicBezTo>
                  <a:pt x="358" y="201"/>
                  <a:pt x="358" y="201"/>
                  <a:pt x="362" y="183"/>
                </a:cubicBezTo>
                <a:cubicBezTo>
                  <a:pt x="375" y="112"/>
                  <a:pt x="424" y="63"/>
                  <a:pt x="487" y="27"/>
                </a:cubicBezTo>
                <a:lnTo>
                  <a:pt x="469" y="27"/>
                </a:lnTo>
                <a:cubicBezTo>
                  <a:pt x="442" y="32"/>
                  <a:pt x="411" y="32"/>
                  <a:pt x="384" y="36"/>
                </a:cubicBezTo>
                <a:cubicBezTo>
                  <a:pt x="358" y="59"/>
                  <a:pt x="335" y="90"/>
                  <a:pt x="322" y="126"/>
                </a:cubicBezTo>
                <a:cubicBezTo>
                  <a:pt x="308" y="148"/>
                  <a:pt x="295" y="188"/>
                  <a:pt x="300" y="215"/>
                </a:cubicBezTo>
                <a:cubicBezTo>
                  <a:pt x="304" y="237"/>
                  <a:pt x="317" y="246"/>
                  <a:pt x="335" y="259"/>
                </a:cubicBezTo>
                <a:lnTo>
                  <a:pt x="407" y="331"/>
                </a:lnTo>
                <a:cubicBezTo>
                  <a:pt x="415" y="339"/>
                  <a:pt x="424" y="344"/>
                  <a:pt x="433" y="353"/>
                </a:cubicBezTo>
                <a:cubicBezTo>
                  <a:pt x="398" y="464"/>
                  <a:pt x="380" y="580"/>
                  <a:pt x="371" y="696"/>
                </a:cubicBezTo>
                <a:lnTo>
                  <a:pt x="344" y="652"/>
                </a:lnTo>
                <a:cubicBezTo>
                  <a:pt x="344" y="620"/>
                  <a:pt x="340" y="585"/>
                  <a:pt x="340" y="553"/>
                </a:cubicBezTo>
                <a:cubicBezTo>
                  <a:pt x="335" y="496"/>
                  <a:pt x="331" y="433"/>
                  <a:pt x="326" y="375"/>
                </a:cubicBezTo>
                <a:cubicBezTo>
                  <a:pt x="322" y="357"/>
                  <a:pt x="308" y="348"/>
                  <a:pt x="295" y="348"/>
                </a:cubicBezTo>
                <a:cubicBezTo>
                  <a:pt x="282" y="348"/>
                  <a:pt x="268" y="357"/>
                  <a:pt x="268" y="375"/>
                </a:cubicBezTo>
                <a:cubicBezTo>
                  <a:pt x="273" y="429"/>
                  <a:pt x="277" y="482"/>
                  <a:pt x="282" y="536"/>
                </a:cubicBezTo>
                <a:cubicBezTo>
                  <a:pt x="197" y="380"/>
                  <a:pt x="121" y="224"/>
                  <a:pt x="59" y="63"/>
                </a:cubicBezTo>
                <a:cubicBezTo>
                  <a:pt x="41" y="63"/>
                  <a:pt x="19" y="63"/>
                  <a:pt x="1" y="68"/>
                </a:cubicBezTo>
                <a:cubicBezTo>
                  <a:pt x="19" y="108"/>
                  <a:pt x="37" y="152"/>
                  <a:pt x="54" y="192"/>
                </a:cubicBezTo>
                <a:cubicBezTo>
                  <a:pt x="121" y="357"/>
                  <a:pt x="202" y="513"/>
                  <a:pt x="291" y="669"/>
                </a:cubicBezTo>
                <a:cubicBezTo>
                  <a:pt x="295" y="745"/>
                  <a:pt x="304" y="821"/>
                  <a:pt x="308" y="897"/>
                </a:cubicBezTo>
                <a:cubicBezTo>
                  <a:pt x="291" y="906"/>
                  <a:pt x="277" y="919"/>
                  <a:pt x="268" y="946"/>
                </a:cubicBezTo>
                <a:cubicBezTo>
                  <a:pt x="268" y="955"/>
                  <a:pt x="268" y="959"/>
                  <a:pt x="264" y="968"/>
                </a:cubicBezTo>
                <a:lnTo>
                  <a:pt x="121" y="968"/>
                </a:lnTo>
                <a:cubicBezTo>
                  <a:pt x="126" y="986"/>
                  <a:pt x="130" y="1004"/>
                  <a:pt x="135" y="1022"/>
                </a:cubicBezTo>
                <a:lnTo>
                  <a:pt x="255" y="1022"/>
                </a:lnTo>
                <a:cubicBezTo>
                  <a:pt x="255" y="1035"/>
                  <a:pt x="251" y="1044"/>
                  <a:pt x="251" y="1057"/>
                </a:cubicBezTo>
                <a:cubicBezTo>
                  <a:pt x="246" y="1106"/>
                  <a:pt x="246" y="1155"/>
                  <a:pt x="255" y="1204"/>
                </a:cubicBezTo>
                <a:cubicBezTo>
                  <a:pt x="233" y="1204"/>
                  <a:pt x="206" y="1204"/>
                  <a:pt x="184" y="1209"/>
                </a:cubicBezTo>
                <a:cubicBezTo>
                  <a:pt x="188" y="1227"/>
                  <a:pt x="197" y="1244"/>
                  <a:pt x="202" y="1262"/>
                </a:cubicBezTo>
                <a:lnTo>
                  <a:pt x="264" y="1262"/>
                </a:lnTo>
                <a:cubicBezTo>
                  <a:pt x="277" y="1338"/>
                  <a:pt x="304" y="1414"/>
                  <a:pt x="340" y="1485"/>
                </a:cubicBezTo>
                <a:cubicBezTo>
                  <a:pt x="358" y="1521"/>
                  <a:pt x="380" y="1556"/>
                  <a:pt x="402" y="1588"/>
                </a:cubicBezTo>
                <a:cubicBezTo>
                  <a:pt x="402" y="1601"/>
                  <a:pt x="402" y="1610"/>
                  <a:pt x="407" y="1619"/>
                </a:cubicBezTo>
                <a:lnTo>
                  <a:pt x="308" y="1619"/>
                </a:lnTo>
                <a:lnTo>
                  <a:pt x="326" y="1677"/>
                </a:lnTo>
                <a:lnTo>
                  <a:pt x="415" y="1677"/>
                </a:lnTo>
                <a:cubicBezTo>
                  <a:pt x="433" y="1748"/>
                  <a:pt x="447" y="1824"/>
                  <a:pt x="465" y="1895"/>
                </a:cubicBezTo>
                <a:cubicBezTo>
                  <a:pt x="487" y="1971"/>
                  <a:pt x="509" y="2047"/>
                  <a:pt x="531" y="2127"/>
                </a:cubicBezTo>
                <a:cubicBezTo>
                  <a:pt x="522" y="2118"/>
                  <a:pt x="514" y="2114"/>
                  <a:pt x="505" y="2105"/>
                </a:cubicBezTo>
                <a:cubicBezTo>
                  <a:pt x="496" y="2100"/>
                  <a:pt x="487" y="2091"/>
                  <a:pt x="478" y="2083"/>
                </a:cubicBezTo>
                <a:lnTo>
                  <a:pt x="478" y="2083"/>
                </a:lnTo>
                <a:cubicBezTo>
                  <a:pt x="491" y="2123"/>
                  <a:pt x="509" y="2158"/>
                  <a:pt x="527" y="2198"/>
                </a:cubicBezTo>
                <a:lnTo>
                  <a:pt x="540" y="2203"/>
                </a:lnTo>
                <a:cubicBezTo>
                  <a:pt x="549" y="2207"/>
                  <a:pt x="558" y="2216"/>
                  <a:pt x="563" y="2221"/>
                </a:cubicBezTo>
                <a:cubicBezTo>
                  <a:pt x="625" y="2390"/>
                  <a:pt x="696" y="2560"/>
                  <a:pt x="785" y="2716"/>
                </a:cubicBezTo>
                <a:cubicBezTo>
                  <a:pt x="781" y="2716"/>
                  <a:pt x="781" y="2720"/>
                  <a:pt x="781" y="2724"/>
                </a:cubicBezTo>
                <a:cubicBezTo>
                  <a:pt x="794" y="2747"/>
                  <a:pt x="808" y="2769"/>
                  <a:pt x="821" y="2791"/>
                </a:cubicBezTo>
                <a:cubicBezTo>
                  <a:pt x="821" y="2787"/>
                  <a:pt x="821" y="2787"/>
                  <a:pt x="821" y="2782"/>
                </a:cubicBezTo>
                <a:cubicBezTo>
                  <a:pt x="884" y="2885"/>
                  <a:pt x="950" y="2983"/>
                  <a:pt x="1026" y="3077"/>
                </a:cubicBezTo>
                <a:cubicBezTo>
                  <a:pt x="1062" y="3121"/>
                  <a:pt x="1098" y="3161"/>
                  <a:pt x="1138" y="3206"/>
                </a:cubicBezTo>
                <a:cubicBezTo>
                  <a:pt x="1169" y="3242"/>
                  <a:pt x="1209" y="3282"/>
                  <a:pt x="1254" y="3308"/>
                </a:cubicBezTo>
                <a:cubicBezTo>
                  <a:pt x="1280" y="3322"/>
                  <a:pt x="1307" y="3335"/>
                  <a:pt x="1338" y="3335"/>
                </a:cubicBezTo>
                <a:cubicBezTo>
                  <a:pt x="1356" y="3335"/>
                  <a:pt x="1374" y="3331"/>
                  <a:pt x="1392" y="3322"/>
                </a:cubicBezTo>
                <a:cubicBezTo>
                  <a:pt x="1432" y="3304"/>
                  <a:pt x="1463" y="3268"/>
                  <a:pt x="1490" y="3233"/>
                </a:cubicBezTo>
                <a:cubicBezTo>
                  <a:pt x="1521" y="3282"/>
                  <a:pt x="1561" y="3322"/>
                  <a:pt x="1606" y="3357"/>
                </a:cubicBezTo>
                <a:cubicBezTo>
                  <a:pt x="1628" y="3375"/>
                  <a:pt x="1655" y="3389"/>
                  <a:pt x="1677" y="3402"/>
                </a:cubicBezTo>
                <a:cubicBezTo>
                  <a:pt x="1597" y="3402"/>
                  <a:pt x="1512" y="3406"/>
                  <a:pt x="1432" y="3420"/>
                </a:cubicBezTo>
                <a:cubicBezTo>
                  <a:pt x="1334" y="3375"/>
                  <a:pt x="1236" y="3331"/>
                  <a:pt x="1138" y="3277"/>
                </a:cubicBezTo>
                <a:lnTo>
                  <a:pt x="1138" y="3277"/>
                </a:lnTo>
                <a:cubicBezTo>
                  <a:pt x="1164" y="3313"/>
                  <a:pt x="1191" y="3349"/>
                  <a:pt x="1218" y="3380"/>
                </a:cubicBezTo>
                <a:lnTo>
                  <a:pt x="1245" y="3393"/>
                </a:lnTo>
                <a:cubicBezTo>
                  <a:pt x="1236" y="3393"/>
                  <a:pt x="1231" y="3389"/>
                  <a:pt x="1222" y="3389"/>
                </a:cubicBezTo>
                <a:lnTo>
                  <a:pt x="1258" y="3433"/>
                </a:lnTo>
                <a:cubicBezTo>
                  <a:pt x="1276" y="3456"/>
                  <a:pt x="1294" y="3478"/>
                  <a:pt x="1312" y="3500"/>
                </a:cubicBezTo>
                <a:cubicBezTo>
                  <a:pt x="1325" y="3496"/>
                  <a:pt x="1334" y="3496"/>
                  <a:pt x="1347" y="3491"/>
                </a:cubicBezTo>
                <a:cubicBezTo>
                  <a:pt x="1414" y="3513"/>
                  <a:pt x="1481" y="3536"/>
                  <a:pt x="1548" y="3558"/>
                </a:cubicBezTo>
                <a:cubicBezTo>
                  <a:pt x="1499" y="3576"/>
                  <a:pt x="1454" y="3589"/>
                  <a:pt x="1405" y="3607"/>
                </a:cubicBezTo>
                <a:cubicBezTo>
                  <a:pt x="1418" y="3620"/>
                  <a:pt x="1432" y="3634"/>
                  <a:pt x="1445" y="3652"/>
                </a:cubicBezTo>
                <a:cubicBezTo>
                  <a:pt x="1512" y="3629"/>
                  <a:pt x="1575" y="3607"/>
                  <a:pt x="1641" y="3589"/>
                </a:cubicBezTo>
                <a:cubicBezTo>
                  <a:pt x="1682" y="3598"/>
                  <a:pt x="1722" y="3612"/>
                  <a:pt x="1762" y="3625"/>
                </a:cubicBezTo>
                <a:cubicBezTo>
                  <a:pt x="1748" y="3705"/>
                  <a:pt x="1726" y="3785"/>
                  <a:pt x="1704" y="3866"/>
                </a:cubicBezTo>
                <a:cubicBezTo>
                  <a:pt x="1690" y="3861"/>
                  <a:pt x="1673" y="3861"/>
                  <a:pt x="1659" y="3857"/>
                </a:cubicBezTo>
                <a:lnTo>
                  <a:pt x="1659" y="3857"/>
                </a:lnTo>
                <a:cubicBezTo>
                  <a:pt x="1686" y="3883"/>
                  <a:pt x="1717" y="3910"/>
                  <a:pt x="1744" y="3933"/>
                </a:cubicBezTo>
                <a:lnTo>
                  <a:pt x="1744" y="3928"/>
                </a:lnTo>
                <a:cubicBezTo>
                  <a:pt x="1824" y="3941"/>
                  <a:pt x="1904" y="3950"/>
                  <a:pt x="1985" y="3964"/>
                </a:cubicBezTo>
                <a:cubicBezTo>
                  <a:pt x="1927" y="3977"/>
                  <a:pt x="1873" y="3986"/>
                  <a:pt x="1815" y="3995"/>
                </a:cubicBezTo>
                <a:cubicBezTo>
                  <a:pt x="1833" y="4013"/>
                  <a:pt x="1855" y="4026"/>
                  <a:pt x="1873" y="4040"/>
                </a:cubicBezTo>
                <a:cubicBezTo>
                  <a:pt x="1953" y="4026"/>
                  <a:pt x="2038" y="4013"/>
                  <a:pt x="2118" y="3995"/>
                </a:cubicBezTo>
                <a:cubicBezTo>
                  <a:pt x="2127" y="3995"/>
                  <a:pt x="2132" y="3990"/>
                  <a:pt x="2141" y="3990"/>
                </a:cubicBezTo>
                <a:cubicBezTo>
                  <a:pt x="2332" y="4022"/>
                  <a:pt x="2528" y="4057"/>
                  <a:pt x="2720" y="4097"/>
                </a:cubicBezTo>
                <a:cubicBezTo>
                  <a:pt x="2890" y="4129"/>
                  <a:pt x="3063" y="4169"/>
                  <a:pt x="3233" y="4204"/>
                </a:cubicBezTo>
                <a:cubicBezTo>
                  <a:pt x="3224" y="4209"/>
                  <a:pt x="3215" y="4218"/>
                  <a:pt x="3206" y="4222"/>
                </a:cubicBezTo>
                <a:cubicBezTo>
                  <a:pt x="3037" y="4316"/>
                  <a:pt x="2845" y="4356"/>
                  <a:pt x="2653" y="4356"/>
                </a:cubicBezTo>
                <a:cubicBezTo>
                  <a:pt x="2515" y="4356"/>
                  <a:pt x="2372" y="4334"/>
                  <a:pt x="2243" y="4298"/>
                </a:cubicBezTo>
                <a:cubicBezTo>
                  <a:pt x="2234" y="4294"/>
                  <a:pt x="2230" y="4294"/>
                  <a:pt x="2221" y="4289"/>
                </a:cubicBezTo>
                <a:lnTo>
                  <a:pt x="2221" y="4289"/>
                </a:lnTo>
                <a:cubicBezTo>
                  <a:pt x="2274" y="4325"/>
                  <a:pt x="2328" y="4356"/>
                  <a:pt x="2386" y="4387"/>
                </a:cubicBezTo>
                <a:cubicBezTo>
                  <a:pt x="2471" y="4405"/>
                  <a:pt x="2560" y="4414"/>
                  <a:pt x="2653" y="4414"/>
                </a:cubicBezTo>
                <a:cubicBezTo>
                  <a:pt x="2836" y="4414"/>
                  <a:pt x="3019" y="4374"/>
                  <a:pt x="3188" y="4294"/>
                </a:cubicBezTo>
                <a:cubicBezTo>
                  <a:pt x="3228" y="4276"/>
                  <a:pt x="3268" y="4249"/>
                  <a:pt x="3309" y="4222"/>
                </a:cubicBezTo>
                <a:cubicBezTo>
                  <a:pt x="3456" y="4253"/>
                  <a:pt x="3603" y="4289"/>
                  <a:pt x="3750" y="4325"/>
                </a:cubicBezTo>
                <a:cubicBezTo>
                  <a:pt x="3563" y="4369"/>
                  <a:pt x="3375" y="4410"/>
                  <a:pt x="3188" y="4441"/>
                </a:cubicBezTo>
                <a:cubicBezTo>
                  <a:pt x="3010" y="4476"/>
                  <a:pt x="2832" y="4503"/>
                  <a:pt x="2653" y="4525"/>
                </a:cubicBezTo>
                <a:cubicBezTo>
                  <a:pt x="2685" y="4543"/>
                  <a:pt x="2716" y="4557"/>
                  <a:pt x="2747" y="4570"/>
                </a:cubicBezTo>
                <a:cubicBezTo>
                  <a:pt x="3059" y="4525"/>
                  <a:pt x="3371" y="4467"/>
                  <a:pt x="3679" y="4401"/>
                </a:cubicBezTo>
                <a:cubicBezTo>
                  <a:pt x="3741" y="4387"/>
                  <a:pt x="3803" y="4369"/>
                  <a:pt x="3866" y="4356"/>
                </a:cubicBezTo>
                <a:cubicBezTo>
                  <a:pt x="3906" y="4365"/>
                  <a:pt x="3942" y="4374"/>
                  <a:pt x="3982" y="4387"/>
                </a:cubicBezTo>
                <a:lnTo>
                  <a:pt x="4000" y="4396"/>
                </a:lnTo>
                <a:cubicBezTo>
                  <a:pt x="3844" y="4436"/>
                  <a:pt x="3683" y="4476"/>
                  <a:pt x="3527" y="4521"/>
                </a:cubicBezTo>
                <a:cubicBezTo>
                  <a:pt x="3509" y="4525"/>
                  <a:pt x="3505" y="4539"/>
                  <a:pt x="3505" y="4552"/>
                </a:cubicBezTo>
                <a:cubicBezTo>
                  <a:pt x="3532" y="4659"/>
                  <a:pt x="3621" y="4717"/>
                  <a:pt x="3719" y="4753"/>
                </a:cubicBezTo>
                <a:cubicBezTo>
                  <a:pt x="3848" y="4802"/>
                  <a:pt x="3991" y="4811"/>
                  <a:pt x="4124" y="4829"/>
                </a:cubicBezTo>
                <a:lnTo>
                  <a:pt x="4142" y="4829"/>
                </a:lnTo>
                <a:cubicBezTo>
                  <a:pt x="4227" y="4824"/>
                  <a:pt x="4312" y="4815"/>
                  <a:pt x="4396" y="4802"/>
                </a:cubicBezTo>
                <a:cubicBezTo>
                  <a:pt x="4209" y="4788"/>
                  <a:pt x="4022" y="4766"/>
                  <a:pt x="3839" y="4730"/>
                </a:cubicBezTo>
                <a:cubicBezTo>
                  <a:pt x="3737" y="4708"/>
                  <a:pt x="3612" y="4668"/>
                  <a:pt x="3572" y="4566"/>
                </a:cubicBezTo>
                <a:lnTo>
                  <a:pt x="4075" y="4432"/>
                </a:lnTo>
                <a:cubicBezTo>
                  <a:pt x="4111" y="4450"/>
                  <a:pt x="4151" y="4472"/>
                  <a:pt x="4187" y="4490"/>
                </a:cubicBezTo>
                <a:cubicBezTo>
                  <a:pt x="4227" y="4508"/>
                  <a:pt x="4267" y="4525"/>
                  <a:pt x="4307" y="4543"/>
                </a:cubicBezTo>
                <a:cubicBezTo>
                  <a:pt x="4227" y="4534"/>
                  <a:pt x="4151" y="4521"/>
                  <a:pt x="4075" y="4512"/>
                </a:cubicBezTo>
                <a:lnTo>
                  <a:pt x="4071" y="4512"/>
                </a:lnTo>
                <a:cubicBezTo>
                  <a:pt x="4040" y="4512"/>
                  <a:pt x="4026" y="4561"/>
                  <a:pt x="4062" y="4566"/>
                </a:cubicBezTo>
                <a:cubicBezTo>
                  <a:pt x="4200" y="4588"/>
                  <a:pt x="4343" y="4606"/>
                  <a:pt x="4490" y="4623"/>
                </a:cubicBezTo>
                <a:cubicBezTo>
                  <a:pt x="4575" y="4659"/>
                  <a:pt x="4664" y="4690"/>
                  <a:pt x="4753" y="4713"/>
                </a:cubicBezTo>
                <a:cubicBezTo>
                  <a:pt x="4789" y="4699"/>
                  <a:pt x="4820" y="4686"/>
                  <a:pt x="4855" y="4677"/>
                </a:cubicBezTo>
                <a:cubicBezTo>
                  <a:pt x="4811" y="4668"/>
                  <a:pt x="4771" y="4659"/>
                  <a:pt x="4731" y="4646"/>
                </a:cubicBezTo>
                <a:lnTo>
                  <a:pt x="4731" y="4646"/>
                </a:lnTo>
                <a:cubicBezTo>
                  <a:pt x="4775" y="4650"/>
                  <a:pt x="4815" y="4655"/>
                  <a:pt x="4855" y="4655"/>
                </a:cubicBezTo>
                <a:cubicBezTo>
                  <a:pt x="4864" y="4659"/>
                  <a:pt x="4869" y="4664"/>
                  <a:pt x="4878" y="4664"/>
                </a:cubicBezTo>
                <a:cubicBezTo>
                  <a:pt x="4931" y="4646"/>
                  <a:pt x="4980" y="4623"/>
                  <a:pt x="5034" y="4601"/>
                </a:cubicBezTo>
                <a:lnTo>
                  <a:pt x="5016" y="4601"/>
                </a:lnTo>
                <a:cubicBezTo>
                  <a:pt x="4967" y="4601"/>
                  <a:pt x="4913" y="4601"/>
                  <a:pt x="4864" y="4597"/>
                </a:cubicBezTo>
                <a:cubicBezTo>
                  <a:pt x="4708" y="4530"/>
                  <a:pt x="4543" y="4481"/>
                  <a:pt x="4378" y="4436"/>
                </a:cubicBezTo>
                <a:cubicBezTo>
                  <a:pt x="4329" y="4418"/>
                  <a:pt x="4276" y="4405"/>
                  <a:pt x="4227" y="4392"/>
                </a:cubicBezTo>
                <a:lnTo>
                  <a:pt x="4338" y="4365"/>
                </a:lnTo>
                <a:cubicBezTo>
                  <a:pt x="4423" y="4405"/>
                  <a:pt x="4517" y="4441"/>
                  <a:pt x="4606" y="4472"/>
                </a:cubicBezTo>
                <a:cubicBezTo>
                  <a:pt x="4655" y="4490"/>
                  <a:pt x="4704" y="4503"/>
                  <a:pt x="4753" y="4516"/>
                </a:cubicBezTo>
                <a:cubicBezTo>
                  <a:pt x="4757" y="4525"/>
                  <a:pt x="4766" y="4530"/>
                  <a:pt x="4775" y="4530"/>
                </a:cubicBezTo>
                <a:lnTo>
                  <a:pt x="4815" y="4530"/>
                </a:lnTo>
                <a:cubicBezTo>
                  <a:pt x="4909" y="4552"/>
                  <a:pt x="5007" y="4566"/>
                  <a:pt x="5101" y="4570"/>
                </a:cubicBezTo>
                <a:cubicBezTo>
                  <a:pt x="5172" y="4534"/>
                  <a:pt x="5248" y="4494"/>
                  <a:pt x="5319" y="4454"/>
                </a:cubicBezTo>
                <a:lnTo>
                  <a:pt x="5275" y="4454"/>
                </a:lnTo>
                <a:cubicBezTo>
                  <a:pt x="5234" y="4454"/>
                  <a:pt x="5199" y="4459"/>
                  <a:pt x="5159" y="4459"/>
                </a:cubicBezTo>
                <a:cubicBezTo>
                  <a:pt x="5234" y="4445"/>
                  <a:pt x="5306" y="4432"/>
                  <a:pt x="5382" y="4414"/>
                </a:cubicBezTo>
                <a:cubicBezTo>
                  <a:pt x="5426" y="4387"/>
                  <a:pt x="5471" y="4360"/>
                  <a:pt x="5515" y="4334"/>
                </a:cubicBezTo>
                <a:lnTo>
                  <a:pt x="5515" y="4334"/>
                </a:lnTo>
                <a:cubicBezTo>
                  <a:pt x="5480" y="4338"/>
                  <a:pt x="5448" y="4343"/>
                  <a:pt x="5417" y="4352"/>
                </a:cubicBezTo>
                <a:cubicBezTo>
                  <a:pt x="5217" y="4392"/>
                  <a:pt x="5012" y="4432"/>
                  <a:pt x="4806" y="4472"/>
                </a:cubicBezTo>
                <a:cubicBezTo>
                  <a:pt x="4748" y="4459"/>
                  <a:pt x="4691" y="4441"/>
                  <a:pt x="4633" y="4423"/>
                </a:cubicBezTo>
                <a:cubicBezTo>
                  <a:pt x="4561" y="4401"/>
                  <a:pt x="4494" y="4369"/>
                  <a:pt x="4423" y="4343"/>
                </a:cubicBezTo>
                <a:cubicBezTo>
                  <a:pt x="4472" y="4329"/>
                  <a:pt x="4517" y="4316"/>
                  <a:pt x="4566" y="4303"/>
                </a:cubicBezTo>
                <a:cubicBezTo>
                  <a:pt x="4588" y="4298"/>
                  <a:pt x="4592" y="4253"/>
                  <a:pt x="4566" y="4249"/>
                </a:cubicBezTo>
                <a:cubicBezTo>
                  <a:pt x="4490" y="4236"/>
                  <a:pt x="4419" y="4222"/>
                  <a:pt x="4343" y="4209"/>
                </a:cubicBezTo>
                <a:cubicBezTo>
                  <a:pt x="4343" y="4196"/>
                  <a:pt x="4334" y="4182"/>
                  <a:pt x="4316" y="4182"/>
                </a:cubicBezTo>
                <a:lnTo>
                  <a:pt x="4312" y="4182"/>
                </a:lnTo>
                <a:lnTo>
                  <a:pt x="4263" y="4196"/>
                </a:lnTo>
                <a:cubicBezTo>
                  <a:pt x="4200" y="4182"/>
                  <a:pt x="4138" y="4169"/>
                  <a:pt x="4071" y="4155"/>
                </a:cubicBezTo>
                <a:cubicBezTo>
                  <a:pt x="3955" y="4084"/>
                  <a:pt x="3835" y="4008"/>
                  <a:pt x="3723" y="3928"/>
                </a:cubicBezTo>
                <a:cubicBezTo>
                  <a:pt x="3745" y="3919"/>
                  <a:pt x="3772" y="3915"/>
                  <a:pt x="3795" y="3906"/>
                </a:cubicBezTo>
                <a:cubicBezTo>
                  <a:pt x="3817" y="3897"/>
                  <a:pt x="3826" y="3866"/>
                  <a:pt x="3803" y="3852"/>
                </a:cubicBezTo>
                <a:cubicBezTo>
                  <a:pt x="3777" y="3834"/>
                  <a:pt x="3750" y="3821"/>
                  <a:pt x="3719" y="3803"/>
                </a:cubicBezTo>
                <a:lnTo>
                  <a:pt x="3732" y="3803"/>
                </a:lnTo>
                <a:cubicBezTo>
                  <a:pt x="3817" y="3803"/>
                  <a:pt x="3902" y="3799"/>
                  <a:pt x="3986" y="3794"/>
                </a:cubicBezTo>
                <a:cubicBezTo>
                  <a:pt x="4191" y="3883"/>
                  <a:pt x="4405" y="3950"/>
                  <a:pt x="4628" y="3999"/>
                </a:cubicBezTo>
                <a:cubicBezTo>
                  <a:pt x="4855" y="4048"/>
                  <a:pt x="5087" y="4071"/>
                  <a:pt x="5319" y="4071"/>
                </a:cubicBezTo>
                <a:lnTo>
                  <a:pt x="5417" y="4071"/>
                </a:lnTo>
                <a:cubicBezTo>
                  <a:pt x="5542" y="4102"/>
                  <a:pt x="5671" y="4120"/>
                  <a:pt x="5801" y="4129"/>
                </a:cubicBezTo>
                <a:lnTo>
                  <a:pt x="5863" y="4075"/>
                </a:lnTo>
                <a:cubicBezTo>
                  <a:pt x="5792" y="4071"/>
                  <a:pt x="5720" y="4066"/>
                  <a:pt x="5649" y="4057"/>
                </a:cubicBezTo>
                <a:cubicBezTo>
                  <a:pt x="5747" y="4044"/>
                  <a:pt x="5845" y="4031"/>
                  <a:pt x="5943" y="4013"/>
                </a:cubicBezTo>
                <a:cubicBezTo>
                  <a:pt x="5970" y="3986"/>
                  <a:pt x="6001" y="3964"/>
                  <a:pt x="6028" y="3937"/>
                </a:cubicBezTo>
                <a:lnTo>
                  <a:pt x="6028" y="3937"/>
                </a:lnTo>
                <a:cubicBezTo>
                  <a:pt x="5899" y="3968"/>
                  <a:pt x="5760" y="3990"/>
                  <a:pt x="5627" y="4004"/>
                </a:cubicBezTo>
                <a:cubicBezTo>
                  <a:pt x="5560" y="4013"/>
                  <a:pt x="5493" y="4013"/>
                  <a:pt x="5426" y="4017"/>
                </a:cubicBezTo>
                <a:cubicBezTo>
                  <a:pt x="5168" y="3959"/>
                  <a:pt x="4918" y="3848"/>
                  <a:pt x="4717" y="3674"/>
                </a:cubicBezTo>
                <a:cubicBezTo>
                  <a:pt x="4949" y="3616"/>
                  <a:pt x="5181" y="3545"/>
                  <a:pt x="5408" y="3456"/>
                </a:cubicBezTo>
                <a:cubicBezTo>
                  <a:pt x="5649" y="3522"/>
                  <a:pt x="5881" y="3634"/>
                  <a:pt x="6077" y="3790"/>
                </a:cubicBezTo>
                <a:cubicBezTo>
                  <a:pt x="6099" y="3803"/>
                  <a:pt x="6117" y="3821"/>
                  <a:pt x="6139" y="3839"/>
                </a:cubicBezTo>
                <a:cubicBezTo>
                  <a:pt x="6153" y="3826"/>
                  <a:pt x="6166" y="3812"/>
                  <a:pt x="6179" y="3803"/>
                </a:cubicBezTo>
                <a:cubicBezTo>
                  <a:pt x="5983" y="3629"/>
                  <a:pt x="5747" y="3500"/>
                  <a:pt x="5493" y="3424"/>
                </a:cubicBezTo>
                <a:cubicBezTo>
                  <a:pt x="5555" y="3402"/>
                  <a:pt x="5613" y="3375"/>
                  <a:pt x="5671" y="3353"/>
                </a:cubicBezTo>
                <a:cubicBezTo>
                  <a:pt x="5752" y="3317"/>
                  <a:pt x="5832" y="3286"/>
                  <a:pt x="5908" y="3250"/>
                </a:cubicBezTo>
                <a:lnTo>
                  <a:pt x="6032" y="3250"/>
                </a:lnTo>
                <a:cubicBezTo>
                  <a:pt x="6179" y="3335"/>
                  <a:pt x="6340" y="3411"/>
                  <a:pt x="6500" y="3473"/>
                </a:cubicBezTo>
                <a:lnTo>
                  <a:pt x="6541" y="3429"/>
                </a:lnTo>
                <a:cubicBezTo>
                  <a:pt x="6407" y="3380"/>
                  <a:pt x="6278" y="3322"/>
                  <a:pt x="6148" y="3250"/>
                </a:cubicBezTo>
                <a:lnTo>
                  <a:pt x="6139" y="3246"/>
                </a:lnTo>
                <a:cubicBezTo>
                  <a:pt x="6313" y="3237"/>
                  <a:pt x="6492" y="3224"/>
                  <a:pt x="6648" y="3148"/>
                </a:cubicBezTo>
                <a:cubicBezTo>
                  <a:pt x="6670" y="3139"/>
                  <a:pt x="6688" y="3130"/>
                  <a:pt x="6710" y="3117"/>
                </a:cubicBezTo>
                <a:cubicBezTo>
                  <a:pt x="6741" y="3108"/>
                  <a:pt x="6777" y="3099"/>
                  <a:pt x="6808" y="3090"/>
                </a:cubicBezTo>
                <a:cubicBezTo>
                  <a:pt x="6795" y="3059"/>
                  <a:pt x="6781" y="3028"/>
                  <a:pt x="6772" y="3001"/>
                </a:cubicBezTo>
                <a:cubicBezTo>
                  <a:pt x="6741" y="3023"/>
                  <a:pt x="6714" y="3045"/>
                  <a:pt x="6683" y="3068"/>
                </a:cubicBezTo>
                <a:cubicBezTo>
                  <a:pt x="6665" y="3068"/>
                  <a:pt x="6652" y="3072"/>
                  <a:pt x="6639" y="3077"/>
                </a:cubicBezTo>
                <a:cubicBezTo>
                  <a:pt x="6447" y="3121"/>
                  <a:pt x="6255" y="3157"/>
                  <a:pt x="6064" y="3179"/>
                </a:cubicBezTo>
                <a:cubicBezTo>
                  <a:pt x="6099" y="3161"/>
                  <a:pt x="6130" y="3148"/>
                  <a:pt x="6166" y="3130"/>
                </a:cubicBezTo>
                <a:lnTo>
                  <a:pt x="6237" y="3130"/>
                </a:lnTo>
                <a:cubicBezTo>
                  <a:pt x="6273" y="3126"/>
                  <a:pt x="6318" y="3126"/>
                  <a:pt x="6353" y="3108"/>
                </a:cubicBezTo>
                <a:cubicBezTo>
                  <a:pt x="6380" y="3094"/>
                  <a:pt x="6389" y="3045"/>
                  <a:pt x="6398" y="3019"/>
                </a:cubicBezTo>
                <a:cubicBezTo>
                  <a:pt x="6465" y="2983"/>
                  <a:pt x="6532" y="2947"/>
                  <a:pt x="6603" y="2916"/>
                </a:cubicBezTo>
                <a:cubicBezTo>
                  <a:pt x="6621" y="2907"/>
                  <a:pt x="6616" y="2885"/>
                  <a:pt x="6607" y="2872"/>
                </a:cubicBezTo>
                <a:lnTo>
                  <a:pt x="6607" y="2872"/>
                </a:lnTo>
                <a:cubicBezTo>
                  <a:pt x="6656" y="2903"/>
                  <a:pt x="6710" y="2938"/>
                  <a:pt x="6759" y="2974"/>
                </a:cubicBezTo>
                <a:cubicBezTo>
                  <a:pt x="6755" y="2961"/>
                  <a:pt x="6750" y="2947"/>
                  <a:pt x="6746" y="2938"/>
                </a:cubicBezTo>
                <a:cubicBezTo>
                  <a:pt x="6737" y="2916"/>
                  <a:pt x="6728" y="2898"/>
                  <a:pt x="6719" y="2876"/>
                </a:cubicBezTo>
                <a:cubicBezTo>
                  <a:pt x="6670" y="2845"/>
                  <a:pt x="6625" y="2818"/>
                  <a:pt x="6576" y="2791"/>
                </a:cubicBezTo>
                <a:cubicBezTo>
                  <a:pt x="6549" y="2773"/>
                  <a:pt x="6518" y="2760"/>
                  <a:pt x="6492" y="2747"/>
                </a:cubicBezTo>
                <a:cubicBezTo>
                  <a:pt x="6545" y="2738"/>
                  <a:pt x="6594" y="2724"/>
                  <a:pt x="6648" y="2711"/>
                </a:cubicBezTo>
                <a:lnTo>
                  <a:pt x="6621" y="2658"/>
                </a:lnTo>
                <a:cubicBezTo>
                  <a:pt x="6549" y="2675"/>
                  <a:pt x="6474" y="2689"/>
                  <a:pt x="6393" y="2702"/>
                </a:cubicBezTo>
                <a:cubicBezTo>
                  <a:pt x="6376" y="2693"/>
                  <a:pt x="6358" y="2684"/>
                  <a:pt x="6335" y="2675"/>
                </a:cubicBezTo>
                <a:cubicBezTo>
                  <a:pt x="6322" y="2649"/>
                  <a:pt x="6309" y="2626"/>
                  <a:pt x="6291" y="2604"/>
                </a:cubicBezTo>
                <a:cubicBezTo>
                  <a:pt x="6309" y="2573"/>
                  <a:pt x="6327" y="2542"/>
                  <a:pt x="6340" y="2510"/>
                </a:cubicBezTo>
                <a:cubicBezTo>
                  <a:pt x="6349" y="2493"/>
                  <a:pt x="6353" y="2475"/>
                  <a:pt x="6362" y="2457"/>
                </a:cubicBezTo>
                <a:cubicBezTo>
                  <a:pt x="6367" y="2444"/>
                  <a:pt x="6376" y="2417"/>
                  <a:pt x="6376" y="2399"/>
                </a:cubicBezTo>
                <a:cubicBezTo>
                  <a:pt x="6371" y="2368"/>
                  <a:pt x="6318" y="2337"/>
                  <a:pt x="6291" y="2319"/>
                </a:cubicBezTo>
                <a:cubicBezTo>
                  <a:pt x="6246" y="2288"/>
                  <a:pt x="6193" y="2270"/>
                  <a:pt x="6139" y="2252"/>
                </a:cubicBezTo>
                <a:cubicBezTo>
                  <a:pt x="6117" y="2230"/>
                  <a:pt x="6090" y="2212"/>
                  <a:pt x="6064" y="2198"/>
                </a:cubicBezTo>
                <a:cubicBezTo>
                  <a:pt x="6046" y="2190"/>
                  <a:pt x="6028" y="2181"/>
                  <a:pt x="6006" y="2172"/>
                </a:cubicBezTo>
                <a:lnTo>
                  <a:pt x="6023" y="2158"/>
                </a:lnTo>
                <a:cubicBezTo>
                  <a:pt x="6086" y="2096"/>
                  <a:pt x="6139" y="2025"/>
                  <a:pt x="6175" y="1944"/>
                </a:cubicBezTo>
                <a:cubicBezTo>
                  <a:pt x="6215" y="1940"/>
                  <a:pt x="6260" y="1935"/>
                  <a:pt x="6300" y="1926"/>
                </a:cubicBezTo>
                <a:cubicBezTo>
                  <a:pt x="6291" y="1909"/>
                  <a:pt x="6286" y="1891"/>
                  <a:pt x="6278" y="1873"/>
                </a:cubicBezTo>
                <a:cubicBezTo>
                  <a:pt x="6251" y="1877"/>
                  <a:pt x="6224" y="1882"/>
                  <a:pt x="6193" y="1886"/>
                </a:cubicBezTo>
                <a:cubicBezTo>
                  <a:pt x="6193" y="1877"/>
                  <a:pt x="6184" y="1869"/>
                  <a:pt x="6175" y="1869"/>
                </a:cubicBezTo>
                <a:cubicBezTo>
                  <a:pt x="6117" y="1846"/>
                  <a:pt x="6059" y="1828"/>
                  <a:pt x="5997" y="1811"/>
                </a:cubicBezTo>
                <a:cubicBezTo>
                  <a:pt x="6081" y="1811"/>
                  <a:pt x="6166" y="1811"/>
                  <a:pt x="6251" y="1815"/>
                </a:cubicBezTo>
                <a:cubicBezTo>
                  <a:pt x="6242" y="1793"/>
                  <a:pt x="6233" y="1775"/>
                  <a:pt x="6224" y="1757"/>
                </a:cubicBezTo>
                <a:cubicBezTo>
                  <a:pt x="6122" y="1753"/>
                  <a:pt x="6019" y="1753"/>
                  <a:pt x="5916" y="1753"/>
                </a:cubicBezTo>
                <a:lnTo>
                  <a:pt x="5801" y="1753"/>
                </a:lnTo>
                <a:cubicBezTo>
                  <a:pt x="5738" y="1739"/>
                  <a:pt x="5676" y="1721"/>
                  <a:pt x="5613" y="1708"/>
                </a:cubicBezTo>
                <a:cubicBezTo>
                  <a:pt x="5618" y="1677"/>
                  <a:pt x="5613" y="1641"/>
                  <a:pt x="5595" y="1606"/>
                </a:cubicBezTo>
                <a:lnTo>
                  <a:pt x="5587" y="1592"/>
                </a:lnTo>
                <a:cubicBezTo>
                  <a:pt x="5653" y="1579"/>
                  <a:pt x="5716" y="1561"/>
                  <a:pt x="5783" y="1539"/>
                </a:cubicBezTo>
                <a:cubicBezTo>
                  <a:pt x="5908" y="1552"/>
                  <a:pt x="6032" y="1570"/>
                  <a:pt x="6153" y="1597"/>
                </a:cubicBezTo>
                <a:cubicBezTo>
                  <a:pt x="6135" y="1552"/>
                  <a:pt x="6113" y="1507"/>
                  <a:pt x="6095" y="1463"/>
                </a:cubicBezTo>
                <a:cubicBezTo>
                  <a:pt x="6081" y="1454"/>
                  <a:pt x="6072" y="1445"/>
                  <a:pt x="6059" y="1436"/>
                </a:cubicBezTo>
                <a:cubicBezTo>
                  <a:pt x="6068" y="1432"/>
                  <a:pt x="6072" y="1432"/>
                  <a:pt x="6081" y="1427"/>
                </a:cubicBezTo>
                <a:lnTo>
                  <a:pt x="6059" y="1378"/>
                </a:lnTo>
                <a:cubicBezTo>
                  <a:pt x="6041" y="1383"/>
                  <a:pt x="6023" y="1392"/>
                  <a:pt x="6010" y="1396"/>
                </a:cubicBezTo>
                <a:cubicBezTo>
                  <a:pt x="5881" y="1302"/>
                  <a:pt x="5756" y="1200"/>
                  <a:pt x="5631" y="1102"/>
                </a:cubicBezTo>
                <a:lnTo>
                  <a:pt x="5631" y="1102"/>
                </a:lnTo>
                <a:cubicBezTo>
                  <a:pt x="5756" y="1115"/>
                  <a:pt x="5903" y="1151"/>
                  <a:pt x="5997" y="1240"/>
                </a:cubicBezTo>
                <a:cubicBezTo>
                  <a:pt x="5983" y="1204"/>
                  <a:pt x="5970" y="1173"/>
                  <a:pt x="5952" y="1137"/>
                </a:cubicBezTo>
                <a:cubicBezTo>
                  <a:pt x="5916" y="1048"/>
                  <a:pt x="5876" y="959"/>
                  <a:pt x="5841" y="870"/>
                </a:cubicBezTo>
                <a:cubicBezTo>
                  <a:pt x="5801" y="870"/>
                  <a:pt x="5760" y="870"/>
                  <a:pt x="5725" y="866"/>
                </a:cubicBezTo>
                <a:cubicBezTo>
                  <a:pt x="5716" y="861"/>
                  <a:pt x="5711" y="857"/>
                  <a:pt x="5702" y="852"/>
                </a:cubicBezTo>
                <a:cubicBezTo>
                  <a:pt x="5729" y="808"/>
                  <a:pt x="5752" y="767"/>
                  <a:pt x="5778" y="718"/>
                </a:cubicBezTo>
                <a:cubicBezTo>
                  <a:pt x="5756" y="674"/>
                  <a:pt x="5738" y="629"/>
                  <a:pt x="5720" y="585"/>
                </a:cubicBezTo>
                <a:cubicBezTo>
                  <a:pt x="5707" y="571"/>
                  <a:pt x="5694" y="558"/>
                  <a:pt x="5680" y="545"/>
                </a:cubicBezTo>
                <a:lnTo>
                  <a:pt x="5671" y="536"/>
                </a:lnTo>
                <a:cubicBezTo>
                  <a:pt x="5680" y="536"/>
                  <a:pt x="5689" y="531"/>
                  <a:pt x="5698" y="527"/>
                </a:cubicBezTo>
                <a:cubicBezTo>
                  <a:pt x="5689" y="513"/>
                  <a:pt x="5685" y="496"/>
                  <a:pt x="5676" y="478"/>
                </a:cubicBezTo>
                <a:cubicBezTo>
                  <a:pt x="5658" y="482"/>
                  <a:pt x="5640" y="487"/>
                  <a:pt x="5622" y="491"/>
                </a:cubicBezTo>
                <a:cubicBezTo>
                  <a:pt x="5578" y="442"/>
                  <a:pt x="5529" y="397"/>
                  <a:pt x="5484" y="348"/>
                </a:cubicBezTo>
                <a:lnTo>
                  <a:pt x="5484" y="348"/>
                </a:lnTo>
                <a:cubicBezTo>
                  <a:pt x="5538" y="362"/>
                  <a:pt x="5587" y="371"/>
                  <a:pt x="5640" y="384"/>
                </a:cubicBezTo>
                <a:cubicBezTo>
                  <a:pt x="5631" y="362"/>
                  <a:pt x="5622" y="339"/>
                  <a:pt x="5613" y="317"/>
                </a:cubicBezTo>
                <a:cubicBezTo>
                  <a:pt x="5591" y="313"/>
                  <a:pt x="5569" y="308"/>
                  <a:pt x="5546" y="304"/>
                </a:cubicBezTo>
                <a:cubicBezTo>
                  <a:pt x="5564" y="299"/>
                  <a:pt x="5582" y="295"/>
                  <a:pt x="5604" y="290"/>
                </a:cubicBezTo>
                <a:cubicBezTo>
                  <a:pt x="5595" y="273"/>
                  <a:pt x="5587" y="255"/>
                  <a:pt x="5582" y="237"/>
                </a:cubicBezTo>
                <a:cubicBezTo>
                  <a:pt x="5524" y="250"/>
                  <a:pt x="5471" y="264"/>
                  <a:pt x="5417" y="273"/>
                </a:cubicBezTo>
                <a:cubicBezTo>
                  <a:pt x="5364" y="215"/>
                  <a:pt x="5315" y="157"/>
                  <a:pt x="5266" y="94"/>
                </a:cubicBezTo>
                <a:lnTo>
                  <a:pt x="5266" y="94"/>
                </a:lnTo>
                <a:cubicBezTo>
                  <a:pt x="5355" y="108"/>
                  <a:pt x="5444" y="117"/>
                  <a:pt x="5538" y="121"/>
                </a:cubicBezTo>
                <a:cubicBezTo>
                  <a:pt x="5529" y="103"/>
                  <a:pt x="5520" y="85"/>
                  <a:pt x="5515" y="68"/>
                </a:cubicBezTo>
                <a:cubicBezTo>
                  <a:pt x="5413" y="59"/>
                  <a:pt x="5310" y="45"/>
                  <a:pt x="5212" y="32"/>
                </a:cubicBezTo>
                <a:cubicBezTo>
                  <a:pt x="5203" y="23"/>
                  <a:pt x="5194" y="10"/>
                  <a:pt x="5185" y="1"/>
                </a:cubicBezTo>
                <a:lnTo>
                  <a:pt x="5118" y="1"/>
                </a:lnTo>
                <a:cubicBezTo>
                  <a:pt x="5123" y="5"/>
                  <a:pt x="5127" y="14"/>
                  <a:pt x="5136" y="23"/>
                </a:cubicBezTo>
                <a:cubicBezTo>
                  <a:pt x="5083" y="14"/>
                  <a:pt x="5029" y="10"/>
                  <a:pt x="4976" y="1"/>
                </a:cubicBezTo>
                <a:close/>
              </a:path>
            </a:pathLst>
          </a:custGeom>
          <a:solidFill>
            <a:srgbClr val="E8D7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210532" y="-1"/>
            <a:ext cx="112031" cy="232431"/>
          </a:xfrm>
          <a:custGeom>
            <a:avLst/>
            <a:gdLst/>
            <a:ahLst/>
            <a:cxnLst/>
            <a:rect l="l" t="t" r="r" b="b"/>
            <a:pathLst>
              <a:path w="1178" h="2444" extrusionOk="0">
                <a:moveTo>
                  <a:pt x="464" y="349"/>
                </a:moveTo>
                <a:cubicBezTo>
                  <a:pt x="647" y="349"/>
                  <a:pt x="825" y="375"/>
                  <a:pt x="986" y="460"/>
                </a:cubicBezTo>
                <a:lnTo>
                  <a:pt x="999" y="482"/>
                </a:lnTo>
                <a:cubicBezTo>
                  <a:pt x="857" y="661"/>
                  <a:pt x="647" y="763"/>
                  <a:pt x="429" y="817"/>
                </a:cubicBezTo>
                <a:cubicBezTo>
                  <a:pt x="415" y="794"/>
                  <a:pt x="406" y="772"/>
                  <a:pt x="393" y="754"/>
                </a:cubicBezTo>
                <a:cubicBezTo>
                  <a:pt x="322" y="625"/>
                  <a:pt x="237" y="509"/>
                  <a:pt x="148" y="398"/>
                </a:cubicBezTo>
                <a:cubicBezTo>
                  <a:pt x="143" y="389"/>
                  <a:pt x="134" y="384"/>
                  <a:pt x="130" y="375"/>
                </a:cubicBezTo>
                <a:cubicBezTo>
                  <a:pt x="148" y="371"/>
                  <a:pt x="166" y="371"/>
                  <a:pt x="183" y="366"/>
                </a:cubicBezTo>
                <a:cubicBezTo>
                  <a:pt x="277" y="358"/>
                  <a:pt x="371" y="349"/>
                  <a:pt x="464" y="349"/>
                </a:cubicBezTo>
                <a:close/>
                <a:moveTo>
                  <a:pt x="607" y="1"/>
                </a:moveTo>
                <a:cubicBezTo>
                  <a:pt x="576" y="1"/>
                  <a:pt x="545" y="1"/>
                  <a:pt x="513" y="5"/>
                </a:cubicBezTo>
                <a:cubicBezTo>
                  <a:pt x="629" y="77"/>
                  <a:pt x="736" y="166"/>
                  <a:pt x="834" y="268"/>
                </a:cubicBezTo>
                <a:cubicBezTo>
                  <a:pt x="861" y="304"/>
                  <a:pt x="892" y="335"/>
                  <a:pt x="919" y="371"/>
                </a:cubicBezTo>
                <a:cubicBezTo>
                  <a:pt x="776" y="313"/>
                  <a:pt x="620" y="291"/>
                  <a:pt x="464" y="291"/>
                </a:cubicBezTo>
                <a:cubicBezTo>
                  <a:pt x="357" y="291"/>
                  <a:pt x="250" y="304"/>
                  <a:pt x="148" y="317"/>
                </a:cubicBezTo>
                <a:cubicBezTo>
                  <a:pt x="126" y="317"/>
                  <a:pt x="108" y="322"/>
                  <a:pt x="85" y="326"/>
                </a:cubicBezTo>
                <a:cubicBezTo>
                  <a:pt x="59" y="291"/>
                  <a:pt x="27" y="260"/>
                  <a:pt x="1" y="228"/>
                </a:cubicBezTo>
                <a:lnTo>
                  <a:pt x="1" y="228"/>
                </a:lnTo>
                <a:cubicBezTo>
                  <a:pt x="14" y="282"/>
                  <a:pt x="27" y="335"/>
                  <a:pt x="45" y="384"/>
                </a:cubicBezTo>
                <a:lnTo>
                  <a:pt x="63" y="384"/>
                </a:lnTo>
                <a:cubicBezTo>
                  <a:pt x="179" y="523"/>
                  <a:pt x="286" y="670"/>
                  <a:pt x="371" y="830"/>
                </a:cubicBezTo>
                <a:cubicBezTo>
                  <a:pt x="340" y="839"/>
                  <a:pt x="304" y="843"/>
                  <a:pt x="268" y="852"/>
                </a:cubicBezTo>
                <a:cubicBezTo>
                  <a:pt x="241" y="857"/>
                  <a:pt x="215" y="861"/>
                  <a:pt x="188" y="866"/>
                </a:cubicBezTo>
                <a:cubicBezTo>
                  <a:pt x="192" y="884"/>
                  <a:pt x="197" y="901"/>
                  <a:pt x="206" y="919"/>
                </a:cubicBezTo>
                <a:cubicBezTo>
                  <a:pt x="246" y="910"/>
                  <a:pt x="290" y="906"/>
                  <a:pt x="335" y="897"/>
                </a:cubicBezTo>
                <a:cubicBezTo>
                  <a:pt x="357" y="893"/>
                  <a:pt x="380" y="888"/>
                  <a:pt x="397" y="884"/>
                </a:cubicBezTo>
                <a:cubicBezTo>
                  <a:pt x="438" y="955"/>
                  <a:pt x="478" y="1044"/>
                  <a:pt x="491" y="1133"/>
                </a:cubicBezTo>
                <a:cubicBezTo>
                  <a:pt x="411" y="1093"/>
                  <a:pt x="331" y="1066"/>
                  <a:pt x="246" y="1044"/>
                </a:cubicBezTo>
                <a:lnTo>
                  <a:pt x="246" y="1044"/>
                </a:lnTo>
                <a:cubicBezTo>
                  <a:pt x="250" y="1066"/>
                  <a:pt x="259" y="1089"/>
                  <a:pt x="264" y="1111"/>
                </a:cubicBezTo>
                <a:cubicBezTo>
                  <a:pt x="344" y="1133"/>
                  <a:pt x="420" y="1160"/>
                  <a:pt x="491" y="1200"/>
                </a:cubicBezTo>
                <a:cubicBezTo>
                  <a:pt x="487" y="1249"/>
                  <a:pt x="469" y="1294"/>
                  <a:pt x="429" y="1334"/>
                </a:cubicBezTo>
                <a:cubicBezTo>
                  <a:pt x="402" y="1356"/>
                  <a:pt x="380" y="1370"/>
                  <a:pt x="348" y="1378"/>
                </a:cubicBezTo>
                <a:cubicBezTo>
                  <a:pt x="357" y="1396"/>
                  <a:pt x="362" y="1414"/>
                  <a:pt x="366" y="1432"/>
                </a:cubicBezTo>
                <a:cubicBezTo>
                  <a:pt x="455" y="1405"/>
                  <a:pt x="522" y="1320"/>
                  <a:pt x="540" y="1227"/>
                </a:cubicBezTo>
                <a:cubicBezTo>
                  <a:pt x="643" y="1289"/>
                  <a:pt x="830" y="1441"/>
                  <a:pt x="736" y="1570"/>
                </a:cubicBezTo>
                <a:cubicBezTo>
                  <a:pt x="692" y="1624"/>
                  <a:pt x="625" y="1655"/>
                  <a:pt x="562" y="1682"/>
                </a:cubicBezTo>
                <a:cubicBezTo>
                  <a:pt x="527" y="1695"/>
                  <a:pt x="496" y="1708"/>
                  <a:pt x="464" y="1717"/>
                </a:cubicBezTo>
                <a:cubicBezTo>
                  <a:pt x="469" y="1735"/>
                  <a:pt x="473" y="1753"/>
                  <a:pt x="482" y="1771"/>
                </a:cubicBezTo>
                <a:cubicBezTo>
                  <a:pt x="527" y="1753"/>
                  <a:pt x="571" y="1735"/>
                  <a:pt x="620" y="1717"/>
                </a:cubicBezTo>
                <a:cubicBezTo>
                  <a:pt x="678" y="1690"/>
                  <a:pt x="741" y="1655"/>
                  <a:pt x="781" y="1601"/>
                </a:cubicBezTo>
                <a:cubicBezTo>
                  <a:pt x="874" y="1476"/>
                  <a:pt x="767" y="1338"/>
                  <a:pt x="669" y="1254"/>
                </a:cubicBezTo>
                <a:cubicBezTo>
                  <a:pt x="629" y="1218"/>
                  <a:pt x="589" y="1191"/>
                  <a:pt x="549" y="1164"/>
                </a:cubicBezTo>
                <a:cubicBezTo>
                  <a:pt x="545" y="1062"/>
                  <a:pt x="504" y="959"/>
                  <a:pt x="455" y="866"/>
                </a:cubicBezTo>
                <a:cubicBezTo>
                  <a:pt x="643" y="821"/>
                  <a:pt x="821" y="741"/>
                  <a:pt x="959" y="607"/>
                </a:cubicBezTo>
                <a:cubicBezTo>
                  <a:pt x="986" y="585"/>
                  <a:pt x="1008" y="558"/>
                  <a:pt x="1030" y="531"/>
                </a:cubicBezTo>
                <a:cubicBezTo>
                  <a:pt x="1084" y="621"/>
                  <a:pt x="1133" y="719"/>
                  <a:pt x="1169" y="817"/>
                </a:cubicBezTo>
                <a:lnTo>
                  <a:pt x="1178" y="687"/>
                </a:lnTo>
                <a:cubicBezTo>
                  <a:pt x="1146" y="616"/>
                  <a:pt x="1111" y="549"/>
                  <a:pt x="1066" y="482"/>
                </a:cubicBezTo>
                <a:lnTo>
                  <a:pt x="1071" y="478"/>
                </a:lnTo>
                <a:cubicBezTo>
                  <a:pt x="1080" y="465"/>
                  <a:pt x="1075" y="447"/>
                  <a:pt x="1062" y="442"/>
                </a:cubicBezTo>
                <a:cubicBezTo>
                  <a:pt x="1048" y="433"/>
                  <a:pt x="1035" y="424"/>
                  <a:pt x="1022" y="420"/>
                </a:cubicBezTo>
                <a:cubicBezTo>
                  <a:pt x="990" y="371"/>
                  <a:pt x="959" y="326"/>
                  <a:pt x="923" y="286"/>
                </a:cubicBezTo>
                <a:cubicBezTo>
                  <a:pt x="830" y="175"/>
                  <a:pt x="723" y="81"/>
                  <a:pt x="607" y="1"/>
                </a:cubicBezTo>
                <a:close/>
                <a:moveTo>
                  <a:pt x="504" y="1847"/>
                </a:moveTo>
                <a:cubicBezTo>
                  <a:pt x="518" y="1882"/>
                  <a:pt x="531" y="1913"/>
                  <a:pt x="540" y="1949"/>
                </a:cubicBezTo>
                <a:cubicBezTo>
                  <a:pt x="585" y="1971"/>
                  <a:pt x="629" y="1998"/>
                  <a:pt x="674" y="2025"/>
                </a:cubicBezTo>
                <a:cubicBezTo>
                  <a:pt x="732" y="2060"/>
                  <a:pt x="794" y="2096"/>
                  <a:pt x="852" y="2141"/>
                </a:cubicBezTo>
                <a:cubicBezTo>
                  <a:pt x="861" y="2123"/>
                  <a:pt x="866" y="2105"/>
                  <a:pt x="874" y="2092"/>
                </a:cubicBezTo>
                <a:cubicBezTo>
                  <a:pt x="790" y="2029"/>
                  <a:pt x="701" y="1971"/>
                  <a:pt x="611" y="1922"/>
                </a:cubicBezTo>
                <a:lnTo>
                  <a:pt x="611" y="1922"/>
                </a:lnTo>
                <a:cubicBezTo>
                  <a:pt x="710" y="1940"/>
                  <a:pt x="812" y="1971"/>
                  <a:pt x="906" y="2007"/>
                </a:cubicBezTo>
                <a:cubicBezTo>
                  <a:pt x="910" y="1989"/>
                  <a:pt x="919" y="1971"/>
                  <a:pt x="923" y="1953"/>
                </a:cubicBezTo>
                <a:cubicBezTo>
                  <a:pt x="790" y="1900"/>
                  <a:pt x="647" y="1869"/>
                  <a:pt x="504" y="1847"/>
                </a:cubicBezTo>
                <a:close/>
                <a:moveTo>
                  <a:pt x="634" y="2221"/>
                </a:moveTo>
                <a:lnTo>
                  <a:pt x="634" y="2221"/>
                </a:lnTo>
                <a:cubicBezTo>
                  <a:pt x="647" y="2252"/>
                  <a:pt x="656" y="2283"/>
                  <a:pt x="669" y="2315"/>
                </a:cubicBezTo>
                <a:cubicBezTo>
                  <a:pt x="696" y="2332"/>
                  <a:pt x="718" y="2355"/>
                  <a:pt x="745" y="2377"/>
                </a:cubicBezTo>
                <a:cubicBezTo>
                  <a:pt x="732" y="2386"/>
                  <a:pt x="718" y="2399"/>
                  <a:pt x="701" y="2408"/>
                </a:cubicBezTo>
                <a:lnTo>
                  <a:pt x="714" y="2444"/>
                </a:lnTo>
                <a:cubicBezTo>
                  <a:pt x="736" y="2408"/>
                  <a:pt x="754" y="2368"/>
                  <a:pt x="772" y="2328"/>
                </a:cubicBezTo>
                <a:cubicBezTo>
                  <a:pt x="727" y="2288"/>
                  <a:pt x="683" y="2252"/>
                  <a:pt x="634" y="2221"/>
                </a:cubicBezTo>
                <a:close/>
              </a:path>
            </a:pathLst>
          </a:custGeom>
          <a:solidFill>
            <a:srgbClr val="E8D7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158914" y="214455"/>
            <a:ext cx="163671" cy="295103"/>
          </a:xfrm>
          <a:custGeom>
            <a:avLst/>
            <a:gdLst/>
            <a:ahLst/>
            <a:cxnLst/>
            <a:rect l="l" t="t" r="r" b="b"/>
            <a:pathLst>
              <a:path w="1721" h="3103" extrusionOk="0">
                <a:moveTo>
                  <a:pt x="459" y="5"/>
                </a:moveTo>
                <a:cubicBezTo>
                  <a:pt x="459" y="18"/>
                  <a:pt x="455" y="27"/>
                  <a:pt x="450" y="40"/>
                </a:cubicBezTo>
                <a:cubicBezTo>
                  <a:pt x="343" y="72"/>
                  <a:pt x="237" y="85"/>
                  <a:pt x="130" y="85"/>
                </a:cubicBezTo>
                <a:cubicBezTo>
                  <a:pt x="85" y="85"/>
                  <a:pt x="40" y="81"/>
                  <a:pt x="0" y="81"/>
                </a:cubicBezTo>
                <a:cubicBezTo>
                  <a:pt x="5" y="98"/>
                  <a:pt x="14" y="116"/>
                  <a:pt x="23" y="134"/>
                </a:cubicBezTo>
                <a:cubicBezTo>
                  <a:pt x="58" y="139"/>
                  <a:pt x="98" y="139"/>
                  <a:pt x="138" y="139"/>
                </a:cubicBezTo>
                <a:lnTo>
                  <a:pt x="161" y="139"/>
                </a:lnTo>
                <a:cubicBezTo>
                  <a:pt x="214" y="139"/>
                  <a:pt x="268" y="134"/>
                  <a:pt x="321" y="125"/>
                </a:cubicBezTo>
                <a:cubicBezTo>
                  <a:pt x="348" y="121"/>
                  <a:pt x="375" y="116"/>
                  <a:pt x="401" y="112"/>
                </a:cubicBezTo>
                <a:cubicBezTo>
                  <a:pt x="428" y="107"/>
                  <a:pt x="459" y="103"/>
                  <a:pt x="482" y="89"/>
                </a:cubicBezTo>
                <a:cubicBezTo>
                  <a:pt x="508" y="76"/>
                  <a:pt x="517" y="36"/>
                  <a:pt x="517" y="5"/>
                </a:cubicBezTo>
                <a:close/>
                <a:moveTo>
                  <a:pt x="816" y="1650"/>
                </a:moveTo>
                <a:cubicBezTo>
                  <a:pt x="941" y="1681"/>
                  <a:pt x="1066" y="1721"/>
                  <a:pt x="1186" y="1770"/>
                </a:cubicBezTo>
                <a:cubicBezTo>
                  <a:pt x="1190" y="1775"/>
                  <a:pt x="1199" y="1783"/>
                  <a:pt x="1208" y="1792"/>
                </a:cubicBezTo>
                <a:lnTo>
                  <a:pt x="1190" y="1797"/>
                </a:lnTo>
                <a:cubicBezTo>
                  <a:pt x="1128" y="1792"/>
                  <a:pt x="1061" y="1788"/>
                  <a:pt x="999" y="1783"/>
                </a:cubicBezTo>
                <a:cubicBezTo>
                  <a:pt x="936" y="1739"/>
                  <a:pt x="878" y="1694"/>
                  <a:pt x="816" y="1650"/>
                </a:cubicBezTo>
                <a:close/>
                <a:moveTo>
                  <a:pt x="1195" y="1855"/>
                </a:moveTo>
                <a:lnTo>
                  <a:pt x="1253" y="1859"/>
                </a:lnTo>
                <a:cubicBezTo>
                  <a:pt x="1266" y="1877"/>
                  <a:pt x="1275" y="1890"/>
                  <a:pt x="1284" y="1908"/>
                </a:cubicBezTo>
                <a:lnTo>
                  <a:pt x="1280" y="1917"/>
                </a:lnTo>
                <a:cubicBezTo>
                  <a:pt x="1275" y="1926"/>
                  <a:pt x="1262" y="1926"/>
                  <a:pt x="1253" y="1926"/>
                </a:cubicBezTo>
                <a:cubicBezTo>
                  <a:pt x="1235" y="1926"/>
                  <a:pt x="1222" y="1926"/>
                  <a:pt x="1213" y="1922"/>
                </a:cubicBezTo>
                <a:cubicBezTo>
                  <a:pt x="1177" y="1913"/>
                  <a:pt x="1150" y="1895"/>
                  <a:pt x="1124" y="1877"/>
                </a:cubicBezTo>
                <a:lnTo>
                  <a:pt x="1124" y="1873"/>
                </a:lnTo>
                <a:cubicBezTo>
                  <a:pt x="1146" y="1868"/>
                  <a:pt x="1168" y="1859"/>
                  <a:pt x="1195" y="1855"/>
                </a:cubicBezTo>
                <a:close/>
                <a:moveTo>
                  <a:pt x="664" y="0"/>
                </a:moveTo>
                <a:cubicBezTo>
                  <a:pt x="647" y="0"/>
                  <a:pt x="624" y="5"/>
                  <a:pt x="607" y="5"/>
                </a:cubicBezTo>
                <a:cubicBezTo>
                  <a:pt x="615" y="27"/>
                  <a:pt x="620" y="49"/>
                  <a:pt x="624" y="72"/>
                </a:cubicBezTo>
                <a:cubicBezTo>
                  <a:pt x="602" y="85"/>
                  <a:pt x="571" y="98"/>
                  <a:pt x="544" y="112"/>
                </a:cubicBezTo>
                <a:cubicBezTo>
                  <a:pt x="433" y="161"/>
                  <a:pt x="308" y="192"/>
                  <a:pt x="192" y="223"/>
                </a:cubicBezTo>
                <a:cubicBezTo>
                  <a:pt x="147" y="232"/>
                  <a:pt x="107" y="241"/>
                  <a:pt x="67" y="250"/>
                </a:cubicBezTo>
                <a:cubicBezTo>
                  <a:pt x="72" y="268"/>
                  <a:pt x="80" y="286"/>
                  <a:pt x="89" y="303"/>
                </a:cubicBezTo>
                <a:cubicBezTo>
                  <a:pt x="205" y="277"/>
                  <a:pt x="326" y="246"/>
                  <a:pt x="442" y="210"/>
                </a:cubicBezTo>
                <a:cubicBezTo>
                  <a:pt x="508" y="188"/>
                  <a:pt x="580" y="161"/>
                  <a:pt x="642" y="125"/>
                </a:cubicBezTo>
                <a:cubicBezTo>
                  <a:pt x="647" y="139"/>
                  <a:pt x="647" y="147"/>
                  <a:pt x="651" y="161"/>
                </a:cubicBezTo>
                <a:cubicBezTo>
                  <a:pt x="656" y="174"/>
                  <a:pt x="664" y="179"/>
                  <a:pt x="678" y="179"/>
                </a:cubicBezTo>
                <a:cubicBezTo>
                  <a:pt x="696" y="179"/>
                  <a:pt x="713" y="165"/>
                  <a:pt x="705" y="147"/>
                </a:cubicBezTo>
                <a:cubicBezTo>
                  <a:pt x="700" y="130"/>
                  <a:pt x="696" y="112"/>
                  <a:pt x="691" y="94"/>
                </a:cubicBezTo>
                <a:cubicBezTo>
                  <a:pt x="709" y="81"/>
                  <a:pt x="731" y="67"/>
                  <a:pt x="749" y="54"/>
                </a:cubicBezTo>
                <a:cubicBezTo>
                  <a:pt x="847" y="134"/>
                  <a:pt x="941" y="223"/>
                  <a:pt x="1026" y="321"/>
                </a:cubicBezTo>
                <a:cubicBezTo>
                  <a:pt x="838" y="348"/>
                  <a:pt x="647" y="384"/>
                  <a:pt x="459" y="424"/>
                </a:cubicBezTo>
                <a:cubicBezTo>
                  <a:pt x="339" y="388"/>
                  <a:pt x="219" y="357"/>
                  <a:pt x="98" y="330"/>
                </a:cubicBezTo>
                <a:lnTo>
                  <a:pt x="98" y="330"/>
                </a:lnTo>
                <a:cubicBezTo>
                  <a:pt x="107" y="352"/>
                  <a:pt x="116" y="375"/>
                  <a:pt x="125" y="397"/>
                </a:cubicBezTo>
                <a:cubicBezTo>
                  <a:pt x="196" y="410"/>
                  <a:pt x="268" y="428"/>
                  <a:pt x="339" y="446"/>
                </a:cubicBezTo>
                <a:cubicBezTo>
                  <a:pt x="299" y="459"/>
                  <a:pt x="254" y="468"/>
                  <a:pt x="210" y="477"/>
                </a:cubicBezTo>
                <a:cubicBezTo>
                  <a:pt x="192" y="482"/>
                  <a:pt x="179" y="486"/>
                  <a:pt x="161" y="491"/>
                </a:cubicBezTo>
                <a:cubicBezTo>
                  <a:pt x="170" y="509"/>
                  <a:pt x="174" y="526"/>
                  <a:pt x="183" y="540"/>
                </a:cubicBezTo>
                <a:lnTo>
                  <a:pt x="294" y="513"/>
                </a:lnTo>
                <a:lnTo>
                  <a:pt x="459" y="477"/>
                </a:lnTo>
                <a:cubicBezTo>
                  <a:pt x="615" y="522"/>
                  <a:pt x="776" y="571"/>
                  <a:pt x="910" y="669"/>
                </a:cubicBezTo>
                <a:cubicBezTo>
                  <a:pt x="803" y="772"/>
                  <a:pt x="660" y="825"/>
                  <a:pt x="513" y="861"/>
                </a:cubicBezTo>
                <a:cubicBezTo>
                  <a:pt x="437" y="803"/>
                  <a:pt x="361" y="740"/>
                  <a:pt x="290" y="673"/>
                </a:cubicBezTo>
                <a:lnTo>
                  <a:pt x="294" y="673"/>
                </a:lnTo>
                <a:cubicBezTo>
                  <a:pt x="303" y="651"/>
                  <a:pt x="286" y="629"/>
                  <a:pt x="268" y="629"/>
                </a:cubicBezTo>
                <a:cubicBezTo>
                  <a:pt x="259" y="629"/>
                  <a:pt x="254" y="633"/>
                  <a:pt x="250" y="638"/>
                </a:cubicBezTo>
                <a:lnTo>
                  <a:pt x="205" y="598"/>
                </a:lnTo>
                <a:lnTo>
                  <a:pt x="205" y="598"/>
                </a:lnTo>
                <a:cubicBezTo>
                  <a:pt x="223" y="642"/>
                  <a:pt x="241" y="687"/>
                  <a:pt x="263" y="731"/>
                </a:cubicBezTo>
                <a:cubicBezTo>
                  <a:pt x="263" y="731"/>
                  <a:pt x="263" y="731"/>
                  <a:pt x="263" y="727"/>
                </a:cubicBezTo>
                <a:cubicBezTo>
                  <a:pt x="321" y="780"/>
                  <a:pt x="379" y="829"/>
                  <a:pt x="442" y="879"/>
                </a:cubicBezTo>
                <a:cubicBezTo>
                  <a:pt x="433" y="879"/>
                  <a:pt x="428" y="883"/>
                  <a:pt x="419" y="883"/>
                </a:cubicBezTo>
                <a:lnTo>
                  <a:pt x="326" y="883"/>
                </a:lnTo>
                <a:cubicBezTo>
                  <a:pt x="361" y="972"/>
                  <a:pt x="401" y="1061"/>
                  <a:pt x="437" y="1150"/>
                </a:cubicBezTo>
                <a:cubicBezTo>
                  <a:pt x="437" y="1150"/>
                  <a:pt x="437" y="1150"/>
                  <a:pt x="437" y="1150"/>
                </a:cubicBezTo>
                <a:lnTo>
                  <a:pt x="437" y="1150"/>
                </a:lnTo>
                <a:cubicBezTo>
                  <a:pt x="455" y="1186"/>
                  <a:pt x="468" y="1217"/>
                  <a:pt x="482" y="1253"/>
                </a:cubicBezTo>
                <a:cubicBezTo>
                  <a:pt x="517" y="1289"/>
                  <a:pt x="549" y="1329"/>
                  <a:pt x="562" y="1382"/>
                </a:cubicBezTo>
                <a:cubicBezTo>
                  <a:pt x="557" y="1387"/>
                  <a:pt x="549" y="1387"/>
                  <a:pt x="544" y="1391"/>
                </a:cubicBezTo>
                <a:lnTo>
                  <a:pt x="566" y="1440"/>
                </a:lnTo>
                <a:cubicBezTo>
                  <a:pt x="580" y="1436"/>
                  <a:pt x="593" y="1427"/>
                  <a:pt x="611" y="1422"/>
                </a:cubicBezTo>
                <a:cubicBezTo>
                  <a:pt x="620" y="1418"/>
                  <a:pt x="624" y="1400"/>
                  <a:pt x="624" y="1391"/>
                </a:cubicBezTo>
                <a:cubicBezTo>
                  <a:pt x="602" y="1280"/>
                  <a:pt x="531" y="1204"/>
                  <a:pt x="437" y="1150"/>
                </a:cubicBezTo>
                <a:lnTo>
                  <a:pt x="437" y="1150"/>
                </a:lnTo>
                <a:cubicBezTo>
                  <a:pt x="513" y="1186"/>
                  <a:pt x="589" y="1231"/>
                  <a:pt x="660" y="1275"/>
                </a:cubicBezTo>
                <a:cubicBezTo>
                  <a:pt x="678" y="1289"/>
                  <a:pt x="700" y="1302"/>
                  <a:pt x="718" y="1320"/>
                </a:cubicBezTo>
                <a:cubicBezTo>
                  <a:pt x="852" y="1431"/>
                  <a:pt x="981" y="1552"/>
                  <a:pt x="1101" y="1676"/>
                </a:cubicBezTo>
                <a:cubicBezTo>
                  <a:pt x="1075" y="1668"/>
                  <a:pt x="1048" y="1659"/>
                  <a:pt x="1021" y="1650"/>
                </a:cubicBezTo>
                <a:cubicBezTo>
                  <a:pt x="919" y="1619"/>
                  <a:pt x="807" y="1587"/>
                  <a:pt x="700" y="1565"/>
                </a:cubicBezTo>
                <a:cubicBezTo>
                  <a:pt x="687" y="1556"/>
                  <a:pt x="678" y="1547"/>
                  <a:pt x="664" y="1538"/>
                </a:cubicBezTo>
                <a:cubicBezTo>
                  <a:pt x="638" y="1516"/>
                  <a:pt x="607" y="1498"/>
                  <a:pt x="580" y="1476"/>
                </a:cubicBezTo>
                <a:lnTo>
                  <a:pt x="580" y="1476"/>
                </a:lnTo>
                <a:cubicBezTo>
                  <a:pt x="598" y="1520"/>
                  <a:pt x="620" y="1565"/>
                  <a:pt x="638" y="1610"/>
                </a:cubicBezTo>
                <a:cubicBezTo>
                  <a:pt x="651" y="1614"/>
                  <a:pt x="664" y="1614"/>
                  <a:pt x="678" y="1619"/>
                </a:cubicBezTo>
                <a:cubicBezTo>
                  <a:pt x="749" y="1672"/>
                  <a:pt x="820" y="1726"/>
                  <a:pt x="896" y="1775"/>
                </a:cubicBezTo>
                <a:lnTo>
                  <a:pt x="709" y="1770"/>
                </a:lnTo>
                <a:lnTo>
                  <a:pt x="709" y="1770"/>
                </a:lnTo>
                <a:cubicBezTo>
                  <a:pt x="718" y="1788"/>
                  <a:pt x="727" y="1806"/>
                  <a:pt x="736" y="1828"/>
                </a:cubicBezTo>
                <a:cubicBezTo>
                  <a:pt x="816" y="1828"/>
                  <a:pt x="896" y="1833"/>
                  <a:pt x="981" y="1837"/>
                </a:cubicBezTo>
                <a:lnTo>
                  <a:pt x="990" y="1846"/>
                </a:lnTo>
                <a:cubicBezTo>
                  <a:pt x="914" y="1864"/>
                  <a:pt x="838" y="1877"/>
                  <a:pt x="763" y="1886"/>
                </a:cubicBezTo>
                <a:cubicBezTo>
                  <a:pt x="771" y="1904"/>
                  <a:pt x="776" y="1922"/>
                  <a:pt x="785" y="1939"/>
                </a:cubicBezTo>
                <a:cubicBezTo>
                  <a:pt x="874" y="1926"/>
                  <a:pt x="963" y="1913"/>
                  <a:pt x="1052" y="1890"/>
                </a:cubicBezTo>
                <a:cubicBezTo>
                  <a:pt x="1097" y="1926"/>
                  <a:pt x="1146" y="1962"/>
                  <a:pt x="1204" y="1975"/>
                </a:cubicBezTo>
                <a:cubicBezTo>
                  <a:pt x="1217" y="1980"/>
                  <a:pt x="1231" y="1984"/>
                  <a:pt x="1248" y="1984"/>
                </a:cubicBezTo>
                <a:cubicBezTo>
                  <a:pt x="1271" y="1984"/>
                  <a:pt x="1297" y="1975"/>
                  <a:pt x="1315" y="1962"/>
                </a:cubicBezTo>
                <a:cubicBezTo>
                  <a:pt x="1333" y="1989"/>
                  <a:pt x="1347" y="2015"/>
                  <a:pt x="1360" y="2046"/>
                </a:cubicBezTo>
                <a:cubicBezTo>
                  <a:pt x="1315" y="2024"/>
                  <a:pt x="1275" y="2006"/>
                  <a:pt x="1231" y="1993"/>
                </a:cubicBezTo>
                <a:cubicBezTo>
                  <a:pt x="1226" y="1993"/>
                  <a:pt x="1226" y="1989"/>
                  <a:pt x="1222" y="1989"/>
                </a:cubicBezTo>
                <a:cubicBezTo>
                  <a:pt x="1213" y="1989"/>
                  <a:pt x="1199" y="2002"/>
                  <a:pt x="1195" y="2011"/>
                </a:cubicBezTo>
                <a:cubicBezTo>
                  <a:pt x="1173" y="2091"/>
                  <a:pt x="1168" y="2176"/>
                  <a:pt x="1190" y="2256"/>
                </a:cubicBezTo>
                <a:cubicBezTo>
                  <a:pt x="1195" y="2269"/>
                  <a:pt x="1204" y="2278"/>
                  <a:pt x="1217" y="2278"/>
                </a:cubicBezTo>
                <a:cubicBezTo>
                  <a:pt x="1235" y="2278"/>
                  <a:pt x="1248" y="2265"/>
                  <a:pt x="1244" y="2243"/>
                </a:cubicBezTo>
                <a:cubicBezTo>
                  <a:pt x="1231" y="2180"/>
                  <a:pt x="1231" y="2118"/>
                  <a:pt x="1244" y="2055"/>
                </a:cubicBezTo>
                <a:cubicBezTo>
                  <a:pt x="1293" y="2078"/>
                  <a:pt x="1342" y="2100"/>
                  <a:pt x="1391" y="2122"/>
                </a:cubicBezTo>
                <a:cubicBezTo>
                  <a:pt x="1445" y="2256"/>
                  <a:pt x="1476" y="2399"/>
                  <a:pt x="1467" y="2541"/>
                </a:cubicBezTo>
                <a:cubicBezTo>
                  <a:pt x="1355" y="2595"/>
                  <a:pt x="1231" y="2639"/>
                  <a:pt x="1106" y="2671"/>
                </a:cubicBezTo>
                <a:lnTo>
                  <a:pt x="1133" y="2724"/>
                </a:lnTo>
                <a:cubicBezTo>
                  <a:pt x="1173" y="2715"/>
                  <a:pt x="1217" y="2702"/>
                  <a:pt x="1257" y="2688"/>
                </a:cubicBezTo>
                <a:cubicBezTo>
                  <a:pt x="1329" y="2666"/>
                  <a:pt x="1396" y="2639"/>
                  <a:pt x="1462" y="2608"/>
                </a:cubicBezTo>
                <a:lnTo>
                  <a:pt x="1462" y="2608"/>
                </a:lnTo>
                <a:cubicBezTo>
                  <a:pt x="1449" y="2693"/>
                  <a:pt x="1422" y="2778"/>
                  <a:pt x="1382" y="2853"/>
                </a:cubicBezTo>
                <a:cubicBezTo>
                  <a:pt x="1360" y="2893"/>
                  <a:pt x="1333" y="2929"/>
                  <a:pt x="1306" y="2960"/>
                </a:cubicBezTo>
                <a:cubicBezTo>
                  <a:pt x="1271" y="2938"/>
                  <a:pt x="1240" y="2911"/>
                  <a:pt x="1204" y="2889"/>
                </a:cubicBezTo>
                <a:lnTo>
                  <a:pt x="1204" y="2889"/>
                </a:lnTo>
                <a:cubicBezTo>
                  <a:pt x="1213" y="2911"/>
                  <a:pt x="1222" y="2929"/>
                  <a:pt x="1231" y="2951"/>
                </a:cubicBezTo>
                <a:cubicBezTo>
                  <a:pt x="1235" y="2960"/>
                  <a:pt x="1240" y="2974"/>
                  <a:pt x="1244" y="2987"/>
                </a:cubicBezTo>
                <a:cubicBezTo>
                  <a:pt x="1253" y="2992"/>
                  <a:pt x="1257" y="2996"/>
                  <a:pt x="1266" y="3000"/>
                </a:cubicBezTo>
                <a:cubicBezTo>
                  <a:pt x="1262" y="3005"/>
                  <a:pt x="1257" y="3009"/>
                  <a:pt x="1257" y="3014"/>
                </a:cubicBezTo>
                <a:cubicBezTo>
                  <a:pt x="1266" y="3041"/>
                  <a:pt x="1280" y="3072"/>
                  <a:pt x="1293" y="3103"/>
                </a:cubicBezTo>
                <a:lnTo>
                  <a:pt x="1302" y="3103"/>
                </a:lnTo>
                <a:cubicBezTo>
                  <a:pt x="1324" y="3072"/>
                  <a:pt x="1347" y="3041"/>
                  <a:pt x="1369" y="3009"/>
                </a:cubicBezTo>
                <a:cubicBezTo>
                  <a:pt x="1364" y="3005"/>
                  <a:pt x="1355" y="3000"/>
                  <a:pt x="1351" y="2996"/>
                </a:cubicBezTo>
                <a:cubicBezTo>
                  <a:pt x="1449" y="2880"/>
                  <a:pt x="1503" y="2729"/>
                  <a:pt x="1520" y="2577"/>
                </a:cubicBezTo>
                <a:cubicBezTo>
                  <a:pt x="1583" y="2546"/>
                  <a:pt x="1645" y="2506"/>
                  <a:pt x="1703" y="2466"/>
                </a:cubicBezTo>
                <a:cubicBezTo>
                  <a:pt x="1712" y="2452"/>
                  <a:pt x="1717" y="2443"/>
                  <a:pt x="1721" y="2430"/>
                </a:cubicBezTo>
                <a:lnTo>
                  <a:pt x="1708" y="2394"/>
                </a:lnTo>
                <a:cubicBezTo>
                  <a:pt x="1650" y="2439"/>
                  <a:pt x="1587" y="2479"/>
                  <a:pt x="1525" y="2510"/>
                </a:cubicBezTo>
                <a:cubicBezTo>
                  <a:pt x="1525" y="2461"/>
                  <a:pt x="1525" y="2408"/>
                  <a:pt x="1516" y="2354"/>
                </a:cubicBezTo>
                <a:cubicBezTo>
                  <a:pt x="1507" y="2292"/>
                  <a:pt x="1489" y="2225"/>
                  <a:pt x="1471" y="2162"/>
                </a:cubicBezTo>
                <a:lnTo>
                  <a:pt x="1471" y="2162"/>
                </a:lnTo>
                <a:cubicBezTo>
                  <a:pt x="1543" y="2203"/>
                  <a:pt x="1610" y="2252"/>
                  <a:pt x="1676" y="2301"/>
                </a:cubicBezTo>
                <a:cubicBezTo>
                  <a:pt x="1663" y="2269"/>
                  <a:pt x="1654" y="2238"/>
                  <a:pt x="1641" y="2207"/>
                </a:cubicBezTo>
                <a:cubicBezTo>
                  <a:pt x="1583" y="2162"/>
                  <a:pt x="1520" y="2122"/>
                  <a:pt x="1454" y="2091"/>
                </a:cubicBezTo>
                <a:lnTo>
                  <a:pt x="1440" y="2082"/>
                </a:lnTo>
                <a:cubicBezTo>
                  <a:pt x="1413" y="2015"/>
                  <a:pt x="1378" y="1948"/>
                  <a:pt x="1338" y="1882"/>
                </a:cubicBezTo>
                <a:lnTo>
                  <a:pt x="1333" y="1868"/>
                </a:lnTo>
                <a:cubicBezTo>
                  <a:pt x="1369" y="1868"/>
                  <a:pt x="1400" y="1873"/>
                  <a:pt x="1436" y="1877"/>
                </a:cubicBezTo>
                <a:cubicBezTo>
                  <a:pt x="1476" y="1895"/>
                  <a:pt x="1511" y="1917"/>
                  <a:pt x="1547" y="1935"/>
                </a:cubicBezTo>
                <a:cubicBezTo>
                  <a:pt x="1538" y="1899"/>
                  <a:pt x="1525" y="1868"/>
                  <a:pt x="1511" y="1833"/>
                </a:cubicBezTo>
                <a:cubicBezTo>
                  <a:pt x="1494" y="1833"/>
                  <a:pt x="1476" y="1828"/>
                  <a:pt x="1462" y="1824"/>
                </a:cubicBezTo>
                <a:cubicBezTo>
                  <a:pt x="1436" y="1815"/>
                  <a:pt x="1413" y="1806"/>
                  <a:pt x="1391" y="1792"/>
                </a:cubicBezTo>
                <a:lnTo>
                  <a:pt x="1404" y="1788"/>
                </a:lnTo>
                <a:cubicBezTo>
                  <a:pt x="1431" y="1779"/>
                  <a:pt x="1458" y="1770"/>
                  <a:pt x="1489" y="1757"/>
                </a:cubicBezTo>
                <a:cubicBezTo>
                  <a:pt x="1480" y="1739"/>
                  <a:pt x="1476" y="1721"/>
                  <a:pt x="1471" y="1703"/>
                </a:cubicBezTo>
                <a:cubicBezTo>
                  <a:pt x="1427" y="1721"/>
                  <a:pt x="1382" y="1739"/>
                  <a:pt x="1338" y="1752"/>
                </a:cubicBezTo>
                <a:cubicBezTo>
                  <a:pt x="1329" y="1757"/>
                  <a:pt x="1324" y="1757"/>
                  <a:pt x="1315" y="1761"/>
                </a:cubicBezTo>
                <a:cubicBezTo>
                  <a:pt x="1284" y="1748"/>
                  <a:pt x="1257" y="1739"/>
                  <a:pt x="1231" y="1726"/>
                </a:cubicBezTo>
                <a:cubicBezTo>
                  <a:pt x="1159" y="1632"/>
                  <a:pt x="1079" y="1547"/>
                  <a:pt x="994" y="1467"/>
                </a:cubicBezTo>
                <a:cubicBezTo>
                  <a:pt x="923" y="1400"/>
                  <a:pt x="843" y="1338"/>
                  <a:pt x="763" y="1280"/>
                </a:cubicBezTo>
                <a:cubicBezTo>
                  <a:pt x="754" y="1271"/>
                  <a:pt x="745" y="1266"/>
                  <a:pt x="736" y="1257"/>
                </a:cubicBezTo>
                <a:cubicBezTo>
                  <a:pt x="624" y="1168"/>
                  <a:pt x="513" y="1084"/>
                  <a:pt x="393" y="1003"/>
                </a:cubicBezTo>
                <a:lnTo>
                  <a:pt x="602" y="1003"/>
                </a:lnTo>
                <a:cubicBezTo>
                  <a:pt x="682" y="1066"/>
                  <a:pt x="763" y="1124"/>
                  <a:pt x="847" y="1177"/>
                </a:cubicBezTo>
                <a:cubicBezTo>
                  <a:pt x="914" y="1222"/>
                  <a:pt x="985" y="1266"/>
                  <a:pt x="1052" y="1311"/>
                </a:cubicBezTo>
                <a:cubicBezTo>
                  <a:pt x="1124" y="1351"/>
                  <a:pt x="1199" y="1405"/>
                  <a:pt x="1280" y="1418"/>
                </a:cubicBezTo>
                <a:cubicBezTo>
                  <a:pt x="1293" y="1422"/>
                  <a:pt x="1306" y="1422"/>
                  <a:pt x="1324" y="1422"/>
                </a:cubicBezTo>
                <a:cubicBezTo>
                  <a:pt x="1342" y="1422"/>
                  <a:pt x="1360" y="1422"/>
                  <a:pt x="1373" y="1418"/>
                </a:cubicBezTo>
                <a:cubicBezTo>
                  <a:pt x="1369" y="1400"/>
                  <a:pt x="1364" y="1382"/>
                  <a:pt x="1355" y="1364"/>
                </a:cubicBezTo>
                <a:lnTo>
                  <a:pt x="1329" y="1364"/>
                </a:lnTo>
                <a:cubicBezTo>
                  <a:pt x="1284" y="1364"/>
                  <a:pt x="1240" y="1351"/>
                  <a:pt x="1199" y="1329"/>
                </a:cubicBezTo>
                <a:cubicBezTo>
                  <a:pt x="1124" y="1289"/>
                  <a:pt x="1052" y="1244"/>
                  <a:pt x="977" y="1195"/>
                </a:cubicBezTo>
                <a:cubicBezTo>
                  <a:pt x="883" y="1137"/>
                  <a:pt x="794" y="1075"/>
                  <a:pt x="705" y="1008"/>
                </a:cubicBezTo>
                <a:lnTo>
                  <a:pt x="705" y="1008"/>
                </a:lnTo>
                <a:cubicBezTo>
                  <a:pt x="852" y="1021"/>
                  <a:pt x="999" y="1035"/>
                  <a:pt x="1146" y="1066"/>
                </a:cubicBezTo>
                <a:cubicBezTo>
                  <a:pt x="1186" y="1075"/>
                  <a:pt x="1231" y="1084"/>
                  <a:pt x="1271" y="1097"/>
                </a:cubicBezTo>
                <a:cubicBezTo>
                  <a:pt x="1266" y="1075"/>
                  <a:pt x="1257" y="1052"/>
                  <a:pt x="1253" y="1030"/>
                </a:cubicBezTo>
                <a:cubicBezTo>
                  <a:pt x="1110" y="994"/>
                  <a:pt x="968" y="977"/>
                  <a:pt x="829" y="963"/>
                </a:cubicBezTo>
                <a:cubicBezTo>
                  <a:pt x="763" y="959"/>
                  <a:pt x="691" y="954"/>
                  <a:pt x="624" y="950"/>
                </a:cubicBezTo>
                <a:lnTo>
                  <a:pt x="611" y="941"/>
                </a:lnTo>
                <a:cubicBezTo>
                  <a:pt x="812" y="936"/>
                  <a:pt x="1012" y="932"/>
                  <a:pt x="1213" y="905"/>
                </a:cubicBezTo>
                <a:cubicBezTo>
                  <a:pt x="1204" y="887"/>
                  <a:pt x="1199" y="870"/>
                  <a:pt x="1195" y="852"/>
                </a:cubicBezTo>
                <a:cubicBezTo>
                  <a:pt x="1066" y="865"/>
                  <a:pt x="936" y="874"/>
                  <a:pt x="807" y="879"/>
                </a:cubicBezTo>
                <a:cubicBezTo>
                  <a:pt x="754" y="883"/>
                  <a:pt x="700" y="883"/>
                  <a:pt x="647" y="883"/>
                </a:cubicBezTo>
                <a:cubicBezTo>
                  <a:pt x="673" y="874"/>
                  <a:pt x="700" y="865"/>
                  <a:pt x="727" y="852"/>
                </a:cubicBezTo>
                <a:cubicBezTo>
                  <a:pt x="820" y="812"/>
                  <a:pt x="905" y="758"/>
                  <a:pt x="972" y="682"/>
                </a:cubicBezTo>
                <a:cubicBezTo>
                  <a:pt x="981" y="673"/>
                  <a:pt x="985" y="656"/>
                  <a:pt x="972" y="642"/>
                </a:cubicBezTo>
                <a:cubicBezTo>
                  <a:pt x="856" y="553"/>
                  <a:pt x="718" y="500"/>
                  <a:pt x="575" y="455"/>
                </a:cubicBezTo>
                <a:cubicBezTo>
                  <a:pt x="731" y="424"/>
                  <a:pt x="892" y="397"/>
                  <a:pt x="1052" y="370"/>
                </a:cubicBezTo>
                <a:cubicBezTo>
                  <a:pt x="1034" y="321"/>
                  <a:pt x="1021" y="268"/>
                  <a:pt x="1008" y="214"/>
                </a:cubicBezTo>
                <a:cubicBezTo>
                  <a:pt x="936" y="143"/>
                  <a:pt x="865" y="76"/>
                  <a:pt x="789" y="14"/>
                </a:cubicBezTo>
                <a:cubicBezTo>
                  <a:pt x="794" y="9"/>
                  <a:pt x="794" y="5"/>
                  <a:pt x="798" y="0"/>
                </a:cubicBezTo>
                <a:lnTo>
                  <a:pt x="687" y="0"/>
                </a:lnTo>
                <a:cubicBezTo>
                  <a:pt x="691" y="5"/>
                  <a:pt x="696" y="14"/>
                  <a:pt x="705" y="18"/>
                </a:cubicBezTo>
                <a:cubicBezTo>
                  <a:pt x="696" y="23"/>
                  <a:pt x="687" y="32"/>
                  <a:pt x="678" y="40"/>
                </a:cubicBezTo>
                <a:cubicBezTo>
                  <a:pt x="673" y="27"/>
                  <a:pt x="669" y="14"/>
                  <a:pt x="664" y="0"/>
                </a:cubicBezTo>
                <a:close/>
              </a:path>
            </a:pathLst>
          </a:custGeom>
          <a:solidFill>
            <a:srgbClr val="C255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8210649" y="548550"/>
            <a:ext cx="39943" cy="24251"/>
          </a:xfrm>
          <a:custGeom>
            <a:avLst/>
            <a:gdLst/>
            <a:ahLst/>
            <a:cxnLst/>
            <a:rect l="l" t="t" r="r" b="b"/>
            <a:pathLst>
              <a:path w="420" h="255" extrusionOk="0">
                <a:moveTo>
                  <a:pt x="419" y="0"/>
                </a:moveTo>
                <a:cubicBezTo>
                  <a:pt x="290" y="45"/>
                  <a:pt x="156" y="89"/>
                  <a:pt x="27" y="134"/>
                </a:cubicBezTo>
                <a:cubicBezTo>
                  <a:pt x="0" y="147"/>
                  <a:pt x="5" y="192"/>
                  <a:pt x="36" y="192"/>
                </a:cubicBezTo>
                <a:cubicBezTo>
                  <a:pt x="85" y="192"/>
                  <a:pt x="129" y="192"/>
                  <a:pt x="178" y="187"/>
                </a:cubicBezTo>
                <a:lnTo>
                  <a:pt x="178" y="187"/>
                </a:lnTo>
                <a:cubicBezTo>
                  <a:pt x="178" y="210"/>
                  <a:pt x="174" y="232"/>
                  <a:pt x="169" y="254"/>
                </a:cubicBezTo>
                <a:cubicBezTo>
                  <a:pt x="192" y="232"/>
                  <a:pt x="214" y="214"/>
                  <a:pt x="236" y="192"/>
                </a:cubicBezTo>
                <a:cubicBezTo>
                  <a:pt x="236" y="192"/>
                  <a:pt x="236" y="187"/>
                  <a:pt x="236" y="187"/>
                </a:cubicBezTo>
                <a:cubicBezTo>
                  <a:pt x="254" y="170"/>
                  <a:pt x="272" y="152"/>
                  <a:pt x="294" y="134"/>
                </a:cubicBezTo>
                <a:lnTo>
                  <a:pt x="205" y="134"/>
                </a:lnTo>
                <a:cubicBezTo>
                  <a:pt x="250" y="116"/>
                  <a:pt x="294" y="103"/>
                  <a:pt x="334" y="85"/>
                </a:cubicBezTo>
                <a:cubicBezTo>
                  <a:pt x="366" y="58"/>
                  <a:pt x="392" y="27"/>
                  <a:pt x="419" y="0"/>
                </a:cubicBezTo>
                <a:close/>
              </a:path>
            </a:pathLst>
          </a:custGeom>
          <a:solidFill>
            <a:srgbClr val="E8D7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7785648" y="4702145"/>
            <a:ext cx="1049758" cy="549627"/>
          </a:xfrm>
          <a:custGeom>
            <a:avLst/>
            <a:gdLst/>
            <a:ahLst/>
            <a:cxnLst/>
            <a:rect l="l" t="t" r="r" b="b"/>
            <a:pathLst>
              <a:path w="8984" h="4704" extrusionOk="0">
                <a:moveTo>
                  <a:pt x="2992" y="0"/>
                </a:moveTo>
                <a:cubicBezTo>
                  <a:pt x="2988" y="0"/>
                  <a:pt x="2983" y="0"/>
                  <a:pt x="2983" y="5"/>
                </a:cubicBezTo>
                <a:cubicBezTo>
                  <a:pt x="2983" y="5"/>
                  <a:pt x="2988" y="0"/>
                  <a:pt x="2992" y="0"/>
                </a:cubicBezTo>
                <a:close/>
                <a:moveTo>
                  <a:pt x="5992" y="112"/>
                </a:moveTo>
                <a:lnTo>
                  <a:pt x="5992" y="165"/>
                </a:lnTo>
                <a:cubicBezTo>
                  <a:pt x="6077" y="174"/>
                  <a:pt x="6157" y="188"/>
                  <a:pt x="6237" y="205"/>
                </a:cubicBezTo>
                <a:cubicBezTo>
                  <a:pt x="6246" y="205"/>
                  <a:pt x="6255" y="210"/>
                  <a:pt x="6264" y="210"/>
                </a:cubicBezTo>
                <a:cubicBezTo>
                  <a:pt x="6202" y="179"/>
                  <a:pt x="6135" y="147"/>
                  <a:pt x="6072" y="121"/>
                </a:cubicBezTo>
                <a:cubicBezTo>
                  <a:pt x="6046" y="116"/>
                  <a:pt x="6019" y="112"/>
                  <a:pt x="5992" y="112"/>
                </a:cubicBezTo>
                <a:close/>
                <a:moveTo>
                  <a:pt x="2903" y="36"/>
                </a:moveTo>
                <a:cubicBezTo>
                  <a:pt x="2818" y="76"/>
                  <a:pt x="2733" y="116"/>
                  <a:pt x="2653" y="161"/>
                </a:cubicBezTo>
                <a:cubicBezTo>
                  <a:pt x="2671" y="161"/>
                  <a:pt x="2689" y="161"/>
                  <a:pt x="2707" y="156"/>
                </a:cubicBezTo>
                <a:cubicBezTo>
                  <a:pt x="2751" y="156"/>
                  <a:pt x="2796" y="152"/>
                  <a:pt x="2836" y="147"/>
                </a:cubicBezTo>
                <a:lnTo>
                  <a:pt x="2836" y="147"/>
                </a:lnTo>
                <a:cubicBezTo>
                  <a:pt x="2751" y="165"/>
                  <a:pt x="2667" y="183"/>
                  <a:pt x="2582" y="201"/>
                </a:cubicBezTo>
                <a:cubicBezTo>
                  <a:pt x="2528" y="228"/>
                  <a:pt x="2479" y="259"/>
                  <a:pt x="2430" y="290"/>
                </a:cubicBezTo>
                <a:lnTo>
                  <a:pt x="2537" y="268"/>
                </a:lnTo>
                <a:cubicBezTo>
                  <a:pt x="2689" y="237"/>
                  <a:pt x="2840" y="205"/>
                  <a:pt x="2992" y="174"/>
                </a:cubicBezTo>
                <a:lnTo>
                  <a:pt x="2992" y="40"/>
                </a:lnTo>
                <a:cubicBezTo>
                  <a:pt x="2961" y="40"/>
                  <a:pt x="2934" y="36"/>
                  <a:pt x="2903" y="36"/>
                </a:cubicBezTo>
                <a:close/>
                <a:moveTo>
                  <a:pt x="2100" y="504"/>
                </a:moveTo>
                <a:cubicBezTo>
                  <a:pt x="2078" y="522"/>
                  <a:pt x="2051" y="540"/>
                  <a:pt x="2029" y="558"/>
                </a:cubicBezTo>
                <a:cubicBezTo>
                  <a:pt x="2114" y="558"/>
                  <a:pt x="2194" y="562"/>
                  <a:pt x="2279" y="571"/>
                </a:cubicBezTo>
                <a:cubicBezTo>
                  <a:pt x="2167" y="584"/>
                  <a:pt x="2051" y="602"/>
                  <a:pt x="1940" y="624"/>
                </a:cubicBezTo>
                <a:cubicBezTo>
                  <a:pt x="1904" y="651"/>
                  <a:pt x="1873" y="673"/>
                  <a:pt x="1842" y="700"/>
                </a:cubicBezTo>
                <a:cubicBezTo>
                  <a:pt x="1993" y="665"/>
                  <a:pt x="2149" y="638"/>
                  <a:pt x="2310" y="620"/>
                </a:cubicBezTo>
                <a:cubicBezTo>
                  <a:pt x="2386" y="611"/>
                  <a:pt x="2466" y="607"/>
                  <a:pt x="2542" y="602"/>
                </a:cubicBezTo>
                <a:cubicBezTo>
                  <a:pt x="2693" y="624"/>
                  <a:pt x="2845" y="665"/>
                  <a:pt x="2992" y="718"/>
                </a:cubicBezTo>
                <a:lnTo>
                  <a:pt x="2992" y="660"/>
                </a:lnTo>
                <a:cubicBezTo>
                  <a:pt x="2921" y="633"/>
                  <a:pt x="2849" y="611"/>
                  <a:pt x="2778" y="593"/>
                </a:cubicBezTo>
                <a:lnTo>
                  <a:pt x="2791" y="593"/>
                </a:lnTo>
                <a:cubicBezTo>
                  <a:pt x="2858" y="593"/>
                  <a:pt x="2925" y="593"/>
                  <a:pt x="2992" y="598"/>
                </a:cubicBezTo>
                <a:lnTo>
                  <a:pt x="2992" y="540"/>
                </a:lnTo>
                <a:lnTo>
                  <a:pt x="2805" y="540"/>
                </a:lnTo>
                <a:cubicBezTo>
                  <a:pt x="2720" y="540"/>
                  <a:pt x="2635" y="540"/>
                  <a:pt x="2551" y="544"/>
                </a:cubicBezTo>
                <a:cubicBezTo>
                  <a:pt x="2404" y="522"/>
                  <a:pt x="2252" y="509"/>
                  <a:pt x="2100" y="504"/>
                </a:cubicBezTo>
                <a:close/>
                <a:moveTo>
                  <a:pt x="2626" y="1222"/>
                </a:moveTo>
                <a:cubicBezTo>
                  <a:pt x="2738" y="1240"/>
                  <a:pt x="2849" y="1253"/>
                  <a:pt x="2965" y="1257"/>
                </a:cubicBezTo>
                <a:cubicBezTo>
                  <a:pt x="2876" y="1289"/>
                  <a:pt x="2787" y="1320"/>
                  <a:pt x="2698" y="1356"/>
                </a:cubicBezTo>
                <a:lnTo>
                  <a:pt x="2586" y="1356"/>
                </a:lnTo>
                <a:cubicBezTo>
                  <a:pt x="2511" y="1356"/>
                  <a:pt x="2435" y="1356"/>
                  <a:pt x="2359" y="1360"/>
                </a:cubicBezTo>
                <a:cubicBezTo>
                  <a:pt x="2426" y="1315"/>
                  <a:pt x="2502" y="1271"/>
                  <a:pt x="2577" y="1235"/>
                </a:cubicBezTo>
                <a:cubicBezTo>
                  <a:pt x="2595" y="1231"/>
                  <a:pt x="2609" y="1226"/>
                  <a:pt x="2626" y="1222"/>
                </a:cubicBezTo>
                <a:close/>
                <a:moveTo>
                  <a:pt x="6594" y="1251"/>
                </a:moveTo>
                <a:cubicBezTo>
                  <a:pt x="6677" y="1293"/>
                  <a:pt x="6758" y="1336"/>
                  <a:pt x="6835" y="1382"/>
                </a:cubicBezTo>
                <a:cubicBezTo>
                  <a:pt x="6817" y="1382"/>
                  <a:pt x="6799" y="1382"/>
                  <a:pt x="6786" y="1387"/>
                </a:cubicBezTo>
                <a:lnTo>
                  <a:pt x="6777" y="1382"/>
                </a:lnTo>
                <a:cubicBezTo>
                  <a:pt x="6721" y="1330"/>
                  <a:pt x="6661" y="1287"/>
                  <a:pt x="6594" y="1251"/>
                </a:cubicBezTo>
                <a:close/>
                <a:moveTo>
                  <a:pt x="1307" y="1182"/>
                </a:moveTo>
                <a:cubicBezTo>
                  <a:pt x="1294" y="1200"/>
                  <a:pt x="1276" y="1213"/>
                  <a:pt x="1262" y="1231"/>
                </a:cubicBezTo>
                <a:cubicBezTo>
                  <a:pt x="1418" y="1275"/>
                  <a:pt x="1574" y="1329"/>
                  <a:pt x="1722" y="1391"/>
                </a:cubicBezTo>
                <a:lnTo>
                  <a:pt x="1860" y="1391"/>
                </a:lnTo>
                <a:cubicBezTo>
                  <a:pt x="1686" y="1307"/>
                  <a:pt x="1499" y="1240"/>
                  <a:pt x="1307" y="1182"/>
                </a:cubicBezTo>
                <a:close/>
                <a:moveTo>
                  <a:pt x="1717" y="803"/>
                </a:moveTo>
                <a:cubicBezTo>
                  <a:pt x="1699" y="816"/>
                  <a:pt x="1686" y="830"/>
                  <a:pt x="1672" y="843"/>
                </a:cubicBezTo>
                <a:cubicBezTo>
                  <a:pt x="1904" y="1008"/>
                  <a:pt x="2185" y="1128"/>
                  <a:pt x="2479" y="1195"/>
                </a:cubicBezTo>
                <a:cubicBezTo>
                  <a:pt x="2412" y="1222"/>
                  <a:pt x="2341" y="1249"/>
                  <a:pt x="2274" y="1275"/>
                </a:cubicBezTo>
                <a:cubicBezTo>
                  <a:pt x="2185" y="1311"/>
                  <a:pt x="2092" y="1347"/>
                  <a:pt x="2002" y="1387"/>
                </a:cubicBezTo>
                <a:lnTo>
                  <a:pt x="1998" y="1387"/>
                </a:lnTo>
                <a:cubicBezTo>
                  <a:pt x="1949" y="1387"/>
                  <a:pt x="1904" y="1387"/>
                  <a:pt x="1860" y="1391"/>
                </a:cubicBezTo>
                <a:lnTo>
                  <a:pt x="2992" y="1391"/>
                </a:lnTo>
                <a:lnTo>
                  <a:pt x="2992" y="1369"/>
                </a:lnTo>
                <a:cubicBezTo>
                  <a:pt x="2943" y="1364"/>
                  <a:pt x="2894" y="1364"/>
                  <a:pt x="2845" y="1360"/>
                </a:cubicBezTo>
                <a:cubicBezTo>
                  <a:pt x="2894" y="1342"/>
                  <a:pt x="2943" y="1324"/>
                  <a:pt x="2992" y="1307"/>
                </a:cubicBezTo>
                <a:lnTo>
                  <a:pt x="2992" y="1200"/>
                </a:lnTo>
                <a:cubicBezTo>
                  <a:pt x="2921" y="1200"/>
                  <a:pt x="2854" y="1195"/>
                  <a:pt x="2782" y="1186"/>
                </a:cubicBezTo>
                <a:cubicBezTo>
                  <a:pt x="2849" y="1177"/>
                  <a:pt x="2912" y="1168"/>
                  <a:pt x="2979" y="1159"/>
                </a:cubicBezTo>
                <a:lnTo>
                  <a:pt x="2992" y="1159"/>
                </a:lnTo>
                <a:lnTo>
                  <a:pt x="2992" y="1106"/>
                </a:lnTo>
                <a:cubicBezTo>
                  <a:pt x="2965" y="1106"/>
                  <a:pt x="2943" y="1106"/>
                  <a:pt x="2921" y="1110"/>
                </a:cubicBezTo>
                <a:cubicBezTo>
                  <a:pt x="2943" y="1106"/>
                  <a:pt x="2965" y="1097"/>
                  <a:pt x="2992" y="1093"/>
                </a:cubicBezTo>
                <a:lnTo>
                  <a:pt x="2992" y="1021"/>
                </a:lnTo>
                <a:cubicBezTo>
                  <a:pt x="2854" y="1066"/>
                  <a:pt x="2716" y="1110"/>
                  <a:pt x="2582" y="1159"/>
                </a:cubicBezTo>
                <a:cubicBezTo>
                  <a:pt x="2297" y="1106"/>
                  <a:pt x="2025" y="999"/>
                  <a:pt x="1788" y="852"/>
                </a:cubicBezTo>
                <a:cubicBezTo>
                  <a:pt x="1766" y="838"/>
                  <a:pt x="1739" y="821"/>
                  <a:pt x="1717" y="803"/>
                </a:cubicBezTo>
                <a:close/>
                <a:moveTo>
                  <a:pt x="6242" y="1017"/>
                </a:moveTo>
                <a:lnTo>
                  <a:pt x="6242" y="1017"/>
                </a:lnTo>
                <a:cubicBezTo>
                  <a:pt x="6268" y="1021"/>
                  <a:pt x="6291" y="1021"/>
                  <a:pt x="6318" y="1021"/>
                </a:cubicBezTo>
                <a:cubicBezTo>
                  <a:pt x="6451" y="1052"/>
                  <a:pt x="6594" y="1070"/>
                  <a:pt x="6732" y="1079"/>
                </a:cubicBezTo>
                <a:cubicBezTo>
                  <a:pt x="6808" y="1097"/>
                  <a:pt x="6879" y="1119"/>
                  <a:pt x="6946" y="1155"/>
                </a:cubicBezTo>
                <a:cubicBezTo>
                  <a:pt x="7013" y="1186"/>
                  <a:pt x="7075" y="1235"/>
                  <a:pt x="7111" y="1293"/>
                </a:cubicBezTo>
                <a:cubicBezTo>
                  <a:pt x="7089" y="1324"/>
                  <a:pt x="7066" y="1360"/>
                  <a:pt x="7053" y="1391"/>
                </a:cubicBezTo>
                <a:cubicBezTo>
                  <a:pt x="7049" y="1400"/>
                  <a:pt x="7044" y="1405"/>
                  <a:pt x="7044" y="1409"/>
                </a:cubicBezTo>
                <a:cubicBezTo>
                  <a:pt x="7022" y="1405"/>
                  <a:pt x="7000" y="1396"/>
                  <a:pt x="6977" y="1391"/>
                </a:cubicBezTo>
                <a:lnTo>
                  <a:pt x="6964" y="1391"/>
                </a:lnTo>
                <a:cubicBezTo>
                  <a:pt x="6737" y="1249"/>
                  <a:pt x="6491" y="1128"/>
                  <a:pt x="6242" y="1017"/>
                </a:cubicBezTo>
                <a:close/>
                <a:moveTo>
                  <a:pt x="7138" y="1360"/>
                </a:moveTo>
                <a:lnTo>
                  <a:pt x="7142" y="1378"/>
                </a:lnTo>
                <a:cubicBezTo>
                  <a:pt x="7142" y="1382"/>
                  <a:pt x="7142" y="1387"/>
                  <a:pt x="7142" y="1391"/>
                </a:cubicBezTo>
                <a:cubicBezTo>
                  <a:pt x="7142" y="1409"/>
                  <a:pt x="7142" y="1427"/>
                  <a:pt x="7138" y="1445"/>
                </a:cubicBezTo>
                <a:cubicBezTo>
                  <a:pt x="7124" y="1440"/>
                  <a:pt x="7115" y="1436"/>
                  <a:pt x="7102" y="1431"/>
                </a:cubicBezTo>
                <a:cubicBezTo>
                  <a:pt x="7107" y="1418"/>
                  <a:pt x="7115" y="1405"/>
                  <a:pt x="7120" y="1391"/>
                </a:cubicBezTo>
                <a:cubicBezTo>
                  <a:pt x="7124" y="1382"/>
                  <a:pt x="7133" y="1373"/>
                  <a:pt x="7138" y="1360"/>
                </a:cubicBezTo>
                <a:close/>
                <a:moveTo>
                  <a:pt x="6759" y="1445"/>
                </a:moveTo>
                <a:cubicBezTo>
                  <a:pt x="6777" y="1467"/>
                  <a:pt x="6795" y="1485"/>
                  <a:pt x="6812" y="1507"/>
                </a:cubicBezTo>
                <a:cubicBezTo>
                  <a:pt x="6795" y="1538"/>
                  <a:pt x="6777" y="1570"/>
                  <a:pt x="6754" y="1601"/>
                </a:cubicBezTo>
                <a:cubicBezTo>
                  <a:pt x="6696" y="1583"/>
                  <a:pt x="6634" y="1565"/>
                  <a:pt x="6581" y="1543"/>
                </a:cubicBezTo>
                <a:lnTo>
                  <a:pt x="6576" y="1543"/>
                </a:lnTo>
                <a:cubicBezTo>
                  <a:pt x="6598" y="1520"/>
                  <a:pt x="6625" y="1498"/>
                  <a:pt x="6661" y="1480"/>
                </a:cubicBezTo>
                <a:cubicBezTo>
                  <a:pt x="6692" y="1463"/>
                  <a:pt x="6723" y="1454"/>
                  <a:pt x="6754" y="1445"/>
                </a:cubicBezTo>
                <a:close/>
                <a:moveTo>
                  <a:pt x="6866" y="1436"/>
                </a:moveTo>
                <a:cubicBezTo>
                  <a:pt x="6888" y="1436"/>
                  <a:pt x="6910" y="1440"/>
                  <a:pt x="6933" y="1440"/>
                </a:cubicBezTo>
                <a:cubicBezTo>
                  <a:pt x="6959" y="1458"/>
                  <a:pt x="6986" y="1476"/>
                  <a:pt x="7013" y="1489"/>
                </a:cubicBezTo>
                <a:cubicBezTo>
                  <a:pt x="6995" y="1538"/>
                  <a:pt x="6982" y="1583"/>
                  <a:pt x="6973" y="1627"/>
                </a:cubicBezTo>
                <a:cubicBezTo>
                  <a:pt x="6968" y="1632"/>
                  <a:pt x="6959" y="1636"/>
                  <a:pt x="6951" y="1641"/>
                </a:cubicBezTo>
                <a:cubicBezTo>
                  <a:pt x="6915" y="1636"/>
                  <a:pt x="6884" y="1627"/>
                  <a:pt x="6848" y="1623"/>
                </a:cubicBezTo>
                <a:cubicBezTo>
                  <a:pt x="6884" y="1587"/>
                  <a:pt x="6915" y="1552"/>
                  <a:pt x="6937" y="1507"/>
                </a:cubicBezTo>
                <a:cubicBezTo>
                  <a:pt x="6946" y="1494"/>
                  <a:pt x="6942" y="1480"/>
                  <a:pt x="6924" y="1471"/>
                </a:cubicBezTo>
                <a:cubicBezTo>
                  <a:pt x="6906" y="1458"/>
                  <a:pt x="6884" y="1445"/>
                  <a:pt x="6866" y="1436"/>
                </a:cubicBezTo>
                <a:close/>
                <a:moveTo>
                  <a:pt x="7133" y="1574"/>
                </a:moveTo>
                <a:cubicBezTo>
                  <a:pt x="7165" y="1601"/>
                  <a:pt x="7196" y="1623"/>
                  <a:pt x="7227" y="1645"/>
                </a:cubicBezTo>
                <a:cubicBezTo>
                  <a:pt x="7191" y="1650"/>
                  <a:pt x="7156" y="1654"/>
                  <a:pt x="7115" y="1654"/>
                </a:cubicBezTo>
                <a:cubicBezTo>
                  <a:pt x="7093" y="1654"/>
                  <a:pt x="7071" y="1654"/>
                  <a:pt x="7049" y="1650"/>
                </a:cubicBezTo>
                <a:cubicBezTo>
                  <a:pt x="7080" y="1627"/>
                  <a:pt x="7111" y="1605"/>
                  <a:pt x="7133" y="1574"/>
                </a:cubicBezTo>
                <a:close/>
                <a:moveTo>
                  <a:pt x="6540" y="1587"/>
                </a:moveTo>
                <a:lnTo>
                  <a:pt x="6576" y="1601"/>
                </a:lnTo>
                <a:cubicBezTo>
                  <a:pt x="6621" y="1619"/>
                  <a:pt x="6670" y="1632"/>
                  <a:pt x="6719" y="1645"/>
                </a:cubicBezTo>
                <a:lnTo>
                  <a:pt x="6714" y="1654"/>
                </a:lnTo>
                <a:lnTo>
                  <a:pt x="6705" y="1659"/>
                </a:lnTo>
                <a:cubicBezTo>
                  <a:pt x="6652" y="1636"/>
                  <a:pt x="6594" y="1614"/>
                  <a:pt x="6536" y="1592"/>
                </a:cubicBezTo>
                <a:lnTo>
                  <a:pt x="6540" y="1587"/>
                </a:lnTo>
                <a:close/>
                <a:moveTo>
                  <a:pt x="3442" y="1480"/>
                </a:moveTo>
                <a:cubicBezTo>
                  <a:pt x="3465" y="1485"/>
                  <a:pt x="3491" y="1489"/>
                  <a:pt x="3514" y="1494"/>
                </a:cubicBezTo>
                <a:cubicBezTo>
                  <a:pt x="3692" y="1525"/>
                  <a:pt x="3870" y="1570"/>
                  <a:pt x="4035" y="1632"/>
                </a:cubicBezTo>
                <a:cubicBezTo>
                  <a:pt x="4035" y="1641"/>
                  <a:pt x="4031" y="1650"/>
                  <a:pt x="4026" y="1663"/>
                </a:cubicBezTo>
                <a:cubicBezTo>
                  <a:pt x="3808" y="1601"/>
                  <a:pt x="3589" y="1547"/>
                  <a:pt x="3366" y="1507"/>
                </a:cubicBezTo>
                <a:cubicBezTo>
                  <a:pt x="3393" y="1498"/>
                  <a:pt x="3415" y="1489"/>
                  <a:pt x="3442" y="1480"/>
                </a:cubicBezTo>
                <a:close/>
                <a:moveTo>
                  <a:pt x="4093" y="1654"/>
                </a:moveTo>
                <a:cubicBezTo>
                  <a:pt x="4111" y="1663"/>
                  <a:pt x="4133" y="1672"/>
                  <a:pt x="4151" y="1681"/>
                </a:cubicBezTo>
                <a:lnTo>
                  <a:pt x="4124" y="1690"/>
                </a:lnTo>
                <a:cubicBezTo>
                  <a:pt x="4111" y="1685"/>
                  <a:pt x="4098" y="1681"/>
                  <a:pt x="4084" y="1677"/>
                </a:cubicBezTo>
                <a:cubicBezTo>
                  <a:pt x="4089" y="1672"/>
                  <a:pt x="4089" y="1663"/>
                  <a:pt x="4093" y="1654"/>
                </a:cubicBezTo>
                <a:close/>
                <a:moveTo>
                  <a:pt x="5524" y="1529"/>
                </a:moveTo>
                <a:cubicBezTo>
                  <a:pt x="5551" y="1552"/>
                  <a:pt x="5578" y="1574"/>
                  <a:pt x="5609" y="1601"/>
                </a:cubicBezTo>
                <a:cubicBezTo>
                  <a:pt x="5631" y="1623"/>
                  <a:pt x="5658" y="1645"/>
                  <a:pt x="5680" y="1672"/>
                </a:cubicBezTo>
                <a:cubicBezTo>
                  <a:pt x="5582" y="1677"/>
                  <a:pt x="5488" y="1681"/>
                  <a:pt x="5390" y="1694"/>
                </a:cubicBezTo>
                <a:cubicBezTo>
                  <a:pt x="5386" y="1685"/>
                  <a:pt x="5386" y="1672"/>
                  <a:pt x="5381" y="1663"/>
                </a:cubicBezTo>
                <a:cubicBezTo>
                  <a:pt x="5417" y="1610"/>
                  <a:pt x="5466" y="1565"/>
                  <a:pt x="5524" y="1529"/>
                </a:cubicBezTo>
                <a:close/>
                <a:moveTo>
                  <a:pt x="6795" y="1668"/>
                </a:moveTo>
                <a:cubicBezTo>
                  <a:pt x="6821" y="1672"/>
                  <a:pt x="6844" y="1677"/>
                  <a:pt x="6866" y="1681"/>
                </a:cubicBezTo>
                <a:cubicBezTo>
                  <a:pt x="6848" y="1690"/>
                  <a:pt x="6835" y="1699"/>
                  <a:pt x="6817" y="1703"/>
                </a:cubicBezTo>
                <a:cubicBezTo>
                  <a:pt x="6799" y="1699"/>
                  <a:pt x="6786" y="1694"/>
                  <a:pt x="6768" y="1685"/>
                </a:cubicBezTo>
                <a:cubicBezTo>
                  <a:pt x="6777" y="1681"/>
                  <a:pt x="6786" y="1672"/>
                  <a:pt x="6795" y="1668"/>
                </a:cubicBezTo>
                <a:close/>
                <a:moveTo>
                  <a:pt x="4851" y="1494"/>
                </a:moveTo>
                <a:cubicBezTo>
                  <a:pt x="4878" y="1507"/>
                  <a:pt x="4904" y="1516"/>
                  <a:pt x="4927" y="1529"/>
                </a:cubicBezTo>
                <a:cubicBezTo>
                  <a:pt x="5034" y="1583"/>
                  <a:pt x="5132" y="1645"/>
                  <a:pt x="5216" y="1721"/>
                </a:cubicBezTo>
                <a:cubicBezTo>
                  <a:pt x="5158" y="1734"/>
                  <a:pt x="5105" y="1743"/>
                  <a:pt x="5052" y="1757"/>
                </a:cubicBezTo>
                <a:cubicBezTo>
                  <a:pt x="4922" y="1694"/>
                  <a:pt x="4797" y="1632"/>
                  <a:pt x="4677" y="1565"/>
                </a:cubicBezTo>
                <a:lnTo>
                  <a:pt x="4659" y="1556"/>
                </a:lnTo>
                <a:cubicBezTo>
                  <a:pt x="4722" y="1538"/>
                  <a:pt x="4788" y="1516"/>
                  <a:pt x="4851" y="1494"/>
                </a:cubicBezTo>
                <a:close/>
                <a:moveTo>
                  <a:pt x="6964" y="1703"/>
                </a:moveTo>
                <a:lnTo>
                  <a:pt x="6964" y="1703"/>
                </a:lnTo>
                <a:cubicBezTo>
                  <a:pt x="6959" y="1721"/>
                  <a:pt x="6959" y="1743"/>
                  <a:pt x="6959" y="1761"/>
                </a:cubicBezTo>
                <a:cubicBezTo>
                  <a:pt x="6937" y="1752"/>
                  <a:pt x="6915" y="1743"/>
                  <a:pt x="6893" y="1734"/>
                </a:cubicBezTo>
                <a:cubicBezTo>
                  <a:pt x="6915" y="1726"/>
                  <a:pt x="6942" y="1712"/>
                  <a:pt x="6964" y="1703"/>
                </a:cubicBezTo>
                <a:close/>
                <a:moveTo>
                  <a:pt x="6505" y="1717"/>
                </a:moveTo>
                <a:cubicBezTo>
                  <a:pt x="6518" y="1726"/>
                  <a:pt x="6536" y="1734"/>
                  <a:pt x="6549" y="1748"/>
                </a:cubicBezTo>
                <a:cubicBezTo>
                  <a:pt x="6536" y="1752"/>
                  <a:pt x="6518" y="1761"/>
                  <a:pt x="6505" y="1766"/>
                </a:cubicBezTo>
                <a:cubicBezTo>
                  <a:pt x="6500" y="1748"/>
                  <a:pt x="6500" y="1730"/>
                  <a:pt x="6505" y="1717"/>
                </a:cubicBezTo>
                <a:close/>
                <a:moveTo>
                  <a:pt x="5818" y="1454"/>
                </a:moveTo>
                <a:cubicBezTo>
                  <a:pt x="5872" y="1454"/>
                  <a:pt x="5921" y="1463"/>
                  <a:pt x="5970" y="1471"/>
                </a:cubicBezTo>
                <a:cubicBezTo>
                  <a:pt x="5979" y="1471"/>
                  <a:pt x="5983" y="1476"/>
                  <a:pt x="5992" y="1480"/>
                </a:cubicBezTo>
                <a:cubicBezTo>
                  <a:pt x="6086" y="1512"/>
                  <a:pt x="6175" y="1543"/>
                  <a:pt x="6268" y="1578"/>
                </a:cubicBezTo>
                <a:lnTo>
                  <a:pt x="6286" y="1587"/>
                </a:lnTo>
                <a:cubicBezTo>
                  <a:pt x="6318" y="1601"/>
                  <a:pt x="6349" y="1619"/>
                  <a:pt x="6380" y="1636"/>
                </a:cubicBezTo>
                <a:cubicBezTo>
                  <a:pt x="6402" y="1650"/>
                  <a:pt x="6420" y="1663"/>
                  <a:pt x="6442" y="1677"/>
                </a:cubicBezTo>
                <a:cubicBezTo>
                  <a:pt x="6433" y="1717"/>
                  <a:pt x="6433" y="1752"/>
                  <a:pt x="6438" y="1792"/>
                </a:cubicBezTo>
                <a:cubicBezTo>
                  <a:pt x="6425" y="1801"/>
                  <a:pt x="6411" y="1806"/>
                  <a:pt x="6393" y="1810"/>
                </a:cubicBezTo>
                <a:cubicBezTo>
                  <a:pt x="6393" y="1797"/>
                  <a:pt x="6393" y="1783"/>
                  <a:pt x="6389" y="1770"/>
                </a:cubicBezTo>
                <a:cubicBezTo>
                  <a:pt x="6367" y="1726"/>
                  <a:pt x="6318" y="1721"/>
                  <a:pt x="6268" y="1712"/>
                </a:cubicBezTo>
                <a:cubicBezTo>
                  <a:pt x="6206" y="1699"/>
                  <a:pt x="6144" y="1690"/>
                  <a:pt x="6081" y="1685"/>
                </a:cubicBezTo>
                <a:cubicBezTo>
                  <a:pt x="6050" y="1681"/>
                  <a:pt x="6019" y="1677"/>
                  <a:pt x="5992" y="1677"/>
                </a:cubicBezTo>
                <a:cubicBezTo>
                  <a:pt x="5921" y="1672"/>
                  <a:pt x="5854" y="1668"/>
                  <a:pt x="5787" y="1668"/>
                </a:cubicBezTo>
                <a:lnTo>
                  <a:pt x="5756" y="1668"/>
                </a:lnTo>
                <a:cubicBezTo>
                  <a:pt x="5711" y="1605"/>
                  <a:pt x="5649" y="1552"/>
                  <a:pt x="5586" y="1498"/>
                </a:cubicBezTo>
                <a:cubicBezTo>
                  <a:pt x="5653" y="1471"/>
                  <a:pt x="5729" y="1454"/>
                  <a:pt x="5809" y="1454"/>
                </a:cubicBezTo>
                <a:close/>
                <a:moveTo>
                  <a:pt x="4588" y="1583"/>
                </a:moveTo>
                <a:cubicBezTo>
                  <a:pt x="4677" y="1632"/>
                  <a:pt x="4766" y="1681"/>
                  <a:pt x="4855" y="1726"/>
                </a:cubicBezTo>
                <a:cubicBezTo>
                  <a:pt x="4891" y="1743"/>
                  <a:pt x="4927" y="1761"/>
                  <a:pt x="4962" y="1779"/>
                </a:cubicBezTo>
                <a:cubicBezTo>
                  <a:pt x="4869" y="1806"/>
                  <a:pt x="4775" y="1833"/>
                  <a:pt x="4682" y="1868"/>
                </a:cubicBezTo>
                <a:cubicBezTo>
                  <a:pt x="4606" y="1841"/>
                  <a:pt x="4530" y="1815"/>
                  <a:pt x="4450" y="1788"/>
                </a:cubicBezTo>
                <a:cubicBezTo>
                  <a:pt x="4401" y="1752"/>
                  <a:pt x="4347" y="1721"/>
                  <a:pt x="4294" y="1690"/>
                </a:cubicBezTo>
                <a:cubicBezTo>
                  <a:pt x="4334" y="1672"/>
                  <a:pt x="4378" y="1654"/>
                  <a:pt x="4423" y="1641"/>
                </a:cubicBezTo>
                <a:cubicBezTo>
                  <a:pt x="4476" y="1623"/>
                  <a:pt x="4530" y="1601"/>
                  <a:pt x="4588" y="1583"/>
                </a:cubicBezTo>
                <a:close/>
                <a:moveTo>
                  <a:pt x="5306" y="1819"/>
                </a:moveTo>
                <a:cubicBezTo>
                  <a:pt x="5332" y="1846"/>
                  <a:pt x="5355" y="1877"/>
                  <a:pt x="5372" y="1908"/>
                </a:cubicBezTo>
                <a:cubicBezTo>
                  <a:pt x="5346" y="1895"/>
                  <a:pt x="5319" y="1886"/>
                  <a:pt x="5292" y="1873"/>
                </a:cubicBezTo>
                <a:cubicBezTo>
                  <a:pt x="5297" y="1855"/>
                  <a:pt x="5301" y="1837"/>
                  <a:pt x="5306" y="1819"/>
                </a:cubicBezTo>
                <a:close/>
                <a:moveTo>
                  <a:pt x="3063" y="1801"/>
                </a:moveTo>
                <a:cubicBezTo>
                  <a:pt x="3054" y="1801"/>
                  <a:pt x="3045" y="1806"/>
                  <a:pt x="3041" y="1810"/>
                </a:cubicBezTo>
                <a:cubicBezTo>
                  <a:pt x="3023" y="1828"/>
                  <a:pt x="3010" y="1841"/>
                  <a:pt x="2992" y="1859"/>
                </a:cubicBezTo>
                <a:lnTo>
                  <a:pt x="2992" y="1935"/>
                </a:lnTo>
                <a:cubicBezTo>
                  <a:pt x="3023" y="1908"/>
                  <a:pt x="3059" y="1882"/>
                  <a:pt x="3086" y="1850"/>
                </a:cubicBezTo>
                <a:cubicBezTo>
                  <a:pt x="3108" y="1828"/>
                  <a:pt x="3086" y="1801"/>
                  <a:pt x="3063" y="1801"/>
                </a:cubicBezTo>
                <a:close/>
                <a:moveTo>
                  <a:pt x="5043" y="1815"/>
                </a:moveTo>
                <a:cubicBezTo>
                  <a:pt x="5065" y="1828"/>
                  <a:pt x="5087" y="1837"/>
                  <a:pt x="5109" y="1850"/>
                </a:cubicBezTo>
                <a:cubicBezTo>
                  <a:pt x="5065" y="1890"/>
                  <a:pt x="5016" y="1931"/>
                  <a:pt x="4967" y="1971"/>
                </a:cubicBezTo>
                <a:cubicBezTo>
                  <a:pt x="4900" y="1944"/>
                  <a:pt x="4833" y="1922"/>
                  <a:pt x="4766" y="1899"/>
                </a:cubicBezTo>
                <a:cubicBezTo>
                  <a:pt x="4860" y="1868"/>
                  <a:pt x="4949" y="1841"/>
                  <a:pt x="5043" y="1815"/>
                </a:cubicBezTo>
                <a:close/>
                <a:moveTo>
                  <a:pt x="5792" y="1726"/>
                </a:moveTo>
                <a:cubicBezTo>
                  <a:pt x="5845" y="1726"/>
                  <a:pt x="5898" y="1726"/>
                  <a:pt x="5948" y="1730"/>
                </a:cubicBezTo>
                <a:lnTo>
                  <a:pt x="5992" y="1730"/>
                </a:lnTo>
                <a:cubicBezTo>
                  <a:pt x="6037" y="1734"/>
                  <a:pt x="6081" y="1739"/>
                  <a:pt x="6130" y="1748"/>
                </a:cubicBezTo>
                <a:cubicBezTo>
                  <a:pt x="6157" y="1748"/>
                  <a:pt x="6188" y="1752"/>
                  <a:pt x="6219" y="1761"/>
                </a:cubicBezTo>
                <a:cubicBezTo>
                  <a:pt x="6246" y="1766"/>
                  <a:pt x="6282" y="1766"/>
                  <a:pt x="6309" y="1775"/>
                </a:cubicBezTo>
                <a:cubicBezTo>
                  <a:pt x="6331" y="1783"/>
                  <a:pt x="6335" y="1806"/>
                  <a:pt x="6322" y="1837"/>
                </a:cubicBezTo>
                <a:cubicBezTo>
                  <a:pt x="6313" y="1841"/>
                  <a:pt x="6304" y="1846"/>
                  <a:pt x="6295" y="1846"/>
                </a:cubicBezTo>
                <a:cubicBezTo>
                  <a:pt x="6246" y="1864"/>
                  <a:pt x="6202" y="1882"/>
                  <a:pt x="6153" y="1895"/>
                </a:cubicBezTo>
                <a:cubicBezTo>
                  <a:pt x="6099" y="1913"/>
                  <a:pt x="6046" y="1926"/>
                  <a:pt x="5992" y="1940"/>
                </a:cubicBezTo>
                <a:cubicBezTo>
                  <a:pt x="5930" y="1953"/>
                  <a:pt x="5872" y="1971"/>
                  <a:pt x="5814" y="1984"/>
                </a:cubicBezTo>
                <a:cubicBezTo>
                  <a:pt x="5836" y="1895"/>
                  <a:pt x="5832" y="1806"/>
                  <a:pt x="5792" y="1726"/>
                </a:cubicBezTo>
                <a:close/>
                <a:moveTo>
                  <a:pt x="6741" y="1788"/>
                </a:moveTo>
                <a:cubicBezTo>
                  <a:pt x="6817" y="1824"/>
                  <a:pt x="6888" y="1859"/>
                  <a:pt x="6955" y="1895"/>
                </a:cubicBezTo>
                <a:cubicBezTo>
                  <a:pt x="6959" y="1926"/>
                  <a:pt x="6959" y="1962"/>
                  <a:pt x="6964" y="1993"/>
                </a:cubicBezTo>
                <a:cubicBezTo>
                  <a:pt x="6884" y="1926"/>
                  <a:pt x="6803" y="1859"/>
                  <a:pt x="6719" y="1797"/>
                </a:cubicBezTo>
                <a:cubicBezTo>
                  <a:pt x="6728" y="1792"/>
                  <a:pt x="6737" y="1792"/>
                  <a:pt x="6741" y="1788"/>
                </a:cubicBezTo>
                <a:close/>
                <a:moveTo>
                  <a:pt x="5720" y="1726"/>
                </a:moveTo>
                <a:cubicBezTo>
                  <a:pt x="5734" y="1748"/>
                  <a:pt x="5742" y="1770"/>
                  <a:pt x="5751" y="1792"/>
                </a:cubicBezTo>
                <a:cubicBezTo>
                  <a:pt x="5774" y="1864"/>
                  <a:pt x="5765" y="1935"/>
                  <a:pt x="5742" y="2002"/>
                </a:cubicBezTo>
                <a:lnTo>
                  <a:pt x="5640" y="2024"/>
                </a:lnTo>
                <a:cubicBezTo>
                  <a:pt x="5609" y="2011"/>
                  <a:pt x="5582" y="2002"/>
                  <a:pt x="5551" y="1989"/>
                </a:cubicBezTo>
                <a:lnTo>
                  <a:pt x="5546" y="1980"/>
                </a:lnTo>
                <a:cubicBezTo>
                  <a:pt x="5537" y="1962"/>
                  <a:pt x="5533" y="1944"/>
                  <a:pt x="5524" y="1931"/>
                </a:cubicBezTo>
                <a:cubicBezTo>
                  <a:pt x="5502" y="1886"/>
                  <a:pt x="5475" y="1850"/>
                  <a:pt x="5448" y="1810"/>
                </a:cubicBezTo>
                <a:cubicBezTo>
                  <a:pt x="5435" y="1788"/>
                  <a:pt x="5426" y="1770"/>
                  <a:pt x="5413" y="1748"/>
                </a:cubicBezTo>
                <a:cubicBezTo>
                  <a:pt x="5471" y="1739"/>
                  <a:pt x="5528" y="1734"/>
                  <a:pt x="5582" y="1730"/>
                </a:cubicBezTo>
                <a:cubicBezTo>
                  <a:pt x="5631" y="1730"/>
                  <a:pt x="5676" y="1726"/>
                  <a:pt x="5720" y="1726"/>
                </a:cubicBezTo>
                <a:close/>
                <a:moveTo>
                  <a:pt x="4129" y="1748"/>
                </a:moveTo>
                <a:cubicBezTo>
                  <a:pt x="4222" y="1779"/>
                  <a:pt x="4320" y="1806"/>
                  <a:pt x="4414" y="1837"/>
                </a:cubicBezTo>
                <a:cubicBezTo>
                  <a:pt x="4432" y="1850"/>
                  <a:pt x="4450" y="1864"/>
                  <a:pt x="4468" y="1882"/>
                </a:cubicBezTo>
                <a:cubicBezTo>
                  <a:pt x="4485" y="1895"/>
                  <a:pt x="4503" y="1913"/>
                  <a:pt x="4521" y="1931"/>
                </a:cubicBezTo>
                <a:cubicBezTo>
                  <a:pt x="4432" y="1966"/>
                  <a:pt x="4347" y="2002"/>
                  <a:pt x="4262" y="2047"/>
                </a:cubicBezTo>
                <a:cubicBezTo>
                  <a:pt x="4173" y="2038"/>
                  <a:pt x="4084" y="2038"/>
                  <a:pt x="3999" y="2033"/>
                </a:cubicBezTo>
                <a:cubicBezTo>
                  <a:pt x="4008" y="1948"/>
                  <a:pt x="4031" y="1864"/>
                  <a:pt x="4053" y="1779"/>
                </a:cubicBezTo>
                <a:cubicBezTo>
                  <a:pt x="4080" y="1770"/>
                  <a:pt x="4102" y="1757"/>
                  <a:pt x="4129" y="1748"/>
                </a:cubicBezTo>
                <a:close/>
                <a:moveTo>
                  <a:pt x="6451" y="1877"/>
                </a:moveTo>
                <a:cubicBezTo>
                  <a:pt x="6451" y="1886"/>
                  <a:pt x="6456" y="1895"/>
                  <a:pt x="6456" y="1908"/>
                </a:cubicBezTo>
                <a:cubicBezTo>
                  <a:pt x="6389" y="1962"/>
                  <a:pt x="6313" y="2011"/>
                  <a:pt x="6233" y="2060"/>
                </a:cubicBezTo>
                <a:cubicBezTo>
                  <a:pt x="6246" y="2047"/>
                  <a:pt x="6264" y="2033"/>
                  <a:pt x="6273" y="2015"/>
                </a:cubicBezTo>
                <a:cubicBezTo>
                  <a:pt x="6304" y="1984"/>
                  <a:pt x="6340" y="1944"/>
                  <a:pt x="6367" y="1899"/>
                </a:cubicBezTo>
                <a:cubicBezTo>
                  <a:pt x="6393" y="1890"/>
                  <a:pt x="6420" y="1886"/>
                  <a:pt x="6451" y="1877"/>
                </a:cubicBezTo>
                <a:close/>
                <a:moveTo>
                  <a:pt x="7173" y="1534"/>
                </a:moveTo>
                <a:cubicBezTo>
                  <a:pt x="7231" y="1565"/>
                  <a:pt x="7280" y="1601"/>
                  <a:pt x="7325" y="1636"/>
                </a:cubicBezTo>
                <a:cubicBezTo>
                  <a:pt x="7481" y="1766"/>
                  <a:pt x="7624" y="1913"/>
                  <a:pt x="7757" y="2060"/>
                </a:cubicBezTo>
                <a:cubicBezTo>
                  <a:pt x="7650" y="2024"/>
                  <a:pt x="7543" y="1984"/>
                  <a:pt x="7441" y="1944"/>
                </a:cubicBezTo>
                <a:cubicBezTo>
                  <a:pt x="7298" y="1895"/>
                  <a:pt x="7160" y="1841"/>
                  <a:pt x="7022" y="1788"/>
                </a:cubicBezTo>
                <a:cubicBezTo>
                  <a:pt x="7022" y="1761"/>
                  <a:pt x="7026" y="1734"/>
                  <a:pt x="7031" y="1703"/>
                </a:cubicBezTo>
                <a:cubicBezTo>
                  <a:pt x="7058" y="1708"/>
                  <a:pt x="7089" y="1708"/>
                  <a:pt x="7120" y="1708"/>
                </a:cubicBezTo>
                <a:cubicBezTo>
                  <a:pt x="7182" y="1708"/>
                  <a:pt x="7245" y="1703"/>
                  <a:pt x="7312" y="1690"/>
                </a:cubicBezTo>
                <a:cubicBezTo>
                  <a:pt x="7334" y="1685"/>
                  <a:pt x="7338" y="1659"/>
                  <a:pt x="7321" y="1645"/>
                </a:cubicBezTo>
                <a:cubicBezTo>
                  <a:pt x="7276" y="1605"/>
                  <a:pt x="7222" y="1570"/>
                  <a:pt x="7173" y="1534"/>
                </a:cubicBezTo>
                <a:close/>
                <a:moveTo>
                  <a:pt x="5167" y="1877"/>
                </a:moveTo>
                <a:cubicBezTo>
                  <a:pt x="5185" y="1886"/>
                  <a:pt x="5203" y="1890"/>
                  <a:pt x="5221" y="1899"/>
                </a:cubicBezTo>
                <a:cubicBezTo>
                  <a:pt x="5212" y="1953"/>
                  <a:pt x="5208" y="2011"/>
                  <a:pt x="5208" y="2064"/>
                </a:cubicBezTo>
                <a:cubicBezTo>
                  <a:pt x="5150" y="2042"/>
                  <a:pt x="5092" y="2020"/>
                  <a:pt x="5034" y="1997"/>
                </a:cubicBezTo>
                <a:cubicBezTo>
                  <a:pt x="5078" y="1957"/>
                  <a:pt x="5127" y="1917"/>
                  <a:pt x="5167" y="1877"/>
                </a:cubicBezTo>
                <a:close/>
                <a:moveTo>
                  <a:pt x="4561" y="1975"/>
                </a:moveTo>
                <a:cubicBezTo>
                  <a:pt x="4588" y="2006"/>
                  <a:pt x="4615" y="2042"/>
                  <a:pt x="4637" y="2078"/>
                </a:cubicBezTo>
                <a:cubicBezTo>
                  <a:pt x="4557" y="2069"/>
                  <a:pt x="4476" y="2060"/>
                  <a:pt x="4392" y="2055"/>
                </a:cubicBezTo>
                <a:lnTo>
                  <a:pt x="4378" y="2051"/>
                </a:lnTo>
                <a:cubicBezTo>
                  <a:pt x="4441" y="2024"/>
                  <a:pt x="4499" y="1997"/>
                  <a:pt x="4561" y="1975"/>
                </a:cubicBezTo>
                <a:close/>
                <a:moveTo>
                  <a:pt x="3982" y="1806"/>
                </a:moveTo>
                <a:lnTo>
                  <a:pt x="3982" y="1806"/>
                </a:lnTo>
                <a:cubicBezTo>
                  <a:pt x="3964" y="1882"/>
                  <a:pt x="3946" y="1957"/>
                  <a:pt x="3937" y="2033"/>
                </a:cubicBezTo>
                <a:cubicBezTo>
                  <a:pt x="3915" y="2029"/>
                  <a:pt x="3897" y="2029"/>
                  <a:pt x="3879" y="2029"/>
                </a:cubicBezTo>
                <a:lnTo>
                  <a:pt x="3803" y="2029"/>
                </a:lnTo>
                <a:cubicBezTo>
                  <a:pt x="3692" y="2029"/>
                  <a:pt x="3572" y="2038"/>
                  <a:pt x="3482" y="2096"/>
                </a:cubicBezTo>
                <a:cubicBezTo>
                  <a:pt x="3456" y="2087"/>
                  <a:pt x="3424" y="2082"/>
                  <a:pt x="3398" y="2073"/>
                </a:cubicBezTo>
                <a:cubicBezTo>
                  <a:pt x="3536" y="1997"/>
                  <a:pt x="3683" y="1931"/>
                  <a:pt x="3830" y="1868"/>
                </a:cubicBezTo>
                <a:cubicBezTo>
                  <a:pt x="3879" y="1846"/>
                  <a:pt x="3933" y="1824"/>
                  <a:pt x="3982" y="1806"/>
                </a:cubicBezTo>
                <a:close/>
                <a:moveTo>
                  <a:pt x="4682" y="1926"/>
                </a:moveTo>
                <a:cubicBezTo>
                  <a:pt x="4757" y="1957"/>
                  <a:pt x="4838" y="1984"/>
                  <a:pt x="4913" y="2011"/>
                </a:cubicBezTo>
                <a:cubicBezTo>
                  <a:pt x="4873" y="2042"/>
                  <a:pt x="4833" y="2073"/>
                  <a:pt x="4788" y="2100"/>
                </a:cubicBezTo>
                <a:cubicBezTo>
                  <a:pt x="4766" y="2096"/>
                  <a:pt x="4739" y="2091"/>
                  <a:pt x="4717" y="2091"/>
                </a:cubicBezTo>
                <a:cubicBezTo>
                  <a:pt x="4690" y="2042"/>
                  <a:pt x="4659" y="1997"/>
                  <a:pt x="4624" y="1953"/>
                </a:cubicBezTo>
                <a:lnTo>
                  <a:pt x="4624" y="1948"/>
                </a:lnTo>
                <a:cubicBezTo>
                  <a:pt x="4641" y="1944"/>
                  <a:pt x="4659" y="1935"/>
                  <a:pt x="4682" y="1926"/>
                </a:cubicBezTo>
                <a:close/>
                <a:moveTo>
                  <a:pt x="5283" y="1931"/>
                </a:moveTo>
                <a:cubicBezTo>
                  <a:pt x="5328" y="1948"/>
                  <a:pt x="5372" y="1971"/>
                  <a:pt x="5417" y="1989"/>
                </a:cubicBezTo>
                <a:cubicBezTo>
                  <a:pt x="5426" y="2015"/>
                  <a:pt x="5435" y="2042"/>
                  <a:pt x="5444" y="2073"/>
                </a:cubicBezTo>
                <a:lnTo>
                  <a:pt x="5430" y="2078"/>
                </a:lnTo>
                <a:cubicBezTo>
                  <a:pt x="5386" y="2087"/>
                  <a:pt x="5346" y="2091"/>
                  <a:pt x="5301" y="2100"/>
                </a:cubicBezTo>
                <a:cubicBezTo>
                  <a:pt x="5292" y="2100"/>
                  <a:pt x="5283" y="2096"/>
                  <a:pt x="5274" y="2091"/>
                </a:cubicBezTo>
                <a:cubicBezTo>
                  <a:pt x="5274" y="2038"/>
                  <a:pt x="5274" y="1984"/>
                  <a:pt x="5283" y="1931"/>
                </a:cubicBezTo>
                <a:close/>
                <a:moveTo>
                  <a:pt x="7980" y="1837"/>
                </a:moveTo>
                <a:cubicBezTo>
                  <a:pt x="8043" y="1931"/>
                  <a:pt x="8096" y="2029"/>
                  <a:pt x="8145" y="2127"/>
                </a:cubicBezTo>
                <a:cubicBezTo>
                  <a:pt x="8056" y="2047"/>
                  <a:pt x="7994" y="1953"/>
                  <a:pt x="7980" y="1837"/>
                </a:cubicBezTo>
                <a:close/>
                <a:moveTo>
                  <a:pt x="4980" y="2038"/>
                </a:moveTo>
                <a:cubicBezTo>
                  <a:pt x="5056" y="2064"/>
                  <a:pt x="5127" y="2096"/>
                  <a:pt x="5199" y="2122"/>
                </a:cubicBezTo>
                <a:cubicBezTo>
                  <a:pt x="5163" y="2131"/>
                  <a:pt x="5123" y="2140"/>
                  <a:pt x="5087" y="2149"/>
                </a:cubicBezTo>
                <a:cubicBezTo>
                  <a:pt x="5016" y="2136"/>
                  <a:pt x="4949" y="2122"/>
                  <a:pt x="4878" y="2113"/>
                </a:cubicBezTo>
                <a:cubicBezTo>
                  <a:pt x="4913" y="2087"/>
                  <a:pt x="4949" y="2064"/>
                  <a:pt x="4980" y="2038"/>
                </a:cubicBezTo>
                <a:close/>
                <a:moveTo>
                  <a:pt x="6268" y="1926"/>
                </a:moveTo>
                <a:lnTo>
                  <a:pt x="6268" y="1926"/>
                </a:lnTo>
                <a:cubicBezTo>
                  <a:pt x="6211" y="2006"/>
                  <a:pt x="6112" y="2100"/>
                  <a:pt x="6046" y="2167"/>
                </a:cubicBezTo>
                <a:cubicBezTo>
                  <a:pt x="6037" y="2171"/>
                  <a:pt x="6028" y="2176"/>
                  <a:pt x="6023" y="2180"/>
                </a:cubicBezTo>
                <a:cubicBezTo>
                  <a:pt x="6010" y="2176"/>
                  <a:pt x="6001" y="2171"/>
                  <a:pt x="5992" y="2167"/>
                </a:cubicBezTo>
                <a:cubicBezTo>
                  <a:pt x="5921" y="2140"/>
                  <a:pt x="5845" y="2109"/>
                  <a:pt x="5778" y="2082"/>
                </a:cubicBezTo>
                <a:lnTo>
                  <a:pt x="5778" y="2078"/>
                </a:lnTo>
                <a:cubicBezTo>
                  <a:pt x="5796" y="2073"/>
                  <a:pt x="5809" y="2069"/>
                  <a:pt x="5827" y="2064"/>
                </a:cubicBezTo>
                <a:cubicBezTo>
                  <a:pt x="5881" y="2047"/>
                  <a:pt x="5934" y="2029"/>
                  <a:pt x="5992" y="2011"/>
                </a:cubicBezTo>
                <a:cubicBezTo>
                  <a:pt x="6055" y="1993"/>
                  <a:pt x="6117" y="1971"/>
                  <a:pt x="6175" y="1948"/>
                </a:cubicBezTo>
                <a:lnTo>
                  <a:pt x="6268" y="1926"/>
                </a:lnTo>
                <a:close/>
                <a:moveTo>
                  <a:pt x="7329" y="1191"/>
                </a:moveTo>
                <a:cubicBezTo>
                  <a:pt x="7383" y="1191"/>
                  <a:pt x="7432" y="1226"/>
                  <a:pt x="7468" y="1257"/>
                </a:cubicBezTo>
                <a:cubicBezTo>
                  <a:pt x="7512" y="1293"/>
                  <a:pt x="7557" y="1329"/>
                  <a:pt x="7597" y="1369"/>
                </a:cubicBezTo>
                <a:cubicBezTo>
                  <a:pt x="7606" y="1378"/>
                  <a:pt x="7615" y="1387"/>
                  <a:pt x="7624" y="1391"/>
                </a:cubicBezTo>
                <a:cubicBezTo>
                  <a:pt x="7735" y="1503"/>
                  <a:pt x="7833" y="1619"/>
                  <a:pt x="7918" y="1743"/>
                </a:cubicBezTo>
                <a:cubicBezTo>
                  <a:pt x="7905" y="1841"/>
                  <a:pt x="7927" y="1944"/>
                  <a:pt x="7976" y="2029"/>
                </a:cubicBezTo>
                <a:cubicBezTo>
                  <a:pt x="8012" y="2082"/>
                  <a:pt x="8061" y="2136"/>
                  <a:pt x="8110" y="2180"/>
                </a:cubicBezTo>
                <a:cubicBezTo>
                  <a:pt x="8034" y="2153"/>
                  <a:pt x="7954" y="2127"/>
                  <a:pt x="7878" y="2100"/>
                </a:cubicBezTo>
                <a:cubicBezTo>
                  <a:pt x="7744" y="1948"/>
                  <a:pt x="7597" y="1801"/>
                  <a:pt x="7445" y="1663"/>
                </a:cubicBezTo>
                <a:cubicBezTo>
                  <a:pt x="7370" y="1592"/>
                  <a:pt x="7289" y="1525"/>
                  <a:pt x="7196" y="1476"/>
                </a:cubicBezTo>
                <a:cubicBezTo>
                  <a:pt x="7205" y="1445"/>
                  <a:pt x="7209" y="1418"/>
                  <a:pt x="7205" y="1391"/>
                </a:cubicBezTo>
                <a:cubicBezTo>
                  <a:pt x="7205" y="1360"/>
                  <a:pt x="7196" y="1324"/>
                  <a:pt x="7182" y="1298"/>
                </a:cubicBezTo>
                <a:cubicBezTo>
                  <a:pt x="7209" y="1257"/>
                  <a:pt x="7245" y="1208"/>
                  <a:pt x="7303" y="1195"/>
                </a:cubicBezTo>
                <a:cubicBezTo>
                  <a:pt x="7312" y="1191"/>
                  <a:pt x="7321" y="1191"/>
                  <a:pt x="7329" y="1191"/>
                </a:cubicBezTo>
                <a:close/>
                <a:moveTo>
                  <a:pt x="3326" y="2113"/>
                </a:moveTo>
                <a:cubicBezTo>
                  <a:pt x="3362" y="2122"/>
                  <a:pt x="3398" y="2131"/>
                  <a:pt x="3438" y="2145"/>
                </a:cubicBezTo>
                <a:cubicBezTo>
                  <a:pt x="3424" y="2162"/>
                  <a:pt x="3415" y="2180"/>
                  <a:pt x="3411" y="2203"/>
                </a:cubicBezTo>
                <a:cubicBezTo>
                  <a:pt x="3371" y="2176"/>
                  <a:pt x="3331" y="2153"/>
                  <a:pt x="3291" y="2131"/>
                </a:cubicBezTo>
                <a:lnTo>
                  <a:pt x="3326" y="2113"/>
                </a:lnTo>
                <a:close/>
                <a:moveTo>
                  <a:pt x="3991" y="2087"/>
                </a:moveTo>
                <a:cubicBezTo>
                  <a:pt x="4031" y="2087"/>
                  <a:pt x="4066" y="2091"/>
                  <a:pt x="4106" y="2091"/>
                </a:cubicBezTo>
                <a:cubicBezTo>
                  <a:pt x="4129" y="2091"/>
                  <a:pt x="4147" y="2096"/>
                  <a:pt x="4169" y="2096"/>
                </a:cubicBezTo>
                <a:cubicBezTo>
                  <a:pt x="4106" y="2131"/>
                  <a:pt x="4044" y="2167"/>
                  <a:pt x="3982" y="2203"/>
                </a:cubicBezTo>
                <a:lnTo>
                  <a:pt x="3982" y="2189"/>
                </a:lnTo>
                <a:cubicBezTo>
                  <a:pt x="3982" y="2153"/>
                  <a:pt x="3986" y="2122"/>
                  <a:pt x="3991" y="2087"/>
                </a:cubicBezTo>
                <a:close/>
                <a:moveTo>
                  <a:pt x="4811" y="2158"/>
                </a:moveTo>
                <a:cubicBezTo>
                  <a:pt x="4851" y="2167"/>
                  <a:pt x="4891" y="2171"/>
                  <a:pt x="4931" y="2176"/>
                </a:cubicBezTo>
                <a:cubicBezTo>
                  <a:pt x="4878" y="2189"/>
                  <a:pt x="4824" y="2198"/>
                  <a:pt x="4771" y="2207"/>
                </a:cubicBezTo>
                <a:lnTo>
                  <a:pt x="4762" y="2189"/>
                </a:lnTo>
                <a:cubicBezTo>
                  <a:pt x="4780" y="2180"/>
                  <a:pt x="4797" y="2171"/>
                  <a:pt x="4811" y="2158"/>
                </a:cubicBezTo>
                <a:close/>
                <a:moveTo>
                  <a:pt x="5578" y="2136"/>
                </a:moveTo>
                <a:cubicBezTo>
                  <a:pt x="5595" y="2158"/>
                  <a:pt x="5609" y="2176"/>
                  <a:pt x="5627" y="2194"/>
                </a:cubicBezTo>
                <a:cubicBezTo>
                  <a:pt x="5618" y="2207"/>
                  <a:pt x="5609" y="2216"/>
                  <a:pt x="5600" y="2225"/>
                </a:cubicBezTo>
                <a:cubicBezTo>
                  <a:pt x="5591" y="2220"/>
                  <a:pt x="5582" y="2216"/>
                  <a:pt x="5573" y="2216"/>
                </a:cubicBezTo>
                <a:cubicBezTo>
                  <a:pt x="5578" y="2189"/>
                  <a:pt x="5578" y="2162"/>
                  <a:pt x="5578" y="2136"/>
                </a:cubicBezTo>
                <a:close/>
                <a:moveTo>
                  <a:pt x="3843" y="2082"/>
                </a:moveTo>
                <a:cubicBezTo>
                  <a:pt x="3870" y="2082"/>
                  <a:pt x="3901" y="2087"/>
                  <a:pt x="3933" y="2087"/>
                </a:cubicBezTo>
                <a:cubicBezTo>
                  <a:pt x="3924" y="2136"/>
                  <a:pt x="3919" y="2189"/>
                  <a:pt x="3919" y="2243"/>
                </a:cubicBezTo>
                <a:lnTo>
                  <a:pt x="3906" y="2252"/>
                </a:lnTo>
                <a:cubicBezTo>
                  <a:pt x="3817" y="2211"/>
                  <a:pt x="3723" y="2176"/>
                  <a:pt x="3625" y="2145"/>
                </a:cubicBezTo>
                <a:cubicBezTo>
                  <a:pt x="3603" y="2136"/>
                  <a:pt x="3580" y="2127"/>
                  <a:pt x="3558" y="2122"/>
                </a:cubicBezTo>
                <a:cubicBezTo>
                  <a:pt x="3612" y="2096"/>
                  <a:pt x="3687" y="2087"/>
                  <a:pt x="3741" y="2087"/>
                </a:cubicBezTo>
                <a:cubicBezTo>
                  <a:pt x="3777" y="2087"/>
                  <a:pt x="3808" y="2082"/>
                  <a:pt x="3843" y="2082"/>
                </a:cubicBezTo>
                <a:close/>
                <a:moveTo>
                  <a:pt x="5283" y="2243"/>
                </a:moveTo>
                <a:cubicBezTo>
                  <a:pt x="5341" y="2256"/>
                  <a:pt x="5399" y="2269"/>
                  <a:pt x="5453" y="2283"/>
                </a:cubicBezTo>
                <a:lnTo>
                  <a:pt x="5453" y="2292"/>
                </a:lnTo>
                <a:cubicBezTo>
                  <a:pt x="5399" y="2278"/>
                  <a:pt x="5341" y="2269"/>
                  <a:pt x="5288" y="2256"/>
                </a:cubicBezTo>
                <a:lnTo>
                  <a:pt x="5283" y="2243"/>
                </a:lnTo>
                <a:close/>
                <a:moveTo>
                  <a:pt x="5747" y="2131"/>
                </a:moveTo>
                <a:cubicBezTo>
                  <a:pt x="5787" y="2149"/>
                  <a:pt x="5827" y="2167"/>
                  <a:pt x="5867" y="2180"/>
                </a:cubicBezTo>
                <a:cubicBezTo>
                  <a:pt x="5894" y="2194"/>
                  <a:pt x="5925" y="2203"/>
                  <a:pt x="5952" y="2211"/>
                </a:cubicBezTo>
                <a:cubicBezTo>
                  <a:pt x="5894" y="2238"/>
                  <a:pt x="5841" y="2265"/>
                  <a:pt x="5787" y="2292"/>
                </a:cubicBezTo>
                <a:cubicBezTo>
                  <a:pt x="5756" y="2256"/>
                  <a:pt x="5734" y="2225"/>
                  <a:pt x="5707" y="2194"/>
                </a:cubicBezTo>
                <a:cubicBezTo>
                  <a:pt x="5720" y="2176"/>
                  <a:pt x="5734" y="2153"/>
                  <a:pt x="5747" y="2136"/>
                </a:cubicBezTo>
                <a:lnTo>
                  <a:pt x="5747" y="2131"/>
                </a:lnTo>
                <a:close/>
                <a:moveTo>
                  <a:pt x="4280" y="2100"/>
                </a:moveTo>
                <a:cubicBezTo>
                  <a:pt x="4414" y="2109"/>
                  <a:pt x="4543" y="2122"/>
                  <a:pt x="4673" y="2140"/>
                </a:cubicBezTo>
                <a:cubicBezTo>
                  <a:pt x="4677" y="2149"/>
                  <a:pt x="4682" y="2158"/>
                  <a:pt x="4686" y="2167"/>
                </a:cubicBezTo>
                <a:cubicBezTo>
                  <a:pt x="4641" y="2194"/>
                  <a:pt x="4601" y="2216"/>
                  <a:pt x="4557" y="2243"/>
                </a:cubicBezTo>
                <a:cubicBezTo>
                  <a:pt x="4383" y="2269"/>
                  <a:pt x="4213" y="2292"/>
                  <a:pt x="4040" y="2314"/>
                </a:cubicBezTo>
                <a:cubicBezTo>
                  <a:pt x="4017" y="2305"/>
                  <a:pt x="3999" y="2296"/>
                  <a:pt x="3982" y="2287"/>
                </a:cubicBezTo>
                <a:lnTo>
                  <a:pt x="3982" y="2274"/>
                </a:lnTo>
                <a:cubicBezTo>
                  <a:pt x="4053" y="2225"/>
                  <a:pt x="4129" y="2180"/>
                  <a:pt x="4205" y="2140"/>
                </a:cubicBezTo>
                <a:cubicBezTo>
                  <a:pt x="4231" y="2127"/>
                  <a:pt x="4258" y="2113"/>
                  <a:pt x="4280" y="2100"/>
                </a:cubicBezTo>
                <a:close/>
                <a:moveTo>
                  <a:pt x="5586" y="2318"/>
                </a:moveTo>
                <a:cubicBezTo>
                  <a:pt x="5618" y="2323"/>
                  <a:pt x="5644" y="2332"/>
                  <a:pt x="5671" y="2341"/>
                </a:cubicBezTo>
                <a:lnTo>
                  <a:pt x="5658" y="2345"/>
                </a:lnTo>
                <a:lnTo>
                  <a:pt x="5649" y="2350"/>
                </a:lnTo>
                <a:cubicBezTo>
                  <a:pt x="5627" y="2341"/>
                  <a:pt x="5600" y="2332"/>
                  <a:pt x="5578" y="2327"/>
                </a:cubicBezTo>
                <a:lnTo>
                  <a:pt x="5586" y="2318"/>
                </a:lnTo>
                <a:close/>
                <a:moveTo>
                  <a:pt x="3500" y="2162"/>
                </a:moveTo>
                <a:cubicBezTo>
                  <a:pt x="3616" y="2198"/>
                  <a:pt x="3736" y="2238"/>
                  <a:pt x="3848" y="2287"/>
                </a:cubicBezTo>
                <a:cubicBezTo>
                  <a:pt x="3817" y="2305"/>
                  <a:pt x="3790" y="2323"/>
                  <a:pt x="3763" y="2345"/>
                </a:cubicBezTo>
                <a:cubicBezTo>
                  <a:pt x="3723" y="2350"/>
                  <a:pt x="3687" y="2350"/>
                  <a:pt x="3652" y="2354"/>
                </a:cubicBezTo>
                <a:cubicBezTo>
                  <a:pt x="3594" y="2314"/>
                  <a:pt x="3536" y="2274"/>
                  <a:pt x="3473" y="2238"/>
                </a:cubicBezTo>
                <a:cubicBezTo>
                  <a:pt x="3473" y="2220"/>
                  <a:pt x="3473" y="2198"/>
                  <a:pt x="3487" y="2176"/>
                </a:cubicBezTo>
                <a:lnTo>
                  <a:pt x="3500" y="2162"/>
                </a:lnTo>
                <a:close/>
                <a:moveTo>
                  <a:pt x="4405" y="2323"/>
                </a:moveTo>
                <a:lnTo>
                  <a:pt x="4405" y="2323"/>
                </a:lnTo>
                <a:cubicBezTo>
                  <a:pt x="4396" y="2327"/>
                  <a:pt x="4387" y="2332"/>
                  <a:pt x="4378" y="2336"/>
                </a:cubicBezTo>
                <a:cubicBezTo>
                  <a:pt x="4298" y="2350"/>
                  <a:pt x="4218" y="2359"/>
                  <a:pt x="4142" y="2367"/>
                </a:cubicBezTo>
                <a:lnTo>
                  <a:pt x="4124" y="2359"/>
                </a:lnTo>
                <a:cubicBezTo>
                  <a:pt x="4218" y="2350"/>
                  <a:pt x="4312" y="2336"/>
                  <a:pt x="4405" y="2323"/>
                </a:cubicBezTo>
                <a:close/>
                <a:moveTo>
                  <a:pt x="6474" y="1966"/>
                </a:moveTo>
                <a:cubicBezTo>
                  <a:pt x="6491" y="2015"/>
                  <a:pt x="6509" y="2064"/>
                  <a:pt x="6527" y="2109"/>
                </a:cubicBezTo>
                <a:cubicBezTo>
                  <a:pt x="6563" y="2203"/>
                  <a:pt x="6598" y="2301"/>
                  <a:pt x="6634" y="2394"/>
                </a:cubicBezTo>
                <a:cubicBezTo>
                  <a:pt x="6465" y="2341"/>
                  <a:pt x="6291" y="2278"/>
                  <a:pt x="6121" y="2216"/>
                </a:cubicBezTo>
                <a:cubicBezTo>
                  <a:pt x="6112" y="2216"/>
                  <a:pt x="6104" y="2211"/>
                  <a:pt x="6095" y="2207"/>
                </a:cubicBezTo>
                <a:cubicBezTo>
                  <a:pt x="6228" y="2136"/>
                  <a:pt x="6358" y="2055"/>
                  <a:pt x="6474" y="1966"/>
                </a:cubicBezTo>
                <a:close/>
                <a:moveTo>
                  <a:pt x="5524" y="2372"/>
                </a:moveTo>
                <a:cubicBezTo>
                  <a:pt x="5537" y="2376"/>
                  <a:pt x="5551" y="2376"/>
                  <a:pt x="5569" y="2381"/>
                </a:cubicBezTo>
                <a:lnTo>
                  <a:pt x="5502" y="2408"/>
                </a:lnTo>
                <a:cubicBezTo>
                  <a:pt x="5506" y="2399"/>
                  <a:pt x="5511" y="2390"/>
                  <a:pt x="5520" y="2381"/>
                </a:cubicBezTo>
                <a:lnTo>
                  <a:pt x="5524" y="2372"/>
                </a:lnTo>
                <a:close/>
                <a:moveTo>
                  <a:pt x="3919" y="2381"/>
                </a:moveTo>
                <a:lnTo>
                  <a:pt x="3919" y="2399"/>
                </a:lnTo>
                <a:cubicBezTo>
                  <a:pt x="3870" y="2403"/>
                  <a:pt x="3817" y="2408"/>
                  <a:pt x="3763" y="2412"/>
                </a:cubicBezTo>
                <a:cubicBezTo>
                  <a:pt x="3772" y="2408"/>
                  <a:pt x="3777" y="2403"/>
                  <a:pt x="3785" y="2399"/>
                </a:cubicBezTo>
                <a:cubicBezTo>
                  <a:pt x="3830" y="2394"/>
                  <a:pt x="3875" y="2390"/>
                  <a:pt x="3919" y="2381"/>
                </a:cubicBezTo>
                <a:close/>
                <a:moveTo>
                  <a:pt x="5301" y="2318"/>
                </a:moveTo>
                <a:cubicBezTo>
                  <a:pt x="5315" y="2318"/>
                  <a:pt x="5328" y="2323"/>
                  <a:pt x="5341" y="2323"/>
                </a:cubicBezTo>
                <a:cubicBezTo>
                  <a:pt x="5377" y="2332"/>
                  <a:pt x="5408" y="2336"/>
                  <a:pt x="5439" y="2345"/>
                </a:cubicBezTo>
                <a:lnTo>
                  <a:pt x="5435" y="2363"/>
                </a:lnTo>
                <a:cubicBezTo>
                  <a:pt x="5404" y="2385"/>
                  <a:pt x="5368" y="2403"/>
                  <a:pt x="5337" y="2425"/>
                </a:cubicBezTo>
                <a:cubicBezTo>
                  <a:pt x="5319" y="2390"/>
                  <a:pt x="5310" y="2354"/>
                  <a:pt x="5301" y="2318"/>
                </a:cubicBezTo>
                <a:close/>
                <a:moveTo>
                  <a:pt x="4124" y="2430"/>
                </a:moveTo>
                <a:lnTo>
                  <a:pt x="4147" y="2439"/>
                </a:lnTo>
                <a:cubicBezTo>
                  <a:pt x="4093" y="2461"/>
                  <a:pt x="4044" y="2479"/>
                  <a:pt x="3995" y="2497"/>
                </a:cubicBezTo>
                <a:cubicBezTo>
                  <a:pt x="3995" y="2479"/>
                  <a:pt x="3991" y="2461"/>
                  <a:pt x="3991" y="2443"/>
                </a:cubicBezTo>
                <a:cubicBezTo>
                  <a:pt x="4035" y="2439"/>
                  <a:pt x="4080" y="2434"/>
                  <a:pt x="4124" y="2430"/>
                </a:cubicBezTo>
                <a:close/>
                <a:moveTo>
                  <a:pt x="7022" y="1846"/>
                </a:moveTo>
                <a:cubicBezTo>
                  <a:pt x="7093" y="1877"/>
                  <a:pt x="7160" y="1904"/>
                  <a:pt x="7231" y="1931"/>
                </a:cubicBezTo>
                <a:cubicBezTo>
                  <a:pt x="7432" y="2006"/>
                  <a:pt x="7633" y="2078"/>
                  <a:pt x="7833" y="2145"/>
                </a:cubicBezTo>
                <a:cubicBezTo>
                  <a:pt x="7842" y="2153"/>
                  <a:pt x="7847" y="2162"/>
                  <a:pt x="7855" y="2171"/>
                </a:cubicBezTo>
                <a:cubicBezTo>
                  <a:pt x="7949" y="2283"/>
                  <a:pt x="8034" y="2399"/>
                  <a:pt x="8114" y="2519"/>
                </a:cubicBezTo>
                <a:cubicBezTo>
                  <a:pt x="8003" y="2439"/>
                  <a:pt x="7882" y="2363"/>
                  <a:pt x="7766" y="2292"/>
                </a:cubicBezTo>
                <a:cubicBezTo>
                  <a:pt x="7526" y="2140"/>
                  <a:pt x="7276" y="1997"/>
                  <a:pt x="7022" y="1864"/>
                </a:cubicBezTo>
                <a:lnTo>
                  <a:pt x="7022" y="1846"/>
                </a:lnTo>
                <a:close/>
                <a:moveTo>
                  <a:pt x="6652" y="1819"/>
                </a:moveTo>
                <a:lnTo>
                  <a:pt x="6661" y="1828"/>
                </a:lnTo>
                <a:cubicBezTo>
                  <a:pt x="6741" y="1899"/>
                  <a:pt x="6817" y="1975"/>
                  <a:pt x="6888" y="2055"/>
                </a:cubicBezTo>
                <a:cubicBezTo>
                  <a:pt x="6919" y="2091"/>
                  <a:pt x="6955" y="2127"/>
                  <a:pt x="6986" y="2162"/>
                </a:cubicBezTo>
                <a:cubicBezTo>
                  <a:pt x="7004" y="2269"/>
                  <a:pt x="7031" y="2376"/>
                  <a:pt x="7062" y="2483"/>
                </a:cubicBezTo>
                <a:cubicBezTo>
                  <a:pt x="7062" y="2497"/>
                  <a:pt x="7066" y="2510"/>
                  <a:pt x="7071" y="2523"/>
                </a:cubicBezTo>
                <a:cubicBezTo>
                  <a:pt x="6951" y="2488"/>
                  <a:pt x="6830" y="2457"/>
                  <a:pt x="6714" y="2417"/>
                </a:cubicBezTo>
                <a:cubicBezTo>
                  <a:pt x="6665" y="2292"/>
                  <a:pt x="6616" y="2167"/>
                  <a:pt x="6567" y="2042"/>
                </a:cubicBezTo>
                <a:cubicBezTo>
                  <a:pt x="6554" y="2006"/>
                  <a:pt x="6540" y="1966"/>
                  <a:pt x="6532" y="1926"/>
                </a:cubicBezTo>
                <a:cubicBezTo>
                  <a:pt x="6572" y="1890"/>
                  <a:pt x="6612" y="1855"/>
                  <a:pt x="6652" y="1819"/>
                </a:cubicBezTo>
                <a:close/>
                <a:moveTo>
                  <a:pt x="3928" y="2452"/>
                </a:moveTo>
                <a:cubicBezTo>
                  <a:pt x="3928" y="2474"/>
                  <a:pt x="3933" y="2497"/>
                  <a:pt x="3933" y="2519"/>
                </a:cubicBezTo>
                <a:cubicBezTo>
                  <a:pt x="3919" y="2523"/>
                  <a:pt x="3901" y="2528"/>
                  <a:pt x="3888" y="2532"/>
                </a:cubicBezTo>
                <a:cubicBezTo>
                  <a:pt x="3861" y="2510"/>
                  <a:pt x="3835" y="2488"/>
                  <a:pt x="3803" y="2466"/>
                </a:cubicBezTo>
                <a:cubicBezTo>
                  <a:pt x="3843" y="2461"/>
                  <a:pt x="3884" y="2457"/>
                  <a:pt x="3928" y="2452"/>
                </a:cubicBezTo>
                <a:close/>
                <a:moveTo>
                  <a:pt x="5649" y="2412"/>
                </a:moveTo>
                <a:cubicBezTo>
                  <a:pt x="5662" y="2417"/>
                  <a:pt x="5676" y="2421"/>
                  <a:pt x="5689" y="2425"/>
                </a:cubicBezTo>
                <a:cubicBezTo>
                  <a:pt x="5604" y="2474"/>
                  <a:pt x="5515" y="2519"/>
                  <a:pt x="5422" y="2559"/>
                </a:cubicBezTo>
                <a:lnTo>
                  <a:pt x="5408" y="2546"/>
                </a:lnTo>
                <a:cubicBezTo>
                  <a:pt x="5422" y="2528"/>
                  <a:pt x="5435" y="2510"/>
                  <a:pt x="5444" y="2492"/>
                </a:cubicBezTo>
                <a:cubicBezTo>
                  <a:pt x="5506" y="2470"/>
                  <a:pt x="5569" y="2443"/>
                  <a:pt x="5631" y="2417"/>
                </a:cubicBezTo>
                <a:lnTo>
                  <a:pt x="5649" y="2412"/>
                </a:lnTo>
                <a:close/>
                <a:moveTo>
                  <a:pt x="7071" y="2256"/>
                </a:moveTo>
                <a:lnTo>
                  <a:pt x="7071" y="2256"/>
                </a:lnTo>
                <a:cubicBezTo>
                  <a:pt x="7169" y="2367"/>
                  <a:pt x="7267" y="2483"/>
                  <a:pt x="7361" y="2599"/>
                </a:cubicBezTo>
                <a:cubicBezTo>
                  <a:pt x="7289" y="2581"/>
                  <a:pt x="7222" y="2564"/>
                  <a:pt x="7156" y="2546"/>
                </a:cubicBezTo>
                <a:lnTo>
                  <a:pt x="7142" y="2541"/>
                </a:lnTo>
                <a:cubicBezTo>
                  <a:pt x="7115" y="2448"/>
                  <a:pt x="7093" y="2354"/>
                  <a:pt x="7071" y="2256"/>
                </a:cubicBezTo>
                <a:close/>
                <a:moveTo>
                  <a:pt x="7089" y="2185"/>
                </a:moveTo>
                <a:cubicBezTo>
                  <a:pt x="7254" y="2336"/>
                  <a:pt x="7414" y="2492"/>
                  <a:pt x="7575" y="2653"/>
                </a:cubicBezTo>
                <a:cubicBezTo>
                  <a:pt x="7535" y="2644"/>
                  <a:pt x="7494" y="2635"/>
                  <a:pt x="7459" y="2626"/>
                </a:cubicBezTo>
                <a:cubicBezTo>
                  <a:pt x="7352" y="2492"/>
                  <a:pt x="7240" y="2359"/>
                  <a:pt x="7129" y="2229"/>
                </a:cubicBezTo>
                <a:cubicBezTo>
                  <a:pt x="7115" y="2216"/>
                  <a:pt x="7102" y="2198"/>
                  <a:pt x="7089" y="2185"/>
                </a:cubicBezTo>
                <a:close/>
                <a:moveTo>
                  <a:pt x="3652" y="2497"/>
                </a:moveTo>
                <a:cubicBezTo>
                  <a:pt x="3692" y="2519"/>
                  <a:pt x="3732" y="2546"/>
                  <a:pt x="3777" y="2568"/>
                </a:cubicBezTo>
                <a:cubicBezTo>
                  <a:pt x="3665" y="2604"/>
                  <a:pt x="3554" y="2630"/>
                  <a:pt x="3442" y="2657"/>
                </a:cubicBezTo>
                <a:cubicBezTo>
                  <a:pt x="3514" y="2604"/>
                  <a:pt x="3580" y="2546"/>
                  <a:pt x="3652" y="2497"/>
                </a:cubicBezTo>
                <a:close/>
                <a:moveTo>
                  <a:pt x="6046" y="2247"/>
                </a:moveTo>
                <a:cubicBezTo>
                  <a:pt x="6246" y="2323"/>
                  <a:pt x="6456" y="2399"/>
                  <a:pt x="6665" y="2461"/>
                </a:cubicBezTo>
                <a:cubicBezTo>
                  <a:pt x="6692" y="2532"/>
                  <a:pt x="6719" y="2604"/>
                  <a:pt x="6750" y="2675"/>
                </a:cubicBezTo>
                <a:cubicBezTo>
                  <a:pt x="6505" y="2559"/>
                  <a:pt x="6251" y="2461"/>
                  <a:pt x="5992" y="2376"/>
                </a:cubicBezTo>
                <a:cubicBezTo>
                  <a:pt x="5965" y="2367"/>
                  <a:pt x="5939" y="2359"/>
                  <a:pt x="5912" y="2354"/>
                </a:cubicBezTo>
                <a:cubicBezTo>
                  <a:pt x="5939" y="2332"/>
                  <a:pt x="5965" y="2314"/>
                  <a:pt x="5992" y="2292"/>
                </a:cubicBezTo>
                <a:cubicBezTo>
                  <a:pt x="6010" y="2278"/>
                  <a:pt x="6028" y="2265"/>
                  <a:pt x="6046" y="2247"/>
                </a:cubicBezTo>
                <a:close/>
                <a:moveTo>
                  <a:pt x="5007" y="2292"/>
                </a:moveTo>
                <a:cubicBezTo>
                  <a:pt x="5078" y="2292"/>
                  <a:pt x="5154" y="2296"/>
                  <a:pt x="5230" y="2305"/>
                </a:cubicBezTo>
                <a:cubicBezTo>
                  <a:pt x="5234" y="2327"/>
                  <a:pt x="5239" y="2354"/>
                  <a:pt x="5243" y="2376"/>
                </a:cubicBezTo>
                <a:cubicBezTo>
                  <a:pt x="5252" y="2403"/>
                  <a:pt x="5265" y="2430"/>
                  <a:pt x="5279" y="2457"/>
                </a:cubicBezTo>
                <a:cubicBezTo>
                  <a:pt x="5172" y="2510"/>
                  <a:pt x="5065" y="2559"/>
                  <a:pt x="4958" y="2599"/>
                </a:cubicBezTo>
                <a:cubicBezTo>
                  <a:pt x="4887" y="2626"/>
                  <a:pt x="4815" y="2653"/>
                  <a:pt x="4744" y="2680"/>
                </a:cubicBezTo>
                <a:cubicBezTo>
                  <a:pt x="4802" y="2564"/>
                  <a:pt x="4815" y="2439"/>
                  <a:pt x="4797" y="2318"/>
                </a:cubicBezTo>
                <a:cubicBezTo>
                  <a:pt x="4842" y="2310"/>
                  <a:pt x="4891" y="2301"/>
                  <a:pt x="4936" y="2292"/>
                </a:cubicBezTo>
                <a:close/>
                <a:moveTo>
                  <a:pt x="4606" y="2354"/>
                </a:moveTo>
                <a:lnTo>
                  <a:pt x="4606" y="2354"/>
                </a:lnTo>
                <a:cubicBezTo>
                  <a:pt x="4548" y="2434"/>
                  <a:pt x="4548" y="2537"/>
                  <a:pt x="4566" y="2626"/>
                </a:cubicBezTo>
                <a:cubicBezTo>
                  <a:pt x="4575" y="2653"/>
                  <a:pt x="4579" y="2680"/>
                  <a:pt x="4588" y="2702"/>
                </a:cubicBezTo>
                <a:cubicBezTo>
                  <a:pt x="4494" y="2608"/>
                  <a:pt x="4387" y="2523"/>
                  <a:pt x="4271" y="2448"/>
                </a:cubicBezTo>
                <a:cubicBezTo>
                  <a:pt x="4316" y="2430"/>
                  <a:pt x="4365" y="2408"/>
                  <a:pt x="4410" y="2390"/>
                </a:cubicBezTo>
                <a:cubicBezTo>
                  <a:pt x="4472" y="2376"/>
                  <a:pt x="4539" y="2367"/>
                  <a:pt x="4606" y="2354"/>
                </a:cubicBezTo>
                <a:close/>
                <a:moveTo>
                  <a:pt x="4735" y="2332"/>
                </a:moveTo>
                <a:cubicBezTo>
                  <a:pt x="4753" y="2448"/>
                  <a:pt x="4735" y="2564"/>
                  <a:pt x="4677" y="2671"/>
                </a:cubicBezTo>
                <a:cubicBezTo>
                  <a:pt x="4668" y="2684"/>
                  <a:pt x="4664" y="2693"/>
                  <a:pt x="4659" y="2702"/>
                </a:cubicBezTo>
                <a:cubicBezTo>
                  <a:pt x="4646" y="2675"/>
                  <a:pt x="4637" y="2644"/>
                  <a:pt x="4632" y="2617"/>
                </a:cubicBezTo>
                <a:cubicBezTo>
                  <a:pt x="4610" y="2537"/>
                  <a:pt x="4606" y="2439"/>
                  <a:pt x="4673" y="2372"/>
                </a:cubicBezTo>
                <a:cubicBezTo>
                  <a:pt x="4686" y="2354"/>
                  <a:pt x="4704" y="2345"/>
                  <a:pt x="4726" y="2332"/>
                </a:cubicBezTo>
                <a:close/>
                <a:moveTo>
                  <a:pt x="7945" y="2185"/>
                </a:moveTo>
                <a:lnTo>
                  <a:pt x="7958" y="2189"/>
                </a:lnTo>
                <a:cubicBezTo>
                  <a:pt x="8043" y="2216"/>
                  <a:pt x="8127" y="2247"/>
                  <a:pt x="8212" y="2274"/>
                </a:cubicBezTo>
                <a:cubicBezTo>
                  <a:pt x="8239" y="2336"/>
                  <a:pt x="8266" y="2399"/>
                  <a:pt x="8288" y="2461"/>
                </a:cubicBezTo>
                <a:cubicBezTo>
                  <a:pt x="8319" y="2555"/>
                  <a:pt x="8350" y="2644"/>
                  <a:pt x="8373" y="2737"/>
                </a:cubicBezTo>
                <a:cubicBezTo>
                  <a:pt x="8337" y="2697"/>
                  <a:pt x="8297" y="2662"/>
                  <a:pt x="8252" y="2626"/>
                </a:cubicBezTo>
                <a:cubicBezTo>
                  <a:pt x="8163" y="2470"/>
                  <a:pt x="8061" y="2323"/>
                  <a:pt x="7945" y="2185"/>
                </a:cubicBezTo>
                <a:close/>
                <a:moveTo>
                  <a:pt x="7022" y="1926"/>
                </a:moveTo>
                <a:lnTo>
                  <a:pt x="7022" y="1926"/>
                </a:lnTo>
                <a:cubicBezTo>
                  <a:pt x="7093" y="1966"/>
                  <a:pt x="7165" y="2006"/>
                  <a:pt x="7236" y="2042"/>
                </a:cubicBezTo>
                <a:cubicBezTo>
                  <a:pt x="7392" y="2131"/>
                  <a:pt x="7548" y="2225"/>
                  <a:pt x="7699" y="2318"/>
                </a:cubicBezTo>
                <a:cubicBezTo>
                  <a:pt x="7842" y="2408"/>
                  <a:pt x="7989" y="2501"/>
                  <a:pt x="8123" y="2604"/>
                </a:cubicBezTo>
                <a:cubicBezTo>
                  <a:pt x="8150" y="2622"/>
                  <a:pt x="8176" y="2644"/>
                  <a:pt x="8199" y="2662"/>
                </a:cubicBezTo>
                <a:cubicBezTo>
                  <a:pt x="8217" y="2693"/>
                  <a:pt x="8234" y="2724"/>
                  <a:pt x="8248" y="2755"/>
                </a:cubicBezTo>
                <a:cubicBezTo>
                  <a:pt x="8056" y="2742"/>
                  <a:pt x="7869" y="2715"/>
                  <a:pt x="7682" y="2675"/>
                </a:cubicBezTo>
                <a:cubicBezTo>
                  <a:pt x="7597" y="2590"/>
                  <a:pt x="7512" y="2510"/>
                  <a:pt x="7428" y="2430"/>
                </a:cubicBezTo>
                <a:cubicBezTo>
                  <a:pt x="7303" y="2305"/>
                  <a:pt x="7169" y="2180"/>
                  <a:pt x="7035" y="2060"/>
                </a:cubicBezTo>
                <a:cubicBezTo>
                  <a:pt x="7035" y="2051"/>
                  <a:pt x="7035" y="2042"/>
                  <a:pt x="7031" y="2033"/>
                </a:cubicBezTo>
                <a:cubicBezTo>
                  <a:pt x="7026" y="1997"/>
                  <a:pt x="7026" y="1962"/>
                  <a:pt x="7022" y="1926"/>
                </a:cubicBezTo>
                <a:close/>
                <a:moveTo>
                  <a:pt x="4209" y="2474"/>
                </a:moveTo>
                <a:cubicBezTo>
                  <a:pt x="4249" y="2501"/>
                  <a:pt x="4289" y="2528"/>
                  <a:pt x="4325" y="2555"/>
                </a:cubicBezTo>
                <a:cubicBezTo>
                  <a:pt x="4405" y="2613"/>
                  <a:pt x="4476" y="2680"/>
                  <a:pt x="4548" y="2746"/>
                </a:cubicBezTo>
                <a:cubicBezTo>
                  <a:pt x="4490" y="2764"/>
                  <a:pt x="4432" y="2782"/>
                  <a:pt x="4378" y="2800"/>
                </a:cubicBezTo>
                <a:cubicBezTo>
                  <a:pt x="4258" y="2746"/>
                  <a:pt x="4138" y="2693"/>
                  <a:pt x="4022" y="2635"/>
                </a:cubicBezTo>
                <a:cubicBezTo>
                  <a:pt x="4013" y="2608"/>
                  <a:pt x="4008" y="2581"/>
                  <a:pt x="4004" y="2555"/>
                </a:cubicBezTo>
                <a:cubicBezTo>
                  <a:pt x="4071" y="2532"/>
                  <a:pt x="4142" y="2506"/>
                  <a:pt x="4209" y="2474"/>
                </a:cubicBezTo>
                <a:close/>
                <a:moveTo>
                  <a:pt x="5404" y="2630"/>
                </a:moveTo>
                <a:cubicBezTo>
                  <a:pt x="5471" y="2697"/>
                  <a:pt x="5551" y="2755"/>
                  <a:pt x="5640" y="2809"/>
                </a:cubicBezTo>
                <a:cubicBezTo>
                  <a:pt x="5595" y="2809"/>
                  <a:pt x="5555" y="2804"/>
                  <a:pt x="5511" y="2804"/>
                </a:cubicBezTo>
                <a:lnTo>
                  <a:pt x="5444" y="2804"/>
                </a:lnTo>
                <a:cubicBezTo>
                  <a:pt x="5341" y="2809"/>
                  <a:pt x="5239" y="2809"/>
                  <a:pt x="5136" y="2813"/>
                </a:cubicBezTo>
                <a:lnTo>
                  <a:pt x="5145" y="2809"/>
                </a:lnTo>
                <a:cubicBezTo>
                  <a:pt x="5208" y="2764"/>
                  <a:pt x="5265" y="2720"/>
                  <a:pt x="5315" y="2666"/>
                </a:cubicBezTo>
                <a:cubicBezTo>
                  <a:pt x="5346" y="2657"/>
                  <a:pt x="5372" y="2644"/>
                  <a:pt x="5404" y="2630"/>
                </a:cubicBezTo>
                <a:close/>
                <a:moveTo>
                  <a:pt x="5315" y="2546"/>
                </a:moveTo>
                <a:lnTo>
                  <a:pt x="5315" y="2546"/>
                </a:lnTo>
                <a:cubicBezTo>
                  <a:pt x="5301" y="2559"/>
                  <a:pt x="5288" y="2573"/>
                  <a:pt x="5270" y="2590"/>
                </a:cubicBezTo>
                <a:cubicBezTo>
                  <a:pt x="5248" y="2608"/>
                  <a:pt x="5225" y="2630"/>
                  <a:pt x="5199" y="2653"/>
                </a:cubicBezTo>
                <a:cubicBezTo>
                  <a:pt x="5038" y="2711"/>
                  <a:pt x="4873" y="2764"/>
                  <a:pt x="4708" y="2818"/>
                </a:cubicBezTo>
                <a:cubicBezTo>
                  <a:pt x="4699" y="2804"/>
                  <a:pt x="4695" y="2787"/>
                  <a:pt x="4686" y="2773"/>
                </a:cubicBezTo>
                <a:lnTo>
                  <a:pt x="4686" y="2769"/>
                </a:lnTo>
                <a:cubicBezTo>
                  <a:pt x="4900" y="2697"/>
                  <a:pt x="5109" y="2622"/>
                  <a:pt x="5315" y="2546"/>
                </a:cubicBezTo>
                <a:close/>
                <a:moveTo>
                  <a:pt x="5052" y="2764"/>
                </a:moveTo>
                <a:lnTo>
                  <a:pt x="5052" y="2764"/>
                </a:lnTo>
                <a:cubicBezTo>
                  <a:pt x="5020" y="2782"/>
                  <a:pt x="4989" y="2804"/>
                  <a:pt x="4958" y="2822"/>
                </a:cubicBezTo>
                <a:lnTo>
                  <a:pt x="4869" y="2822"/>
                </a:lnTo>
                <a:cubicBezTo>
                  <a:pt x="4922" y="2804"/>
                  <a:pt x="4976" y="2787"/>
                  <a:pt x="5034" y="2769"/>
                </a:cubicBezTo>
                <a:lnTo>
                  <a:pt x="5052" y="2764"/>
                </a:lnTo>
                <a:close/>
                <a:moveTo>
                  <a:pt x="5760" y="2452"/>
                </a:moveTo>
                <a:cubicBezTo>
                  <a:pt x="5809" y="2470"/>
                  <a:pt x="5858" y="2492"/>
                  <a:pt x="5903" y="2515"/>
                </a:cubicBezTo>
                <a:cubicBezTo>
                  <a:pt x="5934" y="2546"/>
                  <a:pt x="5961" y="2577"/>
                  <a:pt x="5992" y="2604"/>
                </a:cubicBezTo>
                <a:cubicBezTo>
                  <a:pt x="6063" y="2680"/>
                  <a:pt x="6139" y="2755"/>
                  <a:pt x="6215" y="2827"/>
                </a:cubicBezTo>
                <a:cubicBezTo>
                  <a:pt x="6139" y="2822"/>
                  <a:pt x="6063" y="2822"/>
                  <a:pt x="5992" y="2818"/>
                </a:cubicBezTo>
                <a:cubicBezTo>
                  <a:pt x="5916" y="2813"/>
                  <a:pt x="5841" y="2813"/>
                  <a:pt x="5769" y="2809"/>
                </a:cubicBezTo>
                <a:cubicBezTo>
                  <a:pt x="5653" y="2755"/>
                  <a:pt x="5551" y="2688"/>
                  <a:pt x="5462" y="2604"/>
                </a:cubicBezTo>
                <a:cubicBezTo>
                  <a:pt x="5564" y="2564"/>
                  <a:pt x="5658" y="2515"/>
                  <a:pt x="5751" y="2461"/>
                </a:cubicBezTo>
                <a:lnTo>
                  <a:pt x="5760" y="2452"/>
                </a:lnTo>
                <a:close/>
                <a:moveTo>
                  <a:pt x="4133" y="2751"/>
                </a:moveTo>
                <a:lnTo>
                  <a:pt x="4133" y="2751"/>
                </a:lnTo>
                <a:cubicBezTo>
                  <a:pt x="4187" y="2778"/>
                  <a:pt x="4236" y="2800"/>
                  <a:pt x="4289" y="2822"/>
                </a:cubicBezTo>
                <a:cubicBezTo>
                  <a:pt x="4267" y="2831"/>
                  <a:pt x="4245" y="2836"/>
                  <a:pt x="4218" y="2844"/>
                </a:cubicBezTo>
                <a:cubicBezTo>
                  <a:pt x="4191" y="2813"/>
                  <a:pt x="4160" y="2782"/>
                  <a:pt x="4133" y="2751"/>
                </a:cubicBezTo>
                <a:close/>
                <a:moveTo>
                  <a:pt x="6068" y="2595"/>
                </a:moveTo>
                <a:cubicBezTo>
                  <a:pt x="6211" y="2675"/>
                  <a:pt x="6344" y="2760"/>
                  <a:pt x="6478" y="2844"/>
                </a:cubicBezTo>
                <a:cubicBezTo>
                  <a:pt x="6420" y="2840"/>
                  <a:pt x="6367" y="2836"/>
                  <a:pt x="6309" y="2836"/>
                </a:cubicBezTo>
                <a:cubicBezTo>
                  <a:pt x="6224" y="2755"/>
                  <a:pt x="6144" y="2680"/>
                  <a:pt x="6068" y="2595"/>
                </a:cubicBezTo>
                <a:close/>
                <a:moveTo>
                  <a:pt x="4583" y="2804"/>
                </a:moveTo>
                <a:cubicBezTo>
                  <a:pt x="4570" y="2818"/>
                  <a:pt x="4557" y="2836"/>
                  <a:pt x="4539" y="2849"/>
                </a:cubicBezTo>
                <a:lnTo>
                  <a:pt x="4499" y="2849"/>
                </a:lnTo>
                <a:cubicBezTo>
                  <a:pt x="4490" y="2849"/>
                  <a:pt x="4481" y="2844"/>
                  <a:pt x="4472" y="2840"/>
                </a:cubicBezTo>
                <a:cubicBezTo>
                  <a:pt x="4508" y="2827"/>
                  <a:pt x="4543" y="2818"/>
                  <a:pt x="4583" y="2804"/>
                </a:cubicBezTo>
                <a:close/>
                <a:moveTo>
                  <a:pt x="5903" y="2421"/>
                </a:moveTo>
                <a:cubicBezTo>
                  <a:pt x="5930" y="2434"/>
                  <a:pt x="5961" y="2448"/>
                  <a:pt x="5992" y="2461"/>
                </a:cubicBezTo>
                <a:cubicBezTo>
                  <a:pt x="6117" y="2523"/>
                  <a:pt x="6242" y="2581"/>
                  <a:pt x="6362" y="2648"/>
                </a:cubicBezTo>
                <a:cubicBezTo>
                  <a:pt x="6487" y="2715"/>
                  <a:pt x="6607" y="2791"/>
                  <a:pt x="6728" y="2871"/>
                </a:cubicBezTo>
                <a:cubicBezTo>
                  <a:pt x="6683" y="2867"/>
                  <a:pt x="6643" y="2862"/>
                  <a:pt x="6603" y="2858"/>
                </a:cubicBezTo>
                <a:cubicBezTo>
                  <a:pt x="6465" y="2764"/>
                  <a:pt x="6322" y="2675"/>
                  <a:pt x="6179" y="2590"/>
                </a:cubicBezTo>
                <a:cubicBezTo>
                  <a:pt x="6117" y="2559"/>
                  <a:pt x="6055" y="2523"/>
                  <a:pt x="5992" y="2492"/>
                </a:cubicBezTo>
                <a:cubicBezTo>
                  <a:pt x="5974" y="2488"/>
                  <a:pt x="5961" y="2479"/>
                  <a:pt x="5948" y="2474"/>
                </a:cubicBezTo>
                <a:cubicBezTo>
                  <a:pt x="5934" y="2457"/>
                  <a:pt x="5916" y="2439"/>
                  <a:pt x="5903" y="2421"/>
                </a:cubicBezTo>
                <a:close/>
                <a:moveTo>
                  <a:pt x="4057" y="2764"/>
                </a:moveTo>
                <a:cubicBezTo>
                  <a:pt x="4089" y="2800"/>
                  <a:pt x="4120" y="2831"/>
                  <a:pt x="4151" y="2862"/>
                </a:cubicBezTo>
                <a:cubicBezTo>
                  <a:pt x="4133" y="2867"/>
                  <a:pt x="4115" y="2871"/>
                  <a:pt x="4098" y="2876"/>
                </a:cubicBezTo>
                <a:cubicBezTo>
                  <a:pt x="4084" y="2840"/>
                  <a:pt x="4071" y="2804"/>
                  <a:pt x="4057" y="2764"/>
                </a:cubicBezTo>
                <a:close/>
                <a:moveTo>
                  <a:pt x="6268" y="2532"/>
                </a:moveTo>
                <a:lnTo>
                  <a:pt x="6268" y="2532"/>
                </a:lnTo>
                <a:cubicBezTo>
                  <a:pt x="6442" y="2599"/>
                  <a:pt x="6616" y="2675"/>
                  <a:pt x="6786" y="2755"/>
                </a:cubicBezTo>
                <a:cubicBezTo>
                  <a:pt x="6803" y="2795"/>
                  <a:pt x="6821" y="2836"/>
                  <a:pt x="6844" y="2880"/>
                </a:cubicBezTo>
                <a:cubicBezTo>
                  <a:pt x="6665" y="2751"/>
                  <a:pt x="6469" y="2635"/>
                  <a:pt x="6268" y="2532"/>
                </a:cubicBezTo>
                <a:close/>
                <a:moveTo>
                  <a:pt x="6741" y="2483"/>
                </a:moveTo>
                <a:cubicBezTo>
                  <a:pt x="6803" y="2506"/>
                  <a:pt x="6861" y="2523"/>
                  <a:pt x="6924" y="2541"/>
                </a:cubicBezTo>
                <a:cubicBezTo>
                  <a:pt x="6977" y="2555"/>
                  <a:pt x="7035" y="2573"/>
                  <a:pt x="7089" y="2586"/>
                </a:cubicBezTo>
                <a:cubicBezTo>
                  <a:pt x="7115" y="2688"/>
                  <a:pt x="7147" y="2791"/>
                  <a:pt x="7182" y="2894"/>
                </a:cubicBezTo>
                <a:cubicBezTo>
                  <a:pt x="7066" y="2831"/>
                  <a:pt x="6955" y="2769"/>
                  <a:pt x="6835" y="2715"/>
                </a:cubicBezTo>
                <a:cubicBezTo>
                  <a:pt x="6803" y="2639"/>
                  <a:pt x="6772" y="2564"/>
                  <a:pt x="6741" y="2483"/>
                </a:cubicBezTo>
                <a:close/>
                <a:moveTo>
                  <a:pt x="4838" y="2885"/>
                </a:moveTo>
                <a:cubicBezTo>
                  <a:pt x="4815" y="2894"/>
                  <a:pt x="4793" y="2902"/>
                  <a:pt x="4771" y="2911"/>
                </a:cubicBezTo>
                <a:cubicBezTo>
                  <a:pt x="4762" y="2902"/>
                  <a:pt x="4757" y="2898"/>
                  <a:pt x="4748" y="2889"/>
                </a:cubicBezTo>
                <a:cubicBezTo>
                  <a:pt x="4780" y="2885"/>
                  <a:pt x="4806" y="2885"/>
                  <a:pt x="4838" y="2885"/>
                </a:cubicBezTo>
                <a:close/>
                <a:moveTo>
                  <a:pt x="3843" y="2608"/>
                </a:moveTo>
                <a:cubicBezTo>
                  <a:pt x="3879" y="2626"/>
                  <a:pt x="3910" y="2644"/>
                  <a:pt x="3942" y="2662"/>
                </a:cubicBezTo>
                <a:cubicBezTo>
                  <a:pt x="3950" y="2666"/>
                  <a:pt x="3959" y="2675"/>
                  <a:pt x="3968" y="2680"/>
                </a:cubicBezTo>
                <a:cubicBezTo>
                  <a:pt x="3986" y="2755"/>
                  <a:pt x="4008" y="2822"/>
                  <a:pt x="4035" y="2894"/>
                </a:cubicBezTo>
                <a:cubicBezTo>
                  <a:pt x="4013" y="2898"/>
                  <a:pt x="3991" y="2902"/>
                  <a:pt x="3968" y="2911"/>
                </a:cubicBezTo>
                <a:cubicBezTo>
                  <a:pt x="3928" y="2916"/>
                  <a:pt x="3892" y="2920"/>
                  <a:pt x="3852" y="2925"/>
                </a:cubicBezTo>
                <a:cubicBezTo>
                  <a:pt x="3808" y="2916"/>
                  <a:pt x="3763" y="2907"/>
                  <a:pt x="3714" y="2898"/>
                </a:cubicBezTo>
                <a:cubicBezTo>
                  <a:pt x="3589" y="2840"/>
                  <a:pt x="3442" y="2804"/>
                  <a:pt x="3308" y="2773"/>
                </a:cubicBezTo>
                <a:cubicBezTo>
                  <a:pt x="3322" y="2760"/>
                  <a:pt x="3335" y="2751"/>
                  <a:pt x="3353" y="2737"/>
                </a:cubicBezTo>
                <a:lnTo>
                  <a:pt x="3371" y="2733"/>
                </a:lnTo>
                <a:cubicBezTo>
                  <a:pt x="3527" y="2702"/>
                  <a:pt x="3687" y="2657"/>
                  <a:pt x="3843" y="2608"/>
                </a:cubicBezTo>
                <a:close/>
                <a:moveTo>
                  <a:pt x="4673" y="2894"/>
                </a:moveTo>
                <a:cubicBezTo>
                  <a:pt x="4682" y="2907"/>
                  <a:pt x="4686" y="2920"/>
                  <a:pt x="4695" y="2929"/>
                </a:cubicBezTo>
                <a:cubicBezTo>
                  <a:pt x="4673" y="2920"/>
                  <a:pt x="4650" y="2911"/>
                  <a:pt x="4624" y="2902"/>
                </a:cubicBezTo>
                <a:cubicBezTo>
                  <a:pt x="4632" y="2902"/>
                  <a:pt x="4641" y="2898"/>
                  <a:pt x="4650" y="2894"/>
                </a:cubicBezTo>
                <a:close/>
                <a:moveTo>
                  <a:pt x="4539" y="2929"/>
                </a:moveTo>
                <a:cubicBezTo>
                  <a:pt x="4561" y="2938"/>
                  <a:pt x="4579" y="2947"/>
                  <a:pt x="4601" y="2951"/>
                </a:cubicBezTo>
                <a:cubicBezTo>
                  <a:pt x="4566" y="2956"/>
                  <a:pt x="4530" y="2960"/>
                  <a:pt x="4494" y="2965"/>
                </a:cubicBezTo>
                <a:cubicBezTo>
                  <a:pt x="4512" y="2951"/>
                  <a:pt x="4525" y="2943"/>
                  <a:pt x="4539" y="2929"/>
                </a:cubicBezTo>
                <a:close/>
                <a:moveTo>
                  <a:pt x="4218" y="2934"/>
                </a:moveTo>
                <a:cubicBezTo>
                  <a:pt x="4222" y="2943"/>
                  <a:pt x="4231" y="2951"/>
                  <a:pt x="4236" y="2956"/>
                </a:cubicBezTo>
                <a:cubicBezTo>
                  <a:pt x="4227" y="2960"/>
                  <a:pt x="4213" y="2965"/>
                  <a:pt x="4200" y="2969"/>
                </a:cubicBezTo>
                <a:cubicBezTo>
                  <a:pt x="4178" y="2965"/>
                  <a:pt x="4160" y="2965"/>
                  <a:pt x="4138" y="2960"/>
                </a:cubicBezTo>
                <a:lnTo>
                  <a:pt x="4129" y="2947"/>
                </a:lnTo>
                <a:cubicBezTo>
                  <a:pt x="4160" y="2943"/>
                  <a:pt x="4187" y="2938"/>
                  <a:pt x="4218" y="2934"/>
                </a:cubicBezTo>
                <a:close/>
                <a:moveTo>
                  <a:pt x="3242" y="2836"/>
                </a:moveTo>
                <a:cubicBezTo>
                  <a:pt x="3389" y="2880"/>
                  <a:pt x="3536" y="2916"/>
                  <a:pt x="3687" y="2951"/>
                </a:cubicBezTo>
                <a:cubicBezTo>
                  <a:pt x="3558" y="2969"/>
                  <a:pt x="3433" y="2992"/>
                  <a:pt x="3304" y="3014"/>
                </a:cubicBezTo>
                <a:cubicBezTo>
                  <a:pt x="3282" y="3009"/>
                  <a:pt x="3255" y="3005"/>
                  <a:pt x="3228" y="2996"/>
                </a:cubicBezTo>
                <a:cubicBezTo>
                  <a:pt x="3206" y="2992"/>
                  <a:pt x="3188" y="2987"/>
                  <a:pt x="3166" y="2978"/>
                </a:cubicBezTo>
                <a:lnTo>
                  <a:pt x="3170" y="2978"/>
                </a:lnTo>
                <a:cubicBezTo>
                  <a:pt x="3210" y="2978"/>
                  <a:pt x="3210" y="2925"/>
                  <a:pt x="3166" y="2925"/>
                </a:cubicBezTo>
                <a:lnTo>
                  <a:pt x="3144" y="2925"/>
                </a:lnTo>
                <a:cubicBezTo>
                  <a:pt x="3175" y="2894"/>
                  <a:pt x="3210" y="2862"/>
                  <a:pt x="3242" y="2836"/>
                </a:cubicBezTo>
                <a:close/>
                <a:moveTo>
                  <a:pt x="3937" y="2996"/>
                </a:moveTo>
                <a:cubicBezTo>
                  <a:pt x="3973" y="3000"/>
                  <a:pt x="4008" y="3005"/>
                  <a:pt x="4044" y="3009"/>
                </a:cubicBezTo>
                <a:cubicBezTo>
                  <a:pt x="4008" y="3018"/>
                  <a:pt x="3968" y="3027"/>
                  <a:pt x="3933" y="3036"/>
                </a:cubicBezTo>
                <a:cubicBezTo>
                  <a:pt x="3919" y="3027"/>
                  <a:pt x="3910" y="3014"/>
                  <a:pt x="3897" y="3005"/>
                </a:cubicBezTo>
                <a:cubicBezTo>
                  <a:pt x="3910" y="3000"/>
                  <a:pt x="3924" y="3000"/>
                  <a:pt x="3937" y="2996"/>
                </a:cubicBezTo>
                <a:close/>
                <a:moveTo>
                  <a:pt x="6942" y="2951"/>
                </a:moveTo>
                <a:lnTo>
                  <a:pt x="6942" y="2951"/>
                </a:lnTo>
                <a:cubicBezTo>
                  <a:pt x="6973" y="2956"/>
                  <a:pt x="7000" y="2956"/>
                  <a:pt x="7026" y="2960"/>
                </a:cubicBezTo>
                <a:cubicBezTo>
                  <a:pt x="7031" y="2987"/>
                  <a:pt x="7035" y="3014"/>
                  <a:pt x="7040" y="3041"/>
                </a:cubicBezTo>
                <a:cubicBezTo>
                  <a:pt x="7008" y="3014"/>
                  <a:pt x="6982" y="2987"/>
                  <a:pt x="6951" y="2960"/>
                </a:cubicBezTo>
                <a:lnTo>
                  <a:pt x="6942" y="2951"/>
                </a:lnTo>
                <a:close/>
                <a:moveTo>
                  <a:pt x="4713" y="2996"/>
                </a:moveTo>
                <a:cubicBezTo>
                  <a:pt x="4722" y="3000"/>
                  <a:pt x="4731" y="3005"/>
                  <a:pt x="4744" y="3009"/>
                </a:cubicBezTo>
                <a:lnTo>
                  <a:pt x="4744" y="3014"/>
                </a:lnTo>
                <a:cubicBezTo>
                  <a:pt x="4753" y="3023"/>
                  <a:pt x="4762" y="3036"/>
                  <a:pt x="4771" y="3050"/>
                </a:cubicBezTo>
                <a:cubicBezTo>
                  <a:pt x="4771" y="3054"/>
                  <a:pt x="4775" y="3058"/>
                  <a:pt x="4780" y="3063"/>
                </a:cubicBezTo>
                <a:cubicBezTo>
                  <a:pt x="4757" y="3058"/>
                  <a:pt x="4735" y="3058"/>
                  <a:pt x="4708" y="3054"/>
                </a:cubicBezTo>
                <a:cubicBezTo>
                  <a:pt x="4699" y="3054"/>
                  <a:pt x="4690" y="3050"/>
                  <a:pt x="4677" y="3050"/>
                </a:cubicBezTo>
                <a:cubicBezTo>
                  <a:pt x="4650" y="3045"/>
                  <a:pt x="4619" y="3045"/>
                  <a:pt x="4588" y="3041"/>
                </a:cubicBezTo>
                <a:cubicBezTo>
                  <a:pt x="4632" y="3027"/>
                  <a:pt x="4673" y="3014"/>
                  <a:pt x="4713" y="2996"/>
                </a:cubicBezTo>
                <a:close/>
                <a:moveTo>
                  <a:pt x="3054" y="3005"/>
                </a:moveTo>
                <a:cubicBezTo>
                  <a:pt x="3090" y="3018"/>
                  <a:pt x="3126" y="3027"/>
                  <a:pt x="3161" y="3036"/>
                </a:cubicBezTo>
                <a:lnTo>
                  <a:pt x="3175" y="3041"/>
                </a:lnTo>
                <a:cubicBezTo>
                  <a:pt x="3161" y="3045"/>
                  <a:pt x="3148" y="3045"/>
                  <a:pt x="3135" y="3050"/>
                </a:cubicBezTo>
                <a:cubicBezTo>
                  <a:pt x="3108" y="3058"/>
                  <a:pt x="3081" y="3063"/>
                  <a:pt x="3050" y="3067"/>
                </a:cubicBezTo>
                <a:cubicBezTo>
                  <a:pt x="3032" y="3072"/>
                  <a:pt x="3010" y="3072"/>
                  <a:pt x="2992" y="3072"/>
                </a:cubicBezTo>
                <a:cubicBezTo>
                  <a:pt x="2996" y="3063"/>
                  <a:pt x="3005" y="3058"/>
                  <a:pt x="3010" y="3050"/>
                </a:cubicBezTo>
                <a:cubicBezTo>
                  <a:pt x="3028" y="3036"/>
                  <a:pt x="3041" y="3023"/>
                  <a:pt x="3054" y="3005"/>
                </a:cubicBezTo>
                <a:close/>
                <a:moveTo>
                  <a:pt x="3826" y="3023"/>
                </a:moveTo>
                <a:cubicBezTo>
                  <a:pt x="3835" y="3032"/>
                  <a:pt x="3848" y="3041"/>
                  <a:pt x="3857" y="3050"/>
                </a:cubicBezTo>
                <a:cubicBezTo>
                  <a:pt x="3861" y="3050"/>
                  <a:pt x="3861" y="3054"/>
                  <a:pt x="3861" y="3054"/>
                </a:cubicBezTo>
                <a:cubicBezTo>
                  <a:pt x="3852" y="3058"/>
                  <a:pt x="3839" y="3058"/>
                  <a:pt x="3826" y="3063"/>
                </a:cubicBezTo>
                <a:cubicBezTo>
                  <a:pt x="3799" y="3067"/>
                  <a:pt x="3772" y="3072"/>
                  <a:pt x="3745" y="3081"/>
                </a:cubicBezTo>
                <a:cubicBezTo>
                  <a:pt x="3710" y="3076"/>
                  <a:pt x="3674" y="3076"/>
                  <a:pt x="3643" y="3072"/>
                </a:cubicBezTo>
                <a:cubicBezTo>
                  <a:pt x="3670" y="3063"/>
                  <a:pt x="3696" y="3058"/>
                  <a:pt x="3728" y="3050"/>
                </a:cubicBezTo>
                <a:cubicBezTo>
                  <a:pt x="3759" y="3041"/>
                  <a:pt x="3790" y="3032"/>
                  <a:pt x="3826" y="3023"/>
                </a:cubicBezTo>
                <a:close/>
                <a:moveTo>
                  <a:pt x="4111" y="3050"/>
                </a:moveTo>
                <a:cubicBezTo>
                  <a:pt x="4115" y="3058"/>
                  <a:pt x="4120" y="3063"/>
                  <a:pt x="4124" y="3072"/>
                </a:cubicBezTo>
                <a:lnTo>
                  <a:pt x="4120" y="3076"/>
                </a:lnTo>
                <a:cubicBezTo>
                  <a:pt x="4075" y="3076"/>
                  <a:pt x="4031" y="3081"/>
                  <a:pt x="3982" y="3081"/>
                </a:cubicBezTo>
                <a:cubicBezTo>
                  <a:pt x="4026" y="3072"/>
                  <a:pt x="4071" y="3063"/>
                  <a:pt x="4111" y="3050"/>
                </a:cubicBezTo>
                <a:close/>
                <a:moveTo>
                  <a:pt x="2479" y="3072"/>
                </a:moveTo>
                <a:cubicBezTo>
                  <a:pt x="2493" y="3081"/>
                  <a:pt x="2506" y="3090"/>
                  <a:pt x="2519" y="3094"/>
                </a:cubicBezTo>
                <a:lnTo>
                  <a:pt x="2390" y="3094"/>
                </a:lnTo>
                <a:cubicBezTo>
                  <a:pt x="2417" y="3090"/>
                  <a:pt x="2448" y="3081"/>
                  <a:pt x="2479" y="3072"/>
                </a:cubicBezTo>
                <a:close/>
                <a:moveTo>
                  <a:pt x="4855" y="3050"/>
                </a:moveTo>
                <a:lnTo>
                  <a:pt x="4855" y="3050"/>
                </a:lnTo>
                <a:cubicBezTo>
                  <a:pt x="4895" y="3067"/>
                  <a:pt x="4931" y="3076"/>
                  <a:pt x="4967" y="3094"/>
                </a:cubicBezTo>
                <a:cubicBezTo>
                  <a:pt x="4936" y="3085"/>
                  <a:pt x="4900" y="3081"/>
                  <a:pt x="4869" y="3076"/>
                </a:cubicBezTo>
                <a:cubicBezTo>
                  <a:pt x="4864" y="3067"/>
                  <a:pt x="4860" y="3058"/>
                  <a:pt x="4855" y="3050"/>
                </a:cubicBezTo>
                <a:close/>
                <a:moveTo>
                  <a:pt x="5992" y="2871"/>
                </a:moveTo>
                <a:cubicBezTo>
                  <a:pt x="6041" y="2876"/>
                  <a:pt x="6090" y="2876"/>
                  <a:pt x="6139" y="2880"/>
                </a:cubicBezTo>
                <a:cubicBezTo>
                  <a:pt x="6184" y="2880"/>
                  <a:pt x="6233" y="2885"/>
                  <a:pt x="6277" y="2889"/>
                </a:cubicBezTo>
                <a:cubicBezTo>
                  <a:pt x="6335" y="2943"/>
                  <a:pt x="6393" y="2996"/>
                  <a:pt x="6456" y="3050"/>
                </a:cubicBezTo>
                <a:cubicBezTo>
                  <a:pt x="6474" y="3067"/>
                  <a:pt x="6496" y="3085"/>
                  <a:pt x="6514" y="3103"/>
                </a:cubicBezTo>
                <a:cubicBezTo>
                  <a:pt x="6460" y="3085"/>
                  <a:pt x="6407" y="3067"/>
                  <a:pt x="6353" y="3050"/>
                </a:cubicBezTo>
                <a:cubicBezTo>
                  <a:pt x="6233" y="3005"/>
                  <a:pt x="6108" y="2960"/>
                  <a:pt x="5992" y="2911"/>
                </a:cubicBezTo>
                <a:cubicBezTo>
                  <a:pt x="5961" y="2898"/>
                  <a:pt x="5934" y="2889"/>
                  <a:pt x="5907" y="2876"/>
                </a:cubicBezTo>
                <a:lnTo>
                  <a:pt x="5894" y="2871"/>
                </a:lnTo>
                <a:close/>
                <a:moveTo>
                  <a:pt x="6696" y="2925"/>
                </a:moveTo>
                <a:cubicBezTo>
                  <a:pt x="6737" y="2925"/>
                  <a:pt x="6777" y="2934"/>
                  <a:pt x="6817" y="2938"/>
                </a:cubicBezTo>
                <a:cubicBezTo>
                  <a:pt x="6844" y="2956"/>
                  <a:pt x="6870" y="2978"/>
                  <a:pt x="6897" y="2996"/>
                </a:cubicBezTo>
                <a:cubicBezTo>
                  <a:pt x="6906" y="3014"/>
                  <a:pt x="6915" y="3032"/>
                  <a:pt x="6924" y="3050"/>
                </a:cubicBezTo>
                <a:cubicBezTo>
                  <a:pt x="6933" y="3067"/>
                  <a:pt x="6942" y="3085"/>
                  <a:pt x="6951" y="3103"/>
                </a:cubicBezTo>
                <a:lnTo>
                  <a:pt x="6946" y="3103"/>
                </a:lnTo>
                <a:cubicBezTo>
                  <a:pt x="6924" y="3085"/>
                  <a:pt x="6897" y="3067"/>
                  <a:pt x="6875" y="3050"/>
                </a:cubicBezTo>
                <a:cubicBezTo>
                  <a:pt x="6812" y="3005"/>
                  <a:pt x="6754" y="2965"/>
                  <a:pt x="6696" y="2925"/>
                </a:cubicBezTo>
                <a:close/>
                <a:moveTo>
                  <a:pt x="8359" y="2813"/>
                </a:moveTo>
                <a:cubicBezTo>
                  <a:pt x="8377" y="2836"/>
                  <a:pt x="8395" y="2853"/>
                  <a:pt x="8408" y="2871"/>
                </a:cubicBezTo>
                <a:cubicBezTo>
                  <a:pt x="8422" y="2929"/>
                  <a:pt x="8435" y="2992"/>
                  <a:pt x="8448" y="3050"/>
                </a:cubicBezTo>
                <a:cubicBezTo>
                  <a:pt x="8457" y="3076"/>
                  <a:pt x="8462" y="3103"/>
                  <a:pt x="8466" y="3134"/>
                </a:cubicBezTo>
                <a:cubicBezTo>
                  <a:pt x="8457" y="3103"/>
                  <a:pt x="8448" y="3076"/>
                  <a:pt x="8439" y="3050"/>
                </a:cubicBezTo>
                <a:cubicBezTo>
                  <a:pt x="8417" y="2969"/>
                  <a:pt x="8386" y="2894"/>
                  <a:pt x="8350" y="2813"/>
                </a:cubicBezTo>
                <a:close/>
                <a:moveTo>
                  <a:pt x="3286" y="3099"/>
                </a:moveTo>
                <a:cubicBezTo>
                  <a:pt x="3233" y="3112"/>
                  <a:pt x="3184" y="3121"/>
                  <a:pt x="3130" y="3134"/>
                </a:cubicBezTo>
                <a:cubicBezTo>
                  <a:pt x="3108" y="3134"/>
                  <a:pt x="3077" y="3143"/>
                  <a:pt x="3050" y="3143"/>
                </a:cubicBezTo>
                <a:cubicBezTo>
                  <a:pt x="3037" y="3143"/>
                  <a:pt x="3019" y="3139"/>
                  <a:pt x="3005" y="3134"/>
                </a:cubicBezTo>
                <a:cubicBezTo>
                  <a:pt x="3023" y="3130"/>
                  <a:pt x="3037" y="3130"/>
                  <a:pt x="3054" y="3125"/>
                </a:cubicBezTo>
                <a:cubicBezTo>
                  <a:pt x="3135" y="3116"/>
                  <a:pt x="3210" y="3107"/>
                  <a:pt x="3286" y="3099"/>
                </a:cubicBezTo>
                <a:close/>
                <a:moveTo>
                  <a:pt x="3491" y="3107"/>
                </a:moveTo>
                <a:cubicBezTo>
                  <a:pt x="3509" y="3112"/>
                  <a:pt x="3527" y="3116"/>
                  <a:pt x="3545" y="3116"/>
                </a:cubicBezTo>
                <a:cubicBezTo>
                  <a:pt x="3478" y="3130"/>
                  <a:pt x="3407" y="3139"/>
                  <a:pt x="3335" y="3148"/>
                </a:cubicBezTo>
                <a:lnTo>
                  <a:pt x="3473" y="3112"/>
                </a:lnTo>
                <a:lnTo>
                  <a:pt x="3491" y="3107"/>
                </a:lnTo>
                <a:close/>
                <a:moveTo>
                  <a:pt x="6375" y="2894"/>
                </a:moveTo>
                <a:lnTo>
                  <a:pt x="6375" y="2894"/>
                </a:lnTo>
                <a:cubicBezTo>
                  <a:pt x="6438" y="2898"/>
                  <a:pt x="6505" y="2902"/>
                  <a:pt x="6572" y="2911"/>
                </a:cubicBezTo>
                <a:lnTo>
                  <a:pt x="6594" y="2925"/>
                </a:lnTo>
                <a:cubicBezTo>
                  <a:pt x="6652" y="2965"/>
                  <a:pt x="6710" y="3005"/>
                  <a:pt x="6768" y="3050"/>
                </a:cubicBezTo>
                <a:cubicBezTo>
                  <a:pt x="6803" y="3072"/>
                  <a:pt x="6835" y="3099"/>
                  <a:pt x="6870" y="3121"/>
                </a:cubicBezTo>
                <a:cubicBezTo>
                  <a:pt x="6812" y="3134"/>
                  <a:pt x="6754" y="3148"/>
                  <a:pt x="6696" y="3157"/>
                </a:cubicBezTo>
                <a:cubicBezTo>
                  <a:pt x="6683" y="3152"/>
                  <a:pt x="6670" y="3148"/>
                  <a:pt x="6656" y="3148"/>
                </a:cubicBezTo>
                <a:cubicBezTo>
                  <a:pt x="6616" y="3116"/>
                  <a:pt x="6581" y="3081"/>
                  <a:pt x="6545" y="3050"/>
                </a:cubicBezTo>
                <a:cubicBezTo>
                  <a:pt x="6487" y="3000"/>
                  <a:pt x="6429" y="2947"/>
                  <a:pt x="6375" y="2894"/>
                </a:cubicBezTo>
                <a:close/>
                <a:moveTo>
                  <a:pt x="8506" y="3018"/>
                </a:moveTo>
                <a:cubicBezTo>
                  <a:pt x="8515" y="3027"/>
                  <a:pt x="8520" y="3041"/>
                  <a:pt x="8524" y="3050"/>
                </a:cubicBezTo>
                <a:cubicBezTo>
                  <a:pt x="8546" y="3090"/>
                  <a:pt x="8560" y="3130"/>
                  <a:pt x="8573" y="3170"/>
                </a:cubicBezTo>
                <a:lnTo>
                  <a:pt x="8538" y="3170"/>
                </a:lnTo>
                <a:cubicBezTo>
                  <a:pt x="8529" y="3130"/>
                  <a:pt x="8524" y="3090"/>
                  <a:pt x="8515" y="3050"/>
                </a:cubicBezTo>
                <a:lnTo>
                  <a:pt x="8506" y="3018"/>
                </a:lnTo>
                <a:close/>
                <a:moveTo>
                  <a:pt x="1851" y="3112"/>
                </a:moveTo>
                <a:lnTo>
                  <a:pt x="1851" y="3112"/>
                </a:lnTo>
                <a:cubicBezTo>
                  <a:pt x="1918" y="3121"/>
                  <a:pt x="1989" y="3130"/>
                  <a:pt x="2060" y="3134"/>
                </a:cubicBezTo>
                <a:cubicBezTo>
                  <a:pt x="2025" y="3148"/>
                  <a:pt x="1989" y="3161"/>
                  <a:pt x="1949" y="3174"/>
                </a:cubicBezTo>
                <a:cubicBezTo>
                  <a:pt x="1918" y="3157"/>
                  <a:pt x="1882" y="3134"/>
                  <a:pt x="1851" y="3112"/>
                </a:cubicBezTo>
                <a:close/>
                <a:moveTo>
                  <a:pt x="4057" y="3134"/>
                </a:moveTo>
                <a:cubicBezTo>
                  <a:pt x="4057" y="3143"/>
                  <a:pt x="4057" y="3152"/>
                  <a:pt x="4062" y="3157"/>
                </a:cubicBezTo>
                <a:cubicBezTo>
                  <a:pt x="4048" y="3161"/>
                  <a:pt x="4040" y="3170"/>
                  <a:pt x="4026" y="3174"/>
                </a:cubicBezTo>
                <a:cubicBezTo>
                  <a:pt x="4022" y="3161"/>
                  <a:pt x="4017" y="3148"/>
                  <a:pt x="4008" y="3139"/>
                </a:cubicBezTo>
                <a:cubicBezTo>
                  <a:pt x="4026" y="3139"/>
                  <a:pt x="4044" y="3139"/>
                  <a:pt x="4057" y="3134"/>
                </a:cubicBezTo>
                <a:close/>
                <a:moveTo>
                  <a:pt x="7753" y="2746"/>
                </a:moveTo>
                <a:lnTo>
                  <a:pt x="7753" y="2746"/>
                </a:lnTo>
                <a:cubicBezTo>
                  <a:pt x="7855" y="2764"/>
                  <a:pt x="7958" y="2782"/>
                  <a:pt x="8061" y="2795"/>
                </a:cubicBezTo>
                <a:cubicBezTo>
                  <a:pt x="8132" y="2804"/>
                  <a:pt x="8203" y="2809"/>
                  <a:pt x="8279" y="2813"/>
                </a:cubicBezTo>
                <a:cubicBezTo>
                  <a:pt x="8315" y="2889"/>
                  <a:pt x="8346" y="2969"/>
                  <a:pt x="8373" y="3050"/>
                </a:cubicBezTo>
                <a:cubicBezTo>
                  <a:pt x="8386" y="3090"/>
                  <a:pt x="8399" y="3130"/>
                  <a:pt x="8408" y="3170"/>
                </a:cubicBezTo>
                <a:cubicBezTo>
                  <a:pt x="8324" y="3170"/>
                  <a:pt x="8239" y="3170"/>
                  <a:pt x="8154" y="3174"/>
                </a:cubicBezTo>
                <a:cubicBezTo>
                  <a:pt x="8114" y="3134"/>
                  <a:pt x="8078" y="3090"/>
                  <a:pt x="8043" y="3050"/>
                </a:cubicBezTo>
                <a:cubicBezTo>
                  <a:pt x="7945" y="2947"/>
                  <a:pt x="7851" y="2844"/>
                  <a:pt x="7753" y="2746"/>
                </a:cubicBezTo>
                <a:close/>
                <a:moveTo>
                  <a:pt x="7512" y="2697"/>
                </a:moveTo>
                <a:cubicBezTo>
                  <a:pt x="7557" y="2706"/>
                  <a:pt x="7601" y="2715"/>
                  <a:pt x="7646" y="2724"/>
                </a:cubicBezTo>
                <a:cubicBezTo>
                  <a:pt x="7677" y="2760"/>
                  <a:pt x="7713" y="2791"/>
                  <a:pt x="7744" y="2827"/>
                </a:cubicBezTo>
                <a:cubicBezTo>
                  <a:pt x="7815" y="2902"/>
                  <a:pt x="7887" y="2974"/>
                  <a:pt x="7958" y="3050"/>
                </a:cubicBezTo>
                <a:cubicBezTo>
                  <a:pt x="7998" y="3094"/>
                  <a:pt x="8038" y="3134"/>
                  <a:pt x="8074" y="3179"/>
                </a:cubicBezTo>
                <a:cubicBezTo>
                  <a:pt x="7998" y="3179"/>
                  <a:pt x="7922" y="3188"/>
                  <a:pt x="7847" y="3201"/>
                </a:cubicBezTo>
                <a:cubicBezTo>
                  <a:pt x="7815" y="3148"/>
                  <a:pt x="7789" y="3099"/>
                  <a:pt x="7757" y="3050"/>
                </a:cubicBezTo>
                <a:cubicBezTo>
                  <a:pt x="7691" y="2938"/>
                  <a:pt x="7615" y="2831"/>
                  <a:pt x="7535" y="2724"/>
                </a:cubicBezTo>
                <a:cubicBezTo>
                  <a:pt x="7526" y="2715"/>
                  <a:pt x="7521" y="2706"/>
                  <a:pt x="7512" y="2697"/>
                </a:cubicBezTo>
                <a:close/>
                <a:moveTo>
                  <a:pt x="7160" y="2608"/>
                </a:moveTo>
                <a:lnTo>
                  <a:pt x="7160" y="2608"/>
                </a:lnTo>
                <a:cubicBezTo>
                  <a:pt x="7245" y="2630"/>
                  <a:pt x="7329" y="2653"/>
                  <a:pt x="7419" y="2675"/>
                </a:cubicBezTo>
                <a:cubicBezTo>
                  <a:pt x="7432" y="2693"/>
                  <a:pt x="7450" y="2715"/>
                  <a:pt x="7463" y="2733"/>
                </a:cubicBezTo>
                <a:cubicBezTo>
                  <a:pt x="7539" y="2836"/>
                  <a:pt x="7615" y="2943"/>
                  <a:pt x="7682" y="3050"/>
                </a:cubicBezTo>
                <a:cubicBezTo>
                  <a:pt x="7717" y="3103"/>
                  <a:pt x="7748" y="3157"/>
                  <a:pt x="7780" y="3210"/>
                </a:cubicBezTo>
                <a:cubicBezTo>
                  <a:pt x="7757" y="3214"/>
                  <a:pt x="7735" y="3223"/>
                  <a:pt x="7713" y="3228"/>
                </a:cubicBezTo>
                <a:cubicBezTo>
                  <a:pt x="7624" y="3165"/>
                  <a:pt x="7535" y="3107"/>
                  <a:pt x="7445" y="3050"/>
                </a:cubicBezTo>
                <a:cubicBezTo>
                  <a:pt x="7401" y="3023"/>
                  <a:pt x="7361" y="2996"/>
                  <a:pt x="7316" y="2969"/>
                </a:cubicBezTo>
                <a:cubicBezTo>
                  <a:pt x="7298" y="2960"/>
                  <a:pt x="7280" y="2951"/>
                  <a:pt x="7267" y="2943"/>
                </a:cubicBezTo>
                <a:cubicBezTo>
                  <a:pt x="7236" y="2858"/>
                  <a:pt x="7209" y="2769"/>
                  <a:pt x="7182" y="2684"/>
                </a:cubicBezTo>
                <a:cubicBezTo>
                  <a:pt x="7173" y="2657"/>
                  <a:pt x="7169" y="2630"/>
                  <a:pt x="7160" y="2608"/>
                </a:cubicBezTo>
                <a:close/>
                <a:moveTo>
                  <a:pt x="6928" y="3165"/>
                </a:moveTo>
                <a:cubicBezTo>
                  <a:pt x="6955" y="3188"/>
                  <a:pt x="6986" y="3210"/>
                  <a:pt x="7013" y="3232"/>
                </a:cubicBezTo>
                <a:lnTo>
                  <a:pt x="7017" y="3237"/>
                </a:lnTo>
                <a:cubicBezTo>
                  <a:pt x="6951" y="3223"/>
                  <a:pt x="6884" y="3206"/>
                  <a:pt x="6817" y="3188"/>
                </a:cubicBezTo>
                <a:cubicBezTo>
                  <a:pt x="6852" y="3183"/>
                  <a:pt x="6893" y="3174"/>
                  <a:pt x="6928" y="3165"/>
                </a:cubicBezTo>
                <a:close/>
                <a:moveTo>
                  <a:pt x="4913" y="3139"/>
                </a:moveTo>
                <a:lnTo>
                  <a:pt x="4913" y="3139"/>
                </a:lnTo>
                <a:cubicBezTo>
                  <a:pt x="5016" y="3157"/>
                  <a:pt x="5114" y="3174"/>
                  <a:pt x="5216" y="3197"/>
                </a:cubicBezTo>
                <a:cubicBezTo>
                  <a:pt x="5279" y="3210"/>
                  <a:pt x="5337" y="3223"/>
                  <a:pt x="5399" y="3237"/>
                </a:cubicBezTo>
                <a:cubicBezTo>
                  <a:pt x="5265" y="3237"/>
                  <a:pt x="5136" y="3241"/>
                  <a:pt x="5007" y="3246"/>
                </a:cubicBezTo>
                <a:cubicBezTo>
                  <a:pt x="4976" y="3210"/>
                  <a:pt x="4945" y="3179"/>
                  <a:pt x="4913" y="3139"/>
                </a:cubicBezTo>
                <a:close/>
                <a:moveTo>
                  <a:pt x="5511" y="2862"/>
                </a:moveTo>
                <a:cubicBezTo>
                  <a:pt x="5591" y="2862"/>
                  <a:pt x="5667" y="2867"/>
                  <a:pt x="5747" y="2867"/>
                </a:cubicBezTo>
                <a:cubicBezTo>
                  <a:pt x="5827" y="2907"/>
                  <a:pt x="5912" y="2943"/>
                  <a:pt x="5992" y="2974"/>
                </a:cubicBezTo>
                <a:cubicBezTo>
                  <a:pt x="6019" y="2987"/>
                  <a:pt x="6050" y="2996"/>
                  <a:pt x="6077" y="3009"/>
                </a:cubicBezTo>
                <a:cubicBezTo>
                  <a:pt x="6112" y="3023"/>
                  <a:pt x="6148" y="3036"/>
                  <a:pt x="6184" y="3050"/>
                </a:cubicBezTo>
                <a:cubicBezTo>
                  <a:pt x="6313" y="3099"/>
                  <a:pt x="6447" y="3143"/>
                  <a:pt x="6576" y="3179"/>
                </a:cubicBezTo>
                <a:cubicBezTo>
                  <a:pt x="6438" y="3210"/>
                  <a:pt x="6295" y="3237"/>
                  <a:pt x="6153" y="3259"/>
                </a:cubicBezTo>
                <a:cubicBezTo>
                  <a:pt x="6099" y="3255"/>
                  <a:pt x="6046" y="3255"/>
                  <a:pt x="5992" y="3250"/>
                </a:cubicBezTo>
                <a:cubicBezTo>
                  <a:pt x="5867" y="3246"/>
                  <a:pt x="5747" y="3241"/>
                  <a:pt x="5627" y="3237"/>
                </a:cubicBezTo>
                <a:cubicBezTo>
                  <a:pt x="5578" y="3223"/>
                  <a:pt x="5528" y="3210"/>
                  <a:pt x="5484" y="3201"/>
                </a:cubicBezTo>
                <a:cubicBezTo>
                  <a:pt x="5328" y="3152"/>
                  <a:pt x="5172" y="3103"/>
                  <a:pt x="5016" y="3050"/>
                </a:cubicBezTo>
                <a:cubicBezTo>
                  <a:pt x="4949" y="3027"/>
                  <a:pt x="4878" y="3000"/>
                  <a:pt x="4811" y="2974"/>
                </a:cubicBezTo>
                <a:lnTo>
                  <a:pt x="4802" y="2965"/>
                </a:lnTo>
                <a:cubicBezTo>
                  <a:pt x="4882" y="2938"/>
                  <a:pt x="4962" y="2911"/>
                  <a:pt x="5034" y="2871"/>
                </a:cubicBezTo>
                <a:cubicBezTo>
                  <a:pt x="5194" y="2867"/>
                  <a:pt x="5350" y="2862"/>
                  <a:pt x="5511" y="2862"/>
                </a:cubicBezTo>
                <a:close/>
                <a:moveTo>
                  <a:pt x="7058" y="3139"/>
                </a:moveTo>
                <a:cubicBezTo>
                  <a:pt x="7089" y="3170"/>
                  <a:pt x="7120" y="3206"/>
                  <a:pt x="7151" y="3237"/>
                </a:cubicBezTo>
                <a:cubicBezTo>
                  <a:pt x="7160" y="3250"/>
                  <a:pt x="7169" y="3264"/>
                  <a:pt x="7182" y="3272"/>
                </a:cubicBezTo>
                <a:lnTo>
                  <a:pt x="7165" y="3272"/>
                </a:lnTo>
                <a:cubicBezTo>
                  <a:pt x="7142" y="3255"/>
                  <a:pt x="7120" y="3237"/>
                  <a:pt x="7098" y="3214"/>
                </a:cubicBezTo>
                <a:cubicBezTo>
                  <a:pt x="7084" y="3210"/>
                  <a:pt x="7075" y="3201"/>
                  <a:pt x="7062" y="3192"/>
                </a:cubicBezTo>
                <a:cubicBezTo>
                  <a:pt x="7058" y="3179"/>
                  <a:pt x="7049" y="3161"/>
                  <a:pt x="7040" y="3143"/>
                </a:cubicBezTo>
                <a:lnTo>
                  <a:pt x="7058" y="3139"/>
                </a:lnTo>
                <a:close/>
                <a:moveTo>
                  <a:pt x="4436" y="3081"/>
                </a:moveTo>
                <a:cubicBezTo>
                  <a:pt x="4490" y="3085"/>
                  <a:pt x="4548" y="3090"/>
                  <a:pt x="4601" y="3099"/>
                </a:cubicBezTo>
                <a:cubicBezTo>
                  <a:pt x="4673" y="3103"/>
                  <a:pt x="4748" y="3116"/>
                  <a:pt x="4824" y="3125"/>
                </a:cubicBezTo>
                <a:cubicBezTo>
                  <a:pt x="4838" y="3152"/>
                  <a:pt x="4851" y="3179"/>
                  <a:pt x="4860" y="3210"/>
                </a:cubicBezTo>
                <a:cubicBezTo>
                  <a:pt x="4869" y="3223"/>
                  <a:pt x="4873" y="3237"/>
                  <a:pt x="4878" y="3255"/>
                </a:cubicBezTo>
                <a:cubicBezTo>
                  <a:pt x="4762" y="3259"/>
                  <a:pt x="4646" y="3268"/>
                  <a:pt x="4530" y="3281"/>
                </a:cubicBezTo>
                <a:cubicBezTo>
                  <a:pt x="4499" y="3219"/>
                  <a:pt x="4463" y="3161"/>
                  <a:pt x="4427" y="3103"/>
                </a:cubicBezTo>
                <a:lnTo>
                  <a:pt x="4414" y="3085"/>
                </a:lnTo>
                <a:cubicBezTo>
                  <a:pt x="4423" y="3085"/>
                  <a:pt x="4427" y="3081"/>
                  <a:pt x="4436" y="3081"/>
                </a:cubicBezTo>
                <a:close/>
                <a:moveTo>
                  <a:pt x="4347" y="3099"/>
                </a:moveTo>
                <a:cubicBezTo>
                  <a:pt x="4383" y="3152"/>
                  <a:pt x="4418" y="3206"/>
                  <a:pt x="4450" y="3259"/>
                </a:cubicBezTo>
                <a:cubicBezTo>
                  <a:pt x="4454" y="3268"/>
                  <a:pt x="4459" y="3277"/>
                  <a:pt x="4463" y="3286"/>
                </a:cubicBezTo>
                <a:cubicBezTo>
                  <a:pt x="4427" y="3290"/>
                  <a:pt x="4396" y="3295"/>
                  <a:pt x="4365" y="3295"/>
                </a:cubicBezTo>
                <a:cubicBezTo>
                  <a:pt x="4316" y="3246"/>
                  <a:pt x="4276" y="3192"/>
                  <a:pt x="4236" y="3134"/>
                </a:cubicBezTo>
                <a:cubicBezTo>
                  <a:pt x="4249" y="3125"/>
                  <a:pt x="4262" y="3121"/>
                  <a:pt x="4271" y="3112"/>
                </a:cubicBezTo>
                <a:cubicBezTo>
                  <a:pt x="4298" y="3112"/>
                  <a:pt x="4320" y="3103"/>
                  <a:pt x="4347" y="3099"/>
                </a:cubicBezTo>
                <a:close/>
                <a:moveTo>
                  <a:pt x="4182" y="3161"/>
                </a:moveTo>
                <a:cubicBezTo>
                  <a:pt x="4213" y="3210"/>
                  <a:pt x="4254" y="3259"/>
                  <a:pt x="4289" y="3304"/>
                </a:cubicBezTo>
                <a:lnTo>
                  <a:pt x="4276" y="3304"/>
                </a:lnTo>
                <a:cubicBezTo>
                  <a:pt x="4231" y="3264"/>
                  <a:pt x="4191" y="3223"/>
                  <a:pt x="4155" y="3179"/>
                </a:cubicBezTo>
                <a:cubicBezTo>
                  <a:pt x="4164" y="3170"/>
                  <a:pt x="4173" y="3170"/>
                  <a:pt x="4182" y="3161"/>
                </a:cubicBezTo>
                <a:close/>
                <a:moveTo>
                  <a:pt x="6870" y="2795"/>
                </a:moveTo>
                <a:lnTo>
                  <a:pt x="6870" y="2795"/>
                </a:lnTo>
                <a:cubicBezTo>
                  <a:pt x="6893" y="2809"/>
                  <a:pt x="6915" y="2818"/>
                  <a:pt x="6937" y="2827"/>
                </a:cubicBezTo>
                <a:cubicBezTo>
                  <a:pt x="7026" y="2876"/>
                  <a:pt x="7120" y="2925"/>
                  <a:pt x="7209" y="2978"/>
                </a:cubicBezTo>
                <a:cubicBezTo>
                  <a:pt x="7218" y="3000"/>
                  <a:pt x="7227" y="3027"/>
                  <a:pt x="7236" y="3050"/>
                </a:cubicBezTo>
                <a:cubicBezTo>
                  <a:pt x="7254" y="3112"/>
                  <a:pt x="7276" y="3170"/>
                  <a:pt x="7298" y="3232"/>
                </a:cubicBezTo>
                <a:cubicBezTo>
                  <a:pt x="7307" y="3255"/>
                  <a:pt x="7316" y="3277"/>
                  <a:pt x="7329" y="3304"/>
                </a:cubicBezTo>
                <a:cubicBezTo>
                  <a:pt x="7312" y="3299"/>
                  <a:pt x="7294" y="3295"/>
                  <a:pt x="7276" y="3295"/>
                </a:cubicBezTo>
                <a:cubicBezTo>
                  <a:pt x="7227" y="3228"/>
                  <a:pt x="7173" y="3170"/>
                  <a:pt x="7111" y="3112"/>
                </a:cubicBezTo>
                <a:lnTo>
                  <a:pt x="7115" y="3103"/>
                </a:lnTo>
                <a:cubicBezTo>
                  <a:pt x="7111" y="3085"/>
                  <a:pt x="7107" y="3067"/>
                  <a:pt x="7107" y="3050"/>
                </a:cubicBezTo>
                <a:cubicBezTo>
                  <a:pt x="7098" y="3014"/>
                  <a:pt x="7093" y="2974"/>
                  <a:pt x="7089" y="2934"/>
                </a:cubicBezTo>
                <a:cubicBezTo>
                  <a:pt x="7089" y="2925"/>
                  <a:pt x="7080" y="2911"/>
                  <a:pt x="7062" y="2911"/>
                </a:cubicBezTo>
                <a:cubicBezTo>
                  <a:pt x="7013" y="2902"/>
                  <a:pt x="6964" y="2898"/>
                  <a:pt x="6915" y="2894"/>
                </a:cubicBezTo>
                <a:cubicBezTo>
                  <a:pt x="6902" y="2858"/>
                  <a:pt x="6888" y="2827"/>
                  <a:pt x="6870" y="2795"/>
                </a:cubicBezTo>
                <a:close/>
                <a:moveTo>
                  <a:pt x="6652" y="3223"/>
                </a:moveTo>
                <a:cubicBezTo>
                  <a:pt x="6688" y="3255"/>
                  <a:pt x="6723" y="3286"/>
                  <a:pt x="6763" y="3317"/>
                </a:cubicBezTo>
                <a:cubicBezTo>
                  <a:pt x="6634" y="3299"/>
                  <a:pt x="6505" y="3286"/>
                  <a:pt x="6375" y="3277"/>
                </a:cubicBezTo>
                <a:cubicBezTo>
                  <a:pt x="6469" y="3259"/>
                  <a:pt x="6558" y="3241"/>
                  <a:pt x="6652" y="3223"/>
                </a:cubicBezTo>
                <a:close/>
                <a:moveTo>
                  <a:pt x="7806" y="3264"/>
                </a:moveTo>
                <a:cubicBezTo>
                  <a:pt x="7815" y="3281"/>
                  <a:pt x="7829" y="3299"/>
                  <a:pt x="7838" y="3317"/>
                </a:cubicBezTo>
                <a:cubicBezTo>
                  <a:pt x="7815" y="3304"/>
                  <a:pt x="7793" y="3286"/>
                  <a:pt x="7771" y="3268"/>
                </a:cubicBezTo>
                <a:cubicBezTo>
                  <a:pt x="7784" y="3268"/>
                  <a:pt x="7793" y="3268"/>
                  <a:pt x="7806" y="3264"/>
                </a:cubicBezTo>
                <a:close/>
                <a:moveTo>
                  <a:pt x="7294" y="3027"/>
                </a:moveTo>
                <a:lnTo>
                  <a:pt x="7294" y="3027"/>
                </a:lnTo>
                <a:cubicBezTo>
                  <a:pt x="7307" y="3036"/>
                  <a:pt x="7321" y="3041"/>
                  <a:pt x="7334" y="3050"/>
                </a:cubicBezTo>
                <a:cubicBezTo>
                  <a:pt x="7405" y="3094"/>
                  <a:pt x="7481" y="3139"/>
                  <a:pt x="7552" y="3188"/>
                </a:cubicBezTo>
                <a:cubicBezTo>
                  <a:pt x="7579" y="3206"/>
                  <a:pt x="7610" y="3228"/>
                  <a:pt x="7637" y="3250"/>
                </a:cubicBezTo>
                <a:cubicBezTo>
                  <a:pt x="7579" y="3268"/>
                  <a:pt x="7526" y="3290"/>
                  <a:pt x="7472" y="3321"/>
                </a:cubicBezTo>
                <a:lnTo>
                  <a:pt x="7468" y="3326"/>
                </a:lnTo>
                <a:cubicBezTo>
                  <a:pt x="7445" y="3321"/>
                  <a:pt x="7423" y="3317"/>
                  <a:pt x="7401" y="3317"/>
                </a:cubicBezTo>
                <a:cubicBezTo>
                  <a:pt x="7365" y="3228"/>
                  <a:pt x="7334" y="3139"/>
                  <a:pt x="7303" y="3050"/>
                </a:cubicBezTo>
                <a:cubicBezTo>
                  <a:pt x="7298" y="3041"/>
                  <a:pt x="7298" y="3036"/>
                  <a:pt x="7294" y="3027"/>
                </a:cubicBezTo>
                <a:close/>
                <a:moveTo>
                  <a:pt x="4098" y="3206"/>
                </a:moveTo>
                <a:cubicBezTo>
                  <a:pt x="4129" y="3246"/>
                  <a:pt x="4160" y="3281"/>
                  <a:pt x="4196" y="3317"/>
                </a:cubicBezTo>
                <a:cubicBezTo>
                  <a:pt x="4151" y="3321"/>
                  <a:pt x="4106" y="3326"/>
                  <a:pt x="4057" y="3335"/>
                </a:cubicBezTo>
                <a:cubicBezTo>
                  <a:pt x="4062" y="3295"/>
                  <a:pt x="4053" y="3259"/>
                  <a:pt x="4048" y="3232"/>
                </a:cubicBezTo>
                <a:lnTo>
                  <a:pt x="4048" y="3228"/>
                </a:lnTo>
                <a:cubicBezTo>
                  <a:pt x="4062" y="3219"/>
                  <a:pt x="4080" y="3214"/>
                  <a:pt x="4098" y="3206"/>
                </a:cubicBezTo>
                <a:close/>
                <a:moveTo>
                  <a:pt x="6754" y="3232"/>
                </a:moveTo>
                <a:lnTo>
                  <a:pt x="6754" y="3232"/>
                </a:lnTo>
                <a:cubicBezTo>
                  <a:pt x="6852" y="3259"/>
                  <a:pt x="6955" y="3281"/>
                  <a:pt x="7053" y="3304"/>
                </a:cubicBezTo>
                <a:cubicBezTo>
                  <a:pt x="7066" y="3326"/>
                  <a:pt x="7075" y="3348"/>
                  <a:pt x="7089" y="3366"/>
                </a:cubicBezTo>
                <a:cubicBezTo>
                  <a:pt x="7013" y="3353"/>
                  <a:pt x="6942" y="3339"/>
                  <a:pt x="6870" y="3330"/>
                </a:cubicBezTo>
                <a:cubicBezTo>
                  <a:pt x="6835" y="3299"/>
                  <a:pt x="6795" y="3264"/>
                  <a:pt x="6754" y="3232"/>
                </a:cubicBezTo>
                <a:close/>
                <a:moveTo>
                  <a:pt x="7699" y="3290"/>
                </a:moveTo>
                <a:cubicBezTo>
                  <a:pt x="7735" y="3317"/>
                  <a:pt x="7771" y="3344"/>
                  <a:pt x="7806" y="3370"/>
                </a:cubicBezTo>
                <a:cubicBezTo>
                  <a:pt x="7726" y="3362"/>
                  <a:pt x="7646" y="3353"/>
                  <a:pt x="7566" y="3339"/>
                </a:cubicBezTo>
                <a:cubicBezTo>
                  <a:pt x="7606" y="3321"/>
                  <a:pt x="7650" y="3304"/>
                  <a:pt x="7699" y="3290"/>
                </a:cubicBezTo>
                <a:close/>
                <a:moveTo>
                  <a:pt x="3986" y="3255"/>
                </a:moveTo>
                <a:cubicBezTo>
                  <a:pt x="3986" y="3268"/>
                  <a:pt x="3991" y="3277"/>
                  <a:pt x="3991" y="3286"/>
                </a:cubicBezTo>
                <a:cubicBezTo>
                  <a:pt x="3995" y="3304"/>
                  <a:pt x="3995" y="3321"/>
                  <a:pt x="3991" y="3344"/>
                </a:cubicBezTo>
                <a:cubicBezTo>
                  <a:pt x="3870" y="3357"/>
                  <a:pt x="3745" y="3379"/>
                  <a:pt x="3625" y="3402"/>
                </a:cubicBezTo>
                <a:cubicBezTo>
                  <a:pt x="3710" y="3370"/>
                  <a:pt x="3790" y="3339"/>
                  <a:pt x="3870" y="3304"/>
                </a:cubicBezTo>
                <a:cubicBezTo>
                  <a:pt x="3906" y="3290"/>
                  <a:pt x="3946" y="3272"/>
                  <a:pt x="3986" y="3255"/>
                </a:cubicBezTo>
                <a:close/>
                <a:moveTo>
                  <a:pt x="8123" y="3232"/>
                </a:moveTo>
                <a:cubicBezTo>
                  <a:pt x="8172" y="3286"/>
                  <a:pt x="8221" y="3344"/>
                  <a:pt x="8270" y="3402"/>
                </a:cubicBezTo>
                <a:cubicBezTo>
                  <a:pt x="8159" y="3397"/>
                  <a:pt x="8047" y="3393"/>
                  <a:pt x="7936" y="3379"/>
                </a:cubicBezTo>
                <a:cubicBezTo>
                  <a:pt x="7918" y="3339"/>
                  <a:pt x="7896" y="3295"/>
                  <a:pt x="7873" y="3250"/>
                </a:cubicBezTo>
                <a:cubicBezTo>
                  <a:pt x="7954" y="3241"/>
                  <a:pt x="8038" y="3232"/>
                  <a:pt x="8123" y="3232"/>
                </a:cubicBezTo>
                <a:close/>
                <a:moveTo>
                  <a:pt x="8422" y="3228"/>
                </a:moveTo>
                <a:cubicBezTo>
                  <a:pt x="8439" y="3286"/>
                  <a:pt x="8448" y="3348"/>
                  <a:pt x="8457" y="3406"/>
                </a:cubicBezTo>
                <a:lnTo>
                  <a:pt x="8404" y="3406"/>
                </a:lnTo>
                <a:cubicBezTo>
                  <a:pt x="8386" y="3406"/>
                  <a:pt x="8368" y="3406"/>
                  <a:pt x="8350" y="3402"/>
                </a:cubicBezTo>
                <a:cubicBezTo>
                  <a:pt x="8319" y="3362"/>
                  <a:pt x="8283" y="3321"/>
                  <a:pt x="8252" y="3286"/>
                </a:cubicBezTo>
                <a:cubicBezTo>
                  <a:pt x="8234" y="3268"/>
                  <a:pt x="8217" y="3246"/>
                  <a:pt x="8203" y="3228"/>
                </a:cubicBezTo>
                <a:close/>
                <a:moveTo>
                  <a:pt x="8587" y="3223"/>
                </a:moveTo>
                <a:cubicBezTo>
                  <a:pt x="8595" y="3281"/>
                  <a:pt x="8600" y="3344"/>
                  <a:pt x="8591" y="3406"/>
                </a:cubicBezTo>
                <a:lnTo>
                  <a:pt x="8578" y="3406"/>
                </a:lnTo>
                <a:cubicBezTo>
                  <a:pt x="8569" y="3348"/>
                  <a:pt x="8560" y="3286"/>
                  <a:pt x="8546" y="3228"/>
                </a:cubicBezTo>
                <a:cubicBezTo>
                  <a:pt x="8560" y="3228"/>
                  <a:pt x="8573" y="3228"/>
                  <a:pt x="8587" y="3223"/>
                </a:cubicBezTo>
                <a:close/>
                <a:moveTo>
                  <a:pt x="5613" y="3295"/>
                </a:moveTo>
                <a:cubicBezTo>
                  <a:pt x="5653" y="3304"/>
                  <a:pt x="5693" y="3317"/>
                  <a:pt x="5738" y="3330"/>
                </a:cubicBezTo>
                <a:cubicBezTo>
                  <a:pt x="5622" y="3348"/>
                  <a:pt x="5511" y="3362"/>
                  <a:pt x="5395" y="3379"/>
                </a:cubicBezTo>
                <a:cubicBezTo>
                  <a:pt x="5319" y="3393"/>
                  <a:pt x="5248" y="3402"/>
                  <a:pt x="5172" y="3411"/>
                </a:cubicBezTo>
                <a:cubicBezTo>
                  <a:pt x="5132" y="3375"/>
                  <a:pt x="5096" y="3339"/>
                  <a:pt x="5060" y="3304"/>
                </a:cubicBezTo>
                <a:cubicBezTo>
                  <a:pt x="5199" y="3295"/>
                  <a:pt x="5337" y="3295"/>
                  <a:pt x="5475" y="3295"/>
                </a:cubicBezTo>
                <a:close/>
                <a:moveTo>
                  <a:pt x="7138" y="3326"/>
                </a:moveTo>
                <a:cubicBezTo>
                  <a:pt x="7151" y="3339"/>
                  <a:pt x="7169" y="3353"/>
                  <a:pt x="7187" y="3362"/>
                </a:cubicBezTo>
                <a:cubicBezTo>
                  <a:pt x="7205" y="3379"/>
                  <a:pt x="7222" y="3393"/>
                  <a:pt x="7245" y="3411"/>
                </a:cubicBezTo>
                <a:cubicBezTo>
                  <a:pt x="7222" y="3402"/>
                  <a:pt x="7196" y="3393"/>
                  <a:pt x="7173" y="3388"/>
                </a:cubicBezTo>
                <a:cubicBezTo>
                  <a:pt x="7160" y="3366"/>
                  <a:pt x="7151" y="3348"/>
                  <a:pt x="7138" y="3326"/>
                </a:cubicBezTo>
                <a:close/>
                <a:moveTo>
                  <a:pt x="4249" y="3366"/>
                </a:moveTo>
                <a:cubicBezTo>
                  <a:pt x="4280" y="3393"/>
                  <a:pt x="4316" y="3424"/>
                  <a:pt x="4347" y="3451"/>
                </a:cubicBezTo>
                <a:cubicBezTo>
                  <a:pt x="4307" y="3446"/>
                  <a:pt x="4262" y="3437"/>
                  <a:pt x="4218" y="3437"/>
                </a:cubicBezTo>
                <a:cubicBezTo>
                  <a:pt x="4155" y="3428"/>
                  <a:pt x="4089" y="3424"/>
                  <a:pt x="4022" y="3424"/>
                </a:cubicBezTo>
                <a:cubicBezTo>
                  <a:pt x="4035" y="3415"/>
                  <a:pt x="4040" y="3402"/>
                  <a:pt x="4044" y="3393"/>
                </a:cubicBezTo>
                <a:cubicBezTo>
                  <a:pt x="4115" y="3379"/>
                  <a:pt x="4182" y="3370"/>
                  <a:pt x="4249" y="3366"/>
                </a:cubicBezTo>
                <a:close/>
                <a:moveTo>
                  <a:pt x="4976" y="3304"/>
                </a:moveTo>
                <a:cubicBezTo>
                  <a:pt x="4989" y="3321"/>
                  <a:pt x="5007" y="3339"/>
                  <a:pt x="5020" y="3353"/>
                </a:cubicBezTo>
                <a:cubicBezTo>
                  <a:pt x="5043" y="3375"/>
                  <a:pt x="5069" y="3397"/>
                  <a:pt x="5092" y="3420"/>
                </a:cubicBezTo>
                <a:cubicBezTo>
                  <a:pt x="5002" y="3433"/>
                  <a:pt x="4909" y="3442"/>
                  <a:pt x="4815" y="3451"/>
                </a:cubicBezTo>
                <a:cubicBezTo>
                  <a:pt x="4846" y="3424"/>
                  <a:pt x="4873" y="3393"/>
                  <a:pt x="4900" y="3362"/>
                </a:cubicBezTo>
                <a:cubicBezTo>
                  <a:pt x="4913" y="3348"/>
                  <a:pt x="4931" y="3326"/>
                  <a:pt x="4945" y="3308"/>
                </a:cubicBezTo>
                <a:cubicBezTo>
                  <a:pt x="4953" y="3308"/>
                  <a:pt x="4967" y="3304"/>
                  <a:pt x="4976" y="3304"/>
                </a:cubicBezTo>
                <a:close/>
                <a:moveTo>
                  <a:pt x="7329" y="3357"/>
                </a:moveTo>
                <a:cubicBezTo>
                  <a:pt x="7334" y="3362"/>
                  <a:pt x="7343" y="3362"/>
                  <a:pt x="7352" y="3362"/>
                </a:cubicBezTo>
                <a:cubicBezTo>
                  <a:pt x="7365" y="3393"/>
                  <a:pt x="7374" y="3420"/>
                  <a:pt x="7387" y="3451"/>
                </a:cubicBezTo>
                <a:lnTo>
                  <a:pt x="7378" y="3442"/>
                </a:lnTo>
                <a:lnTo>
                  <a:pt x="7370" y="3428"/>
                </a:lnTo>
                <a:cubicBezTo>
                  <a:pt x="7356" y="3402"/>
                  <a:pt x="7338" y="3379"/>
                  <a:pt x="7325" y="3357"/>
                </a:cubicBezTo>
                <a:close/>
                <a:moveTo>
                  <a:pt x="4490" y="3339"/>
                </a:moveTo>
                <a:cubicBezTo>
                  <a:pt x="4512" y="3379"/>
                  <a:pt x="4530" y="3424"/>
                  <a:pt x="4548" y="3469"/>
                </a:cubicBezTo>
                <a:cubicBezTo>
                  <a:pt x="4499" y="3428"/>
                  <a:pt x="4454" y="3388"/>
                  <a:pt x="4410" y="3348"/>
                </a:cubicBezTo>
                <a:cubicBezTo>
                  <a:pt x="4436" y="3344"/>
                  <a:pt x="4463" y="3339"/>
                  <a:pt x="4490" y="3339"/>
                </a:cubicBezTo>
                <a:close/>
                <a:moveTo>
                  <a:pt x="4860" y="3313"/>
                </a:moveTo>
                <a:cubicBezTo>
                  <a:pt x="4820" y="3366"/>
                  <a:pt x="4771" y="3420"/>
                  <a:pt x="4713" y="3464"/>
                </a:cubicBezTo>
                <a:cubicBezTo>
                  <a:pt x="4682" y="3469"/>
                  <a:pt x="4650" y="3473"/>
                  <a:pt x="4619" y="3473"/>
                </a:cubicBezTo>
                <a:cubicBezTo>
                  <a:pt x="4601" y="3428"/>
                  <a:pt x="4579" y="3379"/>
                  <a:pt x="4557" y="3335"/>
                </a:cubicBezTo>
                <a:cubicBezTo>
                  <a:pt x="4606" y="3330"/>
                  <a:pt x="4655" y="3326"/>
                  <a:pt x="4704" y="3321"/>
                </a:cubicBezTo>
                <a:cubicBezTo>
                  <a:pt x="4757" y="3317"/>
                  <a:pt x="4811" y="3317"/>
                  <a:pt x="4860" y="3313"/>
                </a:cubicBezTo>
                <a:close/>
                <a:moveTo>
                  <a:pt x="2658" y="3148"/>
                </a:moveTo>
                <a:cubicBezTo>
                  <a:pt x="2671" y="3152"/>
                  <a:pt x="2684" y="3157"/>
                  <a:pt x="2693" y="3161"/>
                </a:cubicBezTo>
                <a:cubicBezTo>
                  <a:pt x="2729" y="3170"/>
                  <a:pt x="2760" y="3179"/>
                  <a:pt x="2796" y="3183"/>
                </a:cubicBezTo>
                <a:cubicBezTo>
                  <a:pt x="2693" y="3290"/>
                  <a:pt x="2591" y="3402"/>
                  <a:pt x="2497" y="3518"/>
                </a:cubicBezTo>
                <a:cubicBezTo>
                  <a:pt x="2341" y="3415"/>
                  <a:pt x="2176" y="3313"/>
                  <a:pt x="2011" y="3210"/>
                </a:cubicBezTo>
                <a:cubicBezTo>
                  <a:pt x="2078" y="3188"/>
                  <a:pt x="2145" y="3165"/>
                  <a:pt x="2212" y="3148"/>
                </a:cubicBezTo>
                <a:cubicBezTo>
                  <a:pt x="2297" y="3148"/>
                  <a:pt x="2377" y="3152"/>
                  <a:pt x="2462" y="3152"/>
                </a:cubicBezTo>
                <a:lnTo>
                  <a:pt x="2488" y="3152"/>
                </a:lnTo>
                <a:cubicBezTo>
                  <a:pt x="2546" y="3152"/>
                  <a:pt x="2604" y="3152"/>
                  <a:pt x="2658" y="3148"/>
                </a:cubicBezTo>
                <a:close/>
                <a:moveTo>
                  <a:pt x="1944" y="3237"/>
                </a:moveTo>
                <a:cubicBezTo>
                  <a:pt x="2096" y="3330"/>
                  <a:pt x="2248" y="3424"/>
                  <a:pt x="2395" y="3522"/>
                </a:cubicBezTo>
                <a:cubicBezTo>
                  <a:pt x="2190" y="3509"/>
                  <a:pt x="1935" y="3455"/>
                  <a:pt x="1864" y="3268"/>
                </a:cubicBezTo>
                <a:cubicBezTo>
                  <a:pt x="1891" y="3259"/>
                  <a:pt x="1918" y="3250"/>
                  <a:pt x="1944" y="3237"/>
                </a:cubicBezTo>
                <a:close/>
                <a:moveTo>
                  <a:pt x="6162" y="3317"/>
                </a:moveTo>
                <a:cubicBezTo>
                  <a:pt x="6331" y="3326"/>
                  <a:pt x="6505" y="3344"/>
                  <a:pt x="6679" y="3362"/>
                </a:cubicBezTo>
                <a:cubicBezTo>
                  <a:pt x="6732" y="3370"/>
                  <a:pt x="6786" y="3375"/>
                  <a:pt x="6839" y="3379"/>
                </a:cubicBezTo>
                <a:cubicBezTo>
                  <a:pt x="6897" y="3428"/>
                  <a:pt x="6955" y="3477"/>
                  <a:pt x="7013" y="3527"/>
                </a:cubicBezTo>
                <a:cubicBezTo>
                  <a:pt x="6679" y="3482"/>
                  <a:pt x="6344" y="3420"/>
                  <a:pt x="6014" y="3339"/>
                </a:cubicBezTo>
                <a:cubicBezTo>
                  <a:pt x="6055" y="3335"/>
                  <a:pt x="6099" y="3326"/>
                  <a:pt x="6144" y="3317"/>
                </a:cubicBezTo>
                <a:close/>
                <a:moveTo>
                  <a:pt x="8462" y="3460"/>
                </a:moveTo>
                <a:cubicBezTo>
                  <a:pt x="8466" y="3482"/>
                  <a:pt x="8466" y="3504"/>
                  <a:pt x="8471" y="3527"/>
                </a:cubicBezTo>
                <a:lnTo>
                  <a:pt x="8453" y="3531"/>
                </a:lnTo>
                <a:cubicBezTo>
                  <a:pt x="8435" y="3509"/>
                  <a:pt x="8417" y="3482"/>
                  <a:pt x="8399" y="3460"/>
                </a:cubicBezTo>
                <a:close/>
                <a:moveTo>
                  <a:pt x="3950" y="3473"/>
                </a:moveTo>
                <a:cubicBezTo>
                  <a:pt x="4017" y="3477"/>
                  <a:pt x="4084" y="3482"/>
                  <a:pt x="4147" y="3486"/>
                </a:cubicBezTo>
                <a:cubicBezTo>
                  <a:pt x="4209" y="3491"/>
                  <a:pt x="4267" y="3495"/>
                  <a:pt x="4329" y="3504"/>
                </a:cubicBezTo>
                <a:cubicBezTo>
                  <a:pt x="4173" y="3518"/>
                  <a:pt x="4013" y="3531"/>
                  <a:pt x="3857" y="3540"/>
                </a:cubicBezTo>
                <a:cubicBezTo>
                  <a:pt x="3888" y="3522"/>
                  <a:pt x="3919" y="3500"/>
                  <a:pt x="3950" y="3473"/>
                </a:cubicBezTo>
                <a:close/>
                <a:moveTo>
                  <a:pt x="3942" y="3139"/>
                </a:moveTo>
                <a:cubicBezTo>
                  <a:pt x="3950" y="3161"/>
                  <a:pt x="3964" y="3179"/>
                  <a:pt x="3968" y="3201"/>
                </a:cubicBezTo>
                <a:cubicBezTo>
                  <a:pt x="3955" y="3206"/>
                  <a:pt x="3937" y="3214"/>
                  <a:pt x="3924" y="3223"/>
                </a:cubicBezTo>
                <a:cubicBezTo>
                  <a:pt x="3625" y="3353"/>
                  <a:pt x="3313" y="3451"/>
                  <a:pt x="2992" y="3527"/>
                </a:cubicBezTo>
                <a:cubicBezTo>
                  <a:pt x="2947" y="3535"/>
                  <a:pt x="2907" y="3544"/>
                  <a:pt x="2863" y="3549"/>
                </a:cubicBezTo>
                <a:cubicBezTo>
                  <a:pt x="2765" y="3544"/>
                  <a:pt x="2667" y="3540"/>
                  <a:pt x="2564" y="3535"/>
                </a:cubicBezTo>
                <a:cubicBezTo>
                  <a:pt x="2658" y="3415"/>
                  <a:pt x="2760" y="3304"/>
                  <a:pt x="2867" y="3197"/>
                </a:cubicBezTo>
                <a:cubicBezTo>
                  <a:pt x="2907" y="3201"/>
                  <a:pt x="2947" y="3206"/>
                  <a:pt x="2992" y="3210"/>
                </a:cubicBezTo>
                <a:cubicBezTo>
                  <a:pt x="3032" y="3210"/>
                  <a:pt x="3077" y="3214"/>
                  <a:pt x="3117" y="3214"/>
                </a:cubicBezTo>
                <a:cubicBezTo>
                  <a:pt x="3224" y="3214"/>
                  <a:pt x="3331" y="3206"/>
                  <a:pt x="3438" y="3192"/>
                </a:cubicBezTo>
                <a:cubicBezTo>
                  <a:pt x="3540" y="3179"/>
                  <a:pt x="3643" y="3157"/>
                  <a:pt x="3745" y="3139"/>
                </a:cubicBezTo>
                <a:close/>
                <a:moveTo>
                  <a:pt x="6951" y="3397"/>
                </a:moveTo>
                <a:lnTo>
                  <a:pt x="6951" y="3397"/>
                </a:lnTo>
                <a:cubicBezTo>
                  <a:pt x="7008" y="3406"/>
                  <a:pt x="7071" y="3415"/>
                  <a:pt x="7124" y="3428"/>
                </a:cubicBezTo>
                <a:cubicBezTo>
                  <a:pt x="7151" y="3469"/>
                  <a:pt x="7173" y="3513"/>
                  <a:pt x="7200" y="3549"/>
                </a:cubicBezTo>
                <a:cubicBezTo>
                  <a:pt x="7173" y="3549"/>
                  <a:pt x="7151" y="3544"/>
                  <a:pt x="7129" y="3540"/>
                </a:cubicBezTo>
                <a:lnTo>
                  <a:pt x="7115" y="3531"/>
                </a:lnTo>
                <a:cubicBezTo>
                  <a:pt x="7058" y="3486"/>
                  <a:pt x="7004" y="3442"/>
                  <a:pt x="6951" y="3397"/>
                </a:cubicBezTo>
                <a:close/>
                <a:moveTo>
                  <a:pt x="5150" y="3469"/>
                </a:moveTo>
                <a:cubicBezTo>
                  <a:pt x="5185" y="3500"/>
                  <a:pt x="5221" y="3531"/>
                  <a:pt x="5261" y="3558"/>
                </a:cubicBezTo>
                <a:cubicBezTo>
                  <a:pt x="5127" y="3540"/>
                  <a:pt x="4989" y="3522"/>
                  <a:pt x="4855" y="3504"/>
                </a:cubicBezTo>
                <a:cubicBezTo>
                  <a:pt x="4953" y="3495"/>
                  <a:pt x="5052" y="3482"/>
                  <a:pt x="5150" y="3469"/>
                </a:cubicBezTo>
                <a:close/>
                <a:moveTo>
                  <a:pt x="3848" y="3477"/>
                </a:moveTo>
                <a:lnTo>
                  <a:pt x="3848" y="3477"/>
                </a:lnTo>
                <a:cubicBezTo>
                  <a:pt x="3812" y="3504"/>
                  <a:pt x="3772" y="3527"/>
                  <a:pt x="3732" y="3549"/>
                </a:cubicBezTo>
                <a:cubicBezTo>
                  <a:pt x="3728" y="3553"/>
                  <a:pt x="3719" y="3553"/>
                  <a:pt x="3710" y="3553"/>
                </a:cubicBezTo>
                <a:cubicBezTo>
                  <a:pt x="3603" y="3562"/>
                  <a:pt x="3496" y="3562"/>
                  <a:pt x="3389" y="3571"/>
                </a:cubicBezTo>
                <a:cubicBezTo>
                  <a:pt x="3531" y="3504"/>
                  <a:pt x="3692" y="3482"/>
                  <a:pt x="3848" y="3477"/>
                </a:cubicBezTo>
                <a:close/>
                <a:moveTo>
                  <a:pt x="7218" y="3460"/>
                </a:moveTo>
                <a:cubicBezTo>
                  <a:pt x="7267" y="3482"/>
                  <a:pt x="7321" y="3509"/>
                  <a:pt x="7361" y="3540"/>
                </a:cubicBezTo>
                <a:cubicBezTo>
                  <a:pt x="7365" y="3549"/>
                  <a:pt x="7370" y="3562"/>
                  <a:pt x="7374" y="3571"/>
                </a:cubicBezTo>
                <a:cubicBezTo>
                  <a:pt x="7343" y="3567"/>
                  <a:pt x="7312" y="3562"/>
                  <a:pt x="7280" y="3562"/>
                </a:cubicBezTo>
                <a:cubicBezTo>
                  <a:pt x="7258" y="3527"/>
                  <a:pt x="7236" y="3495"/>
                  <a:pt x="7218" y="3460"/>
                </a:cubicBezTo>
                <a:close/>
                <a:moveTo>
                  <a:pt x="3411" y="3495"/>
                </a:moveTo>
                <a:cubicBezTo>
                  <a:pt x="3380" y="3509"/>
                  <a:pt x="3349" y="3522"/>
                  <a:pt x="3317" y="3540"/>
                </a:cubicBezTo>
                <a:cubicBezTo>
                  <a:pt x="3304" y="3544"/>
                  <a:pt x="3300" y="3558"/>
                  <a:pt x="3304" y="3571"/>
                </a:cubicBezTo>
                <a:lnTo>
                  <a:pt x="3304" y="3576"/>
                </a:lnTo>
                <a:cubicBezTo>
                  <a:pt x="3268" y="3576"/>
                  <a:pt x="3233" y="3580"/>
                  <a:pt x="3197" y="3580"/>
                </a:cubicBezTo>
                <a:cubicBezTo>
                  <a:pt x="3193" y="3576"/>
                  <a:pt x="3184" y="3571"/>
                  <a:pt x="3175" y="3571"/>
                </a:cubicBezTo>
                <a:cubicBezTo>
                  <a:pt x="3148" y="3567"/>
                  <a:pt x="3126" y="3567"/>
                  <a:pt x="3099" y="3567"/>
                </a:cubicBezTo>
                <a:cubicBezTo>
                  <a:pt x="3206" y="3540"/>
                  <a:pt x="3308" y="3518"/>
                  <a:pt x="3411" y="3495"/>
                </a:cubicBezTo>
                <a:close/>
                <a:moveTo>
                  <a:pt x="7428" y="3375"/>
                </a:moveTo>
                <a:cubicBezTo>
                  <a:pt x="7450" y="3379"/>
                  <a:pt x="7468" y="3384"/>
                  <a:pt x="7490" y="3384"/>
                </a:cubicBezTo>
                <a:cubicBezTo>
                  <a:pt x="7584" y="3460"/>
                  <a:pt x="7673" y="3527"/>
                  <a:pt x="7766" y="3602"/>
                </a:cubicBezTo>
                <a:cubicBezTo>
                  <a:pt x="7686" y="3598"/>
                  <a:pt x="7610" y="3593"/>
                  <a:pt x="7530" y="3584"/>
                </a:cubicBezTo>
                <a:cubicBezTo>
                  <a:pt x="7521" y="3576"/>
                  <a:pt x="7517" y="3571"/>
                  <a:pt x="7508" y="3562"/>
                </a:cubicBezTo>
                <a:cubicBezTo>
                  <a:pt x="7477" y="3500"/>
                  <a:pt x="7450" y="3437"/>
                  <a:pt x="7428" y="3379"/>
                </a:cubicBezTo>
                <a:lnTo>
                  <a:pt x="7428" y="3375"/>
                </a:lnTo>
                <a:close/>
                <a:moveTo>
                  <a:pt x="7610" y="3402"/>
                </a:moveTo>
                <a:lnTo>
                  <a:pt x="7610" y="3402"/>
                </a:lnTo>
                <a:cubicBezTo>
                  <a:pt x="7704" y="3415"/>
                  <a:pt x="7798" y="3424"/>
                  <a:pt x="7891" y="3433"/>
                </a:cubicBezTo>
                <a:cubicBezTo>
                  <a:pt x="7900" y="3455"/>
                  <a:pt x="7909" y="3477"/>
                  <a:pt x="7918" y="3500"/>
                </a:cubicBezTo>
                <a:cubicBezTo>
                  <a:pt x="7931" y="3535"/>
                  <a:pt x="7945" y="3571"/>
                  <a:pt x="7958" y="3602"/>
                </a:cubicBezTo>
                <a:lnTo>
                  <a:pt x="7869" y="3602"/>
                </a:lnTo>
                <a:cubicBezTo>
                  <a:pt x="7780" y="3535"/>
                  <a:pt x="7695" y="3469"/>
                  <a:pt x="7610" y="3402"/>
                </a:cubicBezTo>
                <a:close/>
                <a:moveTo>
                  <a:pt x="7989" y="3442"/>
                </a:moveTo>
                <a:lnTo>
                  <a:pt x="7989" y="3442"/>
                </a:lnTo>
                <a:cubicBezTo>
                  <a:pt x="8101" y="3451"/>
                  <a:pt x="8208" y="3455"/>
                  <a:pt x="8319" y="3460"/>
                </a:cubicBezTo>
                <a:cubicBezTo>
                  <a:pt x="8341" y="3491"/>
                  <a:pt x="8368" y="3522"/>
                  <a:pt x="8390" y="3553"/>
                </a:cubicBezTo>
                <a:cubicBezTo>
                  <a:pt x="8297" y="3580"/>
                  <a:pt x="8194" y="3593"/>
                  <a:pt x="8092" y="3602"/>
                </a:cubicBezTo>
                <a:cubicBezTo>
                  <a:pt x="8087" y="3584"/>
                  <a:pt x="8083" y="3567"/>
                  <a:pt x="8074" y="3553"/>
                </a:cubicBezTo>
                <a:cubicBezTo>
                  <a:pt x="8056" y="3509"/>
                  <a:pt x="8025" y="3473"/>
                  <a:pt x="7989" y="3442"/>
                </a:cubicBezTo>
                <a:close/>
                <a:moveTo>
                  <a:pt x="2087" y="3589"/>
                </a:moveTo>
                <a:lnTo>
                  <a:pt x="2087" y="3589"/>
                </a:lnTo>
                <a:cubicBezTo>
                  <a:pt x="2132" y="3602"/>
                  <a:pt x="2181" y="3620"/>
                  <a:pt x="2225" y="3634"/>
                </a:cubicBezTo>
                <a:cubicBezTo>
                  <a:pt x="2212" y="3638"/>
                  <a:pt x="2198" y="3638"/>
                  <a:pt x="2181" y="3638"/>
                </a:cubicBezTo>
                <a:cubicBezTo>
                  <a:pt x="2158" y="3625"/>
                  <a:pt x="2132" y="3611"/>
                  <a:pt x="2105" y="3598"/>
                </a:cubicBezTo>
                <a:lnTo>
                  <a:pt x="2087" y="3589"/>
                </a:lnTo>
                <a:close/>
                <a:moveTo>
                  <a:pt x="982" y="3313"/>
                </a:moveTo>
                <a:cubicBezTo>
                  <a:pt x="1031" y="3313"/>
                  <a:pt x="1080" y="3326"/>
                  <a:pt x="1124" y="3348"/>
                </a:cubicBezTo>
                <a:cubicBezTo>
                  <a:pt x="1213" y="3384"/>
                  <a:pt x="1302" y="3428"/>
                  <a:pt x="1387" y="3469"/>
                </a:cubicBezTo>
                <a:cubicBezTo>
                  <a:pt x="1499" y="3527"/>
                  <a:pt x="1606" y="3584"/>
                  <a:pt x="1713" y="3647"/>
                </a:cubicBezTo>
                <a:cubicBezTo>
                  <a:pt x="1539" y="3642"/>
                  <a:pt x="1365" y="3629"/>
                  <a:pt x="1195" y="3607"/>
                </a:cubicBezTo>
                <a:cubicBezTo>
                  <a:pt x="1053" y="3589"/>
                  <a:pt x="915" y="3558"/>
                  <a:pt x="781" y="3500"/>
                </a:cubicBezTo>
                <a:cubicBezTo>
                  <a:pt x="785" y="3451"/>
                  <a:pt x="808" y="3406"/>
                  <a:pt x="852" y="3362"/>
                </a:cubicBezTo>
                <a:cubicBezTo>
                  <a:pt x="892" y="3326"/>
                  <a:pt x="937" y="3313"/>
                  <a:pt x="982" y="3313"/>
                </a:cubicBezTo>
                <a:close/>
                <a:moveTo>
                  <a:pt x="3629" y="3611"/>
                </a:moveTo>
                <a:cubicBezTo>
                  <a:pt x="3589" y="3638"/>
                  <a:pt x="3545" y="3660"/>
                  <a:pt x="3500" y="3683"/>
                </a:cubicBezTo>
                <a:cubicBezTo>
                  <a:pt x="3469" y="3665"/>
                  <a:pt x="3438" y="3647"/>
                  <a:pt x="3411" y="3625"/>
                </a:cubicBezTo>
                <a:cubicBezTo>
                  <a:pt x="3487" y="3620"/>
                  <a:pt x="3558" y="3616"/>
                  <a:pt x="3629" y="3611"/>
                </a:cubicBezTo>
                <a:close/>
                <a:moveTo>
                  <a:pt x="3331" y="3629"/>
                </a:moveTo>
                <a:cubicBezTo>
                  <a:pt x="3358" y="3665"/>
                  <a:pt x="3393" y="3691"/>
                  <a:pt x="3438" y="3714"/>
                </a:cubicBezTo>
                <a:cubicBezTo>
                  <a:pt x="3411" y="3727"/>
                  <a:pt x="3389" y="3736"/>
                  <a:pt x="3362" y="3749"/>
                </a:cubicBezTo>
                <a:cubicBezTo>
                  <a:pt x="3242" y="3736"/>
                  <a:pt x="3117" y="3727"/>
                  <a:pt x="2992" y="3723"/>
                </a:cubicBezTo>
                <a:cubicBezTo>
                  <a:pt x="2921" y="3718"/>
                  <a:pt x="2854" y="3714"/>
                  <a:pt x="2782" y="3714"/>
                </a:cubicBezTo>
                <a:cubicBezTo>
                  <a:pt x="2756" y="3696"/>
                  <a:pt x="2733" y="3678"/>
                  <a:pt x="2707" y="3660"/>
                </a:cubicBezTo>
                <a:cubicBezTo>
                  <a:pt x="2747" y="3656"/>
                  <a:pt x="2782" y="3651"/>
                  <a:pt x="2823" y="3647"/>
                </a:cubicBezTo>
                <a:cubicBezTo>
                  <a:pt x="2876" y="3647"/>
                  <a:pt x="2934" y="3647"/>
                  <a:pt x="2992" y="3642"/>
                </a:cubicBezTo>
                <a:cubicBezTo>
                  <a:pt x="3103" y="3638"/>
                  <a:pt x="3219" y="3634"/>
                  <a:pt x="3331" y="3629"/>
                </a:cubicBezTo>
                <a:close/>
                <a:moveTo>
                  <a:pt x="7436" y="3634"/>
                </a:moveTo>
                <a:cubicBezTo>
                  <a:pt x="7454" y="3669"/>
                  <a:pt x="7468" y="3700"/>
                  <a:pt x="7463" y="3740"/>
                </a:cubicBezTo>
                <a:cubicBezTo>
                  <a:pt x="7450" y="3749"/>
                  <a:pt x="7436" y="3754"/>
                  <a:pt x="7423" y="3763"/>
                </a:cubicBezTo>
                <a:cubicBezTo>
                  <a:pt x="7410" y="3740"/>
                  <a:pt x="7392" y="3718"/>
                  <a:pt x="7374" y="3696"/>
                </a:cubicBezTo>
                <a:cubicBezTo>
                  <a:pt x="7396" y="3678"/>
                  <a:pt x="7423" y="3656"/>
                  <a:pt x="7436" y="3634"/>
                </a:cubicBezTo>
                <a:close/>
                <a:moveTo>
                  <a:pt x="4485" y="3544"/>
                </a:moveTo>
                <a:cubicBezTo>
                  <a:pt x="4499" y="3553"/>
                  <a:pt x="4512" y="3562"/>
                  <a:pt x="4525" y="3571"/>
                </a:cubicBezTo>
                <a:lnTo>
                  <a:pt x="4539" y="3580"/>
                </a:lnTo>
                <a:cubicBezTo>
                  <a:pt x="4356" y="3687"/>
                  <a:pt x="4138" y="3749"/>
                  <a:pt x="3924" y="3776"/>
                </a:cubicBezTo>
                <a:cubicBezTo>
                  <a:pt x="3884" y="3785"/>
                  <a:pt x="3839" y="3785"/>
                  <a:pt x="3794" y="3790"/>
                </a:cubicBezTo>
                <a:cubicBezTo>
                  <a:pt x="3728" y="3767"/>
                  <a:pt x="3665" y="3745"/>
                  <a:pt x="3598" y="3723"/>
                </a:cubicBezTo>
                <a:cubicBezTo>
                  <a:pt x="3589" y="3718"/>
                  <a:pt x="3580" y="3714"/>
                  <a:pt x="3572" y="3709"/>
                </a:cubicBezTo>
                <a:cubicBezTo>
                  <a:pt x="3634" y="3678"/>
                  <a:pt x="3696" y="3642"/>
                  <a:pt x="3759" y="3602"/>
                </a:cubicBezTo>
                <a:cubicBezTo>
                  <a:pt x="3991" y="3589"/>
                  <a:pt x="4222" y="3571"/>
                  <a:pt x="4459" y="3549"/>
                </a:cubicBezTo>
                <a:cubicBezTo>
                  <a:pt x="4468" y="3544"/>
                  <a:pt x="4476" y="3544"/>
                  <a:pt x="4485" y="3544"/>
                </a:cubicBezTo>
                <a:close/>
                <a:moveTo>
                  <a:pt x="785" y="3567"/>
                </a:moveTo>
                <a:cubicBezTo>
                  <a:pt x="1026" y="3660"/>
                  <a:pt x="1311" y="3683"/>
                  <a:pt x="1565" y="3696"/>
                </a:cubicBezTo>
                <a:cubicBezTo>
                  <a:pt x="1646" y="3700"/>
                  <a:pt x="1726" y="3705"/>
                  <a:pt x="1806" y="3705"/>
                </a:cubicBezTo>
                <a:lnTo>
                  <a:pt x="1824" y="3714"/>
                </a:lnTo>
                <a:cubicBezTo>
                  <a:pt x="1539" y="3727"/>
                  <a:pt x="1253" y="3745"/>
                  <a:pt x="973" y="3798"/>
                </a:cubicBezTo>
                <a:cubicBezTo>
                  <a:pt x="950" y="3803"/>
                  <a:pt x="924" y="3807"/>
                  <a:pt x="897" y="3816"/>
                </a:cubicBezTo>
                <a:cubicBezTo>
                  <a:pt x="852" y="3740"/>
                  <a:pt x="799" y="3651"/>
                  <a:pt x="785" y="3567"/>
                </a:cubicBezTo>
                <a:close/>
                <a:moveTo>
                  <a:pt x="4592" y="3616"/>
                </a:moveTo>
                <a:cubicBezTo>
                  <a:pt x="4601" y="3651"/>
                  <a:pt x="4610" y="3683"/>
                  <a:pt x="4615" y="3718"/>
                </a:cubicBezTo>
                <a:cubicBezTo>
                  <a:pt x="4624" y="3758"/>
                  <a:pt x="4628" y="3798"/>
                  <a:pt x="4632" y="3839"/>
                </a:cubicBezTo>
                <a:lnTo>
                  <a:pt x="4566" y="3839"/>
                </a:lnTo>
                <a:cubicBezTo>
                  <a:pt x="4445" y="3807"/>
                  <a:pt x="4320" y="3781"/>
                  <a:pt x="4196" y="3781"/>
                </a:cubicBezTo>
                <a:cubicBezTo>
                  <a:pt x="4334" y="3740"/>
                  <a:pt x="4472" y="3691"/>
                  <a:pt x="4592" y="3616"/>
                </a:cubicBezTo>
                <a:close/>
                <a:moveTo>
                  <a:pt x="4182" y="3834"/>
                </a:moveTo>
                <a:cubicBezTo>
                  <a:pt x="4222" y="3834"/>
                  <a:pt x="4258" y="3839"/>
                  <a:pt x="4298" y="3843"/>
                </a:cubicBezTo>
                <a:cubicBezTo>
                  <a:pt x="4236" y="3847"/>
                  <a:pt x="4173" y="3847"/>
                  <a:pt x="4111" y="3852"/>
                </a:cubicBezTo>
                <a:cubicBezTo>
                  <a:pt x="4098" y="3847"/>
                  <a:pt x="4084" y="3847"/>
                  <a:pt x="4071" y="3843"/>
                </a:cubicBezTo>
                <a:cubicBezTo>
                  <a:pt x="4106" y="3839"/>
                  <a:pt x="4147" y="3834"/>
                  <a:pt x="4182" y="3834"/>
                </a:cubicBezTo>
                <a:close/>
                <a:moveTo>
                  <a:pt x="4673" y="3660"/>
                </a:moveTo>
                <a:lnTo>
                  <a:pt x="4673" y="3660"/>
                </a:lnTo>
                <a:cubicBezTo>
                  <a:pt x="4780" y="3727"/>
                  <a:pt x="4891" y="3794"/>
                  <a:pt x="5007" y="3852"/>
                </a:cubicBezTo>
                <a:cubicBezTo>
                  <a:pt x="4931" y="3847"/>
                  <a:pt x="4855" y="3847"/>
                  <a:pt x="4780" y="3843"/>
                </a:cubicBezTo>
                <a:lnTo>
                  <a:pt x="4695" y="3843"/>
                </a:lnTo>
                <a:cubicBezTo>
                  <a:pt x="4695" y="3781"/>
                  <a:pt x="4686" y="3723"/>
                  <a:pt x="4673" y="3660"/>
                </a:cubicBezTo>
                <a:close/>
                <a:moveTo>
                  <a:pt x="4980" y="3772"/>
                </a:moveTo>
                <a:cubicBezTo>
                  <a:pt x="5069" y="3807"/>
                  <a:pt x="5158" y="3843"/>
                  <a:pt x="5248" y="3874"/>
                </a:cubicBezTo>
                <a:cubicBezTo>
                  <a:pt x="5212" y="3870"/>
                  <a:pt x="5176" y="3865"/>
                  <a:pt x="5141" y="3861"/>
                </a:cubicBezTo>
                <a:cubicBezTo>
                  <a:pt x="5087" y="3834"/>
                  <a:pt x="5034" y="3803"/>
                  <a:pt x="4980" y="3772"/>
                </a:cubicBezTo>
                <a:close/>
                <a:moveTo>
                  <a:pt x="2907" y="3798"/>
                </a:moveTo>
                <a:lnTo>
                  <a:pt x="2907" y="3798"/>
                </a:lnTo>
                <a:cubicBezTo>
                  <a:pt x="2934" y="3803"/>
                  <a:pt x="2961" y="3807"/>
                  <a:pt x="2992" y="3812"/>
                </a:cubicBezTo>
                <a:cubicBezTo>
                  <a:pt x="3050" y="3821"/>
                  <a:pt x="3112" y="3825"/>
                  <a:pt x="3175" y="3834"/>
                </a:cubicBezTo>
                <a:cubicBezTo>
                  <a:pt x="3126" y="3852"/>
                  <a:pt x="3077" y="3870"/>
                  <a:pt x="3032" y="3888"/>
                </a:cubicBezTo>
                <a:cubicBezTo>
                  <a:pt x="3019" y="3879"/>
                  <a:pt x="3005" y="3870"/>
                  <a:pt x="2992" y="3856"/>
                </a:cubicBezTo>
                <a:cubicBezTo>
                  <a:pt x="2961" y="3839"/>
                  <a:pt x="2934" y="3821"/>
                  <a:pt x="2907" y="3798"/>
                </a:cubicBezTo>
                <a:close/>
                <a:moveTo>
                  <a:pt x="6260" y="3455"/>
                </a:moveTo>
                <a:cubicBezTo>
                  <a:pt x="6536" y="3513"/>
                  <a:pt x="6817" y="3558"/>
                  <a:pt x="7098" y="3593"/>
                </a:cubicBezTo>
                <a:cubicBezTo>
                  <a:pt x="7147" y="3634"/>
                  <a:pt x="7200" y="3678"/>
                  <a:pt x="7254" y="3718"/>
                </a:cubicBezTo>
                <a:cubicBezTo>
                  <a:pt x="7160" y="3790"/>
                  <a:pt x="7058" y="3847"/>
                  <a:pt x="6946" y="3892"/>
                </a:cubicBezTo>
                <a:cubicBezTo>
                  <a:pt x="6942" y="3870"/>
                  <a:pt x="6919" y="3852"/>
                  <a:pt x="6902" y="3834"/>
                </a:cubicBezTo>
                <a:cubicBezTo>
                  <a:pt x="6870" y="3803"/>
                  <a:pt x="6839" y="3776"/>
                  <a:pt x="6808" y="3749"/>
                </a:cubicBezTo>
                <a:cubicBezTo>
                  <a:pt x="6679" y="3647"/>
                  <a:pt x="6527" y="3567"/>
                  <a:pt x="6371" y="3500"/>
                </a:cubicBezTo>
                <a:cubicBezTo>
                  <a:pt x="6335" y="3482"/>
                  <a:pt x="6295" y="3469"/>
                  <a:pt x="6260" y="3455"/>
                </a:cubicBezTo>
                <a:close/>
                <a:moveTo>
                  <a:pt x="5854" y="3366"/>
                </a:moveTo>
                <a:cubicBezTo>
                  <a:pt x="5898" y="3379"/>
                  <a:pt x="5948" y="3397"/>
                  <a:pt x="5992" y="3411"/>
                </a:cubicBezTo>
                <a:cubicBezTo>
                  <a:pt x="6126" y="3460"/>
                  <a:pt x="6260" y="3513"/>
                  <a:pt x="6384" y="3571"/>
                </a:cubicBezTo>
                <a:cubicBezTo>
                  <a:pt x="6572" y="3656"/>
                  <a:pt x="6750" y="3758"/>
                  <a:pt x="6879" y="3905"/>
                </a:cubicBezTo>
                <a:lnTo>
                  <a:pt x="6879" y="3910"/>
                </a:lnTo>
                <a:cubicBezTo>
                  <a:pt x="6589" y="3821"/>
                  <a:pt x="6291" y="3745"/>
                  <a:pt x="5992" y="3687"/>
                </a:cubicBezTo>
                <a:cubicBezTo>
                  <a:pt x="5979" y="3683"/>
                  <a:pt x="5965" y="3683"/>
                  <a:pt x="5956" y="3678"/>
                </a:cubicBezTo>
                <a:cubicBezTo>
                  <a:pt x="5765" y="3642"/>
                  <a:pt x="5578" y="3607"/>
                  <a:pt x="5386" y="3580"/>
                </a:cubicBezTo>
                <a:cubicBezTo>
                  <a:pt x="5332" y="3540"/>
                  <a:pt x="5279" y="3500"/>
                  <a:pt x="5230" y="3460"/>
                </a:cubicBezTo>
                <a:cubicBezTo>
                  <a:pt x="5439" y="3428"/>
                  <a:pt x="5649" y="3402"/>
                  <a:pt x="5854" y="3366"/>
                </a:cubicBezTo>
                <a:close/>
                <a:moveTo>
                  <a:pt x="2292" y="3758"/>
                </a:moveTo>
                <a:cubicBezTo>
                  <a:pt x="2301" y="3763"/>
                  <a:pt x="2310" y="3767"/>
                  <a:pt x="2319" y="3772"/>
                </a:cubicBezTo>
                <a:cubicBezTo>
                  <a:pt x="2288" y="3816"/>
                  <a:pt x="2261" y="3865"/>
                  <a:pt x="2234" y="3914"/>
                </a:cubicBezTo>
                <a:cubicBezTo>
                  <a:pt x="2163" y="3861"/>
                  <a:pt x="2096" y="3816"/>
                  <a:pt x="2020" y="3767"/>
                </a:cubicBezTo>
                <a:cubicBezTo>
                  <a:pt x="2029" y="3767"/>
                  <a:pt x="2038" y="3763"/>
                  <a:pt x="2047" y="3763"/>
                </a:cubicBezTo>
                <a:cubicBezTo>
                  <a:pt x="2132" y="3763"/>
                  <a:pt x="2212" y="3758"/>
                  <a:pt x="2292" y="3758"/>
                </a:cubicBezTo>
                <a:close/>
                <a:moveTo>
                  <a:pt x="7530" y="3745"/>
                </a:moveTo>
                <a:cubicBezTo>
                  <a:pt x="7566" y="3803"/>
                  <a:pt x="7597" y="3861"/>
                  <a:pt x="7637" y="3914"/>
                </a:cubicBezTo>
                <a:cubicBezTo>
                  <a:pt x="7570" y="3897"/>
                  <a:pt x="7512" y="3852"/>
                  <a:pt x="7459" y="3807"/>
                </a:cubicBezTo>
                <a:cubicBezTo>
                  <a:pt x="7468" y="3807"/>
                  <a:pt x="7472" y="3803"/>
                  <a:pt x="7481" y="3798"/>
                </a:cubicBezTo>
                <a:cubicBezTo>
                  <a:pt x="7508" y="3785"/>
                  <a:pt x="7530" y="3776"/>
                  <a:pt x="7530" y="3745"/>
                </a:cubicBezTo>
                <a:close/>
                <a:moveTo>
                  <a:pt x="7298" y="3758"/>
                </a:moveTo>
                <a:cubicBezTo>
                  <a:pt x="7316" y="3772"/>
                  <a:pt x="7334" y="3785"/>
                  <a:pt x="7352" y="3798"/>
                </a:cubicBezTo>
                <a:cubicBezTo>
                  <a:pt x="7231" y="3856"/>
                  <a:pt x="7107" y="3905"/>
                  <a:pt x="6977" y="3941"/>
                </a:cubicBezTo>
                <a:cubicBezTo>
                  <a:pt x="7075" y="3901"/>
                  <a:pt x="7169" y="3852"/>
                  <a:pt x="7254" y="3794"/>
                </a:cubicBezTo>
                <a:cubicBezTo>
                  <a:pt x="7272" y="3785"/>
                  <a:pt x="7285" y="3772"/>
                  <a:pt x="7298" y="3758"/>
                </a:cubicBezTo>
                <a:close/>
                <a:moveTo>
                  <a:pt x="2430" y="3763"/>
                </a:moveTo>
                <a:cubicBezTo>
                  <a:pt x="2533" y="3763"/>
                  <a:pt x="2631" y="3763"/>
                  <a:pt x="2733" y="3767"/>
                </a:cubicBezTo>
                <a:cubicBezTo>
                  <a:pt x="2747" y="3772"/>
                  <a:pt x="2760" y="3772"/>
                  <a:pt x="2774" y="3776"/>
                </a:cubicBezTo>
                <a:cubicBezTo>
                  <a:pt x="2782" y="3785"/>
                  <a:pt x="2791" y="3790"/>
                  <a:pt x="2800" y="3794"/>
                </a:cubicBezTo>
                <a:cubicBezTo>
                  <a:pt x="2854" y="3834"/>
                  <a:pt x="2907" y="3874"/>
                  <a:pt x="2961" y="3914"/>
                </a:cubicBezTo>
                <a:cubicBezTo>
                  <a:pt x="2930" y="3923"/>
                  <a:pt x="2898" y="3937"/>
                  <a:pt x="2867" y="3946"/>
                </a:cubicBezTo>
                <a:cubicBezTo>
                  <a:pt x="2720" y="3888"/>
                  <a:pt x="2573" y="3830"/>
                  <a:pt x="2430" y="3763"/>
                </a:cubicBezTo>
                <a:close/>
                <a:moveTo>
                  <a:pt x="4704" y="3544"/>
                </a:moveTo>
                <a:cubicBezTo>
                  <a:pt x="4802" y="3558"/>
                  <a:pt x="4900" y="3571"/>
                  <a:pt x="4998" y="3580"/>
                </a:cubicBezTo>
                <a:cubicBezTo>
                  <a:pt x="5118" y="3598"/>
                  <a:pt x="5239" y="3616"/>
                  <a:pt x="5359" y="3634"/>
                </a:cubicBezTo>
                <a:cubicBezTo>
                  <a:pt x="5493" y="3723"/>
                  <a:pt x="5631" y="3807"/>
                  <a:pt x="5778" y="3879"/>
                </a:cubicBezTo>
                <a:cubicBezTo>
                  <a:pt x="5845" y="3910"/>
                  <a:pt x="5916" y="3941"/>
                  <a:pt x="5988" y="3972"/>
                </a:cubicBezTo>
                <a:cubicBezTo>
                  <a:pt x="5841" y="3946"/>
                  <a:pt x="5693" y="3919"/>
                  <a:pt x="5542" y="3901"/>
                </a:cubicBezTo>
                <a:cubicBezTo>
                  <a:pt x="5390" y="3861"/>
                  <a:pt x="5243" y="3812"/>
                  <a:pt x="5096" y="3758"/>
                </a:cubicBezTo>
                <a:cubicBezTo>
                  <a:pt x="4953" y="3705"/>
                  <a:pt x="4811" y="3642"/>
                  <a:pt x="4682" y="3562"/>
                </a:cubicBezTo>
                <a:cubicBezTo>
                  <a:pt x="4690" y="3558"/>
                  <a:pt x="4699" y="3549"/>
                  <a:pt x="4704" y="3544"/>
                </a:cubicBezTo>
                <a:close/>
                <a:moveTo>
                  <a:pt x="4566" y="3897"/>
                </a:moveTo>
                <a:cubicBezTo>
                  <a:pt x="4588" y="3905"/>
                  <a:pt x="4610" y="3910"/>
                  <a:pt x="4632" y="3914"/>
                </a:cubicBezTo>
                <a:cubicBezTo>
                  <a:pt x="4632" y="3928"/>
                  <a:pt x="4632" y="3941"/>
                  <a:pt x="4632" y="3954"/>
                </a:cubicBezTo>
                <a:cubicBezTo>
                  <a:pt x="4632" y="3963"/>
                  <a:pt x="4628" y="3968"/>
                  <a:pt x="4628" y="3977"/>
                </a:cubicBezTo>
                <a:cubicBezTo>
                  <a:pt x="4530" y="3950"/>
                  <a:pt x="4432" y="3923"/>
                  <a:pt x="4334" y="3897"/>
                </a:cubicBezTo>
                <a:close/>
                <a:moveTo>
                  <a:pt x="3295" y="3843"/>
                </a:moveTo>
                <a:cubicBezTo>
                  <a:pt x="3375" y="3847"/>
                  <a:pt x="3460" y="3852"/>
                  <a:pt x="3540" y="3852"/>
                </a:cubicBezTo>
                <a:lnTo>
                  <a:pt x="3576" y="3852"/>
                </a:lnTo>
                <a:cubicBezTo>
                  <a:pt x="3629" y="3852"/>
                  <a:pt x="3678" y="3852"/>
                  <a:pt x="3732" y="3847"/>
                </a:cubicBezTo>
                <a:cubicBezTo>
                  <a:pt x="3768" y="3852"/>
                  <a:pt x="3799" y="3856"/>
                  <a:pt x="3835" y="3865"/>
                </a:cubicBezTo>
                <a:lnTo>
                  <a:pt x="3848" y="3870"/>
                </a:lnTo>
                <a:cubicBezTo>
                  <a:pt x="3759" y="3874"/>
                  <a:pt x="3670" y="3883"/>
                  <a:pt x="3580" y="3897"/>
                </a:cubicBezTo>
                <a:cubicBezTo>
                  <a:pt x="3469" y="3910"/>
                  <a:pt x="3362" y="3928"/>
                  <a:pt x="3255" y="3954"/>
                </a:cubicBezTo>
                <a:cubicBezTo>
                  <a:pt x="3224" y="3963"/>
                  <a:pt x="3193" y="3977"/>
                  <a:pt x="3166" y="3986"/>
                </a:cubicBezTo>
                <a:cubicBezTo>
                  <a:pt x="3139" y="3968"/>
                  <a:pt x="3112" y="3950"/>
                  <a:pt x="3086" y="3928"/>
                </a:cubicBezTo>
                <a:cubicBezTo>
                  <a:pt x="3157" y="3901"/>
                  <a:pt x="3224" y="3874"/>
                  <a:pt x="3295" y="3843"/>
                </a:cubicBezTo>
                <a:close/>
                <a:moveTo>
                  <a:pt x="7584" y="3642"/>
                </a:moveTo>
                <a:cubicBezTo>
                  <a:pt x="7655" y="3651"/>
                  <a:pt x="7726" y="3656"/>
                  <a:pt x="7798" y="3656"/>
                </a:cubicBezTo>
                <a:cubicBezTo>
                  <a:pt x="7811" y="3660"/>
                  <a:pt x="7824" y="3660"/>
                  <a:pt x="7838" y="3660"/>
                </a:cubicBezTo>
                <a:lnTo>
                  <a:pt x="7994" y="3781"/>
                </a:lnTo>
                <a:cubicBezTo>
                  <a:pt x="7967" y="3830"/>
                  <a:pt x="7931" y="3874"/>
                  <a:pt x="7887" y="3914"/>
                </a:cubicBezTo>
                <a:cubicBezTo>
                  <a:pt x="7855" y="3941"/>
                  <a:pt x="7820" y="3968"/>
                  <a:pt x="7784" y="3990"/>
                </a:cubicBezTo>
                <a:cubicBezTo>
                  <a:pt x="7771" y="3977"/>
                  <a:pt x="7757" y="3963"/>
                  <a:pt x="7744" y="3950"/>
                </a:cubicBezTo>
                <a:lnTo>
                  <a:pt x="7744" y="3946"/>
                </a:lnTo>
                <a:cubicBezTo>
                  <a:pt x="7722" y="3834"/>
                  <a:pt x="7659" y="3736"/>
                  <a:pt x="7584" y="3642"/>
                </a:cubicBezTo>
                <a:close/>
                <a:moveTo>
                  <a:pt x="3991" y="3914"/>
                </a:moveTo>
                <a:cubicBezTo>
                  <a:pt x="4062" y="3937"/>
                  <a:pt x="4133" y="3959"/>
                  <a:pt x="4205" y="3981"/>
                </a:cubicBezTo>
                <a:cubicBezTo>
                  <a:pt x="4222" y="3986"/>
                  <a:pt x="4240" y="3990"/>
                  <a:pt x="4258" y="3995"/>
                </a:cubicBezTo>
                <a:cubicBezTo>
                  <a:pt x="4227" y="3990"/>
                  <a:pt x="4196" y="3990"/>
                  <a:pt x="4164" y="3986"/>
                </a:cubicBezTo>
                <a:cubicBezTo>
                  <a:pt x="4133" y="3986"/>
                  <a:pt x="4098" y="3981"/>
                  <a:pt x="4053" y="3981"/>
                </a:cubicBezTo>
                <a:lnTo>
                  <a:pt x="4031" y="3981"/>
                </a:lnTo>
                <a:cubicBezTo>
                  <a:pt x="4013" y="3959"/>
                  <a:pt x="3995" y="3937"/>
                  <a:pt x="3982" y="3914"/>
                </a:cubicBezTo>
                <a:close/>
                <a:moveTo>
                  <a:pt x="5502" y="3656"/>
                </a:moveTo>
                <a:lnTo>
                  <a:pt x="5502" y="3656"/>
                </a:lnTo>
                <a:cubicBezTo>
                  <a:pt x="5667" y="3683"/>
                  <a:pt x="5827" y="3709"/>
                  <a:pt x="5992" y="3740"/>
                </a:cubicBezTo>
                <a:cubicBezTo>
                  <a:pt x="6224" y="3790"/>
                  <a:pt x="6456" y="3843"/>
                  <a:pt x="6679" y="3905"/>
                </a:cubicBezTo>
                <a:cubicBezTo>
                  <a:pt x="6719" y="3919"/>
                  <a:pt x="6759" y="3928"/>
                  <a:pt x="6795" y="3941"/>
                </a:cubicBezTo>
                <a:cubicBezTo>
                  <a:pt x="6670" y="3977"/>
                  <a:pt x="6540" y="3999"/>
                  <a:pt x="6411" y="4008"/>
                </a:cubicBezTo>
                <a:cubicBezTo>
                  <a:pt x="6371" y="4008"/>
                  <a:pt x="6326" y="4012"/>
                  <a:pt x="6286" y="4012"/>
                </a:cubicBezTo>
                <a:lnTo>
                  <a:pt x="6273" y="4012"/>
                </a:lnTo>
                <a:cubicBezTo>
                  <a:pt x="6219" y="3995"/>
                  <a:pt x="6170" y="3981"/>
                  <a:pt x="6117" y="3959"/>
                </a:cubicBezTo>
                <a:cubicBezTo>
                  <a:pt x="6077" y="3946"/>
                  <a:pt x="6032" y="3928"/>
                  <a:pt x="5992" y="3910"/>
                </a:cubicBezTo>
                <a:cubicBezTo>
                  <a:pt x="5841" y="3847"/>
                  <a:pt x="5693" y="3772"/>
                  <a:pt x="5555" y="3687"/>
                </a:cubicBezTo>
                <a:cubicBezTo>
                  <a:pt x="5537" y="3678"/>
                  <a:pt x="5520" y="3665"/>
                  <a:pt x="5502" y="3656"/>
                </a:cubicBezTo>
                <a:close/>
                <a:moveTo>
                  <a:pt x="3014" y="3954"/>
                </a:moveTo>
                <a:cubicBezTo>
                  <a:pt x="3041" y="3972"/>
                  <a:pt x="3072" y="3995"/>
                  <a:pt x="3099" y="4017"/>
                </a:cubicBezTo>
                <a:lnTo>
                  <a:pt x="3090" y="4021"/>
                </a:lnTo>
                <a:cubicBezTo>
                  <a:pt x="3059" y="4012"/>
                  <a:pt x="3023" y="3999"/>
                  <a:pt x="2992" y="3986"/>
                </a:cubicBezTo>
                <a:cubicBezTo>
                  <a:pt x="2979" y="3986"/>
                  <a:pt x="2965" y="3981"/>
                  <a:pt x="2952" y="3977"/>
                </a:cubicBezTo>
                <a:cubicBezTo>
                  <a:pt x="2965" y="3972"/>
                  <a:pt x="2979" y="3968"/>
                  <a:pt x="2992" y="3963"/>
                </a:cubicBezTo>
                <a:cubicBezTo>
                  <a:pt x="2996" y="3959"/>
                  <a:pt x="3005" y="3954"/>
                  <a:pt x="3014" y="3954"/>
                </a:cubicBezTo>
                <a:close/>
                <a:moveTo>
                  <a:pt x="8431" y="3602"/>
                </a:moveTo>
                <a:cubicBezTo>
                  <a:pt x="8444" y="3620"/>
                  <a:pt x="8457" y="3638"/>
                  <a:pt x="8471" y="3656"/>
                </a:cubicBezTo>
                <a:cubicBezTo>
                  <a:pt x="8471" y="3785"/>
                  <a:pt x="8453" y="3910"/>
                  <a:pt x="8417" y="4039"/>
                </a:cubicBezTo>
                <a:cubicBezTo>
                  <a:pt x="8341" y="3977"/>
                  <a:pt x="8270" y="3919"/>
                  <a:pt x="8194" y="3861"/>
                </a:cubicBezTo>
                <a:lnTo>
                  <a:pt x="8074" y="3767"/>
                </a:lnTo>
                <a:cubicBezTo>
                  <a:pt x="8087" y="3732"/>
                  <a:pt x="8096" y="3696"/>
                  <a:pt x="8096" y="3656"/>
                </a:cubicBezTo>
                <a:cubicBezTo>
                  <a:pt x="8176" y="3651"/>
                  <a:pt x="8257" y="3642"/>
                  <a:pt x="8332" y="3625"/>
                </a:cubicBezTo>
                <a:cubicBezTo>
                  <a:pt x="8368" y="3620"/>
                  <a:pt x="8399" y="3611"/>
                  <a:pt x="8431" y="3602"/>
                </a:cubicBezTo>
                <a:close/>
                <a:moveTo>
                  <a:pt x="7575" y="3950"/>
                </a:moveTo>
                <a:lnTo>
                  <a:pt x="7575" y="3950"/>
                </a:lnTo>
                <a:cubicBezTo>
                  <a:pt x="7610" y="3968"/>
                  <a:pt x="7650" y="3977"/>
                  <a:pt x="7691" y="3981"/>
                </a:cubicBezTo>
                <a:cubicBezTo>
                  <a:pt x="7704" y="3995"/>
                  <a:pt x="7717" y="4008"/>
                  <a:pt x="7731" y="4026"/>
                </a:cubicBezTo>
                <a:cubicBezTo>
                  <a:pt x="7708" y="4035"/>
                  <a:pt x="7691" y="4048"/>
                  <a:pt x="7673" y="4057"/>
                </a:cubicBezTo>
                <a:cubicBezTo>
                  <a:pt x="7637" y="4021"/>
                  <a:pt x="7606" y="3986"/>
                  <a:pt x="7575" y="3950"/>
                </a:cubicBezTo>
                <a:close/>
                <a:moveTo>
                  <a:pt x="2372" y="3798"/>
                </a:moveTo>
                <a:cubicBezTo>
                  <a:pt x="2457" y="3839"/>
                  <a:pt x="2542" y="3874"/>
                  <a:pt x="2626" y="3914"/>
                </a:cubicBezTo>
                <a:cubicBezTo>
                  <a:pt x="2675" y="3932"/>
                  <a:pt x="2729" y="3954"/>
                  <a:pt x="2778" y="3972"/>
                </a:cubicBezTo>
                <a:cubicBezTo>
                  <a:pt x="2667" y="4008"/>
                  <a:pt x="2555" y="4039"/>
                  <a:pt x="2439" y="4070"/>
                </a:cubicBezTo>
                <a:cubicBezTo>
                  <a:pt x="2386" y="4030"/>
                  <a:pt x="2337" y="3990"/>
                  <a:pt x="2283" y="3950"/>
                </a:cubicBezTo>
                <a:cubicBezTo>
                  <a:pt x="2310" y="3901"/>
                  <a:pt x="2341" y="3847"/>
                  <a:pt x="2372" y="3798"/>
                </a:cubicBezTo>
                <a:close/>
                <a:moveTo>
                  <a:pt x="4797" y="3901"/>
                </a:moveTo>
                <a:lnTo>
                  <a:pt x="4797" y="3901"/>
                </a:lnTo>
                <a:cubicBezTo>
                  <a:pt x="4904" y="3905"/>
                  <a:pt x="5016" y="3910"/>
                  <a:pt x="5123" y="3919"/>
                </a:cubicBezTo>
                <a:cubicBezTo>
                  <a:pt x="5230" y="3972"/>
                  <a:pt x="5332" y="4030"/>
                  <a:pt x="5439" y="4084"/>
                </a:cubicBezTo>
                <a:cubicBezTo>
                  <a:pt x="5225" y="4017"/>
                  <a:pt x="5011" y="3959"/>
                  <a:pt x="4797" y="3901"/>
                </a:cubicBezTo>
                <a:close/>
                <a:moveTo>
                  <a:pt x="4004" y="4039"/>
                </a:moveTo>
                <a:cubicBezTo>
                  <a:pt x="4022" y="4057"/>
                  <a:pt x="4035" y="4070"/>
                  <a:pt x="4053" y="4088"/>
                </a:cubicBezTo>
                <a:cubicBezTo>
                  <a:pt x="4017" y="4079"/>
                  <a:pt x="3977" y="4070"/>
                  <a:pt x="3937" y="4061"/>
                </a:cubicBezTo>
                <a:cubicBezTo>
                  <a:pt x="3955" y="4048"/>
                  <a:pt x="3982" y="4044"/>
                  <a:pt x="4004" y="4039"/>
                </a:cubicBezTo>
                <a:close/>
                <a:moveTo>
                  <a:pt x="5270" y="3932"/>
                </a:moveTo>
                <a:lnTo>
                  <a:pt x="5270" y="3932"/>
                </a:lnTo>
                <a:cubicBezTo>
                  <a:pt x="5368" y="3941"/>
                  <a:pt x="5462" y="3950"/>
                  <a:pt x="5560" y="3963"/>
                </a:cubicBezTo>
                <a:cubicBezTo>
                  <a:pt x="5702" y="3999"/>
                  <a:pt x="5845" y="4030"/>
                  <a:pt x="5992" y="4048"/>
                </a:cubicBezTo>
                <a:cubicBezTo>
                  <a:pt x="6041" y="4053"/>
                  <a:pt x="6095" y="4061"/>
                  <a:pt x="6148" y="4061"/>
                </a:cubicBezTo>
                <a:cubicBezTo>
                  <a:pt x="6170" y="4066"/>
                  <a:pt x="6193" y="4070"/>
                  <a:pt x="6211" y="4075"/>
                </a:cubicBezTo>
                <a:cubicBezTo>
                  <a:pt x="6139" y="4084"/>
                  <a:pt x="6063" y="4093"/>
                  <a:pt x="5992" y="4097"/>
                </a:cubicBezTo>
                <a:cubicBezTo>
                  <a:pt x="5961" y="4102"/>
                  <a:pt x="5925" y="4106"/>
                  <a:pt x="5894" y="4106"/>
                </a:cubicBezTo>
                <a:cubicBezTo>
                  <a:pt x="5818" y="4115"/>
                  <a:pt x="5738" y="4119"/>
                  <a:pt x="5658" y="4128"/>
                </a:cubicBezTo>
                <a:cubicBezTo>
                  <a:pt x="5528" y="4061"/>
                  <a:pt x="5399" y="3999"/>
                  <a:pt x="5270" y="3932"/>
                </a:cubicBezTo>
                <a:close/>
                <a:moveTo>
                  <a:pt x="7401" y="3839"/>
                </a:moveTo>
                <a:lnTo>
                  <a:pt x="7405" y="3843"/>
                </a:lnTo>
                <a:cubicBezTo>
                  <a:pt x="7472" y="3928"/>
                  <a:pt x="7539" y="4008"/>
                  <a:pt x="7610" y="4084"/>
                </a:cubicBezTo>
                <a:cubicBezTo>
                  <a:pt x="7601" y="4088"/>
                  <a:pt x="7588" y="4093"/>
                  <a:pt x="7579" y="4097"/>
                </a:cubicBezTo>
                <a:cubicBezTo>
                  <a:pt x="7552" y="4106"/>
                  <a:pt x="7521" y="4119"/>
                  <a:pt x="7494" y="4128"/>
                </a:cubicBezTo>
                <a:cubicBezTo>
                  <a:pt x="7356" y="4070"/>
                  <a:pt x="7214" y="4021"/>
                  <a:pt x="7071" y="3972"/>
                </a:cubicBezTo>
                <a:cubicBezTo>
                  <a:pt x="7147" y="3950"/>
                  <a:pt x="7218" y="3923"/>
                  <a:pt x="7289" y="3892"/>
                </a:cubicBezTo>
                <a:cubicBezTo>
                  <a:pt x="7329" y="3874"/>
                  <a:pt x="7365" y="3856"/>
                  <a:pt x="7401" y="3839"/>
                </a:cubicBezTo>
                <a:close/>
                <a:moveTo>
                  <a:pt x="4695" y="3932"/>
                </a:moveTo>
                <a:cubicBezTo>
                  <a:pt x="4873" y="3977"/>
                  <a:pt x="5052" y="4026"/>
                  <a:pt x="5225" y="4075"/>
                </a:cubicBezTo>
                <a:cubicBezTo>
                  <a:pt x="5297" y="4097"/>
                  <a:pt x="5372" y="4119"/>
                  <a:pt x="5444" y="4142"/>
                </a:cubicBezTo>
                <a:cubicBezTo>
                  <a:pt x="5430" y="4146"/>
                  <a:pt x="5422" y="4146"/>
                  <a:pt x="5408" y="4146"/>
                </a:cubicBezTo>
                <a:cubicBezTo>
                  <a:pt x="5225" y="4110"/>
                  <a:pt x="5038" y="4079"/>
                  <a:pt x="4851" y="4053"/>
                </a:cubicBezTo>
                <a:cubicBezTo>
                  <a:pt x="4797" y="4035"/>
                  <a:pt x="4744" y="4017"/>
                  <a:pt x="4690" y="3995"/>
                </a:cubicBezTo>
                <a:cubicBezTo>
                  <a:pt x="4695" y="3981"/>
                  <a:pt x="4695" y="3968"/>
                  <a:pt x="4695" y="3954"/>
                </a:cubicBezTo>
                <a:cubicBezTo>
                  <a:pt x="4695" y="3946"/>
                  <a:pt x="4695" y="3941"/>
                  <a:pt x="4695" y="3932"/>
                </a:cubicBezTo>
                <a:close/>
                <a:moveTo>
                  <a:pt x="3910" y="3919"/>
                </a:moveTo>
                <a:cubicBezTo>
                  <a:pt x="3924" y="3946"/>
                  <a:pt x="3942" y="3968"/>
                  <a:pt x="3959" y="3990"/>
                </a:cubicBezTo>
                <a:cubicBezTo>
                  <a:pt x="3910" y="4004"/>
                  <a:pt x="3870" y="4026"/>
                  <a:pt x="3861" y="4075"/>
                </a:cubicBezTo>
                <a:cubicBezTo>
                  <a:pt x="3857" y="4088"/>
                  <a:pt x="3866" y="4106"/>
                  <a:pt x="3884" y="4110"/>
                </a:cubicBezTo>
                <a:cubicBezTo>
                  <a:pt x="3968" y="4128"/>
                  <a:pt x="4053" y="4146"/>
                  <a:pt x="4138" y="4164"/>
                </a:cubicBezTo>
                <a:cubicBezTo>
                  <a:pt x="4075" y="4160"/>
                  <a:pt x="4008" y="4160"/>
                  <a:pt x="3946" y="4160"/>
                </a:cubicBezTo>
                <a:lnTo>
                  <a:pt x="3723" y="4160"/>
                </a:lnTo>
                <a:cubicBezTo>
                  <a:pt x="3710" y="4155"/>
                  <a:pt x="3696" y="4151"/>
                  <a:pt x="3683" y="4151"/>
                </a:cubicBezTo>
                <a:lnTo>
                  <a:pt x="3674" y="4151"/>
                </a:lnTo>
                <a:cubicBezTo>
                  <a:pt x="3670" y="4151"/>
                  <a:pt x="3665" y="4151"/>
                  <a:pt x="3661" y="4155"/>
                </a:cubicBezTo>
                <a:cubicBezTo>
                  <a:pt x="3625" y="4151"/>
                  <a:pt x="3589" y="4146"/>
                  <a:pt x="3558" y="4146"/>
                </a:cubicBezTo>
                <a:cubicBezTo>
                  <a:pt x="3465" y="4124"/>
                  <a:pt x="3371" y="4102"/>
                  <a:pt x="3277" y="4079"/>
                </a:cubicBezTo>
                <a:cubicBezTo>
                  <a:pt x="3259" y="4061"/>
                  <a:pt x="3237" y="4044"/>
                  <a:pt x="3215" y="4030"/>
                </a:cubicBezTo>
                <a:cubicBezTo>
                  <a:pt x="3402" y="3959"/>
                  <a:pt x="3616" y="3946"/>
                  <a:pt x="3808" y="3928"/>
                </a:cubicBezTo>
                <a:cubicBezTo>
                  <a:pt x="3843" y="3923"/>
                  <a:pt x="3875" y="3923"/>
                  <a:pt x="3910" y="3919"/>
                </a:cubicBezTo>
                <a:close/>
                <a:moveTo>
                  <a:pt x="4089" y="4039"/>
                </a:moveTo>
                <a:cubicBezTo>
                  <a:pt x="4138" y="4039"/>
                  <a:pt x="4187" y="4044"/>
                  <a:pt x="4231" y="4048"/>
                </a:cubicBezTo>
                <a:cubicBezTo>
                  <a:pt x="4352" y="4057"/>
                  <a:pt x="4468" y="4066"/>
                  <a:pt x="4583" y="4079"/>
                </a:cubicBezTo>
                <a:lnTo>
                  <a:pt x="4588" y="4079"/>
                </a:lnTo>
                <a:cubicBezTo>
                  <a:pt x="4561" y="4110"/>
                  <a:pt x="4530" y="4137"/>
                  <a:pt x="4481" y="4151"/>
                </a:cubicBezTo>
                <a:cubicBezTo>
                  <a:pt x="4468" y="4155"/>
                  <a:pt x="4454" y="4160"/>
                  <a:pt x="4445" y="4164"/>
                </a:cubicBezTo>
                <a:cubicBezTo>
                  <a:pt x="4356" y="4146"/>
                  <a:pt x="4271" y="4133"/>
                  <a:pt x="4182" y="4115"/>
                </a:cubicBezTo>
                <a:cubicBezTo>
                  <a:pt x="4151" y="4093"/>
                  <a:pt x="4120" y="4066"/>
                  <a:pt x="4089" y="4039"/>
                </a:cubicBezTo>
                <a:close/>
                <a:moveTo>
                  <a:pt x="1940" y="3785"/>
                </a:moveTo>
                <a:cubicBezTo>
                  <a:pt x="2029" y="3843"/>
                  <a:pt x="2118" y="3905"/>
                  <a:pt x="2203" y="3968"/>
                </a:cubicBezTo>
                <a:lnTo>
                  <a:pt x="2203" y="3972"/>
                </a:lnTo>
                <a:cubicBezTo>
                  <a:pt x="2190" y="3995"/>
                  <a:pt x="2212" y="4012"/>
                  <a:pt x="2234" y="4012"/>
                </a:cubicBezTo>
                <a:cubicBezTo>
                  <a:pt x="2239" y="4012"/>
                  <a:pt x="2248" y="4008"/>
                  <a:pt x="2252" y="4004"/>
                </a:cubicBezTo>
                <a:cubicBezTo>
                  <a:pt x="2288" y="4030"/>
                  <a:pt x="2323" y="4053"/>
                  <a:pt x="2355" y="4079"/>
                </a:cubicBezTo>
                <a:lnTo>
                  <a:pt x="2368" y="4088"/>
                </a:lnTo>
                <a:cubicBezTo>
                  <a:pt x="2314" y="4102"/>
                  <a:pt x="2261" y="4115"/>
                  <a:pt x="2203" y="4128"/>
                </a:cubicBezTo>
                <a:cubicBezTo>
                  <a:pt x="2141" y="4142"/>
                  <a:pt x="2078" y="4155"/>
                  <a:pt x="2016" y="4168"/>
                </a:cubicBezTo>
                <a:cubicBezTo>
                  <a:pt x="1828" y="4133"/>
                  <a:pt x="1641" y="4088"/>
                  <a:pt x="1485" y="3999"/>
                </a:cubicBezTo>
                <a:cubicBezTo>
                  <a:pt x="1606" y="3888"/>
                  <a:pt x="1771" y="3830"/>
                  <a:pt x="1940" y="3785"/>
                </a:cubicBezTo>
                <a:close/>
                <a:moveTo>
                  <a:pt x="4655" y="4093"/>
                </a:moveTo>
                <a:cubicBezTo>
                  <a:pt x="4748" y="4115"/>
                  <a:pt x="4842" y="4137"/>
                  <a:pt x="4940" y="4155"/>
                </a:cubicBezTo>
                <a:cubicBezTo>
                  <a:pt x="4949" y="4160"/>
                  <a:pt x="4962" y="4164"/>
                  <a:pt x="4976" y="4168"/>
                </a:cubicBezTo>
                <a:cubicBezTo>
                  <a:pt x="4833" y="4173"/>
                  <a:pt x="4695" y="4182"/>
                  <a:pt x="4557" y="4182"/>
                </a:cubicBezTo>
                <a:cubicBezTo>
                  <a:pt x="4575" y="4173"/>
                  <a:pt x="4588" y="4164"/>
                  <a:pt x="4606" y="4151"/>
                </a:cubicBezTo>
                <a:cubicBezTo>
                  <a:pt x="4624" y="4133"/>
                  <a:pt x="4641" y="4115"/>
                  <a:pt x="4655" y="4093"/>
                </a:cubicBezTo>
                <a:close/>
                <a:moveTo>
                  <a:pt x="8025" y="3852"/>
                </a:moveTo>
                <a:cubicBezTo>
                  <a:pt x="8034" y="3888"/>
                  <a:pt x="8038" y="3928"/>
                  <a:pt x="8043" y="3963"/>
                </a:cubicBezTo>
                <a:cubicBezTo>
                  <a:pt x="8052" y="4039"/>
                  <a:pt x="8061" y="4115"/>
                  <a:pt x="8056" y="4191"/>
                </a:cubicBezTo>
                <a:lnTo>
                  <a:pt x="8052" y="4209"/>
                </a:lnTo>
                <a:cubicBezTo>
                  <a:pt x="7967" y="4160"/>
                  <a:pt x="7891" y="4102"/>
                  <a:pt x="7824" y="4035"/>
                </a:cubicBezTo>
                <a:cubicBezTo>
                  <a:pt x="7878" y="4004"/>
                  <a:pt x="7927" y="3963"/>
                  <a:pt x="7971" y="3919"/>
                </a:cubicBezTo>
                <a:cubicBezTo>
                  <a:pt x="7989" y="3897"/>
                  <a:pt x="8007" y="3874"/>
                  <a:pt x="8025" y="3852"/>
                </a:cubicBezTo>
                <a:close/>
                <a:moveTo>
                  <a:pt x="6977" y="3999"/>
                </a:moveTo>
                <a:cubicBezTo>
                  <a:pt x="7124" y="4048"/>
                  <a:pt x="7267" y="4097"/>
                  <a:pt x="7410" y="4155"/>
                </a:cubicBezTo>
                <a:cubicBezTo>
                  <a:pt x="7227" y="4209"/>
                  <a:pt x="7035" y="4240"/>
                  <a:pt x="6844" y="4253"/>
                </a:cubicBezTo>
                <a:cubicBezTo>
                  <a:pt x="6759" y="4200"/>
                  <a:pt x="6661" y="4155"/>
                  <a:pt x="6563" y="4119"/>
                </a:cubicBezTo>
                <a:lnTo>
                  <a:pt x="6607" y="4119"/>
                </a:lnTo>
                <a:cubicBezTo>
                  <a:pt x="6670" y="4119"/>
                  <a:pt x="6732" y="4115"/>
                  <a:pt x="6795" y="4102"/>
                </a:cubicBezTo>
                <a:cubicBezTo>
                  <a:pt x="6817" y="4097"/>
                  <a:pt x="6839" y="4093"/>
                  <a:pt x="6861" y="4084"/>
                </a:cubicBezTo>
                <a:cubicBezTo>
                  <a:pt x="6879" y="4075"/>
                  <a:pt x="6884" y="4066"/>
                  <a:pt x="6888" y="4048"/>
                </a:cubicBezTo>
                <a:cubicBezTo>
                  <a:pt x="6893" y="4039"/>
                  <a:pt x="6897" y="4030"/>
                  <a:pt x="6902" y="4017"/>
                </a:cubicBezTo>
                <a:cubicBezTo>
                  <a:pt x="6928" y="4012"/>
                  <a:pt x="6951" y="4008"/>
                  <a:pt x="6977" y="3999"/>
                </a:cubicBezTo>
                <a:close/>
                <a:moveTo>
                  <a:pt x="6362" y="4115"/>
                </a:moveTo>
                <a:cubicBezTo>
                  <a:pt x="6398" y="4124"/>
                  <a:pt x="6433" y="4133"/>
                  <a:pt x="6465" y="4146"/>
                </a:cubicBezTo>
                <a:cubicBezTo>
                  <a:pt x="6558" y="4173"/>
                  <a:pt x="6652" y="4213"/>
                  <a:pt x="6737" y="4258"/>
                </a:cubicBezTo>
                <a:cubicBezTo>
                  <a:pt x="6665" y="4262"/>
                  <a:pt x="6594" y="4262"/>
                  <a:pt x="6523" y="4262"/>
                </a:cubicBezTo>
                <a:cubicBezTo>
                  <a:pt x="6358" y="4262"/>
                  <a:pt x="6193" y="4253"/>
                  <a:pt x="6028" y="4244"/>
                </a:cubicBezTo>
                <a:cubicBezTo>
                  <a:pt x="6014" y="4244"/>
                  <a:pt x="6001" y="4240"/>
                  <a:pt x="5992" y="4240"/>
                </a:cubicBezTo>
                <a:cubicBezTo>
                  <a:pt x="5961" y="4240"/>
                  <a:pt x="5934" y="4235"/>
                  <a:pt x="5907" y="4235"/>
                </a:cubicBezTo>
                <a:cubicBezTo>
                  <a:pt x="5876" y="4222"/>
                  <a:pt x="5841" y="4213"/>
                  <a:pt x="5809" y="4200"/>
                </a:cubicBezTo>
                <a:cubicBezTo>
                  <a:pt x="5792" y="4191"/>
                  <a:pt x="5774" y="4182"/>
                  <a:pt x="5756" y="4173"/>
                </a:cubicBezTo>
                <a:cubicBezTo>
                  <a:pt x="5836" y="4168"/>
                  <a:pt x="5912" y="4160"/>
                  <a:pt x="5992" y="4155"/>
                </a:cubicBezTo>
                <a:lnTo>
                  <a:pt x="6001" y="4155"/>
                </a:lnTo>
                <a:cubicBezTo>
                  <a:pt x="6121" y="4142"/>
                  <a:pt x="6242" y="4128"/>
                  <a:pt x="6362" y="4115"/>
                </a:cubicBezTo>
                <a:close/>
                <a:moveTo>
                  <a:pt x="2421" y="4133"/>
                </a:moveTo>
                <a:cubicBezTo>
                  <a:pt x="2475" y="4177"/>
                  <a:pt x="2533" y="4222"/>
                  <a:pt x="2586" y="4267"/>
                </a:cubicBezTo>
                <a:cubicBezTo>
                  <a:pt x="2444" y="4249"/>
                  <a:pt x="2297" y="4222"/>
                  <a:pt x="2154" y="4195"/>
                </a:cubicBezTo>
                <a:cubicBezTo>
                  <a:pt x="2203" y="4182"/>
                  <a:pt x="2252" y="4173"/>
                  <a:pt x="2305" y="4160"/>
                </a:cubicBezTo>
                <a:cubicBezTo>
                  <a:pt x="2341" y="4151"/>
                  <a:pt x="2381" y="4142"/>
                  <a:pt x="2421" y="4133"/>
                </a:cubicBezTo>
                <a:close/>
                <a:moveTo>
                  <a:pt x="5078" y="4222"/>
                </a:moveTo>
                <a:cubicBezTo>
                  <a:pt x="5105" y="4235"/>
                  <a:pt x="5136" y="4253"/>
                  <a:pt x="5163" y="4267"/>
                </a:cubicBezTo>
                <a:cubicBezTo>
                  <a:pt x="5060" y="4258"/>
                  <a:pt x="4962" y="4244"/>
                  <a:pt x="4864" y="4231"/>
                </a:cubicBezTo>
                <a:cubicBezTo>
                  <a:pt x="4904" y="4226"/>
                  <a:pt x="4949" y="4226"/>
                  <a:pt x="4994" y="4226"/>
                </a:cubicBezTo>
                <a:cubicBezTo>
                  <a:pt x="5020" y="4226"/>
                  <a:pt x="5047" y="4222"/>
                  <a:pt x="5078" y="4222"/>
                </a:cubicBezTo>
                <a:close/>
                <a:moveTo>
                  <a:pt x="2867" y="4004"/>
                </a:moveTo>
                <a:cubicBezTo>
                  <a:pt x="2907" y="4021"/>
                  <a:pt x="2947" y="4035"/>
                  <a:pt x="2992" y="4048"/>
                </a:cubicBezTo>
                <a:lnTo>
                  <a:pt x="3023" y="4061"/>
                </a:lnTo>
                <a:cubicBezTo>
                  <a:pt x="3010" y="4066"/>
                  <a:pt x="3001" y="4075"/>
                  <a:pt x="2992" y="4079"/>
                </a:cubicBezTo>
                <a:cubicBezTo>
                  <a:pt x="2988" y="4084"/>
                  <a:pt x="2983" y="4088"/>
                  <a:pt x="2979" y="4093"/>
                </a:cubicBezTo>
                <a:cubicBezTo>
                  <a:pt x="2961" y="4102"/>
                  <a:pt x="2970" y="4128"/>
                  <a:pt x="2992" y="4137"/>
                </a:cubicBezTo>
                <a:lnTo>
                  <a:pt x="2996" y="4137"/>
                </a:lnTo>
                <a:cubicBezTo>
                  <a:pt x="3095" y="4151"/>
                  <a:pt x="3197" y="4164"/>
                  <a:pt x="3300" y="4173"/>
                </a:cubicBezTo>
                <a:lnTo>
                  <a:pt x="3317" y="4191"/>
                </a:lnTo>
                <a:cubicBezTo>
                  <a:pt x="3206" y="4200"/>
                  <a:pt x="3099" y="4213"/>
                  <a:pt x="2992" y="4231"/>
                </a:cubicBezTo>
                <a:lnTo>
                  <a:pt x="2974" y="4231"/>
                </a:lnTo>
                <a:cubicBezTo>
                  <a:pt x="2881" y="4244"/>
                  <a:pt x="2787" y="4262"/>
                  <a:pt x="2693" y="4280"/>
                </a:cubicBezTo>
                <a:cubicBezTo>
                  <a:pt x="2626" y="4222"/>
                  <a:pt x="2564" y="4168"/>
                  <a:pt x="2497" y="4115"/>
                </a:cubicBezTo>
                <a:cubicBezTo>
                  <a:pt x="2622" y="4079"/>
                  <a:pt x="2742" y="4044"/>
                  <a:pt x="2867" y="4004"/>
                </a:cubicBezTo>
                <a:close/>
                <a:moveTo>
                  <a:pt x="1784" y="3772"/>
                </a:moveTo>
                <a:lnTo>
                  <a:pt x="1784" y="3772"/>
                </a:lnTo>
                <a:cubicBezTo>
                  <a:pt x="1753" y="3785"/>
                  <a:pt x="1722" y="3794"/>
                  <a:pt x="1695" y="3803"/>
                </a:cubicBezTo>
                <a:cubicBezTo>
                  <a:pt x="1583" y="3847"/>
                  <a:pt x="1485" y="3905"/>
                  <a:pt x="1409" y="3986"/>
                </a:cubicBezTo>
                <a:cubicBezTo>
                  <a:pt x="1401" y="3995"/>
                  <a:pt x="1396" y="4012"/>
                  <a:pt x="1414" y="4021"/>
                </a:cubicBezTo>
                <a:cubicBezTo>
                  <a:pt x="1552" y="4110"/>
                  <a:pt x="1713" y="4160"/>
                  <a:pt x="1882" y="4195"/>
                </a:cubicBezTo>
                <a:cubicBezTo>
                  <a:pt x="1690" y="4235"/>
                  <a:pt x="1499" y="4271"/>
                  <a:pt x="1307" y="4298"/>
                </a:cubicBezTo>
                <a:cubicBezTo>
                  <a:pt x="1164" y="4168"/>
                  <a:pt x="1039" y="4021"/>
                  <a:pt x="932" y="3865"/>
                </a:cubicBezTo>
                <a:cubicBezTo>
                  <a:pt x="973" y="3856"/>
                  <a:pt x="1013" y="3847"/>
                  <a:pt x="1053" y="3839"/>
                </a:cubicBezTo>
                <a:cubicBezTo>
                  <a:pt x="1231" y="3807"/>
                  <a:pt x="1414" y="3794"/>
                  <a:pt x="1597" y="3781"/>
                </a:cubicBezTo>
                <a:cubicBezTo>
                  <a:pt x="1659" y="3776"/>
                  <a:pt x="1722" y="3776"/>
                  <a:pt x="1784" y="3772"/>
                </a:cubicBezTo>
                <a:close/>
                <a:moveTo>
                  <a:pt x="4285" y="4249"/>
                </a:moveTo>
                <a:cubicBezTo>
                  <a:pt x="4320" y="4267"/>
                  <a:pt x="4361" y="4289"/>
                  <a:pt x="4396" y="4307"/>
                </a:cubicBezTo>
                <a:lnTo>
                  <a:pt x="4383" y="4302"/>
                </a:lnTo>
                <a:cubicBezTo>
                  <a:pt x="4312" y="4289"/>
                  <a:pt x="4240" y="4271"/>
                  <a:pt x="4169" y="4253"/>
                </a:cubicBezTo>
                <a:cubicBezTo>
                  <a:pt x="4209" y="4253"/>
                  <a:pt x="4245" y="4249"/>
                  <a:pt x="4285" y="4249"/>
                </a:cubicBezTo>
                <a:close/>
                <a:moveTo>
                  <a:pt x="8092" y="3856"/>
                </a:moveTo>
                <a:lnTo>
                  <a:pt x="8310" y="4030"/>
                </a:lnTo>
                <a:cubicBezTo>
                  <a:pt x="8341" y="4053"/>
                  <a:pt x="8368" y="4075"/>
                  <a:pt x="8399" y="4097"/>
                </a:cubicBezTo>
                <a:cubicBezTo>
                  <a:pt x="8390" y="4119"/>
                  <a:pt x="8386" y="4137"/>
                  <a:pt x="8377" y="4160"/>
                </a:cubicBezTo>
                <a:cubicBezTo>
                  <a:pt x="8359" y="4209"/>
                  <a:pt x="8337" y="4258"/>
                  <a:pt x="8310" y="4307"/>
                </a:cubicBezTo>
                <a:cubicBezTo>
                  <a:pt x="8239" y="4289"/>
                  <a:pt x="8176" y="4267"/>
                  <a:pt x="8114" y="4240"/>
                </a:cubicBezTo>
                <a:cubicBezTo>
                  <a:pt x="8123" y="4195"/>
                  <a:pt x="8123" y="4146"/>
                  <a:pt x="8118" y="4106"/>
                </a:cubicBezTo>
                <a:cubicBezTo>
                  <a:pt x="8118" y="4021"/>
                  <a:pt x="8105" y="3937"/>
                  <a:pt x="8092" y="3856"/>
                </a:cubicBezTo>
                <a:close/>
                <a:moveTo>
                  <a:pt x="5257" y="4213"/>
                </a:moveTo>
                <a:cubicBezTo>
                  <a:pt x="5283" y="4217"/>
                  <a:pt x="5310" y="4222"/>
                  <a:pt x="5337" y="4226"/>
                </a:cubicBezTo>
                <a:cubicBezTo>
                  <a:pt x="5475" y="4244"/>
                  <a:pt x="5609" y="4262"/>
                  <a:pt x="5747" y="4275"/>
                </a:cubicBezTo>
                <a:cubicBezTo>
                  <a:pt x="5809" y="4289"/>
                  <a:pt x="5867" y="4302"/>
                  <a:pt x="5925" y="4320"/>
                </a:cubicBezTo>
                <a:cubicBezTo>
                  <a:pt x="5939" y="4324"/>
                  <a:pt x="5952" y="4333"/>
                  <a:pt x="5965" y="4338"/>
                </a:cubicBezTo>
                <a:cubicBezTo>
                  <a:pt x="5742" y="4324"/>
                  <a:pt x="5524" y="4307"/>
                  <a:pt x="5306" y="4284"/>
                </a:cubicBezTo>
                <a:cubicBezTo>
                  <a:pt x="5265" y="4258"/>
                  <a:pt x="5230" y="4235"/>
                  <a:pt x="5194" y="4213"/>
                </a:cubicBezTo>
                <a:close/>
                <a:moveTo>
                  <a:pt x="7771" y="4070"/>
                </a:moveTo>
                <a:cubicBezTo>
                  <a:pt x="7847" y="4146"/>
                  <a:pt x="7936" y="4213"/>
                  <a:pt x="8043" y="4267"/>
                </a:cubicBezTo>
                <a:cubicBezTo>
                  <a:pt x="8029" y="4298"/>
                  <a:pt x="8012" y="4324"/>
                  <a:pt x="7976" y="4338"/>
                </a:cubicBezTo>
                <a:cubicBezTo>
                  <a:pt x="7882" y="4262"/>
                  <a:pt x="7793" y="4182"/>
                  <a:pt x="7713" y="4097"/>
                </a:cubicBezTo>
                <a:cubicBezTo>
                  <a:pt x="7731" y="4088"/>
                  <a:pt x="7748" y="4079"/>
                  <a:pt x="7771" y="4070"/>
                </a:cubicBezTo>
                <a:close/>
                <a:moveTo>
                  <a:pt x="866" y="3879"/>
                </a:moveTo>
                <a:cubicBezTo>
                  <a:pt x="879" y="3901"/>
                  <a:pt x="897" y="3923"/>
                  <a:pt x="910" y="3946"/>
                </a:cubicBezTo>
                <a:cubicBezTo>
                  <a:pt x="999" y="4066"/>
                  <a:pt x="1097" y="4182"/>
                  <a:pt x="1209" y="4289"/>
                </a:cubicBezTo>
                <a:cubicBezTo>
                  <a:pt x="1213" y="4298"/>
                  <a:pt x="1222" y="4302"/>
                  <a:pt x="1231" y="4311"/>
                </a:cubicBezTo>
                <a:cubicBezTo>
                  <a:pt x="1209" y="4316"/>
                  <a:pt x="1187" y="4320"/>
                  <a:pt x="1169" y="4320"/>
                </a:cubicBezTo>
                <a:cubicBezTo>
                  <a:pt x="1035" y="4338"/>
                  <a:pt x="901" y="4351"/>
                  <a:pt x="768" y="4351"/>
                </a:cubicBezTo>
                <a:cubicBezTo>
                  <a:pt x="580" y="4351"/>
                  <a:pt x="398" y="4324"/>
                  <a:pt x="228" y="4258"/>
                </a:cubicBezTo>
                <a:lnTo>
                  <a:pt x="215" y="4235"/>
                </a:lnTo>
                <a:cubicBezTo>
                  <a:pt x="371" y="4053"/>
                  <a:pt x="612" y="3946"/>
                  <a:pt x="866" y="3879"/>
                </a:cubicBezTo>
                <a:close/>
                <a:moveTo>
                  <a:pt x="3375" y="4240"/>
                </a:moveTo>
                <a:cubicBezTo>
                  <a:pt x="3424" y="4280"/>
                  <a:pt x="3469" y="4320"/>
                  <a:pt x="3514" y="4360"/>
                </a:cubicBezTo>
                <a:lnTo>
                  <a:pt x="3469" y="4360"/>
                </a:lnTo>
                <a:cubicBezTo>
                  <a:pt x="3308" y="4351"/>
                  <a:pt x="3148" y="4338"/>
                  <a:pt x="2992" y="4320"/>
                </a:cubicBezTo>
                <a:cubicBezTo>
                  <a:pt x="2947" y="4316"/>
                  <a:pt x="2907" y="4311"/>
                  <a:pt x="2867" y="4307"/>
                </a:cubicBezTo>
                <a:cubicBezTo>
                  <a:pt x="2907" y="4298"/>
                  <a:pt x="2947" y="4293"/>
                  <a:pt x="2992" y="4284"/>
                </a:cubicBezTo>
                <a:cubicBezTo>
                  <a:pt x="3117" y="4267"/>
                  <a:pt x="3246" y="4253"/>
                  <a:pt x="3375" y="4240"/>
                </a:cubicBezTo>
                <a:close/>
                <a:moveTo>
                  <a:pt x="4405" y="4244"/>
                </a:moveTo>
                <a:lnTo>
                  <a:pt x="4405" y="4244"/>
                </a:lnTo>
                <a:cubicBezTo>
                  <a:pt x="4459" y="4253"/>
                  <a:pt x="4512" y="4262"/>
                  <a:pt x="4566" y="4275"/>
                </a:cubicBezTo>
                <a:cubicBezTo>
                  <a:pt x="4624" y="4289"/>
                  <a:pt x="4677" y="4307"/>
                  <a:pt x="4726" y="4324"/>
                </a:cubicBezTo>
                <a:cubicBezTo>
                  <a:pt x="4699" y="4342"/>
                  <a:pt x="4668" y="4351"/>
                  <a:pt x="4628" y="4360"/>
                </a:cubicBezTo>
                <a:cubicBezTo>
                  <a:pt x="4552" y="4320"/>
                  <a:pt x="4476" y="4284"/>
                  <a:pt x="4405" y="4244"/>
                </a:cubicBezTo>
                <a:close/>
                <a:moveTo>
                  <a:pt x="3665" y="4222"/>
                </a:moveTo>
                <a:cubicBezTo>
                  <a:pt x="3701" y="4226"/>
                  <a:pt x="3736" y="4231"/>
                  <a:pt x="3772" y="4235"/>
                </a:cubicBezTo>
                <a:cubicBezTo>
                  <a:pt x="3799" y="4240"/>
                  <a:pt x="3830" y="4244"/>
                  <a:pt x="3857" y="4244"/>
                </a:cubicBezTo>
                <a:cubicBezTo>
                  <a:pt x="4040" y="4284"/>
                  <a:pt x="4218" y="4324"/>
                  <a:pt x="4396" y="4365"/>
                </a:cubicBezTo>
                <a:cubicBezTo>
                  <a:pt x="4312" y="4369"/>
                  <a:pt x="4231" y="4374"/>
                  <a:pt x="4147" y="4374"/>
                </a:cubicBezTo>
                <a:lnTo>
                  <a:pt x="4048" y="4374"/>
                </a:lnTo>
                <a:cubicBezTo>
                  <a:pt x="3901" y="4374"/>
                  <a:pt x="3754" y="4369"/>
                  <a:pt x="3603" y="4365"/>
                </a:cubicBezTo>
                <a:cubicBezTo>
                  <a:pt x="3558" y="4320"/>
                  <a:pt x="3514" y="4275"/>
                  <a:pt x="3465" y="4231"/>
                </a:cubicBezTo>
                <a:cubicBezTo>
                  <a:pt x="3531" y="4231"/>
                  <a:pt x="3598" y="4226"/>
                  <a:pt x="3665" y="4222"/>
                </a:cubicBezTo>
                <a:close/>
                <a:moveTo>
                  <a:pt x="6117" y="4307"/>
                </a:moveTo>
                <a:lnTo>
                  <a:pt x="6117" y="4307"/>
                </a:lnTo>
                <a:cubicBezTo>
                  <a:pt x="6237" y="4311"/>
                  <a:pt x="6362" y="4320"/>
                  <a:pt x="6482" y="4320"/>
                </a:cubicBezTo>
                <a:lnTo>
                  <a:pt x="6536" y="4320"/>
                </a:lnTo>
                <a:cubicBezTo>
                  <a:pt x="6630" y="4320"/>
                  <a:pt x="6728" y="4316"/>
                  <a:pt x="6826" y="4311"/>
                </a:cubicBezTo>
                <a:cubicBezTo>
                  <a:pt x="6852" y="4329"/>
                  <a:pt x="6879" y="4351"/>
                  <a:pt x="6906" y="4374"/>
                </a:cubicBezTo>
                <a:cubicBezTo>
                  <a:pt x="6719" y="4374"/>
                  <a:pt x="6527" y="4365"/>
                  <a:pt x="6340" y="4360"/>
                </a:cubicBezTo>
                <a:cubicBezTo>
                  <a:pt x="6313" y="4356"/>
                  <a:pt x="6291" y="4356"/>
                  <a:pt x="6268" y="4356"/>
                </a:cubicBezTo>
                <a:cubicBezTo>
                  <a:pt x="6242" y="4347"/>
                  <a:pt x="6219" y="4342"/>
                  <a:pt x="6197" y="4333"/>
                </a:cubicBezTo>
                <a:cubicBezTo>
                  <a:pt x="6170" y="4324"/>
                  <a:pt x="6144" y="4316"/>
                  <a:pt x="6117" y="4307"/>
                </a:cubicBezTo>
                <a:close/>
                <a:moveTo>
                  <a:pt x="7490" y="4191"/>
                </a:moveTo>
                <a:cubicBezTo>
                  <a:pt x="7508" y="4195"/>
                  <a:pt x="7526" y="4204"/>
                  <a:pt x="7548" y="4213"/>
                </a:cubicBezTo>
                <a:cubicBezTo>
                  <a:pt x="7463" y="4342"/>
                  <a:pt x="7263" y="4365"/>
                  <a:pt x="7107" y="4369"/>
                </a:cubicBezTo>
                <a:cubicBezTo>
                  <a:pt x="7071" y="4374"/>
                  <a:pt x="7031" y="4374"/>
                  <a:pt x="6995" y="4374"/>
                </a:cubicBezTo>
                <a:cubicBezTo>
                  <a:pt x="6968" y="4347"/>
                  <a:pt x="6946" y="4324"/>
                  <a:pt x="6915" y="4302"/>
                </a:cubicBezTo>
                <a:cubicBezTo>
                  <a:pt x="7111" y="4284"/>
                  <a:pt x="7303" y="4249"/>
                  <a:pt x="7490" y="4191"/>
                </a:cubicBezTo>
                <a:close/>
                <a:moveTo>
                  <a:pt x="5399" y="4351"/>
                </a:moveTo>
                <a:cubicBezTo>
                  <a:pt x="5430" y="4351"/>
                  <a:pt x="5462" y="4356"/>
                  <a:pt x="5493" y="4360"/>
                </a:cubicBezTo>
                <a:cubicBezTo>
                  <a:pt x="5658" y="4374"/>
                  <a:pt x="5823" y="4387"/>
                  <a:pt x="5992" y="4396"/>
                </a:cubicBezTo>
                <a:cubicBezTo>
                  <a:pt x="6028" y="4396"/>
                  <a:pt x="6063" y="4400"/>
                  <a:pt x="6104" y="4400"/>
                </a:cubicBezTo>
                <a:cubicBezTo>
                  <a:pt x="6139" y="4418"/>
                  <a:pt x="6179" y="4436"/>
                  <a:pt x="6219" y="4454"/>
                </a:cubicBezTo>
                <a:cubicBezTo>
                  <a:pt x="6144" y="4449"/>
                  <a:pt x="6068" y="4440"/>
                  <a:pt x="5992" y="4440"/>
                </a:cubicBezTo>
                <a:cubicBezTo>
                  <a:pt x="5925" y="4436"/>
                  <a:pt x="5863" y="4436"/>
                  <a:pt x="5796" y="4436"/>
                </a:cubicBezTo>
                <a:cubicBezTo>
                  <a:pt x="5765" y="4431"/>
                  <a:pt x="5729" y="4431"/>
                  <a:pt x="5693" y="4431"/>
                </a:cubicBezTo>
                <a:cubicBezTo>
                  <a:pt x="5631" y="4431"/>
                  <a:pt x="5569" y="4436"/>
                  <a:pt x="5506" y="4436"/>
                </a:cubicBezTo>
                <a:cubicBezTo>
                  <a:pt x="5471" y="4405"/>
                  <a:pt x="5435" y="4378"/>
                  <a:pt x="5399" y="4351"/>
                </a:cubicBezTo>
                <a:close/>
                <a:moveTo>
                  <a:pt x="4731" y="4267"/>
                </a:moveTo>
                <a:lnTo>
                  <a:pt x="4731" y="4267"/>
                </a:lnTo>
                <a:cubicBezTo>
                  <a:pt x="4909" y="4293"/>
                  <a:pt x="5092" y="4316"/>
                  <a:pt x="5274" y="4338"/>
                </a:cubicBezTo>
                <a:cubicBezTo>
                  <a:pt x="5319" y="4369"/>
                  <a:pt x="5368" y="4400"/>
                  <a:pt x="5413" y="4436"/>
                </a:cubicBezTo>
                <a:cubicBezTo>
                  <a:pt x="5283" y="4440"/>
                  <a:pt x="5150" y="4454"/>
                  <a:pt x="5020" y="4463"/>
                </a:cubicBezTo>
                <a:cubicBezTo>
                  <a:pt x="4927" y="4440"/>
                  <a:pt x="4829" y="4414"/>
                  <a:pt x="4731" y="4387"/>
                </a:cubicBezTo>
                <a:cubicBezTo>
                  <a:pt x="4762" y="4378"/>
                  <a:pt x="4788" y="4360"/>
                  <a:pt x="4811" y="4329"/>
                </a:cubicBezTo>
                <a:cubicBezTo>
                  <a:pt x="4820" y="4316"/>
                  <a:pt x="4815" y="4298"/>
                  <a:pt x="4797" y="4293"/>
                </a:cubicBezTo>
                <a:cubicBezTo>
                  <a:pt x="4775" y="4284"/>
                  <a:pt x="4753" y="4275"/>
                  <a:pt x="4731" y="4267"/>
                </a:cubicBezTo>
                <a:close/>
                <a:moveTo>
                  <a:pt x="2016" y="4226"/>
                </a:moveTo>
                <a:cubicBezTo>
                  <a:pt x="2181" y="4262"/>
                  <a:pt x="2350" y="4289"/>
                  <a:pt x="2515" y="4316"/>
                </a:cubicBezTo>
                <a:cubicBezTo>
                  <a:pt x="2359" y="4351"/>
                  <a:pt x="2198" y="4391"/>
                  <a:pt x="2042" y="4436"/>
                </a:cubicBezTo>
                <a:cubicBezTo>
                  <a:pt x="1967" y="4463"/>
                  <a:pt x="1886" y="4494"/>
                  <a:pt x="1811" y="4530"/>
                </a:cubicBezTo>
                <a:cubicBezTo>
                  <a:pt x="1811" y="4516"/>
                  <a:pt x="1806" y="4507"/>
                  <a:pt x="1802" y="4494"/>
                </a:cubicBezTo>
                <a:cubicBezTo>
                  <a:pt x="1797" y="4480"/>
                  <a:pt x="1784" y="4476"/>
                  <a:pt x="1771" y="4476"/>
                </a:cubicBezTo>
                <a:cubicBezTo>
                  <a:pt x="1753" y="4476"/>
                  <a:pt x="1730" y="4489"/>
                  <a:pt x="1739" y="4512"/>
                </a:cubicBezTo>
                <a:cubicBezTo>
                  <a:pt x="1744" y="4530"/>
                  <a:pt x="1748" y="4547"/>
                  <a:pt x="1757" y="4561"/>
                </a:cubicBezTo>
                <a:cubicBezTo>
                  <a:pt x="1735" y="4574"/>
                  <a:pt x="1713" y="4592"/>
                  <a:pt x="1690" y="4605"/>
                </a:cubicBezTo>
                <a:cubicBezTo>
                  <a:pt x="1574" y="4525"/>
                  <a:pt x="1463" y="4440"/>
                  <a:pt x="1356" y="4347"/>
                </a:cubicBezTo>
                <a:cubicBezTo>
                  <a:pt x="1579" y="4316"/>
                  <a:pt x="1797" y="4271"/>
                  <a:pt x="2016" y="4226"/>
                </a:cubicBezTo>
                <a:close/>
                <a:moveTo>
                  <a:pt x="6679" y="446"/>
                </a:moveTo>
                <a:cubicBezTo>
                  <a:pt x="6581" y="464"/>
                  <a:pt x="6487" y="482"/>
                  <a:pt x="6393" y="500"/>
                </a:cubicBezTo>
                <a:cubicBezTo>
                  <a:pt x="6384" y="504"/>
                  <a:pt x="6375" y="504"/>
                  <a:pt x="6367" y="509"/>
                </a:cubicBezTo>
                <a:cubicBezTo>
                  <a:pt x="6242" y="491"/>
                  <a:pt x="6117" y="477"/>
                  <a:pt x="5992" y="460"/>
                </a:cubicBezTo>
                <a:lnTo>
                  <a:pt x="5992" y="517"/>
                </a:lnTo>
                <a:cubicBezTo>
                  <a:pt x="6059" y="526"/>
                  <a:pt x="6126" y="535"/>
                  <a:pt x="6197" y="544"/>
                </a:cubicBezTo>
                <a:cubicBezTo>
                  <a:pt x="6126" y="558"/>
                  <a:pt x="6059" y="571"/>
                  <a:pt x="5992" y="589"/>
                </a:cubicBezTo>
                <a:lnTo>
                  <a:pt x="5992" y="647"/>
                </a:lnTo>
                <a:cubicBezTo>
                  <a:pt x="6117" y="616"/>
                  <a:pt x="6242" y="589"/>
                  <a:pt x="6371" y="562"/>
                </a:cubicBezTo>
                <a:cubicBezTo>
                  <a:pt x="6407" y="567"/>
                  <a:pt x="6442" y="571"/>
                  <a:pt x="6478" y="575"/>
                </a:cubicBezTo>
                <a:cubicBezTo>
                  <a:pt x="6589" y="589"/>
                  <a:pt x="6701" y="598"/>
                  <a:pt x="6812" y="611"/>
                </a:cubicBezTo>
                <a:cubicBezTo>
                  <a:pt x="6790" y="687"/>
                  <a:pt x="6772" y="767"/>
                  <a:pt x="6754" y="843"/>
                </a:cubicBezTo>
                <a:lnTo>
                  <a:pt x="6737" y="838"/>
                </a:lnTo>
                <a:cubicBezTo>
                  <a:pt x="6674" y="825"/>
                  <a:pt x="6612" y="812"/>
                  <a:pt x="6549" y="798"/>
                </a:cubicBezTo>
                <a:cubicBezTo>
                  <a:pt x="6362" y="749"/>
                  <a:pt x="6175" y="705"/>
                  <a:pt x="5992" y="669"/>
                </a:cubicBezTo>
                <a:lnTo>
                  <a:pt x="5992" y="731"/>
                </a:lnTo>
                <a:cubicBezTo>
                  <a:pt x="6126" y="758"/>
                  <a:pt x="6260" y="789"/>
                  <a:pt x="6393" y="816"/>
                </a:cubicBezTo>
                <a:lnTo>
                  <a:pt x="6630" y="879"/>
                </a:lnTo>
                <a:cubicBezTo>
                  <a:pt x="6670" y="887"/>
                  <a:pt x="6705" y="896"/>
                  <a:pt x="6745" y="910"/>
                </a:cubicBezTo>
                <a:cubicBezTo>
                  <a:pt x="6741" y="932"/>
                  <a:pt x="6737" y="954"/>
                  <a:pt x="6732" y="977"/>
                </a:cubicBezTo>
                <a:cubicBezTo>
                  <a:pt x="6728" y="990"/>
                  <a:pt x="6741" y="1008"/>
                  <a:pt x="6763" y="1008"/>
                </a:cubicBezTo>
                <a:lnTo>
                  <a:pt x="6772" y="1008"/>
                </a:lnTo>
                <a:cubicBezTo>
                  <a:pt x="6826" y="994"/>
                  <a:pt x="6875" y="977"/>
                  <a:pt x="6928" y="959"/>
                </a:cubicBezTo>
                <a:cubicBezTo>
                  <a:pt x="6982" y="977"/>
                  <a:pt x="7031" y="994"/>
                  <a:pt x="7084" y="1012"/>
                </a:cubicBezTo>
                <a:cubicBezTo>
                  <a:pt x="7004" y="1021"/>
                  <a:pt x="6919" y="1026"/>
                  <a:pt x="6835" y="1026"/>
                </a:cubicBezTo>
                <a:cubicBezTo>
                  <a:pt x="6808" y="1026"/>
                  <a:pt x="6781" y="1026"/>
                  <a:pt x="6759" y="1021"/>
                </a:cubicBezTo>
                <a:cubicBezTo>
                  <a:pt x="6634" y="990"/>
                  <a:pt x="6500" y="977"/>
                  <a:pt x="6375" y="968"/>
                </a:cubicBezTo>
                <a:lnTo>
                  <a:pt x="6331" y="968"/>
                </a:lnTo>
                <a:cubicBezTo>
                  <a:pt x="6233" y="945"/>
                  <a:pt x="6135" y="919"/>
                  <a:pt x="6046" y="874"/>
                </a:cubicBezTo>
                <a:cubicBezTo>
                  <a:pt x="6028" y="861"/>
                  <a:pt x="6010" y="852"/>
                  <a:pt x="5992" y="838"/>
                </a:cubicBezTo>
                <a:lnTo>
                  <a:pt x="5992" y="905"/>
                </a:lnTo>
                <a:cubicBezTo>
                  <a:pt x="6001" y="910"/>
                  <a:pt x="6010" y="919"/>
                  <a:pt x="6019" y="923"/>
                </a:cubicBezTo>
                <a:cubicBezTo>
                  <a:pt x="6010" y="919"/>
                  <a:pt x="6001" y="914"/>
                  <a:pt x="5992" y="910"/>
                </a:cubicBezTo>
                <a:lnTo>
                  <a:pt x="5992" y="1021"/>
                </a:lnTo>
                <a:cubicBezTo>
                  <a:pt x="6028" y="1021"/>
                  <a:pt x="6063" y="1021"/>
                  <a:pt x="6099" y="1017"/>
                </a:cubicBezTo>
                <a:cubicBezTo>
                  <a:pt x="6224" y="1070"/>
                  <a:pt x="6344" y="1128"/>
                  <a:pt x="6465" y="1186"/>
                </a:cubicBezTo>
                <a:cubicBezTo>
                  <a:pt x="6487" y="1195"/>
                  <a:pt x="6505" y="1204"/>
                  <a:pt x="6523" y="1213"/>
                </a:cubicBezTo>
                <a:cubicBezTo>
                  <a:pt x="6442" y="1177"/>
                  <a:pt x="6358" y="1142"/>
                  <a:pt x="6273" y="1115"/>
                </a:cubicBezTo>
                <a:cubicBezTo>
                  <a:pt x="6179" y="1084"/>
                  <a:pt x="6086" y="1061"/>
                  <a:pt x="5992" y="1035"/>
                </a:cubicBezTo>
                <a:lnTo>
                  <a:pt x="5992" y="1097"/>
                </a:lnTo>
                <a:cubicBezTo>
                  <a:pt x="6206" y="1146"/>
                  <a:pt x="6429" y="1213"/>
                  <a:pt x="6607" y="1324"/>
                </a:cubicBezTo>
                <a:cubicBezTo>
                  <a:pt x="6411" y="1262"/>
                  <a:pt x="6202" y="1235"/>
                  <a:pt x="5992" y="1235"/>
                </a:cubicBezTo>
                <a:lnTo>
                  <a:pt x="5992" y="1289"/>
                </a:lnTo>
                <a:cubicBezTo>
                  <a:pt x="6197" y="1289"/>
                  <a:pt x="6402" y="1315"/>
                  <a:pt x="6594" y="1382"/>
                </a:cubicBezTo>
                <a:cubicBezTo>
                  <a:pt x="6607" y="1387"/>
                  <a:pt x="6616" y="1391"/>
                  <a:pt x="6630" y="1391"/>
                </a:cubicBezTo>
                <a:cubicBezTo>
                  <a:pt x="6643" y="1400"/>
                  <a:pt x="6661" y="1405"/>
                  <a:pt x="6679" y="1413"/>
                </a:cubicBezTo>
                <a:cubicBezTo>
                  <a:pt x="6616" y="1436"/>
                  <a:pt x="6558" y="1471"/>
                  <a:pt x="6518" y="1520"/>
                </a:cubicBezTo>
                <a:cubicBezTo>
                  <a:pt x="6407" y="1480"/>
                  <a:pt x="6295" y="1436"/>
                  <a:pt x="6188" y="1391"/>
                </a:cubicBezTo>
                <a:cubicBezTo>
                  <a:pt x="6162" y="1382"/>
                  <a:pt x="6130" y="1369"/>
                  <a:pt x="6104" y="1360"/>
                </a:cubicBezTo>
                <a:cubicBezTo>
                  <a:pt x="6068" y="1342"/>
                  <a:pt x="6028" y="1324"/>
                  <a:pt x="5992" y="1307"/>
                </a:cubicBezTo>
                <a:lnTo>
                  <a:pt x="5992" y="1391"/>
                </a:lnTo>
                <a:lnTo>
                  <a:pt x="5925" y="1391"/>
                </a:lnTo>
                <a:cubicBezTo>
                  <a:pt x="5934" y="1396"/>
                  <a:pt x="5939" y="1400"/>
                  <a:pt x="5948" y="1405"/>
                </a:cubicBezTo>
                <a:cubicBezTo>
                  <a:pt x="5939" y="1400"/>
                  <a:pt x="5925" y="1396"/>
                  <a:pt x="5916" y="1391"/>
                </a:cubicBezTo>
                <a:lnTo>
                  <a:pt x="5716" y="1391"/>
                </a:lnTo>
                <a:cubicBezTo>
                  <a:pt x="5725" y="1396"/>
                  <a:pt x="5734" y="1400"/>
                  <a:pt x="5742" y="1400"/>
                </a:cubicBezTo>
                <a:cubicBezTo>
                  <a:pt x="5671" y="1405"/>
                  <a:pt x="5600" y="1422"/>
                  <a:pt x="5533" y="1458"/>
                </a:cubicBezTo>
                <a:cubicBezTo>
                  <a:pt x="5515" y="1445"/>
                  <a:pt x="5502" y="1436"/>
                  <a:pt x="5488" y="1422"/>
                </a:cubicBezTo>
                <a:cubicBezTo>
                  <a:pt x="5488" y="1413"/>
                  <a:pt x="5493" y="1405"/>
                  <a:pt x="5497" y="1391"/>
                </a:cubicBezTo>
                <a:lnTo>
                  <a:pt x="5341" y="1391"/>
                </a:lnTo>
                <a:cubicBezTo>
                  <a:pt x="5364" y="1409"/>
                  <a:pt x="5390" y="1427"/>
                  <a:pt x="5413" y="1445"/>
                </a:cubicBezTo>
                <a:cubicBezTo>
                  <a:pt x="5395" y="1485"/>
                  <a:pt x="5372" y="1525"/>
                  <a:pt x="5350" y="1565"/>
                </a:cubicBezTo>
                <a:cubicBezTo>
                  <a:pt x="5337" y="1512"/>
                  <a:pt x="5323" y="1454"/>
                  <a:pt x="5323" y="1391"/>
                </a:cubicBezTo>
                <a:lnTo>
                  <a:pt x="5257" y="1391"/>
                </a:lnTo>
                <a:cubicBezTo>
                  <a:pt x="5257" y="1476"/>
                  <a:pt x="5274" y="1561"/>
                  <a:pt x="5301" y="1641"/>
                </a:cubicBezTo>
                <a:lnTo>
                  <a:pt x="5292" y="1650"/>
                </a:lnTo>
                <a:cubicBezTo>
                  <a:pt x="5257" y="1619"/>
                  <a:pt x="5221" y="1587"/>
                  <a:pt x="5181" y="1556"/>
                </a:cubicBezTo>
                <a:cubicBezTo>
                  <a:pt x="5132" y="1516"/>
                  <a:pt x="5078" y="1480"/>
                  <a:pt x="5025" y="1440"/>
                </a:cubicBezTo>
                <a:cubicBezTo>
                  <a:pt x="5069" y="1427"/>
                  <a:pt x="5118" y="1413"/>
                  <a:pt x="5163" y="1405"/>
                </a:cubicBezTo>
                <a:cubicBezTo>
                  <a:pt x="5176" y="1400"/>
                  <a:pt x="5190" y="1396"/>
                  <a:pt x="5203" y="1391"/>
                </a:cubicBezTo>
                <a:lnTo>
                  <a:pt x="4989" y="1391"/>
                </a:lnTo>
                <a:cubicBezTo>
                  <a:pt x="4980" y="1396"/>
                  <a:pt x="4971" y="1400"/>
                  <a:pt x="4962" y="1400"/>
                </a:cubicBezTo>
                <a:cubicBezTo>
                  <a:pt x="4958" y="1400"/>
                  <a:pt x="4953" y="1396"/>
                  <a:pt x="4949" y="1391"/>
                </a:cubicBezTo>
                <a:lnTo>
                  <a:pt x="4833" y="1391"/>
                </a:lnTo>
                <a:cubicBezTo>
                  <a:pt x="4851" y="1405"/>
                  <a:pt x="4869" y="1413"/>
                  <a:pt x="4887" y="1422"/>
                </a:cubicBezTo>
                <a:cubicBezTo>
                  <a:pt x="4878" y="1427"/>
                  <a:pt x="4864" y="1431"/>
                  <a:pt x="4855" y="1436"/>
                </a:cubicBezTo>
                <a:cubicBezTo>
                  <a:pt x="4842" y="1427"/>
                  <a:pt x="4829" y="1422"/>
                  <a:pt x="4815" y="1418"/>
                </a:cubicBezTo>
                <a:cubicBezTo>
                  <a:pt x="4793" y="1409"/>
                  <a:pt x="4775" y="1400"/>
                  <a:pt x="4753" y="1391"/>
                </a:cubicBezTo>
                <a:lnTo>
                  <a:pt x="4575" y="1391"/>
                </a:lnTo>
                <a:cubicBezTo>
                  <a:pt x="4641" y="1413"/>
                  <a:pt x="4708" y="1436"/>
                  <a:pt x="4771" y="1463"/>
                </a:cubicBezTo>
                <a:cubicBezTo>
                  <a:pt x="4753" y="1467"/>
                  <a:pt x="4739" y="1471"/>
                  <a:pt x="4722" y="1476"/>
                </a:cubicBezTo>
                <a:cubicBezTo>
                  <a:pt x="4677" y="1494"/>
                  <a:pt x="4637" y="1507"/>
                  <a:pt x="4592" y="1520"/>
                </a:cubicBezTo>
                <a:cubicBezTo>
                  <a:pt x="4517" y="1480"/>
                  <a:pt x="4436" y="1436"/>
                  <a:pt x="4361" y="1391"/>
                </a:cubicBezTo>
                <a:lnTo>
                  <a:pt x="4249" y="1391"/>
                </a:lnTo>
                <a:cubicBezTo>
                  <a:pt x="4289" y="1418"/>
                  <a:pt x="4334" y="1445"/>
                  <a:pt x="4378" y="1467"/>
                </a:cubicBezTo>
                <a:cubicBezTo>
                  <a:pt x="4423" y="1494"/>
                  <a:pt x="4472" y="1520"/>
                  <a:pt x="4521" y="1547"/>
                </a:cubicBezTo>
                <a:cubicBezTo>
                  <a:pt x="4423" y="1583"/>
                  <a:pt x="4325" y="1619"/>
                  <a:pt x="4227" y="1654"/>
                </a:cubicBezTo>
                <a:cubicBezTo>
                  <a:pt x="4187" y="1636"/>
                  <a:pt x="4151" y="1619"/>
                  <a:pt x="4111" y="1601"/>
                </a:cubicBezTo>
                <a:cubicBezTo>
                  <a:pt x="4142" y="1534"/>
                  <a:pt x="4169" y="1463"/>
                  <a:pt x="4205" y="1391"/>
                </a:cubicBezTo>
                <a:lnTo>
                  <a:pt x="4138" y="1391"/>
                </a:lnTo>
                <a:cubicBezTo>
                  <a:pt x="4106" y="1454"/>
                  <a:pt x="4080" y="1516"/>
                  <a:pt x="4057" y="1583"/>
                </a:cubicBezTo>
                <a:cubicBezTo>
                  <a:pt x="3946" y="1538"/>
                  <a:pt x="3830" y="1507"/>
                  <a:pt x="3714" y="1480"/>
                </a:cubicBezTo>
                <a:cubicBezTo>
                  <a:pt x="3665" y="1467"/>
                  <a:pt x="3612" y="1454"/>
                  <a:pt x="3558" y="1445"/>
                </a:cubicBezTo>
                <a:cubicBezTo>
                  <a:pt x="3616" y="1427"/>
                  <a:pt x="3674" y="1409"/>
                  <a:pt x="3732" y="1391"/>
                </a:cubicBezTo>
                <a:lnTo>
                  <a:pt x="3531" y="1391"/>
                </a:lnTo>
                <a:lnTo>
                  <a:pt x="3514" y="1396"/>
                </a:lnTo>
                <a:cubicBezTo>
                  <a:pt x="3491" y="1405"/>
                  <a:pt x="3465" y="1413"/>
                  <a:pt x="3438" y="1422"/>
                </a:cubicBezTo>
                <a:cubicBezTo>
                  <a:pt x="3371" y="1413"/>
                  <a:pt x="3300" y="1400"/>
                  <a:pt x="3228" y="1391"/>
                </a:cubicBezTo>
                <a:lnTo>
                  <a:pt x="2992" y="1391"/>
                </a:lnTo>
                <a:lnTo>
                  <a:pt x="2992" y="1427"/>
                </a:lnTo>
                <a:cubicBezTo>
                  <a:pt x="3099" y="1436"/>
                  <a:pt x="3210" y="1445"/>
                  <a:pt x="3317" y="1463"/>
                </a:cubicBezTo>
                <a:lnTo>
                  <a:pt x="3251" y="1485"/>
                </a:lnTo>
                <a:cubicBezTo>
                  <a:pt x="3166" y="1471"/>
                  <a:pt x="3077" y="1458"/>
                  <a:pt x="2992" y="1445"/>
                </a:cubicBezTo>
                <a:lnTo>
                  <a:pt x="2992" y="1498"/>
                </a:lnTo>
                <a:lnTo>
                  <a:pt x="3068" y="1512"/>
                </a:lnTo>
                <a:cubicBezTo>
                  <a:pt x="3095" y="1516"/>
                  <a:pt x="3117" y="1520"/>
                  <a:pt x="3144" y="1525"/>
                </a:cubicBezTo>
                <a:cubicBezTo>
                  <a:pt x="3090" y="1543"/>
                  <a:pt x="3041" y="1561"/>
                  <a:pt x="2992" y="1578"/>
                </a:cubicBezTo>
                <a:lnTo>
                  <a:pt x="2992" y="1641"/>
                </a:lnTo>
                <a:cubicBezTo>
                  <a:pt x="3077" y="1605"/>
                  <a:pt x="3166" y="1574"/>
                  <a:pt x="3255" y="1543"/>
                </a:cubicBezTo>
                <a:cubicBezTo>
                  <a:pt x="3514" y="1587"/>
                  <a:pt x="3763" y="1645"/>
                  <a:pt x="4008" y="1717"/>
                </a:cubicBezTo>
                <a:cubicBezTo>
                  <a:pt x="4008" y="1721"/>
                  <a:pt x="4004" y="1730"/>
                  <a:pt x="4004" y="1734"/>
                </a:cubicBezTo>
                <a:cubicBezTo>
                  <a:pt x="3768" y="1828"/>
                  <a:pt x="3536" y="1931"/>
                  <a:pt x="3317" y="2051"/>
                </a:cubicBezTo>
                <a:cubicBezTo>
                  <a:pt x="3215" y="2024"/>
                  <a:pt x="3108" y="1997"/>
                  <a:pt x="3001" y="1975"/>
                </a:cubicBezTo>
                <a:cubicBezTo>
                  <a:pt x="3001" y="1975"/>
                  <a:pt x="2996" y="1971"/>
                  <a:pt x="2992" y="1971"/>
                </a:cubicBezTo>
                <a:lnTo>
                  <a:pt x="2992" y="2038"/>
                </a:lnTo>
                <a:cubicBezTo>
                  <a:pt x="3050" y="2069"/>
                  <a:pt x="3112" y="2100"/>
                  <a:pt x="3175" y="2131"/>
                </a:cubicBezTo>
                <a:cubicBezTo>
                  <a:pt x="3112" y="2171"/>
                  <a:pt x="3050" y="2211"/>
                  <a:pt x="2992" y="2252"/>
                </a:cubicBezTo>
                <a:lnTo>
                  <a:pt x="2992" y="2323"/>
                </a:lnTo>
                <a:cubicBezTo>
                  <a:pt x="3068" y="2265"/>
                  <a:pt x="3148" y="2216"/>
                  <a:pt x="3233" y="2162"/>
                </a:cubicBezTo>
                <a:cubicBezTo>
                  <a:pt x="3295" y="2198"/>
                  <a:pt x="3358" y="2238"/>
                  <a:pt x="3420" y="2274"/>
                </a:cubicBezTo>
                <a:cubicBezTo>
                  <a:pt x="3429" y="2310"/>
                  <a:pt x="3451" y="2341"/>
                  <a:pt x="3482" y="2367"/>
                </a:cubicBezTo>
                <a:cubicBezTo>
                  <a:pt x="3317" y="2376"/>
                  <a:pt x="3152" y="2385"/>
                  <a:pt x="2992" y="2390"/>
                </a:cubicBezTo>
                <a:lnTo>
                  <a:pt x="2992" y="2448"/>
                </a:lnTo>
                <a:lnTo>
                  <a:pt x="3001" y="2448"/>
                </a:lnTo>
                <a:cubicBezTo>
                  <a:pt x="3179" y="2443"/>
                  <a:pt x="3362" y="2434"/>
                  <a:pt x="3540" y="2421"/>
                </a:cubicBezTo>
                <a:lnTo>
                  <a:pt x="3549" y="2421"/>
                </a:lnTo>
                <a:lnTo>
                  <a:pt x="3558" y="2430"/>
                </a:lnTo>
                <a:cubicBezTo>
                  <a:pt x="3371" y="2448"/>
                  <a:pt x="3179" y="2457"/>
                  <a:pt x="2992" y="2461"/>
                </a:cubicBezTo>
                <a:lnTo>
                  <a:pt x="2992" y="2519"/>
                </a:lnTo>
                <a:cubicBezTo>
                  <a:pt x="3184" y="2510"/>
                  <a:pt x="3375" y="2501"/>
                  <a:pt x="3563" y="2488"/>
                </a:cubicBezTo>
                <a:lnTo>
                  <a:pt x="3563" y="2488"/>
                </a:lnTo>
                <a:cubicBezTo>
                  <a:pt x="3496" y="2541"/>
                  <a:pt x="3424" y="2595"/>
                  <a:pt x="3358" y="2653"/>
                </a:cubicBezTo>
                <a:cubicBezTo>
                  <a:pt x="3344" y="2662"/>
                  <a:pt x="3331" y="2675"/>
                  <a:pt x="3317" y="2688"/>
                </a:cubicBezTo>
                <a:cubicBezTo>
                  <a:pt x="3246" y="2702"/>
                  <a:pt x="3175" y="2715"/>
                  <a:pt x="3099" y="2724"/>
                </a:cubicBezTo>
                <a:cubicBezTo>
                  <a:pt x="3063" y="2715"/>
                  <a:pt x="3028" y="2702"/>
                  <a:pt x="2992" y="2688"/>
                </a:cubicBezTo>
                <a:lnTo>
                  <a:pt x="2992" y="2800"/>
                </a:lnTo>
                <a:cubicBezTo>
                  <a:pt x="3023" y="2795"/>
                  <a:pt x="3054" y="2791"/>
                  <a:pt x="3086" y="2787"/>
                </a:cubicBezTo>
                <a:cubicBezTo>
                  <a:pt x="3095" y="2791"/>
                  <a:pt x="3099" y="2791"/>
                  <a:pt x="3108" y="2791"/>
                </a:cubicBezTo>
                <a:cubicBezTo>
                  <a:pt x="3130" y="2800"/>
                  <a:pt x="3152" y="2804"/>
                  <a:pt x="3175" y="2813"/>
                </a:cubicBezTo>
                <a:cubicBezTo>
                  <a:pt x="3135" y="2849"/>
                  <a:pt x="3099" y="2885"/>
                  <a:pt x="3059" y="2920"/>
                </a:cubicBezTo>
                <a:cubicBezTo>
                  <a:pt x="3037" y="2920"/>
                  <a:pt x="3014" y="2916"/>
                  <a:pt x="2992" y="2916"/>
                </a:cubicBezTo>
                <a:lnTo>
                  <a:pt x="2992" y="3050"/>
                </a:lnTo>
                <a:lnTo>
                  <a:pt x="2925" y="3050"/>
                </a:lnTo>
                <a:cubicBezTo>
                  <a:pt x="2916" y="3058"/>
                  <a:pt x="2907" y="3072"/>
                  <a:pt x="2898" y="3081"/>
                </a:cubicBezTo>
                <a:cubicBezTo>
                  <a:pt x="2818" y="3085"/>
                  <a:pt x="2742" y="3090"/>
                  <a:pt x="2667" y="3094"/>
                </a:cubicBezTo>
                <a:cubicBezTo>
                  <a:pt x="2631" y="3081"/>
                  <a:pt x="2595" y="3072"/>
                  <a:pt x="2564" y="3054"/>
                </a:cubicBezTo>
                <a:cubicBezTo>
                  <a:pt x="2573" y="3054"/>
                  <a:pt x="2582" y="3050"/>
                  <a:pt x="2591" y="3050"/>
                </a:cubicBezTo>
                <a:lnTo>
                  <a:pt x="2341" y="3050"/>
                </a:lnTo>
                <a:cubicBezTo>
                  <a:pt x="2297" y="3063"/>
                  <a:pt x="2252" y="3076"/>
                  <a:pt x="2207" y="3090"/>
                </a:cubicBezTo>
                <a:cubicBezTo>
                  <a:pt x="2069" y="3081"/>
                  <a:pt x="1935" y="3067"/>
                  <a:pt x="1797" y="3050"/>
                </a:cubicBezTo>
                <a:lnTo>
                  <a:pt x="1467" y="3050"/>
                </a:lnTo>
                <a:cubicBezTo>
                  <a:pt x="1543" y="3067"/>
                  <a:pt x="1619" y="3081"/>
                  <a:pt x="1699" y="3094"/>
                </a:cubicBezTo>
                <a:cubicBezTo>
                  <a:pt x="1713" y="3099"/>
                  <a:pt x="1726" y="3107"/>
                  <a:pt x="1744" y="3116"/>
                </a:cubicBezTo>
                <a:cubicBezTo>
                  <a:pt x="1788" y="3148"/>
                  <a:pt x="1837" y="3174"/>
                  <a:pt x="1882" y="3201"/>
                </a:cubicBezTo>
                <a:cubicBezTo>
                  <a:pt x="1860" y="3210"/>
                  <a:pt x="1833" y="3223"/>
                  <a:pt x="1811" y="3232"/>
                </a:cubicBezTo>
                <a:cubicBezTo>
                  <a:pt x="1797" y="3237"/>
                  <a:pt x="1793" y="3250"/>
                  <a:pt x="1797" y="3264"/>
                </a:cubicBezTo>
                <a:cubicBezTo>
                  <a:pt x="1851" y="3473"/>
                  <a:pt x="2109" y="3549"/>
                  <a:pt x="2328" y="3571"/>
                </a:cubicBezTo>
                <a:cubicBezTo>
                  <a:pt x="2368" y="3576"/>
                  <a:pt x="2408" y="3580"/>
                  <a:pt x="2453" y="3580"/>
                </a:cubicBezTo>
                <a:cubicBezTo>
                  <a:pt x="2444" y="3593"/>
                  <a:pt x="2435" y="3607"/>
                  <a:pt x="2426" y="3616"/>
                </a:cubicBezTo>
                <a:cubicBezTo>
                  <a:pt x="2408" y="3620"/>
                  <a:pt x="2390" y="3620"/>
                  <a:pt x="2377" y="3625"/>
                </a:cubicBezTo>
                <a:cubicBezTo>
                  <a:pt x="2158" y="3562"/>
                  <a:pt x="1953" y="3482"/>
                  <a:pt x="1757" y="3379"/>
                </a:cubicBezTo>
                <a:cubicBezTo>
                  <a:pt x="1735" y="3366"/>
                  <a:pt x="1708" y="3353"/>
                  <a:pt x="1686" y="3339"/>
                </a:cubicBezTo>
                <a:cubicBezTo>
                  <a:pt x="1548" y="3250"/>
                  <a:pt x="1418" y="3152"/>
                  <a:pt x="1298" y="3050"/>
                </a:cubicBezTo>
                <a:lnTo>
                  <a:pt x="1178" y="3050"/>
                </a:lnTo>
                <a:cubicBezTo>
                  <a:pt x="1236" y="3103"/>
                  <a:pt x="1298" y="3152"/>
                  <a:pt x="1360" y="3201"/>
                </a:cubicBezTo>
                <a:cubicBezTo>
                  <a:pt x="1445" y="3268"/>
                  <a:pt x="1539" y="3326"/>
                  <a:pt x="1637" y="3379"/>
                </a:cubicBezTo>
                <a:cubicBezTo>
                  <a:pt x="1646" y="3388"/>
                  <a:pt x="1659" y="3393"/>
                  <a:pt x="1668" y="3402"/>
                </a:cubicBezTo>
                <a:cubicBezTo>
                  <a:pt x="1797" y="3486"/>
                  <a:pt x="1935" y="3567"/>
                  <a:pt x="2074" y="3647"/>
                </a:cubicBezTo>
                <a:cubicBezTo>
                  <a:pt x="1998" y="3647"/>
                  <a:pt x="1922" y="3651"/>
                  <a:pt x="1851" y="3651"/>
                </a:cubicBezTo>
                <a:lnTo>
                  <a:pt x="1828" y="3651"/>
                </a:lnTo>
                <a:cubicBezTo>
                  <a:pt x="1735" y="3593"/>
                  <a:pt x="1637" y="3535"/>
                  <a:pt x="1539" y="3482"/>
                </a:cubicBezTo>
                <a:cubicBezTo>
                  <a:pt x="1458" y="3442"/>
                  <a:pt x="1378" y="3402"/>
                  <a:pt x="1294" y="3362"/>
                </a:cubicBezTo>
                <a:cubicBezTo>
                  <a:pt x="1213" y="3321"/>
                  <a:pt x="1124" y="3272"/>
                  <a:pt x="1031" y="3259"/>
                </a:cubicBezTo>
                <a:cubicBezTo>
                  <a:pt x="1017" y="3259"/>
                  <a:pt x="1004" y="3255"/>
                  <a:pt x="990" y="3255"/>
                </a:cubicBezTo>
                <a:cubicBezTo>
                  <a:pt x="848" y="3255"/>
                  <a:pt x="745" y="3357"/>
                  <a:pt x="723" y="3473"/>
                </a:cubicBezTo>
                <a:cubicBezTo>
                  <a:pt x="603" y="3415"/>
                  <a:pt x="380" y="3272"/>
                  <a:pt x="487" y="3139"/>
                </a:cubicBezTo>
                <a:cubicBezTo>
                  <a:pt x="522" y="3099"/>
                  <a:pt x="571" y="3072"/>
                  <a:pt x="620" y="3050"/>
                </a:cubicBezTo>
                <a:lnTo>
                  <a:pt x="500" y="3050"/>
                </a:lnTo>
                <a:cubicBezTo>
                  <a:pt x="478" y="3067"/>
                  <a:pt x="455" y="3085"/>
                  <a:pt x="433" y="3107"/>
                </a:cubicBezTo>
                <a:cubicBezTo>
                  <a:pt x="326" y="3237"/>
                  <a:pt x="455" y="3375"/>
                  <a:pt x="571" y="3455"/>
                </a:cubicBezTo>
                <a:cubicBezTo>
                  <a:pt x="620" y="3486"/>
                  <a:pt x="665" y="3513"/>
                  <a:pt x="718" y="3540"/>
                </a:cubicBezTo>
                <a:cubicBezTo>
                  <a:pt x="723" y="3638"/>
                  <a:pt x="772" y="3740"/>
                  <a:pt x="834" y="3830"/>
                </a:cubicBezTo>
                <a:cubicBezTo>
                  <a:pt x="616" y="3888"/>
                  <a:pt x="411" y="3972"/>
                  <a:pt x="255" y="4110"/>
                </a:cubicBezTo>
                <a:cubicBezTo>
                  <a:pt x="224" y="4133"/>
                  <a:pt x="201" y="4160"/>
                  <a:pt x="175" y="4186"/>
                </a:cubicBezTo>
                <a:cubicBezTo>
                  <a:pt x="108" y="4102"/>
                  <a:pt x="50" y="4008"/>
                  <a:pt x="5" y="3910"/>
                </a:cubicBezTo>
                <a:cubicBezTo>
                  <a:pt x="5" y="3950"/>
                  <a:pt x="1" y="3995"/>
                  <a:pt x="1" y="4035"/>
                </a:cubicBezTo>
                <a:cubicBezTo>
                  <a:pt x="36" y="4106"/>
                  <a:pt x="85" y="4173"/>
                  <a:pt x="135" y="4240"/>
                </a:cubicBezTo>
                <a:lnTo>
                  <a:pt x="130" y="4240"/>
                </a:lnTo>
                <a:cubicBezTo>
                  <a:pt x="121" y="4253"/>
                  <a:pt x="130" y="4271"/>
                  <a:pt x="143" y="4280"/>
                </a:cubicBezTo>
                <a:cubicBezTo>
                  <a:pt x="157" y="4289"/>
                  <a:pt x="170" y="4293"/>
                  <a:pt x="188" y="4302"/>
                </a:cubicBezTo>
                <a:cubicBezTo>
                  <a:pt x="224" y="4347"/>
                  <a:pt x="264" y="4387"/>
                  <a:pt x="308" y="4431"/>
                </a:cubicBezTo>
                <a:cubicBezTo>
                  <a:pt x="420" y="4534"/>
                  <a:pt x="545" y="4628"/>
                  <a:pt x="683" y="4703"/>
                </a:cubicBezTo>
                <a:cubicBezTo>
                  <a:pt x="718" y="4699"/>
                  <a:pt x="759" y="4699"/>
                  <a:pt x="794" y="4699"/>
                </a:cubicBezTo>
                <a:cubicBezTo>
                  <a:pt x="661" y="4628"/>
                  <a:pt x="531" y="4543"/>
                  <a:pt x="411" y="4440"/>
                </a:cubicBezTo>
                <a:cubicBezTo>
                  <a:pt x="375" y="4409"/>
                  <a:pt x="344" y="4378"/>
                  <a:pt x="313" y="4347"/>
                </a:cubicBezTo>
                <a:lnTo>
                  <a:pt x="313" y="4347"/>
                </a:lnTo>
                <a:cubicBezTo>
                  <a:pt x="455" y="4391"/>
                  <a:pt x="612" y="4405"/>
                  <a:pt x="768" y="4405"/>
                </a:cubicBezTo>
                <a:cubicBezTo>
                  <a:pt x="915" y="4405"/>
                  <a:pt x="1066" y="4391"/>
                  <a:pt x="1209" y="4374"/>
                </a:cubicBezTo>
                <a:cubicBezTo>
                  <a:pt x="1236" y="4369"/>
                  <a:pt x="1258" y="4365"/>
                  <a:pt x="1280" y="4360"/>
                </a:cubicBezTo>
                <a:cubicBezTo>
                  <a:pt x="1396" y="4463"/>
                  <a:pt x="1516" y="4561"/>
                  <a:pt x="1646" y="4645"/>
                </a:cubicBezTo>
                <a:cubicBezTo>
                  <a:pt x="1641" y="4650"/>
                  <a:pt x="1637" y="4654"/>
                  <a:pt x="1632" y="4659"/>
                </a:cubicBezTo>
                <a:cubicBezTo>
                  <a:pt x="1677" y="4659"/>
                  <a:pt x="1722" y="4654"/>
                  <a:pt x="1766" y="4654"/>
                </a:cubicBezTo>
                <a:cubicBezTo>
                  <a:pt x="1757" y="4650"/>
                  <a:pt x="1753" y="4645"/>
                  <a:pt x="1744" y="4641"/>
                </a:cubicBezTo>
                <a:cubicBezTo>
                  <a:pt x="1753" y="4632"/>
                  <a:pt x="1766" y="4623"/>
                  <a:pt x="1775" y="4619"/>
                </a:cubicBezTo>
                <a:cubicBezTo>
                  <a:pt x="1779" y="4628"/>
                  <a:pt x="1784" y="4641"/>
                  <a:pt x="1788" y="4654"/>
                </a:cubicBezTo>
                <a:cubicBezTo>
                  <a:pt x="1811" y="4654"/>
                  <a:pt x="1833" y="4650"/>
                  <a:pt x="1855" y="4650"/>
                </a:cubicBezTo>
                <a:cubicBezTo>
                  <a:pt x="1846" y="4628"/>
                  <a:pt x="1842" y="4605"/>
                  <a:pt x="1833" y="4583"/>
                </a:cubicBezTo>
                <a:cubicBezTo>
                  <a:pt x="1864" y="4565"/>
                  <a:pt x="1895" y="4552"/>
                  <a:pt x="1927" y="4538"/>
                </a:cubicBezTo>
                <a:cubicBezTo>
                  <a:pt x="2056" y="4485"/>
                  <a:pt x="2198" y="4449"/>
                  <a:pt x="2332" y="4414"/>
                </a:cubicBezTo>
                <a:cubicBezTo>
                  <a:pt x="2444" y="4387"/>
                  <a:pt x="2560" y="4365"/>
                  <a:pt x="2671" y="4342"/>
                </a:cubicBezTo>
                <a:cubicBezTo>
                  <a:pt x="2733" y="4396"/>
                  <a:pt x="2796" y="4454"/>
                  <a:pt x="2854" y="4512"/>
                </a:cubicBezTo>
                <a:cubicBezTo>
                  <a:pt x="2733" y="4503"/>
                  <a:pt x="2609" y="4494"/>
                  <a:pt x="2488" y="4494"/>
                </a:cubicBezTo>
                <a:cubicBezTo>
                  <a:pt x="2448" y="4494"/>
                  <a:pt x="2412" y="4498"/>
                  <a:pt x="2372" y="4498"/>
                </a:cubicBezTo>
                <a:cubicBezTo>
                  <a:pt x="2310" y="4503"/>
                  <a:pt x="2248" y="4507"/>
                  <a:pt x="2185" y="4516"/>
                </a:cubicBezTo>
                <a:cubicBezTo>
                  <a:pt x="2154" y="4521"/>
                  <a:pt x="2123" y="4525"/>
                  <a:pt x="2092" y="4534"/>
                </a:cubicBezTo>
                <a:cubicBezTo>
                  <a:pt x="2065" y="4538"/>
                  <a:pt x="2025" y="4543"/>
                  <a:pt x="2002" y="4561"/>
                </a:cubicBezTo>
                <a:cubicBezTo>
                  <a:pt x="1971" y="4574"/>
                  <a:pt x="1962" y="4614"/>
                  <a:pt x="1958" y="4645"/>
                </a:cubicBezTo>
                <a:cubicBezTo>
                  <a:pt x="1980" y="4645"/>
                  <a:pt x="2002" y="4645"/>
                  <a:pt x="2025" y="4641"/>
                </a:cubicBezTo>
                <a:cubicBezTo>
                  <a:pt x="2029" y="4632"/>
                  <a:pt x="2034" y="4619"/>
                  <a:pt x="2038" y="4605"/>
                </a:cubicBezTo>
                <a:cubicBezTo>
                  <a:pt x="2181" y="4565"/>
                  <a:pt x="2332" y="4552"/>
                  <a:pt x="2484" y="4552"/>
                </a:cubicBezTo>
                <a:cubicBezTo>
                  <a:pt x="2631" y="4552"/>
                  <a:pt x="2774" y="4565"/>
                  <a:pt x="2916" y="4574"/>
                </a:cubicBezTo>
                <a:cubicBezTo>
                  <a:pt x="2925" y="4583"/>
                  <a:pt x="2934" y="4596"/>
                  <a:pt x="2947" y="4605"/>
                </a:cubicBezTo>
                <a:lnTo>
                  <a:pt x="3028" y="4605"/>
                </a:lnTo>
                <a:cubicBezTo>
                  <a:pt x="3019" y="4596"/>
                  <a:pt x="3014" y="4587"/>
                  <a:pt x="3005" y="4583"/>
                </a:cubicBezTo>
                <a:lnTo>
                  <a:pt x="3005" y="4583"/>
                </a:lnTo>
                <a:cubicBezTo>
                  <a:pt x="3068" y="4587"/>
                  <a:pt x="3130" y="4592"/>
                  <a:pt x="3193" y="4596"/>
                </a:cubicBezTo>
                <a:cubicBezTo>
                  <a:pt x="3326" y="4592"/>
                  <a:pt x="3460" y="4587"/>
                  <a:pt x="3594" y="4583"/>
                </a:cubicBezTo>
                <a:cubicBezTo>
                  <a:pt x="3447" y="4565"/>
                  <a:pt x="3304" y="4552"/>
                  <a:pt x="3157" y="4538"/>
                </a:cubicBezTo>
                <a:cubicBezTo>
                  <a:pt x="3099" y="4534"/>
                  <a:pt x="3045" y="4530"/>
                  <a:pt x="2992" y="4525"/>
                </a:cubicBezTo>
                <a:cubicBezTo>
                  <a:pt x="2974" y="4521"/>
                  <a:pt x="2961" y="4521"/>
                  <a:pt x="2943" y="4521"/>
                </a:cubicBezTo>
                <a:cubicBezTo>
                  <a:pt x="2889" y="4463"/>
                  <a:pt x="2832" y="4405"/>
                  <a:pt x="2769" y="4351"/>
                </a:cubicBezTo>
                <a:lnTo>
                  <a:pt x="2769" y="4351"/>
                </a:lnTo>
                <a:cubicBezTo>
                  <a:pt x="2845" y="4360"/>
                  <a:pt x="2916" y="4369"/>
                  <a:pt x="2992" y="4378"/>
                </a:cubicBezTo>
                <a:cubicBezTo>
                  <a:pt x="3184" y="4396"/>
                  <a:pt x="3380" y="4409"/>
                  <a:pt x="3572" y="4418"/>
                </a:cubicBezTo>
                <a:cubicBezTo>
                  <a:pt x="3616" y="4463"/>
                  <a:pt x="3656" y="4507"/>
                  <a:pt x="3696" y="4552"/>
                </a:cubicBezTo>
                <a:cubicBezTo>
                  <a:pt x="3705" y="4561"/>
                  <a:pt x="3710" y="4570"/>
                  <a:pt x="3719" y="4579"/>
                </a:cubicBezTo>
                <a:cubicBezTo>
                  <a:pt x="3745" y="4579"/>
                  <a:pt x="3768" y="4574"/>
                  <a:pt x="3794" y="4574"/>
                </a:cubicBezTo>
                <a:cubicBezTo>
                  <a:pt x="3759" y="4530"/>
                  <a:pt x="3723" y="4489"/>
                  <a:pt x="3687" y="4449"/>
                </a:cubicBezTo>
                <a:cubicBezTo>
                  <a:pt x="3678" y="4440"/>
                  <a:pt x="3670" y="4431"/>
                  <a:pt x="3661" y="4423"/>
                </a:cubicBezTo>
                <a:lnTo>
                  <a:pt x="3661" y="4423"/>
                </a:lnTo>
                <a:cubicBezTo>
                  <a:pt x="3785" y="4427"/>
                  <a:pt x="3910" y="4431"/>
                  <a:pt x="4035" y="4431"/>
                </a:cubicBezTo>
                <a:lnTo>
                  <a:pt x="4147" y="4431"/>
                </a:lnTo>
                <a:cubicBezTo>
                  <a:pt x="4285" y="4427"/>
                  <a:pt x="4418" y="4423"/>
                  <a:pt x="4552" y="4418"/>
                </a:cubicBezTo>
                <a:cubicBezTo>
                  <a:pt x="4570" y="4418"/>
                  <a:pt x="4583" y="4414"/>
                  <a:pt x="4597" y="4414"/>
                </a:cubicBezTo>
                <a:cubicBezTo>
                  <a:pt x="4606" y="4418"/>
                  <a:pt x="4615" y="4418"/>
                  <a:pt x="4624" y="4418"/>
                </a:cubicBezTo>
                <a:cubicBezTo>
                  <a:pt x="4659" y="4436"/>
                  <a:pt x="4695" y="4454"/>
                  <a:pt x="4731" y="4472"/>
                </a:cubicBezTo>
                <a:cubicBezTo>
                  <a:pt x="4744" y="4476"/>
                  <a:pt x="4762" y="4485"/>
                  <a:pt x="4775" y="4494"/>
                </a:cubicBezTo>
                <a:cubicBezTo>
                  <a:pt x="4646" y="4507"/>
                  <a:pt x="4517" y="4530"/>
                  <a:pt x="4387" y="4552"/>
                </a:cubicBezTo>
                <a:cubicBezTo>
                  <a:pt x="4499" y="4547"/>
                  <a:pt x="4615" y="4543"/>
                  <a:pt x="4726" y="4543"/>
                </a:cubicBezTo>
                <a:cubicBezTo>
                  <a:pt x="4771" y="4538"/>
                  <a:pt x="4815" y="4538"/>
                  <a:pt x="4855" y="4538"/>
                </a:cubicBezTo>
                <a:cubicBezTo>
                  <a:pt x="4860" y="4534"/>
                  <a:pt x="4864" y="4534"/>
                  <a:pt x="4869" y="4534"/>
                </a:cubicBezTo>
                <a:cubicBezTo>
                  <a:pt x="4913" y="4534"/>
                  <a:pt x="4958" y="4534"/>
                  <a:pt x="4998" y="4530"/>
                </a:cubicBezTo>
                <a:cubicBezTo>
                  <a:pt x="4994" y="4530"/>
                  <a:pt x="4989" y="4525"/>
                  <a:pt x="4980" y="4521"/>
                </a:cubicBezTo>
                <a:lnTo>
                  <a:pt x="5011" y="4521"/>
                </a:lnTo>
                <a:cubicBezTo>
                  <a:pt x="5025" y="4521"/>
                  <a:pt x="5038" y="4525"/>
                  <a:pt x="5052" y="4530"/>
                </a:cubicBezTo>
                <a:cubicBezTo>
                  <a:pt x="5114" y="4525"/>
                  <a:pt x="5181" y="4525"/>
                  <a:pt x="5243" y="4521"/>
                </a:cubicBezTo>
                <a:cubicBezTo>
                  <a:pt x="5225" y="4516"/>
                  <a:pt x="5203" y="4512"/>
                  <a:pt x="5181" y="4507"/>
                </a:cubicBezTo>
                <a:cubicBezTo>
                  <a:pt x="5279" y="4498"/>
                  <a:pt x="5377" y="4494"/>
                  <a:pt x="5475" y="4494"/>
                </a:cubicBezTo>
                <a:cubicBezTo>
                  <a:pt x="5484" y="4498"/>
                  <a:pt x="5493" y="4507"/>
                  <a:pt x="5502" y="4516"/>
                </a:cubicBezTo>
                <a:cubicBezTo>
                  <a:pt x="5528" y="4512"/>
                  <a:pt x="5560" y="4512"/>
                  <a:pt x="5586" y="4512"/>
                </a:cubicBezTo>
                <a:cubicBezTo>
                  <a:pt x="5582" y="4503"/>
                  <a:pt x="5573" y="4498"/>
                  <a:pt x="5564" y="4489"/>
                </a:cubicBezTo>
                <a:lnTo>
                  <a:pt x="5662" y="4489"/>
                </a:lnTo>
                <a:cubicBezTo>
                  <a:pt x="5774" y="4489"/>
                  <a:pt x="5881" y="4489"/>
                  <a:pt x="5992" y="4494"/>
                </a:cubicBezTo>
                <a:cubicBezTo>
                  <a:pt x="5997" y="4494"/>
                  <a:pt x="6001" y="4494"/>
                  <a:pt x="6005" y="4498"/>
                </a:cubicBezTo>
                <a:cubicBezTo>
                  <a:pt x="6219" y="4489"/>
                  <a:pt x="6433" y="4485"/>
                  <a:pt x="6647" y="4476"/>
                </a:cubicBezTo>
                <a:cubicBezTo>
                  <a:pt x="6594" y="4454"/>
                  <a:pt x="6536" y="4436"/>
                  <a:pt x="6478" y="4418"/>
                </a:cubicBezTo>
                <a:lnTo>
                  <a:pt x="6478" y="4418"/>
                </a:lnTo>
                <a:cubicBezTo>
                  <a:pt x="6630" y="4423"/>
                  <a:pt x="6781" y="4427"/>
                  <a:pt x="6933" y="4427"/>
                </a:cubicBezTo>
                <a:lnTo>
                  <a:pt x="6964" y="4427"/>
                </a:lnTo>
                <a:cubicBezTo>
                  <a:pt x="6973" y="4440"/>
                  <a:pt x="6982" y="4454"/>
                  <a:pt x="6995" y="4463"/>
                </a:cubicBezTo>
                <a:lnTo>
                  <a:pt x="7071" y="4463"/>
                </a:lnTo>
                <a:cubicBezTo>
                  <a:pt x="7062" y="4454"/>
                  <a:pt x="7058" y="4440"/>
                  <a:pt x="7049" y="4431"/>
                </a:cubicBezTo>
                <a:lnTo>
                  <a:pt x="7044" y="4427"/>
                </a:lnTo>
                <a:lnTo>
                  <a:pt x="7098" y="4427"/>
                </a:lnTo>
                <a:cubicBezTo>
                  <a:pt x="7289" y="4423"/>
                  <a:pt x="7539" y="4387"/>
                  <a:pt x="7619" y="4213"/>
                </a:cubicBezTo>
                <a:cubicBezTo>
                  <a:pt x="7628" y="4200"/>
                  <a:pt x="7624" y="4182"/>
                  <a:pt x="7606" y="4177"/>
                </a:cubicBezTo>
                <a:cubicBezTo>
                  <a:pt x="7592" y="4173"/>
                  <a:pt x="7584" y="4164"/>
                  <a:pt x="7570" y="4160"/>
                </a:cubicBezTo>
                <a:cubicBezTo>
                  <a:pt x="7597" y="4151"/>
                  <a:pt x="7624" y="4137"/>
                  <a:pt x="7650" y="4128"/>
                </a:cubicBezTo>
                <a:cubicBezTo>
                  <a:pt x="7722" y="4195"/>
                  <a:pt x="7793" y="4262"/>
                  <a:pt x="7869" y="4329"/>
                </a:cubicBezTo>
                <a:cubicBezTo>
                  <a:pt x="7896" y="4351"/>
                  <a:pt x="7936" y="4396"/>
                  <a:pt x="7976" y="4396"/>
                </a:cubicBezTo>
                <a:lnTo>
                  <a:pt x="7985" y="4396"/>
                </a:lnTo>
                <a:cubicBezTo>
                  <a:pt x="8020" y="4387"/>
                  <a:pt x="8052" y="4365"/>
                  <a:pt x="8074" y="4338"/>
                </a:cubicBezTo>
                <a:cubicBezTo>
                  <a:pt x="8083" y="4324"/>
                  <a:pt x="8092" y="4311"/>
                  <a:pt x="8096" y="4293"/>
                </a:cubicBezTo>
                <a:cubicBezTo>
                  <a:pt x="8118" y="4302"/>
                  <a:pt x="8136" y="4311"/>
                  <a:pt x="8159" y="4320"/>
                </a:cubicBezTo>
                <a:cubicBezTo>
                  <a:pt x="8212" y="4342"/>
                  <a:pt x="8266" y="4356"/>
                  <a:pt x="8324" y="4365"/>
                </a:cubicBezTo>
                <a:cubicBezTo>
                  <a:pt x="8324" y="4365"/>
                  <a:pt x="8328" y="4369"/>
                  <a:pt x="8328" y="4369"/>
                </a:cubicBezTo>
                <a:cubicBezTo>
                  <a:pt x="8341" y="4369"/>
                  <a:pt x="8355" y="4360"/>
                  <a:pt x="8359" y="4351"/>
                </a:cubicBezTo>
                <a:cubicBezTo>
                  <a:pt x="8395" y="4284"/>
                  <a:pt x="8426" y="4213"/>
                  <a:pt x="8453" y="4137"/>
                </a:cubicBezTo>
                <a:lnTo>
                  <a:pt x="8457" y="4142"/>
                </a:lnTo>
                <a:cubicBezTo>
                  <a:pt x="8475" y="4160"/>
                  <a:pt x="8493" y="4173"/>
                  <a:pt x="8515" y="4186"/>
                </a:cubicBezTo>
                <a:cubicBezTo>
                  <a:pt x="8524" y="4195"/>
                  <a:pt x="8542" y="4209"/>
                  <a:pt x="8551" y="4217"/>
                </a:cubicBezTo>
                <a:cubicBezTo>
                  <a:pt x="8560" y="4231"/>
                  <a:pt x="8564" y="4231"/>
                  <a:pt x="8560" y="4249"/>
                </a:cubicBezTo>
                <a:cubicBezTo>
                  <a:pt x="8546" y="4320"/>
                  <a:pt x="8488" y="4369"/>
                  <a:pt x="8413" y="4405"/>
                </a:cubicBezTo>
                <a:lnTo>
                  <a:pt x="8439" y="4405"/>
                </a:lnTo>
                <a:cubicBezTo>
                  <a:pt x="8471" y="4400"/>
                  <a:pt x="8502" y="4400"/>
                  <a:pt x="8538" y="4396"/>
                </a:cubicBezTo>
                <a:cubicBezTo>
                  <a:pt x="8569" y="4369"/>
                  <a:pt x="8591" y="4338"/>
                  <a:pt x="8609" y="4302"/>
                </a:cubicBezTo>
                <a:cubicBezTo>
                  <a:pt x="8618" y="4280"/>
                  <a:pt x="8631" y="4240"/>
                  <a:pt x="8627" y="4213"/>
                </a:cubicBezTo>
                <a:cubicBezTo>
                  <a:pt x="8622" y="4191"/>
                  <a:pt x="8604" y="4182"/>
                  <a:pt x="8587" y="4173"/>
                </a:cubicBezTo>
                <a:cubicBezTo>
                  <a:pt x="8560" y="4146"/>
                  <a:pt x="8529" y="4124"/>
                  <a:pt x="8502" y="4102"/>
                </a:cubicBezTo>
                <a:cubicBezTo>
                  <a:pt x="8488" y="4093"/>
                  <a:pt x="8480" y="4088"/>
                  <a:pt x="8471" y="4079"/>
                </a:cubicBezTo>
                <a:cubicBezTo>
                  <a:pt x="8506" y="3968"/>
                  <a:pt x="8524" y="3852"/>
                  <a:pt x="8533" y="3736"/>
                </a:cubicBezTo>
                <a:cubicBezTo>
                  <a:pt x="8542" y="3749"/>
                  <a:pt x="8551" y="3763"/>
                  <a:pt x="8560" y="3781"/>
                </a:cubicBezTo>
                <a:cubicBezTo>
                  <a:pt x="8564" y="3812"/>
                  <a:pt x="8569" y="3843"/>
                  <a:pt x="8573" y="3874"/>
                </a:cubicBezTo>
                <a:cubicBezTo>
                  <a:pt x="8582" y="3937"/>
                  <a:pt x="8587" y="3995"/>
                  <a:pt x="8595" y="4057"/>
                </a:cubicBezTo>
                <a:cubicBezTo>
                  <a:pt x="8595" y="4075"/>
                  <a:pt x="8613" y="4079"/>
                  <a:pt x="8627" y="4079"/>
                </a:cubicBezTo>
                <a:cubicBezTo>
                  <a:pt x="8645" y="4079"/>
                  <a:pt x="8662" y="4070"/>
                  <a:pt x="8658" y="4053"/>
                </a:cubicBezTo>
                <a:cubicBezTo>
                  <a:pt x="8653" y="3999"/>
                  <a:pt x="8649" y="3946"/>
                  <a:pt x="8640" y="3892"/>
                </a:cubicBezTo>
                <a:lnTo>
                  <a:pt x="8640" y="3892"/>
                </a:lnTo>
                <a:cubicBezTo>
                  <a:pt x="8743" y="4044"/>
                  <a:pt x="8832" y="4200"/>
                  <a:pt x="8912" y="4360"/>
                </a:cubicBezTo>
                <a:cubicBezTo>
                  <a:pt x="8934" y="4356"/>
                  <a:pt x="8957" y="4351"/>
                  <a:pt x="8983" y="4351"/>
                </a:cubicBezTo>
                <a:cubicBezTo>
                  <a:pt x="8961" y="4307"/>
                  <a:pt x="8939" y="4267"/>
                  <a:pt x="8916" y="4226"/>
                </a:cubicBezTo>
                <a:cubicBezTo>
                  <a:pt x="8832" y="4066"/>
                  <a:pt x="8734" y="3910"/>
                  <a:pt x="8627" y="3758"/>
                </a:cubicBezTo>
                <a:cubicBezTo>
                  <a:pt x="8618" y="3683"/>
                  <a:pt x="8609" y="3607"/>
                  <a:pt x="8595" y="3535"/>
                </a:cubicBezTo>
                <a:cubicBezTo>
                  <a:pt x="8618" y="3522"/>
                  <a:pt x="8636" y="3509"/>
                  <a:pt x="8640" y="3482"/>
                </a:cubicBezTo>
                <a:cubicBezTo>
                  <a:pt x="8645" y="3473"/>
                  <a:pt x="8645" y="3469"/>
                  <a:pt x="8645" y="3460"/>
                </a:cubicBezTo>
                <a:cubicBezTo>
                  <a:pt x="8702" y="3460"/>
                  <a:pt x="8756" y="3460"/>
                  <a:pt x="8809" y="3455"/>
                </a:cubicBezTo>
                <a:cubicBezTo>
                  <a:pt x="8805" y="3437"/>
                  <a:pt x="8801" y="3420"/>
                  <a:pt x="8792" y="3402"/>
                </a:cubicBezTo>
                <a:lnTo>
                  <a:pt x="8653" y="3402"/>
                </a:lnTo>
                <a:cubicBezTo>
                  <a:pt x="8658" y="3393"/>
                  <a:pt x="8658" y="3384"/>
                  <a:pt x="8658" y="3370"/>
                </a:cubicBezTo>
                <a:cubicBezTo>
                  <a:pt x="8662" y="3321"/>
                  <a:pt x="8658" y="3272"/>
                  <a:pt x="8649" y="3223"/>
                </a:cubicBezTo>
                <a:cubicBezTo>
                  <a:pt x="8676" y="3219"/>
                  <a:pt x="8702" y="3219"/>
                  <a:pt x="8729" y="3214"/>
                </a:cubicBezTo>
                <a:lnTo>
                  <a:pt x="8711" y="3161"/>
                </a:lnTo>
                <a:cubicBezTo>
                  <a:pt x="8689" y="3161"/>
                  <a:pt x="8662" y="3165"/>
                  <a:pt x="8640" y="3165"/>
                </a:cubicBezTo>
                <a:cubicBezTo>
                  <a:pt x="8627" y="3125"/>
                  <a:pt x="8613" y="3090"/>
                  <a:pt x="8595" y="3050"/>
                </a:cubicBezTo>
                <a:cubicBezTo>
                  <a:pt x="8582" y="3014"/>
                  <a:pt x="8564" y="2978"/>
                  <a:pt x="8542" y="2947"/>
                </a:cubicBezTo>
                <a:cubicBezTo>
                  <a:pt x="8520" y="2911"/>
                  <a:pt x="8497" y="2876"/>
                  <a:pt x="8471" y="2844"/>
                </a:cubicBezTo>
                <a:cubicBezTo>
                  <a:pt x="8466" y="2836"/>
                  <a:pt x="8462" y="2822"/>
                  <a:pt x="8462" y="2813"/>
                </a:cubicBezTo>
                <a:cubicBezTo>
                  <a:pt x="8497" y="2813"/>
                  <a:pt x="8538" y="2809"/>
                  <a:pt x="8573" y="2809"/>
                </a:cubicBezTo>
                <a:cubicBezTo>
                  <a:pt x="8569" y="2791"/>
                  <a:pt x="8560" y="2773"/>
                  <a:pt x="8551" y="2755"/>
                </a:cubicBezTo>
                <a:cubicBezTo>
                  <a:pt x="8515" y="2755"/>
                  <a:pt x="8480" y="2755"/>
                  <a:pt x="8448" y="2760"/>
                </a:cubicBezTo>
                <a:cubicBezTo>
                  <a:pt x="8426" y="2684"/>
                  <a:pt x="8408" y="2613"/>
                  <a:pt x="8382" y="2541"/>
                </a:cubicBezTo>
                <a:cubicBezTo>
                  <a:pt x="8359" y="2466"/>
                  <a:pt x="8328" y="2390"/>
                  <a:pt x="8297" y="2314"/>
                </a:cubicBezTo>
                <a:lnTo>
                  <a:pt x="8297" y="2314"/>
                </a:lnTo>
                <a:cubicBezTo>
                  <a:pt x="8310" y="2318"/>
                  <a:pt x="8319" y="2327"/>
                  <a:pt x="8328" y="2332"/>
                </a:cubicBezTo>
                <a:cubicBezTo>
                  <a:pt x="8341" y="2336"/>
                  <a:pt x="8350" y="2345"/>
                  <a:pt x="8364" y="2350"/>
                </a:cubicBezTo>
                <a:cubicBezTo>
                  <a:pt x="8341" y="2314"/>
                  <a:pt x="8324" y="2278"/>
                  <a:pt x="8306" y="2243"/>
                </a:cubicBezTo>
                <a:cubicBezTo>
                  <a:pt x="8297" y="2238"/>
                  <a:pt x="8292" y="2238"/>
                  <a:pt x="8283" y="2234"/>
                </a:cubicBezTo>
                <a:cubicBezTo>
                  <a:pt x="8275" y="2229"/>
                  <a:pt x="8266" y="2225"/>
                  <a:pt x="8257" y="2216"/>
                </a:cubicBezTo>
                <a:cubicBezTo>
                  <a:pt x="8185" y="2051"/>
                  <a:pt x="8092" y="1886"/>
                  <a:pt x="7989" y="1734"/>
                </a:cubicBezTo>
                <a:cubicBezTo>
                  <a:pt x="7989" y="1730"/>
                  <a:pt x="7989" y="1726"/>
                  <a:pt x="7989" y="1726"/>
                </a:cubicBezTo>
                <a:cubicBezTo>
                  <a:pt x="7971" y="1703"/>
                  <a:pt x="7958" y="1681"/>
                  <a:pt x="7940" y="1659"/>
                </a:cubicBezTo>
                <a:cubicBezTo>
                  <a:pt x="7940" y="1659"/>
                  <a:pt x="7940" y="1663"/>
                  <a:pt x="7940" y="1663"/>
                </a:cubicBezTo>
                <a:cubicBezTo>
                  <a:pt x="7869" y="1570"/>
                  <a:pt x="7793" y="1480"/>
                  <a:pt x="7708" y="1391"/>
                </a:cubicBezTo>
                <a:cubicBezTo>
                  <a:pt x="7704" y="1387"/>
                  <a:pt x="7699" y="1382"/>
                  <a:pt x="7695" y="1378"/>
                </a:cubicBezTo>
                <a:cubicBezTo>
                  <a:pt x="7650" y="1338"/>
                  <a:pt x="7606" y="1298"/>
                  <a:pt x="7561" y="1257"/>
                </a:cubicBezTo>
                <a:cubicBezTo>
                  <a:pt x="7521" y="1222"/>
                  <a:pt x="7477" y="1182"/>
                  <a:pt x="7423" y="1155"/>
                </a:cubicBezTo>
                <a:cubicBezTo>
                  <a:pt x="7392" y="1142"/>
                  <a:pt x="7361" y="1133"/>
                  <a:pt x="7329" y="1133"/>
                </a:cubicBezTo>
                <a:cubicBezTo>
                  <a:pt x="7307" y="1133"/>
                  <a:pt x="7285" y="1137"/>
                  <a:pt x="7263" y="1146"/>
                </a:cubicBezTo>
                <a:cubicBezTo>
                  <a:pt x="7214" y="1168"/>
                  <a:pt x="7178" y="1204"/>
                  <a:pt x="7147" y="1240"/>
                </a:cubicBezTo>
                <a:cubicBezTo>
                  <a:pt x="7111" y="1195"/>
                  <a:pt x="7062" y="1155"/>
                  <a:pt x="7008" y="1119"/>
                </a:cubicBezTo>
                <a:cubicBezTo>
                  <a:pt x="6982" y="1106"/>
                  <a:pt x="6955" y="1093"/>
                  <a:pt x="6924" y="1079"/>
                </a:cubicBezTo>
                <a:cubicBezTo>
                  <a:pt x="7022" y="1075"/>
                  <a:pt x="7115" y="1066"/>
                  <a:pt x="7209" y="1052"/>
                </a:cubicBezTo>
                <a:cubicBezTo>
                  <a:pt x="7329" y="1093"/>
                  <a:pt x="7445" y="1133"/>
                  <a:pt x="7557" y="1182"/>
                </a:cubicBezTo>
                <a:cubicBezTo>
                  <a:pt x="7526" y="1146"/>
                  <a:pt x="7494" y="1115"/>
                  <a:pt x="7463" y="1084"/>
                </a:cubicBezTo>
                <a:cubicBezTo>
                  <a:pt x="7450" y="1079"/>
                  <a:pt x="7441" y="1075"/>
                  <a:pt x="7432" y="1070"/>
                </a:cubicBezTo>
                <a:lnTo>
                  <a:pt x="7432" y="1070"/>
                </a:lnTo>
                <a:cubicBezTo>
                  <a:pt x="7436" y="1070"/>
                  <a:pt x="7445" y="1075"/>
                  <a:pt x="7454" y="1075"/>
                </a:cubicBezTo>
                <a:lnTo>
                  <a:pt x="7459" y="1075"/>
                </a:lnTo>
                <a:cubicBezTo>
                  <a:pt x="7441" y="1061"/>
                  <a:pt x="7428" y="1048"/>
                  <a:pt x="7414" y="1035"/>
                </a:cubicBezTo>
                <a:cubicBezTo>
                  <a:pt x="7392" y="1012"/>
                  <a:pt x="7370" y="990"/>
                  <a:pt x="7347" y="968"/>
                </a:cubicBezTo>
                <a:cubicBezTo>
                  <a:pt x="7334" y="972"/>
                  <a:pt x="7321" y="972"/>
                  <a:pt x="7307" y="977"/>
                </a:cubicBezTo>
                <a:cubicBezTo>
                  <a:pt x="7227" y="954"/>
                  <a:pt x="7151" y="937"/>
                  <a:pt x="7071" y="919"/>
                </a:cubicBezTo>
                <a:cubicBezTo>
                  <a:pt x="7124" y="901"/>
                  <a:pt x="7182" y="883"/>
                  <a:pt x="7236" y="865"/>
                </a:cubicBezTo>
                <a:cubicBezTo>
                  <a:pt x="7218" y="852"/>
                  <a:pt x="7200" y="838"/>
                  <a:pt x="7187" y="821"/>
                </a:cubicBezTo>
                <a:cubicBezTo>
                  <a:pt x="7111" y="847"/>
                  <a:pt x="7035" y="870"/>
                  <a:pt x="6959" y="892"/>
                </a:cubicBezTo>
                <a:cubicBezTo>
                  <a:pt x="6915" y="879"/>
                  <a:pt x="6866" y="870"/>
                  <a:pt x="6817" y="861"/>
                </a:cubicBezTo>
                <a:cubicBezTo>
                  <a:pt x="6835" y="776"/>
                  <a:pt x="6857" y="696"/>
                  <a:pt x="6879" y="616"/>
                </a:cubicBezTo>
                <a:cubicBezTo>
                  <a:pt x="6897" y="616"/>
                  <a:pt x="6915" y="620"/>
                  <a:pt x="6933" y="620"/>
                </a:cubicBezTo>
                <a:cubicBezTo>
                  <a:pt x="6897" y="598"/>
                  <a:pt x="6866" y="571"/>
                  <a:pt x="6830" y="549"/>
                </a:cubicBezTo>
                <a:cubicBezTo>
                  <a:pt x="6830" y="549"/>
                  <a:pt x="6830" y="553"/>
                  <a:pt x="6830" y="553"/>
                </a:cubicBezTo>
                <a:cubicBezTo>
                  <a:pt x="6737" y="544"/>
                  <a:pt x="6643" y="535"/>
                  <a:pt x="6549" y="526"/>
                </a:cubicBezTo>
                <a:cubicBezTo>
                  <a:pt x="6616" y="513"/>
                  <a:pt x="6679" y="504"/>
                  <a:pt x="6745" y="491"/>
                </a:cubicBezTo>
                <a:cubicBezTo>
                  <a:pt x="6723" y="477"/>
                  <a:pt x="6701" y="460"/>
                  <a:pt x="6679" y="446"/>
                </a:cubicBezTo>
                <a:close/>
              </a:path>
            </a:pathLst>
          </a:custGeom>
          <a:solidFill>
            <a:srgbClr val="FCC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815327" y="4671883"/>
            <a:ext cx="670588" cy="386632"/>
          </a:xfrm>
          <a:custGeom>
            <a:avLst/>
            <a:gdLst/>
            <a:ahLst/>
            <a:cxnLst/>
            <a:rect l="l" t="t" r="r" b="b"/>
            <a:pathLst>
              <a:path w="5739" h="3309" extrusionOk="0">
                <a:moveTo>
                  <a:pt x="3130" y="264"/>
                </a:moveTo>
                <a:cubicBezTo>
                  <a:pt x="3202" y="264"/>
                  <a:pt x="3273" y="268"/>
                  <a:pt x="3349" y="273"/>
                </a:cubicBezTo>
                <a:cubicBezTo>
                  <a:pt x="3438" y="304"/>
                  <a:pt x="3527" y="335"/>
                  <a:pt x="3616" y="366"/>
                </a:cubicBezTo>
                <a:cubicBezTo>
                  <a:pt x="3625" y="371"/>
                  <a:pt x="3634" y="375"/>
                  <a:pt x="3643" y="375"/>
                </a:cubicBezTo>
                <a:lnTo>
                  <a:pt x="3638" y="375"/>
                </a:lnTo>
                <a:cubicBezTo>
                  <a:pt x="3469" y="340"/>
                  <a:pt x="3295" y="308"/>
                  <a:pt x="3130" y="264"/>
                </a:cubicBezTo>
                <a:close/>
                <a:moveTo>
                  <a:pt x="3799" y="464"/>
                </a:moveTo>
                <a:cubicBezTo>
                  <a:pt x="3848" y="473"/>
                  <a:pt x="3897" y="487"/>
                  <a:pt x="3946" y="496"/>
                </a:cubicBezTo>
                <a:lnTo>
                  <a:pt x="3955" y="496"/>
                </a:lnTo>
                <a:cubicBezTo>
                  <a:pt x="3884" y="513"/>
                  <a:pt x="3812" y="536"/>
                  <a:pt x="3741" y="554"/>
                </a:cubicBezTo>
                <a:cubicBezTo>
                  <a:pt x="3705" y="536"/>
                  <a:pt x="3670" y="522"/>
                  <a:pt x="3634" y="509"/>
                </a:cubicBezTo>
                <a:cubicBezTo>
                  <a:pt x="3688" y="496"/>
                  <a:pt x="3745" y="478"/>
                  <a:pt x="3799" y="464"/>
                </a:cubicBezTo>
                <a:close/>
                <a:moveTo>
                  <a:pt x="3540" y="531"/>
                </a:moveTo>
                <a:cubicBezTo>
                  <a:pt x="3576" y="549"/>
                  <a:pt x="3616" y="562"/>
                  <a:pt x="3652" y="576"/>
                </a:cubicBezTo>
                <a:lnTo>
                  <a:pt x="3625" y="585"/>
                </a:lnTo>
                <a:cubicBezTo>
                  <a:pt x="3563" y="576"/>
                  <a:pt x="3500" y="567"/>
                  <a:pt x="3438" y="558"/>
                </a:cubicBezTo>
                <a:cubicBezTo>
                  <a:pt x="3474" y="549"/>
                  <a:pt x="3505" y="540"/>
                  <a:pt x="3540" y="531"/>
                </a:cubicBezTo>
                <a:close/>
                <a:moveTo>
                  <a:pt x="4231" y="545"/>
                </a:moveTo>
                <a:lnTo>
                  <a:pt x="4231" y="545"/>
                </a:lnTo>
                <a:cubicBezTo>
                  <a:pt x="4285" y="558"/>
                  <a:pt x="4343" y="567"/>
                  <a:pt x="4396" y="576"/>
                </a:cubicBezTo>
                <a:cubicBezTo>
                  <a:pt x="4490" y="594"/>
                  <a:pt x="4584" y="607"/>
                  <a:pt x="4677" y="625"/>
                </a:cubicBezTo>
                <a:cubicBezTo>
                  <a:pt x="4646" y="647"/>
                  <a:pt x="4619" y="669"/>
                  <a:pt x="4592" y="692"/>
                </a:cubicBezTo>
                <a:cubicBezTo>
                  <a:pt x="4472" y="643"/>
                  <a:pt x="4352" y="594"/>
                  <a:pt x="4231" y="545"/>
                </a:cubicBezTo>
                <a:close/>
                <a:moveTo>
                  <a:pt x="4044" y="536"/>
                </a:moveTo>
                <a:cubicBezTo>
                  <a:pt x="4182" y="589"/>
                  <a:pt x="4321" y="647"/>
                  <a:pt x="4459" y="701"/>
                </a:cubicBezTo>
                <a:cubicBezTo>
                  <a:pt x="4267" y="669"/>
                  <a:pt x="4075" y="643"/>
                  <a:pt x="3884" y="616"/>
                </a:cubicBezTo>
                <a:cubicBezTo>
                  <a:pt x="3861" y="607"/>
                  <a:pt x="3844" y="598"/>
                  <a:pt x="3821" y="589"/>
                </a:cubicBezTo>
                <a:cubicBezTo>
                  <a:pt x="3897" y="571"/>
                  <a:pt x="3973" y="554"/>
                  <a:pt x="4044" y="536"/>
                </a:cubicBezTo>
                <a:close/>
                <a:moveTo>
                  <a:pt x="4584" y="781"/>
                </a:moveTo>
                <a:lnTo>
                  <a:pt x="4691" y="799"/>
                </a:lnTo>
                <a:lnTo>
                  <a:pt x="4722" y="812"/>
                </a:lnTo>
                <a:cubicBezTo>
                  <a:pt x="4659" y="817"/>
                  <a:pt x="4597" y="821"/>
                  <a:pt x="4534" y="830"/>
                </a:cubicBezTo>
                <a:cubicBezTo>
                  <a:pt x="4548" y="812"/>
                  <a:pt x="4566" y="794"/>
                  <a:pt x="4584" y="781"/>
                </a:cubicBezTo>
                <a:close/>
                <a:moveTo>
                  <a:pt x="4044" y="696"/>
                </a:moveTo>
                <a:lnTo>
                  <a:pt x="4044" y="696"/>
                </a:lnTo>
                <a:cubicBezTo>
                  <a:pt x="4196" y="719"/>
                  <a:pt x="4352" y="741"/>
                  <a:pt x="4508" y="768"/>
                </a:cubicBezTo>
                <a:cubicBezTo>
                  <a:pt x="4485" y="794"/>
                  <a:pt x="4459" y="817"/>
                  <a:pt x="4436" y="843"/>
                </a:cubicBezTo>
                <a:cubicBezTo>
                  <a:pt x="4410" y="852"/>
                  <a:pt x="4383" y="857"/>
                  <a:pt x="4352" y="866"/>
                </a:cubicBezTo>
                <a:cubicBezTo>
                  <a:pt x="4249" y="808"/>
                  <a:pt x="4147" y="750"/>
                  <a:pt x="4044" y="696"/>
                </a:cubicBezTo>
                <a:close/>
                <a:moveTo>
                  <a:pt x="4347" y="928"/>
                </a:moveTo>
                <a:lnTo>
                  <a:pt x="4356" y="932"/>
                </a:lnTo>
                <a:cubicBezTo>
                  <a:pt x="4347" y="946"/>
                  <a:pt x="4338" y="959"/>
                  <a:pt x="4329" y="968"/>
                </a:cubicBezTo>
                <a:cubicBezTo>
                  <a:pt x="4312" y="959"/>
                  <a:pt x="4294" y="955"/>
                  <a:pt x="4276" y="946"/>
                </a:cubicBezTo>
                <a:cubicBezTo>
                  <a:pt x="4298" y="937"/>
                  <a:pt x="4321" y="932"/>
                  <a:pt x="4347" y="928"/>
                </a:cubicBezTo>
                <a:close/>
                <a:moveTo>
                  <a:pt x="4414" y="964"/>
                </a:moveTo>
                <a:cubicBezTo>
                  <a:pt x="4441" y="982"/>
                  <a:pt x="4468" y="995"/>
                  <a:pt x="4494" y="1008"/>
                </a:cubicBezTo>
                <a:lnTo>
                  <a:pt x="4410" y="1008"/>
                </a:lnTo>
                <a:cubicBezTo>
                  <a:pt x="4401" y="1004"/>
                  <a:pt x="4392" y="999"/>
                  <a:pt x="4387" y="995"/>
                </a:cubicBezTo>
                <a:cubicBezTo>
                  <a:pt x="4396" y="986"/>
                  <a:pt x="4405" y="973"/>
                  <a:pt x="4414" y="964"/>
                </a:cubicBezTo>
                <a:close/>
                <a:moveTo>
                  <a:pt x="4249" y="1066"/>
                </a:moveTo>
                <a:cubicBezTo>
                  <a:pt x="4236" y="1084"/>
                  <a:pt x="4227" y="1097"/>
                  <a:pt x="4214" y="1115"/>
                </a:cubicBezTo>
                <a:cubicBezTo>
                  <a:pt x="4178" y="1102"/>
                  <a:pt x="4142" y="1089"/>
                  <a:pt x="4102" y="1075"/>
                </a:cubicBezTo>
                <a:cubicBezTo>
                  <a:pt x="4151" y="1071"/>
                  <a:pt x="4200" y="1071"/>
                  <a:pt x="4249" y="1066"/>
                </a:cubicBezTo>
                <a:close/>
                <a:moveTo>
                  <a:pt x="4534" y="1066"/>
                </a:moveTo>
                <a:lnTo>
                  <a:pt x="4534" y="1066"/>
                </a:lnTo>
                <a:cubicBezTo>
                  <a:pt x="4561" y="1071"/>
                  <a:pt x="4588" y="1071"/>
                  <a:pt x="4610" y="1075"/>
                </a:cubicBezTo>
                <a:cubicBezTo>
                  <a:pt x="4650" y="1097"/>
                  <a:pt x="4691" y="1115"/>
                  <a:pt x="4731" y="1138"/>
                </a:cubicBezTo>
                <a:lnTo>
                  <a:pt x="4682" y="1138"/>
                </a:lnTo>
                <a:cubicBezTo>
                  <a:pt x="4633" y="1115"/>
                  <a:pt x="4584" y="1089"/>
                  <a:pt x="4534" y="1066"/>
                </a:cubicBezTo>
                <a:close/>
                <a:moveTo>
                  <a:pt x="4392" y="1062"/>
                </a:moveTo>
                <a:lnTo>
                  <a:pt x="4543" y="1133"/>
                </a:lnTo>
                <a:cubicBezTo>
                  <a:pt x="4454" y="1138"/>
                  <a:pt x="4374" y="1138"/>
                  <a:pt x="4289" y="1146"/>
                </a:cubicBezTo>
                <a:lnTo>
                  <a:pt x="4271" y="1138"/>
                </a:lnTo>
                <a:cubicBezTo>
                  <a:pt x="4289" y="1115"/>
                  <a:pt x="4312" y="1089"/>
                  <a:pt x="4329" y="1066"/>
                </a:cubicBezTo>
                <a:cubicBezTo>
                  <a:pt x="4352" y="1062"/>
                  <a:pt x="4370" y="1062"/>
                  <a:pt x="4392" y="1062"/>
                </a:cubicBezTo>
                <a:close/>
                <a:moveTo>
                  <a:pt x="4793" y="1106"/>
                </a:moveTo>
                <a:lnTo>
                  <a:pt x="4793" y="1106"/>
                </a:lnTo>
                <a:cubicBezTo>
                  <a:pt x="4838" y="1120"/>
                  <a:pt x="4882" y="1133"/>
                  <a:pt x="4922" y="1151"/>
                </a:cubicBezTo>
                <a:cubicBezTo>
                  <a:pt x="4904" y="1151"/>
                  <a:pt x="4887" y="1151"/>
                  <a:pt x="4869" y="1146"/>
                </a:cubicBezTo>
                <a:lnTo>
                  <a:pt x="4793" y="1106"/>
                </a:lnTo>
                <a:close/>
                <a:moveTo>
                  <a:pt x="3184" y="1218"/>
                </a:moveTo>
                <a:cubicBezTo>
                  <a:pt x="3193" y="1222"/>
                  <a:pt x="3197" y="1231"/>
                  <a:pt x="3206" y="1236"/>
                </a:cubicBezTo>
                <a:cubicBezTo>
                  <a:pt x="3170" y="1236"/>
                  <a:pt x="3130" y="1236"/>
                  <a:pt x="3095" y="1240"/>
                </a:cubicBezTo>
                <a:cubicBezTo>
                  <a:pt x="3104" y="1236"/>
                  <a:pt x="3112" y="1236"/>
                  <a:pt x="3121" y="1231"/>
                </a:cubicBezTo>
                <a:cubicBezTo>
                  <a:pt x="3144" y="1227"/>
                  <a:pt x="3166" y="1222"/>
                  <a:pt x="3184" y="1218"/>
                </a:cubicBezTo>
                <a:close/>
                <a:moveTo>
                  <a:pt x="4855" y="866"/>
                </a:moveTo>
                <a:cubicBezTo>
                  <a:pt x="5043" y="941"/>
                  <a:pt x="5234" y="1022"/>
                  <a:pt x="5422" y="1102"/>
                </a:cubicBezTo>
                <a:cubicBezTo>
                  <a:pt x="5524" y="1142"/>
                  <a:pt x="5622" y="1182"/>
                  <a:pt x="5720" y="1227"/>
                </a:cubicBezTo>
                <a:cubicBezTo>
                  <a:pt x="5640" y="1227"/>
                  <a:pt x="5560" y="1231"/>
                  <a:pt x="5480" y="1240"/>
                </a:cubicBezTo>
                <a:cubicBezTo>
                  <a:pt x="5439" y="1231"/>
                  <a:pt x="5399" y="1222"/>
                  <a:pt x="5364" y="1213"/>
                </a:cubicBezTo>
                <a:cubicBezTo>
                  <a:pt x="5266" y="1196"/>
                  <a:pt x="5168" y="1182"/>
                  <a:pt x="5065" y="1169"/>
                </a:cubicBezTo>
                <a:cubicBezTo>
                  <a:pt x="4949" y="1084"/>
                  <a:pt x="4793" y="1044"/>
                  <a:pt x="4637" y="1022"/>
                </a:cubicBezTo>
                <a:cubicBezTo>
                  <a:pt x="4575" y="986"/>
                  <a:pt x="4512" y="955"/>
                  <a:pt x="4450" y="919"/>
                </a:cubicBezTo>
                <a:lnTo>
                  <a:pt x="4468" y="897"/>
                </a:lnTo>
                <a:cubicBezTo>
                  <a:pt x="4592" y="875"/>
                  <a:pt x="4722" y="866"/>
                  <a:pt x="4851" y="866"/>
                </a:cubicBezTo>
                <a:close/>
                <a:moveTo>
                  <a:pt x="3964" y="1084"/>
                </a:moveTo>
                <a:cubicBezTo>
                  <a:pt x="4000" y="1097"/>
                  <a:pt x="4035" y="1111"/>
                  <a:pt x="4071" y="1124"/>
                </a:cubicBezTo>
                <a:cubicBezTo>
                  <a:pt x="4098" y="1133"/>
                  <a:pt x="4129" y="1146"/>
                  <a:pt x="4160" y="1160"/>
                </a:cubicBezTo>
                <a:cubicBezTo>
                  <a:pt x="3968" y="1178"/>
                  <a:pt x="3777" y="1213"/>
                  <a:pt x="3589" y="1253"/>
                </a:cubicBezTo>
                <a:cubicBezTo>
                  <a:pt x="3545" y="1249"/>
                  <a:pt x="3496" y="1245"/>
                  <a:pt x="3451" y="1240"/>
                </a:cubicBezTo>
                <a:cubicBezTo>
                  <a:pt x="3398" y="1236"/>
                  <a:pt x="3349" y="1236"/>
                  <a:pt x="3295" y="1236"/>
                </a:cubicBezTo>
                <a:cubicBezTo>
                  <a:pt x="3286" y="1222"/>
                  <a:pt x="3273" y="1213"/>
                  <a:pt x="3260" y="1200"/>
                </a:cubicBezTo>
                <a:cubicBezTo>
                  <a:pt x="3491" y="1151"/>
                  <a:pt x="3728" y="1111"/>
                  <a:pt x="3964" y="1084"/>
                </a:cubicBezTo>
                <a:close/>
                <a:moveTo>
                  <a:pt x="5145" y="1236"/>
                </a:moveTo>
                <a:lnTo>
                  <a:pt x="5145" y="1236"/>
                </a:lnTo>
                <a:cubicBezTo>
                  <a:pt x="5185" y="1240"/>
                  <a:pt x="5230" y="1249"/>
                  <a:pt x="5270" y="1253"/>
                </a:cubicBezTo>
                <a:lnTo>
                  <a:pt x="5172" y="1267"/>
                </a:lnTo>
                <a:cubicBezTo>
                  <a:pt x="5163" y="1253"/>
                  <a:pt x="5154" y="1245"/>
                  <a:pt x="5145" y="1236"/>
                </a:cubicBezTo>
                <a:close/>
                <a:moveTo>
                  <a:pt x="4811" y="1196"/>
                </a:moveTo>
                <a:lnTo>
                  <a:pt x="4842" y="1200"/>
                </a:lnTo>
                <a:cubicBezTo>
                  <a:pt x="4896" y="1227"/>
                  <a:pt x="4949" y="1258"/>
                  <a:pt x="5003" y="1285"/>
                </a:cubicBezTo>
                <a:lnTo>
                  <a:pt x="4998" y="1285"/>
                </a:lnTo>
                <a:cubicBezTo>
                  <a:pt x="4936" y="1253"/>
                  <a:pt x="4873" y="1227"/>
                  <a:pt x="4811" y="1196"/>
                </a:cubicBezTo>
                <a:close/>
                <a:moveTo>
                  <a:pt x="4659" y="1191"/>
                </a:moveTo>
                <a:cubicBezTo>
                  <a:pt x="4735" y="1227"/>
                  <a:pt x="4815" y="1262"/>
                  <a:pt x="4891" y="1298"/>
                </a:cubicBezTo>
                <a:cubicBezTo>
                  <a:pt x="4820" y="1307"/>
                  <a:pt x="4748" y="1316"/>
                  <a:pt x="4673" y="1329"/>
                </a:cubicBezTo>
                <a:cubicBezTo>
                  <a:pt x="4584" y="1280"/>
                  <a:pt x="4494" y="1236"/>
                  <a:pt x="4401" y="1196"/>
                </a:cubicBezTo>
                <a:cubicBezTo>
                  <a:pt x="4468" y="1191"/>
                  <a:pt x="4530" y="1191"/>
                  <a:pt x="4597" y="1191"/>
                </a:cubicBezTo>
                <a:close/>
                <a:moveTo>
                  <a:pt x="4138" y="1213"/>
                </a:moveTo>
                <a:cubicBezTo>
                  <a:pt x="4115" y="1249"/>
                  <a:pt x="4093" y="1280"/>
                  <a:pt x="4071" y="1311"/>
                </a:cubicBezTo>
                <a:cubicBezTo>
                  <a:pt x="4062" y="1325"/>
                  <a:pt x="4058" y="1343"/>
                  <a:pt x="4049" y="1356"/>
                </a:cubicBezTo>
                <a:cubicBezTo>
                  <a:pt x="3946" y="1325"/>
                  <a:pt x="3844" y="1298"/>
                  <a:pt x="3741" y="1280"/>
                </a:cubicBezTo>
                <a:cubicBezTo>
                  <a:pt x="3875" y="1253"/>
                  <a:pt x="4004" y="1231"/>
                  <a:pt x="4138" y="1213"/>
                </a:cubicBezTo>
                <a:close/>
                <a:moveTo>
                  <a:pt x="4271" y="1204"/>
                </a:moveTo>
                <a:cubicBezTo>
                  <a:pt x="4374" y="1245"/>
                  <a:pt x="4477" y="1294"/>
                  <a:pt x="4579" y="1343"/>
                </a:cubicBezTo>
                <a:cubicBezTo>
                  <a:pt x="4485" y="1360"/>
                  <a:pt x="4392" y="1378"/>
                  <a:pt x="4298" y="1396"/>
                </a:cubicBezTo>
                <a:cubicBezTo>
                  <a:pt x="4249" y="1392"/>
                  <a:pt x="4200" y="1392"/>
                  <a:pt x="4151" y="1392"/>
                </a:cubicBezTo>
                <a:cubicBezTo>
                  <a:pt x="4138" y="1383"/>
                  <a:pt x="4120" y="1378"/>
                  <a:pt x="4107" y="1374"/>
                </a:cubicBezTo>
                <a:cubicBezTo>
                  <a:pt x="4142" y="1320"/>
                  <a:pt x="4182" y="1262"/>
                  <a:pt x="4222" y="1209"/>
                </a:cubicBezTo>
                <a:cubicBezTo>
                  <a:pt x="4236" y="1204"/>
                  <a:pt x="4245" y="1204"/>
                  <a:pt x="4258" y="1204"/>
                </a:cubicBezTo>
                <a:close/>
                <a:moveTo>
                  <a:pt x="4659" y="1387"/>
                </a:moveTo>
                <a:cubicBezTo>
                  <a:pt x="4691" y="1405"/>
                  <a:pt x="4722" y="1423"/>
                  <a:pt x="4753" y="1441"/>
                </a:cubicBezTo>
                <a:cubicBezTo>
                  <a:pt x="4677" y="1427"/>
                  <a:pt x="4601" y="1418"/>
                  <a:pt x="4521" y="1409"/>
                </a:cubicBezTo>
                <a:cubicBezTo>
                  <a:pt x="4570" y="1405"/>
                  <a:pt x="4615" y="1396"/>
                  <a:pt x="4659" y="1387"/>
                </a:cubicBezTo>
                <a:close/>
                <a:moveTo>
                  <a:pt x="3589" y="1311"/>
                </a:moveTo>
                <a:cubicBezTo>
                  <a:pt x="3719" y="1329"/>
                  <a:pt x="3844" y="1356"/>
                  <a:pt x="3968" y="1392"/>
                </a:cubicBezTo>
                <a:cubicBezTo>
                  <a:pt x="3910" y="1392"/>
                  <a:pt x="3852" y="1392"/>
                  <a:pt x="3794" y="1396"/>
                </a:cubicBezTo>
                <a:cubicBezTo>
                  <a:pt x="3777" y="1396"/>
                  <a:pt x="3759" y="1414"/>
                  <a:pt x="3768" y="1432"/>
                </a:cubicBezTo>
                <a:lnTo>
                  <a:pt x="3777" y="1450"/>
                </a:lnTo>
                <a:cubicBezTo>
                  <a:pt x="3670" y="1427"/>
                  <a:pt x="3563" y="1409"/>
                  <a:pt x="3456" y="1392"/>
                </a:cubicBezTo>
                <a:cubicBezTo>
                  <a:pt x="3442" y="1378"/>
                  <a:pt x="3433" y="1365"/>
                  <a:pt x="3420" y="1352"/>
                </a:cubicBezTo>
                <a:cubicBezTo>
                  <a:pt x="3478" y="1338"/>
                  <a:pt x="3536" y="1325"/>
                  <a:pt x="3589" y="1311"/>
                </a:cubicBezTo>
                <a:close/>
                <a:moveTo>
                  <a:pt x="3991" y="1445"/>
                </a:moveTo>
                <a:lnTo>
                  <a:pt x="3982" y="1463"/>
                </a:lnTo>
                <a:cubicBezTo>
                  <a:pt x="3955" y="1467"/>
                  <a:pt x="3933" y="1476"/>
                  <a:pt x="3906" y="1481"/>
                </a:cubicBezTo>
                <a:cubicBezTo>
                  <a:pt x="3893" y="1476"/>
                  <a:pt x="3879" y="1472"/>
                  <a:pt x="3861" y="1472"/>
                </a:cubicBezTo>
                <a:cubicBezTo>
                  <a:pt x="3857" y="1463"/>
                  <a:pt x="3852" y="1459"/>
                  <a:pt x="3848" y="1450"/>
                </a:cubicBezTo>
                <a:cubicBezTo>
                  <a:pt x="3897" y="1450"/>
                  <a:pt x="3942" y="1445"/>
                  <a:pt x="3991" y="1445"/>
                </a:cubicBezTo>
                <a:close/>
                <a:moveTo>
                  <a:pt x="4985" y="1343"/>
                </a:moveTo>
                <a:cubicBezTo>
                  <a:pt x="5052" y="1374"/>
                  <a:pt x="5118" y="1405"/>
                  <a:pt x="5185" y="1436"/>
                </a:cubicBezTo>
                <a:cubicBezTo>
                  <a:pt x="5185" y="1445"/>
                  <a:pt x="5190" y="1454"/>
                  <a:pt x="5190" y="1463"/>
                </a:cubicBezTo>
                <a:cubicBezTo>
                  <a:pt x="5141" y="1467"/>
                  <a:pt x="5092" y="1476"/>
                  <a:pt x="5043" y="1490"/>
                </a:cubicBezTo>
                <a:cubicBezTo>
                  <a:pt x="4998" y="1481"/>
                  <a:pt x="4954" y="1472"/>
                  <a:pt x="4909" y="1463"/>
                </a:cubicBezTo>
                <a:cubicBezTo>
                  <a:pt x="4860" y="1432"/>
                  <a:pt x="4806" y="1401"/>
                  <a:pt x="4757" y="1374"/>
                </a:cubicBezTo>
                <a:cubicBezTo>
                  <a:pt x="4833" y="1360"/>
                  <a:pt x="4909" y="1352"/>
                  <a:pt x="4985" y="1343"/>
                </a:cubicBezTo>
                <a:close/>
                <a:moveTo>
                  <a:pt x="5185" y="1601"/>
                </a:moveTo>
                <a:cubicBezTo>
                  <a:pt x="5185" y="1615"/>
                  <a:pt x="5181" y="1628"/>
                  <a:pt x="5176" y="1646"/>
                </a:cubicBezTo>
                <a:lnTo>
                  <a:pt x="5163" y="1632"/>
                </a:lnTo>
                <a:cubicBezTo>
                  <a:pt x="5154" y="1628"/>
                  <a:pt x="5145" y="1619"/>
                  <a:pt x="5132" y="1610"/>
                </a:cubicBezTo>
                <a:cubicBezTo>
                  <a:pt x="5150" y="1606"/>
                  <a:pt x="5168" y="1606"/>
                  <a:pt x="5185" y="1601"/>
                </a:cubicBezTo>
                <a:close/>
                <a:moveTo>
                  <a:pt x="2738" y="1628"/>
                </a:moveTo>
                <a:lnTo>
                  <a:pt x="2738" y="1650"/>
                </a:lnTo>
                <a:lnTo>
                  <a:pt x="2974" y="1650"/>
                </a:lnTo>
                <a:cubicBezTo>
                  <a:pt x="2898" y="1641"/>
                  <a:pt x="2818" y="1632"/>
                  <a:pt x="2738" y="1628"/>
                </a:cubicBezTo>
                <a:close/>
                <a:moveTo>
                  <a:pt x="3754" y="1"/>
                </a:moveTo>
                <a:cubicBezTo>
                  <a:pt x="3656" y="10"/>
                  <a:pt x="3558" y="23"/>
                  <a:pt x="3460" y="36"/>
                </a:cubicBezTo>
                <a:cubicBezTo>
                  <a:pt x="3679" y="45"/>
                  <a:pt x="3897" y="59"/>
                  <a:pt x="4111" y="90"/>
                </a:cubicBezTo>
                <a:cubicBezTo>
                  <a:pt x="4231" y="108"/>
                  <a:pt x="4378" y="143"/>
                  <a:pt x="4432" y="242"/>
                </a:cubicBezTo>
                <a:lnTo>
                  <a:pt x="3848" y="393"/>
                </a:lnTo>
                <a:cubicBezTo>
                  <a:pt x="3803" y="375"/>
                  <a:pt x="3759" y="357"/>
                  <a:pt x="3714" y="344"/>
                </a:cubicBezTo>
                <a:cubicBezTo>
                  <a:pt x="3670" y="326"/>
                  <a:pt x="3621" y="308"/>
                  <a:pt x="3576" y="291"/>
                </a:cubicBezTo>
                <a:lnTo>
                  <a:pt x="3576" y="291"/>
                </a:lnTo>
                <a:cubicBezTo>
                  <a:pt x="3665" y="299"/>
                  <a:pt x="3754" y="308"/>
                  <a:pt x="3844" y="317"/>
                </a:cubicBezTo>
                <a:lnTo>
                  <a:pt x="3848" y="317"/>
                </a:lnTo>
                <a:cubicBezTo>
                  <a:pt x="3888" y="317"/>
                  <a:pt x="3901" y="264"/>
                  <a:pt x="3861" y="259"/>
                </a:cubicBezTo>
                <a:cubicBezTo>
                  <a:pt x="3696" y="246"/>
                  <a:pt x="3527" y="228"/>
                  <a:pt x="3358" y="219"/>
                </a:cubicBezTo>
                <a:cubicBezTo>
                  <a:pt x="3255" y="188"/>
                  <a:pt x="3153" y="161"/>
                  <a:pt x="3046" y="143"/>
                </a:cubicBezTo>
                <a:cubicBezTo>
                  <a:pt x="3010" y="152"/>
                  <a:pt x="2970" y="166"/>
                  <a:pt x="2934" y="179"/>
                </a:cubicBezTo>
                <a:cubicBezTo>
                  <a:pt x="2979" y="188"/>
                  <a:pt x="3028" y="192"/>
                  <a:pt x="3072" y="201"/>
                </a:cubicBezTo>
                <a:lnTo>
                  <a:pt x="2930" y="201"/>
                </a:lnTo>
                <a:cubicBezTo>
                  <a:pt x="2921" y="197"/>
                  <a:pt x="2912" y="192"/>
                  <a:pt x="2903" y="192"/>
                </a:cubicBezTo>
                <a:cubicBezTo>
                  <a:pt x="2849" y="210"/>
                  <a:pt x="2791" y="233"/>
                  <a:pt x="2738" y="259"/>
                </a:cubicBezTo>
                <a:lnTo>
                  <a:pt x="2925" y="259"/>
                </a:lnTo>
                <a:cubicBezTo>
                  <a:pt x="3108" y="322"/>
                  <a:pt x="3300" y="362"/>
                  <a:pt x="3491" y="402"/>
                </a:cubicBezTo>
                <a:cubicBezTo>
                  <a:pt x="3554" y="415"/>
                  <a:pt x="3612" y="429"/>
                  <a:pt x="3674" y="438"/>
                </a:cubicBezTo>
                <a:lnTo>
                  <a:pt x="3545" y="473"/>
                </a:lnTo>
                <a:cubicBezTo>
                  <a:pt x="3442" y="433"/>
                  <a:pt x="3335" y="402"/>
                  <a:pt x="3224" y="375"/>
                </a:cubicBezTo>
                <a:cubicBezTo>
                  <a:pt x="3170" y="357"/>
                  <a:pt x="3112" y="349"/>
                  <a:pt x="3054" y="335"/>
                </a:cubicBezTo>
                <a:cubicBezTo>
                  <a:pt x="3050" y="326"/>
                  <a:pt x="3041" y="322"/>
                  <a:pt x="3028" y="322"/>
                </a:cubicBezTo>
                <a:lnTo>
                  <a:pt x="2979" y="322"/>
                </a:lnTo>
                <a:cubicBezTo>
                  <a:pt x="2898" y="313"/>
                  <a:pt x="2818" y="304"/>
                  <a:pt x="2738" y="299"/>
                </a:cubicBezTo>
                <a:lnTo>
                  <a:pt x="2738" y="433"/>
                </a:lnTo>
                <a:cubicBezTo>
                  <a:pt x="2823" y="420"/>
                  <a:pt x="2907" y="402"/>
                  <a:pt x="2997" y="384"/>
                </a:cubicBezTo>
                <a:cubicBezTo>
                  <a:pt x="3063" y="393"/>
                  <a:pt x="3130" y="406"/>
                  <a:pt x="3197" y="424"/>
                </a:cubicBezTo>
                <a:cubicBezTo>
                  <a:pt x="3282" y="447"/>
                  <a:pt x="3362" y="473"/>
                  <a:pt x="3442" y="500"/>
                </a:cubicBezTo>
                <a:lnTo>
                  <a:pt x="3282" y="540"/>
                </a:lnTo>
                <a:cubicBezTo>
                  <a:pt x="3251" y="549"/>
                  <a:pt x="3251" y="589"/>
                  <a:pt x="3282" y="594"/>
                </a:cubicBezTo>
                <a:cubicBezTo>
                  <a:pt x="3371" y="607"/>
                  <a:pt x="3456" y="616"/>
                  <a:pt x="3540" y="629"/>
                </a:cubicBezTo>
                <a:cubicBezTo>
                  <a:pt x="3540" y="643"/>
                  <a:pt x="3554" y="656"/>
                  <a:pt x="3572" y="656"/>
                </a:cubicBezTo>
                <a:lnTo>
                  <a:pt x="3581" y="656"/>
                </a:lnTo>
                <a:cubicBezTo>
                  <a:pt x="3598" y="647"/>
                  <a:pt x="3616" y="643"/>
                  <a:pt x="3634" y="638"/>
                </a:cubicBezTo>
                <a:cubicBezTo>
                  <a:pt x="3710" y="652"/>
                  <a:pt x="3786" y="661"/>
                  <a:pt x="3857" y="669"/>
                </a:cubicBezTo>
                <a:cubicBezTo>
                  <a:pt x="4000" y="736"/>
                  <a:pt x="4138" y="812"/>
                  <a:pt x="4271" y="888"/>
                </a:cubicBezTo>
                <a:cubicBezTo>
                  <a:pt x="4245" y="892"/>
                  <a:pt x="4218" y="901"/>
                  <a:pt x="4191" y="915"/>
                </a:cubicBezTo>
                <a:cubicBezTo>
                  <a:pt x="4164" y="924"/>
                  <a:pt x="4156" y="950"/>
                  <a:pt x="4182" y="964"/>
                </a:cubicBezTo>
                <a:cubicBezTo>
                  <a:pt x="4214" y="982"/>
                  <a:pt x="4249" y="995"/>
                  <a:pt x="4280" y="1008"/>
                </a:cubicBezTo>
                <a:cubicBezTo>
                  <a:pt x="4178" y="1013"/>
                  <a:pt x="4075" y="1017"/>
                  <a:pt x="3973" y="1031"/>
                </a:cubicBezTo>
                <a:cubicBezTo>
                  <a:pt x="3728" y="946"/>
                  <a:pt x="3478" y="888"/>
                  <a:pt x="3219" y="848"/>
                </a:cubicBezTo>
                <a:cubicBezTo>
                  <a:pt x="3059" y="821"/>
                  <a:pt x="2898" y="808"/>
                  <a:pt x="2738" y="799"/>
                </a:cubicBezTo>
                <a:lnTo>
                  <a:pt x="2738" y="857"/>
                </a:lnTo>
                <a:cubicBezTo>
                  <a:pt x="3108" y="875"/>
                  <a:pt x="3478" y="937"/>
                  <a:pt x="3830" y="1044"/>
                </a:cubicBezTo>
                <a:cubicBezTo>
                  <a:pt x="3616" y="1071"/>
                  <a:pt x="3407" y="1106"/>
                  <a:pt x="3197" y="1155"/>
                </a:cubicBezTo>
                <a:cubicBezTo>
                  <a:pt x="3059" y="1057"/>
                  <a:pt x="2903" y="977"/>
                  <a:pt x="2738" y="919"/>
                </a:cubicBezTo>
                <a:lnTo>
                  <a:pt x="2738" y="977"/>
                </a:lnTo>
                <a:cubicBezTo>
                  <a:pt x="2876" y="1031"/>
                  <a:pt x="3005" y="1093"/>
                  <a:pt x="3126" y="1173"/>
                </a:cubicBezTo>
                <a:cubicBezTo>
                  <a:pt x="2992" y="1204"/>
                  <a:pt x="2863" y="1240"/>
                  <a:pt x="2738" y="1280"/>
                </a:cubicBezTo>
                <a:lnTo>
                  <a:pt x="2738" y="1352"/>
                </a:lnTo>
                <a:cubicBezTo>
                  <a:pt x="2885" y="1316"/>
                  <a:pt x="3041" y="1294"/>
                  <a:pt x="3193" y="1289"/>
                </a:cubicBezTo>
                <a:lnTo>
                  <a:pt x="3273" y="1289"/>
                </a:lnTo>
                <a:cubicBezTo>
                  <a:pt x="3286" y="1302"/>
                  <a:pt x="3300" y="1311"/>
                  <a:pt x="3309" y="1325"/>
                </a:cubicBezTo>
                <a:cubicBezTo>
                  <a:pt x="3264" y="1338"/>
                  <a:pt x="3219" y="1347"/>
                  <a:pt x="3175" y="1360"/>
                </a:cubicBezTo>
                <a:cubicBezTo>
                  <a:pt x="3099" y="1356"/>
                  <a:pt x="3028" y="1356"/>
                  <a:pt x="2952" y="1356"/>
                </a:cubicBezTo>
                <a:cubicBezTo>
                  <a:pt x="2881" y="1356"/>
                  <a:pt x="2809" y="1356"/>
                  <a:pt x="2738" y="1365"/>
                </a:cubicBezTo>
                <a:lnTo>
                  <a:pt x="2738" y="1418"/>
                </a:lnTo>
                <a:cubicBezTo>
                  <a:pt x="2809" y="1414"/>
                  <a:pt x="2881" y="1409"/>
                  <a:pt x="2952" y="1409"/>
                </a:cubicBezTo>
                <a:lnTo>
                  <a:pt x="3019" y="1409"/>
                </a:lnTo>
                <a:cubicBezTo>
                  <a:pt x="2970" y="1427"/>
                  <a:pt x="2925" y="1445"/>
                  <a:pt x="2876" y="1459"/>
                </a:cubicBezTo>
                <a:lnTo>
                  <a:pt x="2738" y="1459"/>
                </a:lnTo>
                <a:lnTo>
                  <a:pt x="2738" y="1566"/>
                </a:lnTo>
                <a:cubicBezTo>
                  <a:pt x="2787" y="1548"/>
                  <a:pt x="2836" y="1530"/>
                  <a:pt x="2885" y="1516"/>
                </a:cubicBezTo>
                <a:cubicBezTo>
                  <a:pt x="3059" y="1508"/>
                  <a:pt x="3228" y="1485"/>
                  <a:pt x="3398" y="1441"/>
                </a:cubicBezTo>
                <a:cubicBezTo>
                  <a:pt x="3509" y="1454"/>
                  <a:pt x="3625" y="1476"/>
                  <a:pt x="3737" y="1499"/>
                </a:cubicBezTo>
                <a:cubicBezTo>
                  <a:pt x="3750" y="1503"/>
                  <a:pt x="3768" y="1508"/>
                  <a:pt x="3781" y="1512"/>
                </a:cubicBezTo>
                <a:cubicBezTo>
                  <a:pt x="3612" y="1552"/>
                  <a:pt x="3442" y="1601"/>
                  <a:pt x="3277" y="1650"/>
                </a:cubicBezTo>
                <a:lnTo>
                  <a:pt x="3478" y="1650"/>
                </a:lnTo>
                <a:cubicBezTo>
                  <a:pt x="3603" y="1615"/>
                  <a:pt x="3728" y="1583"/>
                  <a:pt x="3852" y="1552"/>
                </a:cubicBezTo>
                <a:cubicBezTo>
                  <a:pt x="3870" y="1566"/>
                  <a:pt x="3893" y="1583"/>
                  <a:pt x="3910" y="1597"/>
                </a:cubicBezTo>
                <a:cubicBezTo>
                  <a:pt x="3901" y="1615"/>
                  <a:pt x="3893" y="1632"/>
                  <a:pt x="3884" y="1650"/>
                </a:cubicBezTo>
                <a:lnTo>
                  <a:pt x="3951" y="1650"/>
                </a:lnTo>
                <a:cubicBezTo>
                  <a:pt x="3955" y="1646"/>
                  <a:pt x="3959" y="1637"/>
                  <a:pt x="3959" y="1632"/>
                </a:cubicBezTo>
                <a:cubicBezTo>
                  <a:pt x="3973" y="1637"/>
                  <a:pt x="3982" y="1646"/>
                  <a:pt x="3995" y="1650"/>
                </a:cubicBezTo>
                <a:lnTo>
                  <a:pt x="4107" y="1650"/>
                </a:lnTo>
                <a:cubicBezTo>
                  <a:pt x="4066" y="1628"/>
                  <a:pt x="4026" y="1606"/>
                  <a:pt x="3991" y="1579"/>
                </a:cubicBezTo>
                <a:lnTo>
                  <a:pt x="4000" y="1561"/>
                </a:lnTo>
                <a:cubicBezTo>
                  <a:pt x="4071" y="1579"/>
                  <a:pt x="4147" y="1601"/>
                  <a:pt x="4218" y="1619"/>
                </a:cubicBezTo>
                <a:cubicBezTo>
                  <a:pt x="4254" y="1632"/>
                  <a:pt x="4289" y="1641"/>
                  <a:pt x="4321" y="1650"/>
                </a:cubicBezTo>
                <a:lnTo>
                  <a:pt x="4499" y="1650"/>
                </a:lnTo>
                <a:cubicBezTo>
                  <a:pt x="4347" y="1597"/>
                  <a:pt x="4187" y="1552"/>
                  <a:pt x="4031" y="1512"/>
                </a:cubicBezTo>
                <a:cubicBezTo>
                  <a:pt x="4084" y="1499"/>
                  <a:pt x="4142" y="1485"/>
                  <a:pt x="4196" y="1472"/>
                </a:cubicBezTo>
                <a:lnTo>
                  <a:pt x="4205" y="1472"/>
                </a:lnTo>
                <a:cubicBezTo>
                  <a:pt x="4334" y="1521"/>
                  <a:pt x="4463" y="1583"/>
                  <a:pt x="4579" y="1650"/>
                </a:cubicBezTo>
                <a:lnTo>
                  <a:pt x="4695" y="1650"/>
                </a:lnTo>
                <a:cubicBezTo>
                  <a:pt x="4628" y="1610"/>
                  <a:pt x="4557" y="1570"/>
                  <a:pt x="4485" y="1534"/>
                </a:cubicBezTo>
                <a:cubicBezTo>
                  <a:pt x="4428" y="1503"/>
                  <a:pt x="4370" y="1476"/>
                  <a:pt x="4307" y="1450"/>
                </a:cubicBezTo>
                <a:lnTo>
                  <a:pt x="4307" y="1450"/>
                </a:lnTo>
                <a:cubicBezTo>
                  <a:pt x="4503" y="1463"/>
                  <a:pt x="4695" y="1485"/>
                  <a:pt x="4882" y="1516"/>
                </a:cubicBezTo>
                <a:cubicBezTo>
                  <a:pt x="4909" y="1534"/>
                  <a:pt x="4936" y="1548"/>
                  <a:pt x="4962" y="1566"/>
                </a:cubicBezTo>
                <a:cubicBezTo>
                  <a:pt x="4971" y="1574"/>
                  <a:pt x="4980" y="1579"/>
                  <a:pt x="4989" y="1583"/>
                </a:cubicBezTo>
                <a:cubicBezTo>
                  <a:pt x="4904" y="1606"/>
                  <a:pt x="4820" y="1628"/>
                  <a:pt x="4735" y="1650"/>
                </a:cubicBezTo>
                <a:lnTo>
                  <a:pt x="4949" y="1650"/>
                </a:lnTo>
                <a:cubicBezTo>
                  <a:pt x="4967" y="1646"/>
                  <a:pt x="4985" y="1641"/>
                  <a:pt x="5003" y="1641"/>
                </a:cubicBezTo>
                <a:lnTo>
                  <a:pt x="5003" y="1650"/>
                </a:lnTo>
                <a:lnTo>
                  <a:pt x="5069" y="1650"/>
                </a:lnTo>
                <a:cubicBezTo>
                  <a:pt x="5069" y="1646"/>
                  <a:pt x="5069" y="1641"/>
                  <a:pt x="5069" y="1637"/>
                </a:cubicBezTo>
                <a:cubicBezTo>
                  <a:pt x="5074" y="1641"/>
                  <a:pt x="5083" y="1646"/>
                  <a:pt x="5087" y="1650"/>
                </a:cubicBezTo>
                <a:lnTo>
                  <a:pt x="5243" y="1650"/>
                </a:lnTo>
                <a:cubicBezTo>
                  <a:pt x="5248" y="1632"/>
                  <a:pt x="5252" y="1615"/>
                  <a:pt x="5252" y="1597"/>
                </a:cubicBezTo>
                <a:cubicBezTo>
                  <a:pt x="5324" y="1615"/>
                  <a:pt x="5395" y="1632"/>
                  <a:pt x="5462" y="1650"/>
                </a:cubicBezTo>
                <a:lnTo>
                  <a:pt x="5662" y="1650"/>
                </a:lnTo>
                <a:cubicBezTo>
                  <a:pt x="5569" y="1623"/>
                  <a:pt x="5475" y="1597"/>
                  <a:pt x="5377" y="1570"/>
                </a:cubicBezTo>
                <a:cubicBezTo>
                  <a:pt x="5408" y="1566"/>
                  <a:pt x="5435" y="1561"/>
                  <a:pt x="5462" y="1561"/>
                </a:cubicBezTo>
                <a:cubicBezTo>
                  <a:pt x="5497" y="1574"/>
                  <a:pt x="5529" y="1588"/>
                  <a:pt x="5560" y="1606"/>
                </a:cubicBezTo>
                <a:cubicBezTo>
                  <a:pt x="5595" y="1619"/>
                  <a:pt x="5636" y="1637"/>
                  <a:pt x="5671" y="1650"/>
                </a:cubicBezTo>
                <a:lnTo>
                  <a:pt x="5738" y="1650"/>
                </a:lnTo>
                <a:lnTo>
                  <a:pt x="5738" y="1566"/>
                </a:lnTo>
                <a:cubicBezTo>
                  <a:pt x="5720" y="1561"/>
                  <a:pt x="5707" y="1552"/>
                  <a:pt x="5694" y="1548"/>
                </a:cubicBezTo>
                <a:lnTo>
                  <a:pt x="5738" y="1548"/>
                </a:lnTo>
                <a:lnTo>
                  <a:pt x="5738" y="1494"/>
                </a:lnTo>
                <a:lnTo>
                  <a:pt x="5578" y="1494"/>
                </a:lnTo>
                <a:cubicBezTo>
                  <a:pt x="5453" y="1441"/>
                  <a:pt x="5328" y="1383"/>
                  <a:pt x="5208" y="1320"/>
                </a:cubicBezTo>
                <a:lnTo>
                  <a:pt x="5208" y="1316"/>
                </a:lnTo>
                <a:cubicBezTo>
                  <a:pt x="5292" y="1307"/>
                  <a:pt x="5381" y="1302"/>
                  <a:pt x="5466" y="1294"/>
                </a:cubicBezTo>
                <a:cubicBezTo>
                  <a:pt x="5493" y="1298"/>
                  <a:pt x="5515" y="1302"/>
                  <a:pt x="5542" y="1311"/>
                </a:cubicBezTo>
                <a:cubicBezTo>
                  <a:pt x="5604" y="1325"/>
                  <a:pt x="5671" y="1338"/>
                  <a:pt x="5738" y="1356"/>
                </a:cubicBezTo>
                <a:lnTo>
                  <a:pt x="5738" y="1294"/>
                </a:lnTo>
                <a:cubicBezTo>
                  <a:pt x="5716" y="1289"/>
                  <a:pt x="5698" y="1285"/>
                  <a:pt x="5680" y="1280"/>
                </a:cubicBezTo>
                <a:lnTo>
                  <a:pt x="5738" y="1280"/>
                </a:lnTo>
                <a:lnTo>
                  <a:pt x="5738" y="1169"/>
                </a:lnTo>
                <a:cubicBezTo>
                  <a:pt x="5676" y="1142"/>
                  <a:pt x="5613" y="1115"/>
                  <a:pt x="5555" y="1093"/>
                </a:cubicBezTo>
                <a:cubicBezTo>
                  <a:pt x="5377" y="1017"/>
                  <a:pt x="5199" y="946"/>
                  <a:pt x="5020" y="870"/>
                </a:cubicBezTo>
                <a:lnTo>
                  <a:pt x="5020" y="870"/>
                </a:lnTo>
                <a:cubicBezTo>
                  <a:pt x="5078" y="875"/>
                  <a:pt x="5136" y="879"/>
                  <a:pt x="5194" y="888"/>
                </a:cubicBezTo>
                <a:cubicBezTo>
                  <a:pt x="5221" y="892"/>
                  <a:pt x="5243" y="897"/>
                  <a:pt x="5270" y="901"/>
                </a:cubicBezTo>
                <a:cubicBezTo>
                  <a:pt x="5368" y="919"/>
                  <a:pt x="5466" y="937"/>
                  <a:pt x="5564" y="959"/>
                </a:cubicBezTo>
                <a:cubicBezTo>
                  <a:pt x="5573" y="1048"/>
                  <a:pt x="5644" y="1115"/>
                  <a:pt x="5738" y="1164"/>
                </a:cubicBezTo>
                <a:lnTo>
                  <a:pt x="5738" y="1097"/>
                </a:lnTo>
                <a:cubicBezTo>
                  <a:pt x="5689" y="1066"/>
                  <a:pt x="5644" y="1022"/>
                  <a:pt x="5631" y="973"/>
                </a:cubicBezTo>
                <a:lnTo>
                  <a:pt x="5631" y="973"/>
                </a:lnTo>
                <a:cubicBezTo>
                  <a:pt x="5667" y="977"/>
                  <a:pt x="5702" y="986"/>
                  <a:pt x="5738" y="990"/>
                </a:cubicBezTo>
                <a:lnTo>
                  <a:pt x="5738" y="928"/>
                </a:lnTo>
                <a:cubicBezTo>
                  <a:pt x="5720" y="924"/>
                  <a:pt x="5707" y="919"/>
                  <a:pt x="5689" y="915"/>
                </a:cubicBezTo>
                <a:cubicBezTo>
                  <a:pt x="5707" y="915"/>
                  <a:pt x="5720" y="910"/>
                  <a:pt x="5738" y="906"/>
                </a:cubicBezTo>
                <a:lnTo>
                  <a:pt x="5738" y="848"/>
                </a:lnTo>
                <a:cubicBezTo>
                  <a:pt x="5685" y="857"/>
                  <a:pt x="5636" y="870"/>
                  <a:pt x="5587" y="883"/>
                </a:cubicBezTo>
                <a:lnTo>
                  <a:pt x="5573" y="892"/>
                </a:lnTo>
                <a:cubicBezTo>
                  <a:pt x="5448" y="866"/>
                  <a:pt x="5324" y="843"/>
                  <a:pt x="5194" y="830"/>
                </a:cubicBezTo>
                <a:cubicBezTo>
                  <a:pt x="5038" y="799"/>
                  <a:pt x="4882" y="772"/>
                  <a:pt x="4722" y="745"/>
                </a:cubicBezTo>
                <a:cubicBezTo>
                  <a:pt x="4699" y="736"/>
                  <a:pt x="4677" y="727"/>
                  <a:pt x="4650" y="719"/>
                </a:cubicBezTo>
                <a:cubicBezTo>
                  <a:pt x="4686" y="687"/>
                  <a:pt x="4722" y="661"/>
                  <a:pt x="4757" y="638"/>
                </a:cubicBezTo>
                <a:cubicBezTo>
                  <a:pt x="5083" y="687"/>
                  <a:pt x="5408" y="736"/>
                  <a:pt x="5738" y="776"/>
                </a:cubicBezTo>
                <a:lnTo>
                  <a:pt x="5738" y="719"/>
                </a:lnTo>
                <a:cubicBezTo>
                  <a:pt x="5636" y="710"/>
                  <a:pt x="5538" y="696"/>
                  <a:pt x="5435" y="683"/>
                </a:cubicBezTo>
                <a:cubicBezTo>
                  <a:pt x="5234" y="652"/>
                  <a:pt x="5034" y="625"/>
                  <a:pt x="4833" y="589"/>
                </a:cubicBezTo>
                <a:cubicBezTo>
                  <a:pt x="4847" y="585"/>
                  <a:pt x="4855" y="580"/>
                  <a:pt x="4869" y="571"/>
                </a:cubicBezTo>
                <a:cubicBezTo>
                  <a:pt x="5078" y="464"/>
                  <a:pt x="5319" y="420"/>
                  <a:pt x="5564" y="420"/>
                </a:cubicBezTo>
                <a:cubicBezTo>
                  <a:pt x="5622" y="420"/>
                  <a:pt x="5680" y="420"/>
                  <a:pt x="5738" y="424"/>
                </a:cubicBezTo>
                <a:lnTo>
                  <a:pt x="5738" y="371"/>
                </a:lnTo>
                <a:cubicBezTo>
                  <a:pt x="5680" y="366"/>
                  <a:pt x="5622" y="362"/>
                  <a:pt x="5564" y="362"/>
                </a:cubicBezTo>
                <a:cubicBezTo>
                  <a:pt x="5332" y="362"/>
                  <a:pt x="5096" y="406"/>
                  <a:pt x="4887" y="500"/>
                </a:cubicBezTo>
                <a:cubicBezTo>
                  <a:pt x="4838" y="522"/>
                  <a:pt x="4789" y="549"/>
                  <a:pt x="4744" y="576"/>
                </a:cubicBezTo>
                <a:cubicBezTo>
                  <a:pt x="4575" y="549"/>
                  <a:pt x="4401" y="518"/>
                  <a:pt x="4231" y="487"/>
                </a:cubicBezTo>
                <a:cubicBezTo>
                  <a:pt x="4445" y="438"/>
                  <a:pt x="4664" y="393"/>
                  <a:pt x="4878" y="353"/>
                </a:cubicBezTo>
                <a:cubicBezTo>
                  <a:pt x="5083" y="313"/>
                  <a:pt x="5292" y="277"/>
                  <a:pt x="5497" y="246"/>
                </a:cubicBezTo>
                <a:cubicBezTo>
                  <a:pt x="5462" y="237"/>
                  <a:pt x="5426" y="224"/>
                  <a:pt x="5386" y="210"/>
                </a:cubicBezTo>
                <a:cubicBezTo>
                  <a:pt x="5025" y="264"/>
                  <a:pt x="4668" y="331"/>
                  <a:pt x="4312" y="411"/>
                </a:cubicBezTo>
                <a:cubicBezTo>
                  <a:pt x="4236" y="429"/>
                  <a:pt x="4164" y="447"/>
                  <a:pt x="4093" y="464"/>
                </a:cubicBezTo>
                <a:lnTo>
                  <a:pt x="3959" y="438"/>
                </a:lnTo>
                <a:cubicBezTo>
                  <a:pt x="3951" y="433"/>
                  <a:pt x="3942" y="433"/>
                  <a:pt x="3937" y="429"/>
                </a:cubicBezTo>
                <a:lnTo>
                  <a:pt x="4485" y="286"/>
                </a:lnTo>
                <a:cubicBezTo>
                  <a:pt x="4499" y="282"/>
                  <a:pt x="4508" y="268"/>
                  <a:pt x="4503" y="250"/>
                </a:cubicBezTo>
                <a:cubicBezTo>
                  <a:pt x="4472" y="148"/>
                  <a:pt x="4365" y="94"/>
                  <a:pt x="4254" y="63"/>
                </a:cubicBezTo>
                <a:cubicBezTo>
                  <a:pt x="4102" y="19"/>
                  <a:pt x="3933" y="14"/>
                  <a:pt x="3777" y="1"/>
                </a:cubicBezTo>
                <a:close/>
                <a:moveTo>
                  <a:pt x="1806" y="1699"/>
                </a:moveTo>
                <a:cubicBezTo>
                  <a:pt x="1793" y="1708"/>
                  <a:pt x="1780" y="1722"/>
                  <a:pt x="1771" y="1730"/>
                </a:cubicBezTo>
                <a:cubicBezTo>
                  <a:pt x="1757" y="1726"/>
                  <a:pt x="1744" y="1717"/>
                  <a:pt x="1735" y="1713"/>
                </a:cubicBezTo>
                <a:cubicBezTo>
                  <a:pt x="1744" y="1708"/>
                  <a:pt x="1753" y="1704"/>
                  <a:pt x="1762" y="1699"/>
                </a:cubicBezTo>
                <a:close/>
                <a:moveTo>
                  <a:pt x="1664" y="1744"/>
                </a:moveTo>
                <a:lnTo>
                  <a:pt x="1726" y="1775"/>
                </a:lnTo>
                <a:cubicBezTo>
                  <a:pt x="1713" y="1784"/>
                  <a:pt x="1699" y="1797"/>
                  <a:pt x="1690" y="1811"/>
                </a:cubicBezTo>
                <a:cubicBezTo>
                  <a:pt x="1650" y="1797"/>
                  <a:pt x="1610" y="1793"/>
                  <a:pt x="1566" y="1784"/>
                </a:cubicBezTo>
                <a:cubicBezTo>
                  <a:pt x="1601" y="1771"/>
                  <a:pt x="1632" y="1757"/>
                  <a:pt x="1664" y="1744"/>
                </a:cubicBezTo>
                <a:close/>
                <a:moveTo>
                  <a:pt x="1989" y="1699"/>
                </a:moveTo>
                <a:cubicBezTo>
                  <a:pt x="2060" y="1699"/>
                  <a:pt x="2136" y="1704"/>
                  <a:pt x="2208" y="1708"/>
                </a:cubicBezTo>
                <a:cubicBezTo>
                  <a:pt x="2118" y="1744"/>
                  <a:pt x="2025" y="1784"/>
                  <a:pt x="1936" y="1829"/>
                </a:cubicBezTo>
                <a:cubicBezTo>
                  <a:pt x="1922" y="1820"/>
                  <a:pt x="1913" y="1811"/>
                  <a:pt x="1900" y="1802"/>
                </a:cubicBezTo>
                <a:cubicBezTo>
                  <a:pt x="1891" y="1797"/>
                  <a:pt x="1882" y="1793"/>
                  <a:pt x="1878" y="1793"/>
                </a:cubicBezTo>
                <a:cubicBezTo>
                  <a:pt x="1913" y="1762"/>
                  <a:pt x="1949" y="1730"/>
                  <a:pt x="1989" y="1699"/>
                </a:cubicBezTo>
                <a:close/>
                <a:moveTo>
                  <a:pt x="1570" y="1722"/>
                </a:moveTo>
                <a:cubicBezTo>
                  <a:pt x="1530" y="1739"/>
                  <a:pt x="1490" y="1757"/>
                  <a:pt x="1450" y="1775"/>
                </a:cubicBezTo>
                <a:lnTo>
                  <a:pt x="1369" y="1775"/>
                </a:lnTo>
                <a:cubicBezTo>
                  <a:pt x="1329" y="1779"/>
                  <a:pt x="1276" y="1784"/>
                  <a:pt x="1236" y="1802"/>
                </a:cubicBezTo>
                <a:cubicBezTo>
                  <a:pt x="1204" y="1815"/>
                  <a:pt x="1196" y="1864"/>
                  <a:pt x="1187" y="1895"/>
                </a:cubicBezTo>
                <a:cubicBezTo>
                  <a:pt x="1111" y="1931"/>
                  <a:pt x="1031" y="1967"/>
                  <a:pt x="955" y="2002"/>
                </a:cubicBezTo>
                <a:cubicBezTo>
                  <a:pt x="933" y="2016"/>
                  <a:pt x="937" y="2034"/>
                  <a:pt x="950" y="2047"/>
                </a:cubicBezTo>
                <a:cubicBezTo>
                  <a:pt x="879" y="2011"/>
                  <a:pt x="808" y="1976"/>
                  <a:pt x="741" y="1936"/>
                </a:cubicBezTo>
                <a:cubicBezTo>
                  <a:pt x="777" y="1904"/>
                  <a:pt x="812" y="1878"/>
                  <a:pt x="852" y="1855"/>
                </a:cubicBezTo>
                <a:cubicBezTo>
                  <a:pt x="870" y="1851"/>
                  <a:pt x="888" y="1846"/>
                  <a:pt x="906" y="1842"/>
                </a:cubicBezTo>
                <a:cubicBezTo>
                  <a:pt x="1124" y="1793"/>
                  <a:pt x="1347" y="1748"/>
                  <a:pt x="1570" y="1722"/>
                </a:cubicBezTo>
                <a:close/>
                <a:moveTo>
                  <a:pt x="1869" y="1927"/>
                </a:moveTo>
                <a:cubicBezTo>
                  <a:pt x="1882" y="1927"/>
                  <a:pt x="1891" y="1931"/>
                  <a:pt x="1904" y="1936"/>
                </a:cubicBezTo>
                <a:cubicBezTo>
                  <a:pt x="1971" y="1962"/>
                  <a:pt x="2043" y="1989"/>
                  <a:pt x="2114" y="2016"/>
                </a:cubicBezTo>
                <a:cubicBezTo>
                  <a:pt x="2136" y="2034"/>
                  <a:pt x="2158" y="2051"/>
                  <a:pt x="2185" y="2069"/>
                </a:cubicBezTo>
                <a:cubicBezTo>
                  <a:pt x="2136" y="2092"/>
                  <a:pt x="2092" y="2109"/>
                  <a:pt x="2043" y="2132"/>
                </a:cubicBezTo>
                <a:cubicBezTo>
                  <a:pt x="1922" y="2123"/>
                  <a:pt x="1802" y="2118"/>
                  <a:pt x="1681" y="2118"/>
                </a:cubicBezTo>
                <a:lnTo>
                  <a:pt x="1601" y="2118"/>
                </a:lnTo>
                <a:cubicBezTo>
                  <a:pt x="1601" y="2109"/>
                  <a:pt x="1601" y="2100"/>
                  <a:pt x="1606" y="2096"/>
                </a:cubicBezTo>
                <a:cubicBezTo>
                  <a:pt x="1686" y="2029"/>
                  <a:pt x="1775" y="1976"/>
                  <a:pt x="1869" y="1927"/>
                </a:cubicBezTo>
                <a:close/>
                <a:moveTo>
                  <a:pt x="1463" y="1829"/>
                </a:moveTo>
                <a:cubicBezTo>
                  <a:pt x="1525" y="1833"/>
                  <a:pt x="1588" y="1842"/>
                  <a:pt x="1650" y="1860"/>
                </a:cubicBezTo>
                <a:cubicBezTo>
                  <a:pt x="1606" y="1922"/>
                  <a:pt x="1566" y="1989"/>
                  <a:pt x="1548" y="2060"/>
                </a:cubicBezTo>
                <a:lnTo>
                  <a:pt x="1543" y="2065"/>
                </a:lnTo>
                <a:cubicBezTo>
                  <a:pt x="1521" y="2087"/>
                  <a:pt x="1499" y="2105"/>
                  <a:pt x="1476" y="2123"/>
                </a:cubicBezTo>
                <a:cubicBezTo>
                  <a:pt x="1414" y="2127"/>
                  <a:pt x="1347" y="2132"/>
                  <a:pt x="1285" y="2141"/>
                </a:cubicBezTo>
                <a:cubicBezTo>
                  <a:pt x="1254" y="2074"/>
                  <a:pt x="1236" y="1998"/>
                  <a:pt x="1249" y="1927"/>
                </a:cubicBezTo>
                <a:cubicBezTo>
                  <a:pt x="1320" y="1895"/>
                  <a:pt x="1392" y="1864"/>
                  <a:pt x="1463" y="1829"/>
                </a:cubicBezTo>
                <a:close/>
                <a:moveTo>
                  <a:pt x="1178" y="1962"/>
                </a:moveTo>
                <a:cubicBezTo>
                  <a:pt x="1178" y="2016"/>
                  <a:pt x="1187" y="2069"/>
                  <a:pt x="1204" y="2118"/>
                </a:cubicBezTo>
                <a:cubicBezTo>
                  <a:pt x="1209" y="2127"/>
                  <a:pt x="1213" y="2136"/>
                  <a:pt x="1218" y="2149"/>
                </a:cubicBezTo>
                <a:lnTo>
                  <a:pt x="1200" y="2149"/>
                </a:lnTo>
                <a:cubicBezTo>
                  <a:pt x="1123" y="2124"/>
                  <a:pt x="1046" y="2090"/>
                  <a:pt x="973" y="2056"/>
                </a:cubicBezTo>
                <a:lnTo>
                  <a:pt x="973" y="2056"/>
                </a:lnTo>
                <a:cubicBezTo>
                  <a:pt x="977" y="2056"/>
                  <a:pt x="982" y="2051"/>
                  <a:pt x="986" y="2051"/>
                </a:cubicBezTo>
                <a:cubicBezTo>
                  <a:pt x="1053" y="2020"/>
                  <a:pt x="1115" y="1989"/>
                  <a:pt x="1178" y="1962"/>
                </a:cubicBezTo>
                <a:close/>
                <a:moveTo>
                  <a:pt x="2234" y="2109"/>
                </a:moveTo>
                <a:lnTo>
                  <a:pt x="2248" y="2118"/>
                </a:lnTo>
                <a:cubicBezTo>
                  <a:pt x="2261" y="2127"/>
                  <a:pt x="2279" y="2145"/>
                  <a:pt x="2301" y="2163"/>
                </a:cubicBezTo>
                <a:cubicBezTo>
                  <a:pt x="2252" y="2154"/>
                  <a:pt x="2203" y="2149"/>
                  <a:pt x="2158" y="2145"/>
                </a:cubicBezTo>
                <a:cubicBezTo>
                  <a:pt x="2181" y="2132"/>
                  <a:pt x="2208" y="2123"/>
                  <a:pt x="2234" y="2109"/>
                </a:cubicBezTo>
                <a:close/>
                <a:moveTo>
                  <a:pt x="2314" y="2096"/>
                </a:moveTo>
                <a:lnTo>
                  <a:pt x="2314" y="2096"/>
                </a:lnTo>
                <a:cubicBezTo>
                  <a:pt x="2372" y="2123"/>
                  <a:pt x="2430" y="2145"/>
                  <a:pt x="2488" y="2172"/>
                </a:cubicBezTo>
                <a:lnTo>
                  <a:pt x="2533" y="2194"/>
                </a:lnTo>
                <a:cubicBezTo>
                  <a:pt x="2488" y="2190"/>
                  <a:pt x="2448" y="2181"/>
                  <a:pt x="2404" y="2176"/>
                </a:cubicBezTo>
                <a:cubicBezTo>
                  <a:pt x="2395" y="2167"/>
                  <a:pt x="2386" y="2158"/>
                  <a:pt x="2377" y="2149"/>
                </a:cubicBezTo>
                <a:cubicBezTo>
                  <a:pt x="2355" y="2132"/>
                  <a:pt x="2332" y="2114"/>
                  <a:pt x="2314" y="2096"/>
                </a:cubicBezTo>
                <a:close/>
                <a:moveTo>
                  <a:pt x="1414" y="2185"/>
                </a:moveTo>
                <a:lnTo>
                  <a:pt x="1410" y="2194"/>
                </a:lnTo>
                <a:lnTo>
                  <a:pt x="1392" y="2212"/>
                </a:lnTo>
                <a:cubicBezTo>
                  <a:pt x="1369" y="2207"/>
                  <a:pt x="1352" y="2199"/>
                  <a:pt x="1329" y="2194"/>
                </a:cubicBezTo>
                <a:cubicBezTo>
                  <a:pt x="1356" y="2190"/>
                  <a:pt x="1387" y="2185"/>
                  <a:pt x="1414" y="2185"/>
                </a:cubicBezTo>
                <a:close/>
                <a:moveTo>
                  <a:pt x="1525" y="2176"/>
                </a:moveTo>
                <a:cubicBezTo>
                  <a:pt x="1525" y="2203"/>
                  <a:pt x="1525" y="2225"/>
                  <a:pt x="1525" y="2248"/>
                </a:cubicBezTo>
                <a:cubicBezTo>
                  <a:pt x="1503" y="2243"/>
                  <a:pt x="1481" y="2234"/>
                  <a:pt x="1459" y="2230"/>
                </a:cubicBezTo>
                <a:cubicBezTo>
                  <a:pt x="1476" y="2212"/>
                  <a:pt x="1490" y="2194"/>
                  <a:pt x="1508" y="2176"/>
                </a:cubicBezTo>
                <a:close/>
                <a:moveTo>
                  <a:pt x="1708" y="2172"/>
                </a:moveTo>
                <a:cubicBezTo>
                  <a:pt x="1735" y="2172"/>
                  <a:pt x="1757" y="2172"/>
                  <a:pt x="1784" y="2176"/>
                </a:cubicBezTo>
                <a:cubicBezTo>
                  <a:pt x="1838" y="2176"/>
                  <a:pt x="1891" y="2176"/>
                  <a:pt x="1944" y="2181"/>
                </a:cubicBezTo>
                <a:cubicBezTo>
                  <a:pt x="1873" y="2216"/>
                  <a:pt x="1802" y="2252"/>
                  <a:pt x="1735" y="2288"/>
                </a:cubicBezTo>
                <a:cubicBezTo>
                  <a:pt x="1686" y="2279"/>
                  <a:pt x="1641" y="2270"/>
                  <a:pt x="1592" y="2261"/>
                </a:cubicBezTo>
                <a:cubicBezTo>
                  <a:pt x="1588" y="2234"/>
                  <a:pt x="1588" y="2203"/>
                  <a:pt x="1592" y="2176"/>
                </a:cubicBezTo>
                <a:cubicBezTo>
                  <a:pt x="1632" y="2172"/>
                  <a:pt x="1668" y="2172"/>
                  <a:pt x="1708" y="2172"/>
                </a:cubicBezTo>
                <a:close/>
                <a:moveTo>
                  <a:pt x="2453" y="2239"/>
                </a:moveTo>
                <a:lnTo>
                  <a:pt x="2453" y="2239"/>
                </a:lnTo>
                <a:cubicBezTo>
                  <a:pt x="2479" y="2243"/>
                  <a:pt x="2511" y="2248"/>
                  <a:pt x="2542" y="2252"/>
                </a:cubicBezTo>
                <a:cubicBezTo>
                  <a:pt x="2515" y="2270"/>
                  <a:pt x="2493" y="2283"/>
                  <a:pt x="2466" y="2297"/>
                </a:cubicBezTo>
                <a:cubicBezTo>
                  <a:pt x="2466" y="2274"/>
                  <a:pt x="2462" y="2256"/>
                  <a:pt x="2453" y="2239"/>
                </a:cubicBezTo>
                <a:close/>
                <a:moveTo>
                  <a:pt x="2056" y="2190"/>
                </a:moveTo>
                <a:cubicBezTo>
                  <a:pt x="2163" y="2199"/>
                  <a:pt x="2265" y="2212"/>
                  <a:pt x="2372" y="2225"/>
                </a:cubicBezTo>
                <a:cubicBezTo>
                  <a:pt x="2399" y="2261"/>
                  <a:pt x="2413" y="2297"/>
                  <a:pt x="2395" y="2323"/>
                </a:cubicBezTo>
                <a:cubicBezTo>
                  <a:pt x="2337" y="2328"/>
                  <a:pt x="2283" y="2328"/>
                  <a:pt x="2225" y="2328"/>
                </a:cubicBezTo>
                <a:cubicBezTo>
                  <a:pt x="2092" y="2328"/>
                  <a:pt x="1962" y="2319"/>
                  <a:pt x="1829" y="2301"/>
                </a:cubicBezTo>
                <a:lnTo>
                  <a:pt x="1833" y="2301"/>
                </a:lnTo>
                <a:cubicBezTo>
                  <a:pt x="1909" y="2261"/>
                  <a:pt x="1985" y="2225"/>
                  <a:pt x="2056" y="2190"/>
                </a:cubicBezTo>
                <a:close/>
                <a:moveTo>
                  <a:pt x="696" y="1980"/>
                </a:moveTo>
                <a:cubicBezTo>
                  <a:pt x="790" y="2034"/>
                  <a:pt x="888" y="2083"/>
                  <a:pt x="986" y="2127"/>
                </a:cubicBezTo>
                <a:cubicBezTo>
                  <a:pt x="1017" y="2141"/>
                  <a:pt x="1053" y="2154"/>
                  <a:pt x="1089" y="2167"/>
                </a:cubicBezTo>
                <a:cubicBezTo>
                  <a:pt x="977" y="2190"/>
                  <a:pt x="866" y="2216"/>
                  <a:pt x="759" y="2248"/>
                </a:cubicBezTo>
                <a:cubicBezTo>
                  <a:pt x="678" y="2274"/>
                  <a:pt x="603" y="2306"/>
                  <a:pt x="527" y="2337"/>
                </a:cubicBezTo>
                <a:cubicBezTo>
                  <a:pt x="536" y="2252"/>
                  <a:pt x="563" y="2167"/>
                  <a:pt x="612" y="2087"/>
                </a:cubicBezTo>
                <a:cubicBezTo>
                  <a:pt x="638" y="2047"/>
                  <a:pt x="665" y="2011"/>
                  <a:pt x="696" y="1980"/>
                </a:cubicBezTo>
                <a:close/>
                <a:moveTo>
                  <a:pt x="1418" y="2279"/>
                </a:moveTo>
                <a:cubicBezTo>
                  <a:pt x="1459" y="2288"/>
                  <a:pt x="1494" y="2297"/>
                  <a:pt x="1534" y="2306"/>
                </a:cubicBezTo>
                <a:cubicBezTo>
                  <a:pt x="1539" y="2332"/>
                  <a:pt x="1548" y="2359"/>
                  <a:pt x="1557" y="2381"/>
                </a:cubicBezTo>
                <a:cubicBezTo>
                  <a:pt x="1543" y="2386"/>
                  <a:pt x="1539" y="2390"/>
                  <a:pt x="1530" y="2395"/>
                </a:cubicBezTo>
                <a:cubicBezTo>
                  <a:pt x="1481" y="2368"/>
                  <a:pt x="1441" y="2332"/>
                  <a:pt x="1405" y="2297"/>
                </a:cubicBezTo>
                <a:lnTo>
                  <a:pt x="1418" y="2279"/>
                </a:lnTo>
                <a:close/>
                <a:moveTo>
                  <a:pt x="1369" y="2346"/>
                </a:moveTo>
                <a:cubicBezTo>
                  <a:pt x="1401" y="2377"/>
                  <a:pt x="1441" y="2408"/>
                  <a:pt x="1476" y="2435"/>
                </a:cubicBezTo>
                <a:cubicBezTo>
                  <a:pt x="1450" y="2457"/>
                  <a:pt x="1432" y="2484"/>
                  <a:pt x="1432" y="2519"/>
                </a:cubicBezTo>
                <a:cubicBezTo>
                  <a:pt x="1427" y="2537"/>
                  <a:pt x="1432" y="2555"/>
                  <a:pt x="1441" y="2569"/>
                </a:cubicBezTo>
                <a:cubicBezTo>
                  <a:pt x="1392" y="2555"/>
                  <a:pt x="1343" y="2528"/>
                  <a:pt x="1303" y="2497"/>
                </a:cubicBezTo>
                <a:cubicBezTo>
                  <a:pt x="1316" y="2444"/>
                  <a:pt x="1343" y="2395"/>
                  <a:pt x="1369" y="2346"/>
                </a:cubicBezTo>
                <a:close/>
                <a:moveTo>
                  <a:pt x="1744" y="2346"/>
                </a:moveTo>
                <a:cubicBezTo>
                  <a:pt x="1891" y="2368"/>
                  <a:pt x="2038" y="2381"/>
                  <a:pt x="2190" y="2386"/>
                </a:cubicBezTo>
                <a:lnTo>
                  <a:pt x="2288" y="2386"/>
                </a:lnTo>
                <a:cubicBezTo>
                  <a:pt x="2145" y="2448"/>
                  <a:pt x="2002" y="2511"/>
                  <a:pt x="1869" y="2586"/>
                </a:cubicBezTo>
                <a:cubicBezTo>
                  <a:pt x="1802" y="2555"/>
                  <a:pt x="1739" y="2519"/>
                  <a:pt x="1673" y="2484"/>
                </a:cubicBezTo>
                <a:lnTo>
                  <a:pt x="1668" y="2484"/>
                </a:lnTo>
                <a:cubicBezTo>
                  <a:pt x="1655" y="2457"/>
                  <a:pt x="1641" y="2435"/>
                  <a:pt x="1632" y="2408"/>
                </a:cubicBezTo>
                <a:cubicBezTo>
                  <a:pt x="1641" y="2404"/>
                  <a:pt x="1646" y="2399"/>
                  <a:pt x="1655" y="2395"/>
                </a:cubicBezTo>
                <a:cubicBezTo>
                  <a:pt x="1686" y="2377"/>
                  <a:pt x="1717" y="2363"/>
                  <a:pt x="1744" y="2346"/>
                </a:cubicBezTo>
                <a:close/>
                <a:moveTo>
                  <a:pt x="1530" y="2466"/>
                </a:moveTo>
                <a:lnTo>
                  <a:pt x="1548" y="2479"/>
                </a:lnTo>
                <a:cubicBezTo>
                  <a:pt x="1570" y="2493"/>
                  <a:pt x="1597" y="2511"/>
                  <a:pt x="1624" y="2524"/>
                </a:cubicBezTo>
                <a:cubicBezTo>
                  <a:pt x="1646" y="2555"/>
                  <a:pt x="1668" y="2591"/>
                  <a:pt x="1695" y="2618"/>
                </a:cubicBezTo>
                <a:cubicBezTo>
                  <a:pt x="1664" y="2618"/>
                  <a:pt x="1632" y="2613"/>
                  <a:pt x="1601" y="2609"/>
                </a:cubicBezTo>
                <a:cubicBezTo>
                  <a:pt x="1583" y="2604"/>
                  <a:pt x="1561" y="2600"/>
                  <a:pt x="1543" y="2600"/>
                </a:cubicBezTo>
                <a:cubicBezTo>
                  <a:pt x="1508" y="2569"/>
                  <a:pt x="1481" y="2533"/>
                  <a:pt x="1503" y="2497"/>
                </a:cubicBezTo>
                <a:cubicBezTo>
                  <a:pt x="1508" y="2484"/>
                  <a:pt x="1517" y="2475"/>
                  <a:pt x="1530" y="2466"/>
                </a:cubicBezTo>
                <a:close/>
                <a:moveTo>
                  <a:pt x="1842" y="2684"/>
                </a:moveTo>
                <a:lnTo>
                  <a:pt x="1842" y="2684"/>
                </a:lnTo>
                <a:cubicBezTo>
                  <a:pt x="1878" y="2689"/>
                  <a:pt x="1913" y="2689"/>
                  <a:pt x="1949" y="2693"/>
                </a:cubicBezTo>
                <a:cubicBezTo>
                  <a:pt x="1967" y="2698"/>
                  <a:pt x="1980" y="2707"/>
                  <a:pt x="1994" y="2711"/>
                </a:cubicBezTo>
                <a:cubicBezTo>
                  <a:pt x="1949" y="2711"/>
                  <a:pt x="1904" y="2707"/>
                  <a:pt x="1860" y="2702"/>
                </a:cubicBezTo>
                <a:lnTo>
                  <a:pt x="1842" y="2684"/>
                </a:lnTo>
                <a:close/>
                <a:moveTo>
                  <a:pt x="2101" y="2698"/>
                </a:moveTo>
                <a:lnTo>
                  <a:pt x="2101" y="2698"/>
                </a:lnTo>
                <a:cubicBezTo>
                  <a:pt x="2234" y="2707"/>
                  <a:pt x="2364" y="2707"/>
                  <a:pt x="2493" y="2707"/>
                </a:cubicBezTo>
                <a:lnTo>
                  <a:pt x="2475" y="2725"/>
                </a:lnTo>
                <a:cubicBezTo>
                  <a:pt x="2368" y="2725"/>
                  <a:pt x="2261" y="2720"/>
                  <a:pt x="2150" y="2720"/>
                </a:cubicBezTo>
                <a:lnTo>
                  <a:pt x="2145" y="2716"/>
                </a:lnTo>
                <a:cubicBezTo>
                  <a:pt x="2132" y="2711"/>
                  <a:pt x="2123" y="2707"/>
                  <a:pt x="2109" y="2702"/>
                </a:cubicBezTo>
                <a:lnTo>
                  <a:pt x="2101" y="2698"/>
                </a:lnTo>
                <a:close/>
                <a:moveTo>
                  <a:pt x="456" y="2435"/>
                </a:moveTo>
                <a:cubicBezTo>
                  <a:pt x="456" y="2488"/>
                  <a:pt x="460" y="2542"/>
                  <a:pt x="469" y="2591"/>
                </a:cubicBezTo>
                <a:cubicBezTo>
                  <a:pt x="482" y="2658"/>
                  <a:pt x="505" y="2720"/>
                  <a:pt x="531" y="2782"/>
                </a:cubicBezTo>
                <a:cubicBezTo>
                  <a:pt x="411" y="2729"/>
                  <a:pt x="300" y="2667"/>
                  <a:pt x="197" y="2591"/>
                </a:cubicBezTo>
                <a:cubicBezTo>
                  <a:pt x="277" y="2533"/>
                  <a:pt x="362" y="2479"/>
                  <a:pt x="456" y="2435"/>
                </a:cubicBezTo>
                <a:close/>
                <a:moveTo>
                  <a:pt x="2417" y="2778"/>
                </a:moveTo>
                <a:cubicBezTo>
                  <a:pt x="2404" y="2791"/>
                  <a:pt x="2395" y="2805"/>
                  <a:pt x="2381" y="2818"/>
                </a:cubicBezTo>
                <a:cubicBezTo>
                  <a:pt x="2350" y="2805"/>
                  <a:pt x="2319" y="2791"/>
                  <a:pt x="2283" y="2778"/>
                </a:cubicBezTo>
                <a:close/>
                <a:moveTo>
                  <a:pt x="1936" y="2765"/>
                </a:moveTo>
                <a:lnTo>
                  <a:pt x="1936" y="2765"/>
                </a:lnTo>
                <a:cubicBezTo>
                  <a:pt x="2002" y="2769"/>
                  <a:pt x="2065" y="2774"/>
                  <a:pt x="2132" y="2774"/>
                </a:cubicBezTo>
                <a:cubicBezTo>
                  <a:pt x="2203" y="2805"/>
                  <a:pt x="2270" y="2836"/>
                  <a:pt x="2341" y="2863"/>
                </a:cubicBezTo>
                <a:cubicBezTo>
                  <a:pt x="2323" y="2885"/>
                  <a:pt x="2306" y="2907"/>
                  <a:pt x="2288" y="2930"/>
                </a:cubicBezTo>
                <a:cubicBezTo>
                  <a:pt x="2252" y="2925"/>
                  <a:pt x="2216" y="2925"/>
                  <a:pt x="2181" y="2925"/>
                </a:cubicBezTo>
                <a:cubicBezTo>
                  <a:pt x="2163" y="2912"/>
                  <a:pt x="2145" y="2903"/>
                  <a:pt x="2127" y="2889"/>
                </a:cubicBezTo>
                <a:cubicBezTo>
                  <a:pt x="2060" y="2854"/>
                  <a:pt x="1998" y="2809"/>
                  <a:pt x="1936" y="2765"/>
                </a:cubicBezTo>
                <a:close/>
                <a:moveTo>
                  <a:pt x="1739" y="2742"/>
                </a:moveTo>
                <a:cubicBezTo>
                  <a:pt x="1771" y="2747"/>
                  <a:pt x="1802" y="2751"/>
                  <a:pt x="1833" y="2756"/>
                </a:cubicBezTo>
                <a:cubicBezTo>
                  <a:pt x="1860" y="2778"/>
                  <a:pt x="1887" y="2800"/>
                  <a:pt x="1913" y="2823"/>
                </a:cubicBezTo>
                <a:cubicBezTo>
                  <a:pt x="1962" y="2858"/>
                  <a:pt x="2011" y="2889"/>
                  <a:pt x="2060" y="2921"/>
                </a:cubicBezTo>
                <a:lnTo>
                  <a:pt x="2051" y="2921"/>
                </a:lnTo>
                <a:cubicBezTo>
                  <a:pt x="1958" y="2921"/>
                  <a:pt x="1864" y="2925"/>
                  <a:pt x="1771" y="2930"/>
                </a:cubicBezTo>
                <a:cubicBezTo>
                  <a:pt x="1699" y="2934"/>
                  <a:pt x="1628" y="2943"/>
                  <a:pt x="1557" y="2947"/>
                </a:cubicBezTo>
                <a:cubicBezTo>
                  <a:pt x="1601" y="2872"/>
                  <a:pt x="1664" y="2800"/>
                  <a:pt x="1739" y="2742"/>
                </a:cubicBezTo>
                <a:close/>
                <a:moveTo>
                  <a:pt x="2399" y="2885"/>
                </a:moveTo>
                <a:cubicBezTo>
                  <a:pt x="2457" y="2907"/>
                  <a:pt x="2511" y="2930"/>
                  <a:pt x="2564" y="2952"/>
                </a:cubicBezTo>
                <a:cubicBezTo>
                  <a:pt x="2497" y="2943"/>
                  <a:pt x="2430" y="2939"/>
                  <a:pt x="2364" y="2930"/>
                </a:cubicBezTo>
                <a:lnTo>
                  <a:pt x="2399" y="2885"/>
                </a:lnTo>
                <a:close/>
                <a:moveTo>
                  <a:pt x="1200" y="2212"/>
                </a:moveTo>
                <a:cubicBezTo>
                  <a:pt x="1222" y="2216"/>
                  <a:pt x="1245" y="2225"/>
                  <a:pt x="1267" y="2234"/>
                </a:cubicBezTo>
                <a:cubicBezTo>
                  <a:pt x="1285" y="2256"/>
                  <a:pt x="1303" y="2279"/>
                  <a:pt x="1325" y="2301"/>
                </a:cubicBezTo>
                <a:cubicBezTo>
                  <a:pt x="1303" y="2332"/>
                  <a:pt x="1285" y="2363"/>
                  <a:pt x="1271" y="2399"/>
                </a:cubicBezTo>
                <a:cubicBezTo>
                  <a:pt x="1262" y="2417"/>
                  <a:pt x="1254" y="2435"/>
                  <a:pt x="1249" y="2453"/>
                </a:cubicBezTo>
                <a:cubicBezTo>
                  <a:pt x="1240" y="2466"/>
                  <a:pt x="1227" y="2493"/>
                  <a:pt x="1231" y="2511"/>
                </a:cubicBezTo>
                <a:cubicBezTo>
                  <a:pt x="1240" y="2542"/>
                  <a:pt x="1303" y="2573"/>
                  <a:pt x="1334" y="2586"/>
                </a:cubicBezTo>
                <a:cubicBezTo>
                  <a:pt x="1387" y="2618"/>
                  <a:pt x="1450" y="2635"/>
                  <a:pt x="1512" y="2649"/>
                </a:cubicBezTo>
                <a:cubicBezTo>
                  <a:pt x="1539" y="2671"/>
                  <a:pt x="1570" y="2689"/>
                  <a:pt x="1601" y="2698"/>
                </a:cubicBezTo>
                <a:cubicBezTo>
                  <a:pt x="1624" y="2711"/>
                  <a:pt x="1646" y="2720"/>
                  <a:pt x="1668" y="2725"/>
                </a:cubicBezTo>
                <a:lnTo>
                  <a:pt x="1650" y="2738"/>
                </a:lnTo>
                <a:cubicBezTo>
                  <a:pt x="1579" y="2805"/>
                  <a:pt x="1521" y="2876"/>
                  <a:pt x="1481" y="2956"/>
                </a:cubicBezTo>
                <a:cubicBezTo>
                  <a:pt x="1325" y="2979"/>
                  <a:pt x="1178" y="3005"/>
                  <a:pt x="1026" y="3037"/>
                </a:cubicBezTo>
                <a:cubicBezTo>
                  <a:pt x="973" y="3005"/>
                  <a:pt x="915" y="2970"/>
                  <a:pt x="848" y="2956"/>
                </a:cubicBezTo>
                <a:cubicBezTo>
                  <a:pt x="830" y="2956"/>
                  <a:pt x="817" y="2952"/>
                  <a:pt x="803" y="2952"/>
                </a:cubicBezTo>
                <a:cubicBezTo>
                  <a:pt x="772" y="2952"/>
                  <a:pt x="736" y="2961"/>
                  <a:pt x="714" y="2979"/>
                </a:cubicBezTo>
                <a:cubicBezTo>
                  <a:pt x="696" y="2952"/>
                  <a:pt x="678" y="2925"/>
                  <a:pt x="661" y="2894"/>
                </a:cubicBezTo>
                <a:lnTo>
                  <a:pt x="661" y="2894"/>
                </a:lnTo>
                <a:cubicBezTo>
                  <a:pt x="714" y="2912"/>
                  <a:pt x="763" y="2930"/>
                  <a:pt x="812" y="2943"/>
                </a:cubicBezTo>
                <a:lnTo>
                  <a:pt x="821" y="2943"/>
                </a:lnTo>
                <a:cubicBezTo>
                  <a:pt x="834" y="2943"/>
                  <a:pt x="848" y="2934"/>
                  <a:pt x="852" y="2925"/>
                </a:cubicBezTo>
                <a:cubicBezTo>
                  <a:pt x="879" y="2840"/>
                  <a:pt x="879" y="2760"/>
                  <a:pt x="852" y="2680"/>
                </a:cubicBezTo>
                <a:cubicBezTo>
                  <a:pt x="848" y="2667"/>
                  <a:pt x="834" y="2658"/>
                  <a:pt x="821" y="2658"/>
                </a:cubicBezTo>
                <a:cubicBezTo>
                  <a:pt x="803" y="2658"/>
                  <a:pt x="781" y="2676"/>
                  <a:pt x="790" y="2693"/>
                </a:cubicBezTo>
                <a:cubicBezTo>
                  <a:pt x="812" y="2756"/>
                  <a:pt x="812" y="2818"/>
                  <a:pt x="799" y="2881"/>
                </a:cubicBezTo>
                <a:cubicBezTo>
                  <a:pt x="736" y="2863"/>
                  <a:pt x="678" y="2840"/>
                  <a:pt x="621" y="2818"/>
                </a:cubicBezTo>
                <a:cubicBezTo>
                  <a:pt x="554" y="2689"/>
                  <a:pt x="518" y="2546"/>
                  <a:pt x="522" y="2404"/>
                </a:cubicBezTo>
                <a:cubicBezTo>
                  <a:pt x="732" y="2310"/>
                  <a:pt x="964" y="2248"/>
                  <a:pt x="1200" y="2212"/>
                </a:cubicBezTo>
                <a:close/>
                <a:moveTo>
                  <a:pt x="2319" y="2983"/>
                </a:moveTo>
                <a:cubicBezTo>
                  <a:pt x="2430" y="2992"/>
                  <a:pt x="2537" y="3001"/>
                  <a:pt x="2644" y="3019"/>
                </a:cubicBezTo>
                <a:cubicBezTo>
                  <a:pt x="2564" y="3028"/>
                  <a:pt x="2484" y="3037"/>
                  <a:pt x="2408" y="3046"/>
                </a:cubicBezTo>
                <a:cubicBezTo>
                  <a:pt x="2372" y="3028"/>
                  <a:pt x="2341" y="3014"/>
                  <a:pt x="2310" y="2996"/>
                </a:cubicBezTo>
                <a:lnTo>
                  <a:pt x="2319" y="2983"/>
                </a:lnTo>
                <a:close/>
                <a:moveTo>
                  <a:pt x="799" y="3010"/>
                </a:moveTo>
                <a:cubicBezTo>
                  <a:pt x="812" y="3010"/>
                  <a:pt x="830" y="3010"/>
                  <a:pt x="839" y="3014"/>
                </a:cubicBezTo>
                <a:cubicBezTo>
                  <a:pt x="879" y="3019"/>
                  <a:pt x="910" y="3037"/>
                  <a:pt x="941" y="3059"/>
                </a:cubicBezTo>
                <a:lnTo>
                  <a:pt x="946" y="3059"/>
                </a:lnTo>
                <a:cubicBezTo>
                  <a:pt x="915" y="3063"/>
                  <a:pt x="888" y="3072"/>
                  <a:pt x="861" y="3081"/>
                </a:cubicBezTo>
                <a:cubicBezTo>
                  <a:pt x="839" y="3081"/>
                  <a:pt x="812" y="3081"/>
                  <a:pt x="790" y="3077"/>
                </a:cubicBezTo>
                <a:cubicBezTo>
                  <a:pt x="777" y="3063"/>
                  <a:pt x="763" y="3046"/>
                  <a:pt x="754" y="3032"/>
                </a:cubicBezTo>
                <a:lnTo>
                  <a:pt x="759" y="3019"/>
                </a:lnTo>
                <a:cubicBezTo>
                  <a:pt x="768" y="3010"/>
                  <a:pt x="781" y="3010"/>
                  <a:pt x="799" y="3010"/>
                </a:cubicBezTo>
                <a:close/>
                <a:moveTo>
                  <a:pt x="2158" y="2979"/>
                </a:moveTo>
                <a:cubicBezTo>
                  <a:pt x="2181" y="2992"/>
                  <a:pt x="2199" y="3005"/>
                  <a:pt x="2221" y="3019"/>
                </a:cubicBezTo>
                <a:cubicBezTo>
                  <a:pt x="2208" y="3032"/>
                  <a:pt x="2199" y="3050"/>
                  <a:pt x="2190" y="3063"/>
                </a:cubicBezTo>
                <a:cubicBezTo>
                  <a:pt x="2101" y="3072"/>
                  <a:pt x="2016" y="3072"/>
                  <a:pt x="1931" y="3081"/>
                </a:cubicBezTo>
                <a:cubicBezTo>
                  <a:pt x="1815" y="3059"/>
                  <a:pt x="1699" y="3032"/>
                  <a:pt x="1583" y="3001"/>
                </a:cubicBezTo>
                <a:cubicBezTo>
                  <a:pt x="1739" y="2988"/>
                  <a:pt x="1900" y="2979"/>
                  <a:pt x="2056" y="2979"/>
                </a:cubicBezTo>
                <a:close/>
                <a:moveTo>
                  <a:pt x="1459" y="3019"/>
                </a:moveTo>
                <a:cubicBezTo>
                  <a:pt x="1463" y="3023"/>
                  <a:pt x="1472" y="3032"/>
                  <a:pt x="1481" y="3037"/>
                </a:cubicBezTo>
                <a:cubicBezTo>
                  <a:pt x="1552" y="3054"/>
                  <a:pt x="1619" y="3072"/>
                  <a:pt x="1690" y="3086"/>
                </a:cubicBezTo>
                <a:cubicBezTo>
                  <a:pt x="1583" y="3090"/>
                  <a:pt x="1472" y="3090"/>
                  <a:pt x="1365" y="3090"/>
                </a:cubicBezTo>
                <a:cubicBezTo>
                  <a:pt x="1280" y="3090"/>
                  <a:pt x="1196" y="3090"/>
                  <a:pt x="1111" y="3086"/>
                </a:cubicBezTo>
                <a:lnTo>
                  <a:pt x="1098" y="3081"/>
                </a:lnTo>
                <a:cubicBezTo>
                  <a:pt x="1218" y="3054"/>
                  <a:pt x="1338" y="3032"/>
                  <a:pt x="1459" y="3019"/>
                </a:cubicBezTo>
                <a:close/>
                <a:moveTo>
                  <a:pt x="2390" y="3103"/>
                </a:moveTo>
                <a:cubicBezTo>
                  <a:pt x="2430" y="3121"/>
                  <a:pt x="2475" y="3144"/>
                  <a:pt x="2515" y="3161"/>
                </a:cubicBezTo>
                <a:cubicBezTo>
                  <a:pt x="2417" y="3153"/>
                  <a:pt x="2319" y="3139"/>
                  <a:pt x="2225" y="3126"/>
                </a:cubicBezTo>
                <a:lnTo>
                  <a:pt x="2230" y="3117"/>
                </a:lnTo>
                <a:cubicBezTo>
                  <a:pt x="2283" y="3112"/>
                  <a:pt x="2337" y="3108"/>
                  <a:pt x="2390" y="3103"/>
                </a:cubicBezTo>
                <a:close/>
                <a:moveTo>
                  <a:pt x="866" y="3139"/>
                </a:moveTo>
                <a:cubicBezTo>
                  <a:pt x="941" y="3139"/>
                  <a:pt x="1017" y="3144"/>
                  <a:pt x="1093" y="3144"/>
                </a:cubicBezTo>
                <a:cubicBezTo>
                  <a:pt x="1164" y="3188"/>
                  <a:pt x="1236" y="3228"/>
                  <a:pt x="1307" y="3273"/>
                </a:cubicBezTo>
                <a:cubicBezTo>
                  <a:pt x="1160" y="3242"/>
                  <a:pt x="1017" y="3206"/>
                  <a:pt x="875" y="3166"/>
                </a:cubicBezTo>
                <a:cubicBezTo>
                  <a:pt x="866" y="3157"/>
                  <a:pt x="857" y="3153"/>
                  <a:pt x="848" y="3144"/>
                </a:cubicBezTo>
                <a:lnTo>
                  <a:pt x="866" y="3139"/>
                </a:lnTo>
                <a:close/>
                <a:moveTo>
                  <a:pt x="2203" y="3184"/>
                </a:moveTo>
                <a:lnTo>
                  <a:pt x="2203" y="3184"/>
                </a:lnTo>
                <a:cubicBezTo>
                  <a:pt x="2314" y="3197"/>
                  <a:pt x="2421" y="3210"/>
                  <a:pt x="2533" y="3219"/>
                </a:cubicBezTo>
                <a:cubicBezTo>
                  <a:pt x="2435" y="3233"/>
                  <a:pt x="2341" y="3251"/>
                  <a:pt x="2243" y="3273"/>
                </a:cubicBezTo>
                <a:cubicBezTo>
                  <a:pt x="2230" y="3259"/>
                  <a:pt x="2216" y="3242"/>
                  <a:pt x="2212" y="3224"/>
                </a:cubicBezTo>
                <a:cubicBezTo>
                  <a:pt x="2203" y="3210"/>
                  <a:pt x="2203" y="3197"/>
                  <a:pt x="2203" y="3184"/>
                </a:cubicBezTo>
                <a:close/>
                <a:moveTo>
                  <a:pt x="1472" y="1650"/>
                </a:moveTo>
                <a:lnTo>
                  <a:pt x="1481" y="1655"/>
                </a:lnTo>
                <a:cubicBezTo>
                  <a:pt x="1280" y="1672"/>
                  <a:pt x="1071" y="1690"/>
                  <a:pt x="888" y="1771"/>
                </a:cubicBezTo>
                <a:cubicBezTo>
                  <a:pt x="866" y="1784"/>
                  <a:pt x="843" y="1793"/>
                  <a:pt x="821" y="1806"/>
                </a:cubicBezTo>
                <a:cubicBezTo>
                  <a:pt x="781" y="1815"/>
                  <a:pt x="741" y="1824"/>
                  <a:pt x="696" y="1837"/>
                </a:cubicBezTo>
                <a:cubicBezTo>
                  <a:pt x="674" y="1869"/>
                  <a:pt x="647" y="1900"/>
                  <a:pt x="621" y="1931"/>
                </a:cubicBezTo>
                <a:cubicBezTo>
                  <a:pt x="629" y="1936"/>
                  <a:pt x="634" y="1940"/>
                  <a:pt x="643" y="1944"/>
                </a:cubicBezTo>
                <a:cubicBezTo>
                  <a:pt x="531" y="2065"/>
                  <a:pt x="473" y="2216"/>
                  <a:pt x="460" y="2368"/>
                </a:cubicBezTo>
                <a:cubicBezTo>
                  <a:pt x="384" y="2404"/>
                  <a:pt x="313" y="2444"/>
                  <a:pt x="246" y="2488"/>
                </a:cubicBezTo>
                <a:cubicBezTo>
                  <a:pt x="219" y="2542"/>
                  <a:pt x="193" y="2591"/>
                  <a:pt x="166" y="2644"/>
                </a:cubicBezTo>
                <a:cubicBezTo>
                  <a:pt x="286" y="2725"/>
                  <a:pt x="415" y="2796"/>
                  <a:pt x="554" y="2854"/>
                </a:cubicBezTo>
                <a:lnTo>
                  <a:pt x="567" y="2858"/>
                </a:lnTo>
                <a:cubicBezTo>
                  <a:pt x="603" y="2930"/>
                  <a:pt x="643" y="2992"/>
                  <a:pt x="692" y="3059"/>
                </a:cubicBezTo>
                <a:lnTo>
                  <a:pt x="696" y="3072"/>
                </a:lnTo>
                <a:cubicBezTo>
                  <a:pt x="661" y="3072"/>
                  <a:pt x="621" y="3068"/>
                  <a:pt x="580" y="3063"/>
                </a:cubicBezTo>
                <a:cubicBezTo>
                  <a:pt x="482" y="3028"/>
                  <a:pt x="384" y="2988"/>
                  <a:pt x="291" y="2943"/>
                </a:cubicBezTo>
                <a:cubicBezTo>
                  <a:pt x="224" y="2907"/>
                  <a:pt x="148" y="2872"/>
                  <a:pt x="77" y="2832"/>
                </a:cubicBezTo>
                <a:cubicBezTo>
                  <a:pt x="68" y="2849"/>
                  <a:pt x="63" y="2867"/>
                  <a:pt x="54" y="2885"/>
                </a:cubicBezTo>
                <a:cubicBezTo>
                  <a:pt x="152" y="2943"/>
                  <a:pt x="259" y="2996"/>
                  <a:pt x="366" y="3041"/>
                </a:cubicBezTo>
                <a:cubicBezTo>
                  <a:pt x="251" y="3028"/>
                  <a:pt x="130" y="3001"/>
                  <a:pt x="19" y="2965"/>
                </a:cubicBezTo>
                <a:cubicBezTo>
                  <a:pt x="14" y="2983"/>
                  <a:pt x="5" y="3001"/>
                  <a:pt x="1" y="3019"/>
                </a:cubicBezTo>
                <a:cubicBezTo>
                  <a:pt x="175" y="3072"/>
                  <a:pt x="366" y="3103"/>
                  <a:pt x="554" y="3117"/>
                </a:cubicBezTo>
                <a:cubicBezTo>
                  <a:pt x="580" y="3130"/>
                  <a:pt x="607" y="3139"/>
                  <a:pt x="634" y="3148"/>
                </a:cubicBezTo>
                <a:lnTo>
                  <a:pt x="621" y="3153"/>
                </a:lnTo>
                <a:cubicBezTo>
                  <a:pt x="531" y="3184"/>
                  <a:pt x="447" y="3215"/>
                  <a:pt x="362" y="3251"/>
                </a:cubicBezTo>
                <a:cubicBezTo>
                  <a:pt x="322" y="3264"/>
                  <a:pt x="282" y="3286"/>
                  <a:pt x="246" y="3309"/>
                </a:cubicBezTo>
                <a:lnTo>
                  <a:pt x="366" y="3309"/>
                </a:lnTo>
                <a:cubicBezTo>
                  <a:pt x="389" y="3300"/>
                  <a:pt x="411" y="3291"/>
                  <a:pt x="433" y="3282"/>
                </a:cubicBezTo>
                <a:cubicBezTo>
                  <a:pt x="518" y="3246"/>
                  <a:pt x="607" y="3215"/>
                  <a:pt x="696" y="3188"/>
                </a:cubicBezTo>
                <a:cubicBezTo>
                  <a:pt x="705" y="3184"/>
                  <a:pt x="714" y="3184"/>
                  <a:pt x="723" y="3179"/>
                </a:cubicBezTo>
                <a:cubicBezTo>
                  <a:pt x="759" y="3188"/>
                  <a:pt x="790" y="3202"/>
                  <a:pt x="821" y="3210"/>
                </a:cubicBezTo>
                <a:cubicBezTo>
                  <a:pt x="857" y="3242"/>
                  <a:pt x="888" y="3277"/>
                  <a:pt x="924" y="3309"/>
                </a:cubicBezTo>
                <a:lnTo>
                  <a:pt x="1044" y="3309"/>
                </a:lnTo>
                <a:cubicBezTo>
                  <a:pt x="1022" y="3291"/>
                  <a:pt x="999" y="3273"/>
                  <a:pt x="977" y="3251"/>
                </a:cubicBezTo>
                <a:lnTo>
                  <a:pt x="977" y="3251"/>
                </a:lnTo>
                <a:cubicBezTo>
                  <a:pt x="1004" y="3259"/>
                  <a:pt x="1035" y="3268"/>
                  <a:pt x="1066" y="3277"/>
                </a:cubicBezTo>
                <a:cubicBezTo>
                  <a:pt x="1115" y="3286"/>
                  <a:pt x="1164" y="3300"/>
                  <a:pt x="1213" y="3309"/>
                </a:cubicBezTo>
                <a:lnTo>
                  <a:pt x="1543" y="3309"/>
                </a:lnTo>
                <a:lnTo>
                  <a:pt x="1468" y="3300"/>
                </a:lnTo>
                <a:cubicBezTo>
                  <a:pt x="1383" y="3246"/>
                  <a:pt x="1298" y="3197"/>
                  <a:pt x="1213" y="3148"/>
                </a:cubicBezTo>
                <a:lnTo>
                  <a:pt x="1320" y="3148"/>
                </a:lnTo>
                <a:cubicBezTo>
                  <a:pt x="1490" y="3148"/>
                  <a:pt x="1659" y="3144"/>
                  <a:pt x="1829" y="3139"/>
                </a:cubicBezTo>
                <a:cubicBezTo>
                  <a:pt x="1860" y="3139"/>
                  <a:pt x="1891" y="3135"/>
                  <a:pt x="1922" y="3135"/>
                </a:cubicBezTo>
                <a:cubicBezTo>
                  <a:pt x="1998" y="3148"/>
                  <a:pt x="2069" y="3161"/>
                  <a:pt x="2141" y="3170"/>
                </a:cubicBezTo>
                <a:cubicBezTo>
                  <a:pt x="2136" y="3206"/>
                  <a:pt x="2141" y="3242"/>
                  <a:pt x="2167" y="3273"/>
                </a:cubicBezTo>
                <a:lnTo>
                  <a:pt x="2176" y="3286"/>
                </a:lnTo>
                <a:cubicBezTo>
                  <a:pt x="2145" y="3295"/>
                  <a:pt x="2114" y="3300"/>
                  <a:pt x="2087" y="3309"/>
                </a:cubicBezTo>
                <a:lnTo>
                  <a:pt x="2337" y="3309"/>
                </a:lnTo>
                <a:cubicBezTo>
                  <a:pt x="2466" y="3282"/>
                  <a:pt x="2600" y="3264"/>
                  <a:pt x="2729" y="3251"/>
                </a:cubicBezTo>
                <a:lnTo>
                  <a:pt x="2729" y="3251"/>
                </a:lnTo>
                <a:cubicBezTo>
                  <a:pt x="2711" y="3268"/>
                  <a:pt x="2693" y="3291"/>
                  <a:pt x="2671" y="3309"/>
                </a:cubicBezTo>
                <a:lnTo>
                  <a:pt x="2738" y="3309"/>
                </a:lnTo>
                <a:lnTo>
                  <a:pt x="2738" y="3175"/>
                </a:lnTo>
                <a:lnTo>
                  <a:pt x="2711" y="3175"/>
                </a:lnTo>
                <a:cubicBezTo>
                  <a:pt x="2640" y="3148"/>
                  <a:pt x="2573" y="3121"/>
                  <a:pt x="2506" y="3090"/>
                </a:cubicBezTo>
                <a:cubicBezTo>
                  <a:pt x="2582" y="3081"/>
                  <a:pt x="2658" y="3072"/>
                  <a:pt x="2738" y="3059"/>
                </a:cubicBezTo>
                <a:lnTo>
                  <a:pt x="2738" y="2947"/>
                </a:lnTo>
                <a:cubicBezTo>
                  <a:pt x="2635" y="2916"/>
                  <a:pt x="2537" y="2881"/>
                  <a:pt x="2444" y="2840"/>
                </a:cubicBezTo>
                <a:cubicBezTo>
                  <a:pt x="2462" y="2823"/>
                  <a:pt x="2484" y="2800"/>
                  <a:pt x="2506" y="2778"/>
                </a:cubicBezTo>
                <a:lnTo>
                  <a:pt x="2738" y="2778"/>
                </a:lnTo>
                <a:lnTo>
                  <a:pt x="2738" y="2720"/>
                </a:lnTo>
                <a:cubicBezTo>
                  <a:pt x="2689" y="2720"/>
                  <a:pt x="2635" y="2720"/>
                  <a:pt x="2586" y="2725"/>
                </a:cubicBezTo>
                <a:lnTo>
                  <a:pt x="2564" y="2725"/>
                </a:lnTo>
                <a:lnTo>
                  <a:pt x="2582" y="2707"/>
                </a:lnTo>
                <a:lnTo>
                  <a:pt x="2738" y="2707"/>
                </a:lnTo>
                <a:lnTo>
                  <a:pt x="2738" y="2649"/>
                </a:lnTo>
                <a:cubicBezTo>
                  <a:pt x="2707" y="2649"/>
                  <a:pt x="2676" y="2649"/>
                  <a:pt x="2649" y="2653"/>
                </a:cubicBezTo>
                <a:cubicBezTo>
                  <a:pt x="2676" y="2626"/>
                  <a:pt x="2707" y="2604"/>
                  <a:pt x="2738" y="2582"/>
                </a:cubicBezTo>
                <a:lnTo>
                  <a:pt x="2738" y="2511"/>
                </a:lnTo>
                <a:cubicBezTo>
                  <a:pt x="2702" y="2533"/>
                  <a:pt x="2671" y="2560"/>
                  <a:pt x="2635" y="2582"/>
                </a:cubicBezTo>
                <a:cubicBezTo>
                  <a:pt x="2609" y="2604"/>
                  <a:pt x="2582" y="2631"/>
                  <a:pt x="2555" y="2653"/>
                </a:cubicBezTo>
                <a:lnTo>
                  <a:pt x="2475" y="2653"/>
                </a:lnTo>
                <a:cubicBezTo>
                  <a:pt x="2323" y="2653"/>
                  <a:pt x="2176" y="2649"/>
                  <a:pt x="2029" y="2640"/>
                </a:cubicBezTo>
                <a:lnTo>
                  <a:pt x="1976" y="2640"/>
                </a:lnTo>
                <a:cubicBezTo>
                  <a:pt x="1958" y="2631"/>
                  <a:pt x="1944" y="2626"/>
                  <a:pt x="1931" y="2618"/>
                </a:cubicBezTo>
                <a:cubicBezTo>
                  <a:pt x="2127" y="2506"/>
                  <a:pt x="2355" y="2426"/>
                  <a:pt x="2542" y="2323"/>
                </a:cubicBezTo>
                <a:cubicBezTo>
                  <a:pt x="2569" y="2306"/>
                  <a:pt x="2600" y="2288"/>
                  <a:pt x="2627" y="2270"/>
                </a:cubicBezTo>
                <a:cubicBezTo>
                  <a:pt x="2658" y="2274"/>
                  <a:pt x="2689" y="2283"/>
                  <a:pt x="2725" y="2288"/>
                </a:cubicBezTo>
                <a:lnTo>
                  <a:pt x="2738" y="2297"/>
                </a:lnTo>
                <a:lnTo>
                  <a:pt x="2738" y="2230"/>
                </a:lnTo>
                <a:cubicBezTo>
                  <a:pt x="2729" y="2225"/>
                  <a:pt x="2716" y="2221"/>
                  <a:pt x="2707" y="2216"/>
                </a:cubicBezTo>
                <a:cubicBezTo>
                  <a:pt x="2720" y="2207"/>
                  <a:pt x="2729" y="2199"/>
                  <a:pt x="2738" y="2194"/>
                </a:cubicBezTo>
                <a:lnTo>
                  <a:pt x="2738" y="2118"/>
                </a:lnTo>
                <a:cubicBezTo>
                  <a:pt x="2707" y="2141"/>
                  <a:pt x="2680" y="2163"/>
                  <a:pt x="2649" y="2185"/>
                </a:cubicBezTo>
                <a:cubicBezTo>
                  <a:pt x="2600" y="2163"/>
                  <a:pt x="2555" y="2141"/>
                  <a:pt x="2506" y="2118"/>
                </a:cubicBezTo>
                <a:cubicBezTo>
                  <a:pt x="2457" y="2096"/>
                  <a:pt x="2408" y="2074"/>
                  <a:pt x="2359" y="2051"/>
                </a:cubicBezTo>
                <a:cubicBezTo>
                  <a:pt x="2430" y="2020"/>
                  <a:pt x="2506" y="1989"/>
                  <a:pt x="2586" y="1958"/>
                </a:cubicBezTo>
                <a:cubicBezTo>
                  <a:pt x="2635" y="1940"/>
                  <a:pt x="2684" y="1918"/>
                  <a:pt x="2738" y="1900"/>
                </a:cubicBezTo>
                <a:lnTo>
                  <a:pt x="2738" y="1837"/>
                </a:lnTo>
                <a:cubicBezTo>
                  <a:pt x="2582" y="1895"/>
                  <a:pt x="2435" y="1958"/>
                  <a:pt x="2283" y="2025"/>
                </a:cubicBezTo>
                <a:cubicBezTo>
                  <a:pt x="2239" y="2002"/>
                  <a:pt x="2194" y="1985"/>
                  <a:pt x="2150" y="1967"/>
                </a:cubicBezTo>
                <a:cubicBezTo>
                  <a:pt x="2101" y="1931"/>
                  <a:pt x="2047" y="1895"/>
                  <a:pt x="1994" y="1864"/>
                </a:cubicBezTo>
                <a:cubicBezTo>
                  <a:pt x="2105" y="1811"/>
                  <a:pt x="2221" y="1762"/>
                  <a:pt x="2337" y="1717"/>
                </a:cubicBezTo>
                <a:cubicBezTo>
                  <a:pt x="2471" y="1726"/>
                  <a:pt x="2604" y="1739"/>
                  <a:pt x="2738" y="1757"/>
                </a:cubicBezTo>
                <a:lnTo>
                  <a:pt x="2738" y="1704"/>
                </a:lnTo>
                <a:cubicBezTo>
                  <a:pt x="2649" y="1690"/>
                  <a:pt x="2564" y="1681"/>
                  <a:pt x="2479" y="1672"/>
                </a:cubicBezTo>
                <a:cubicBezTo>
                  <a:pt x="2564" y="1672"/>
                  <a:pt x="2649" y="1677"/>
                  <a:pt x="2738" y="1686"/>
                </a:cubicBezTo>
                <a:lnTo>
                  <a:pt x="2738" y="1650"/>
                </a:lnTo>
                <a:close/>
              </a:path>
            </a:pathLst>
          </a:custGeom>
          <a:solidFill>
            <a:srgbClr val="FCC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7941406" y="4806253"/>
            <a:ext cx="56437" cy="30846"/>
          </a:xfrm>
          <a:custGeom>
            <a:avLst/>
            <a:gdLst/>
            <a:ahLst/>
            <a:cxnLst/>
            <a:rect l="l" t="t" r="r" b="b"/>
            <a:pathLst>
              <a:path w="483" h="264" extrusionOk="0">
                <a:moveTo>
                  <a:pt x="282" y="1"/>
                </a:moveTo>
                <a:lnTo>
                  <a:pt x="282" y="1"/>
                </a:lnTo>
                <a:cubicBezTo>
                  <a:pt x="259" y="23"/>
                  <a:pt x="232" y="46"/>
                  <a:pt x="210" y="68"/>
                </a:cubicBezTo>
                <a:lnTo>
                  <a:pt x="206" y="68"/>
                </a:lnTo>
                <a:cubicBezTo>
                  <a:pt x="183" y="90"/>
                  <a:pt x="166" y="108"/>
                  <a:pt x="143" y="126"/>
                </a:cubicBezTo>
                <a:lnTo>
                  <a:pt x="246" y="121"/>
                </a:lnTo>
                <a:lnTo>
                  <a:pt x="246" y="121"/>
                </a:lnTo>
                <a:cubicBezTo>
                  <a:pt x="197" y="139"/>
                  <a:pt x="143" y="157"/>
                  <a:pt x="94" y="175"/>
                </a:cubicBezTo>
                <a:cubicBezTo>
                  <a:pt x="63" y="206"/>
                  <a:pt x="32" y="237"/>
                  <a:pt x="1" y="264"/>
                </a:cubicBezTo>
                <a:cubicBezTo>
                  <a:pt x="152" y="215"/>
                  <a:pt x="299" y="166"/>
                  <a:pt x="451" y="112"/>
                </a:cubicBezTo>
                <a:cubicBezTo>
                  <a:pt x="482" y="103"/>
                  <a:pt x="478" y="59"/>
                  <a:pt x="442" y="59"/>
                </a:cubicBezTo>
                <a:lnTo>
                  <a:pt x="438" y="59"/>
                </a:lnTo>
                <a:cubicBezTo>
                  <a:pt x="384" y="63"/>
                  <a:pt x="331" y="63"/>
                  <a:pt x="273" y="68"/>
                </a:cubicBezTo>
                <a:cubicBezTo>
                  <a:pt x="277" y="46"/>
                  <a:pt x="277" y="23"/>
                  <a:pt x="282" y="1"/>
                </a:cubicBezTo>
                <a:close/>
              </a:path>
            </a:pathLst>
          </a:custGeom>
          <a:solidFill>
            <a:srgbClr val="FCC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8094249" y="-95675"/>
            <a:ext cx="1159109" cy="915362"/>
          </a:xfrm>
          <a:custGeom>
            <a:avLst/>
            <a:gdLst/>
            <a:ahLst/>
            <a:cxnLst/>
            <a:rect l="l" t="t" r="r" b="b"/>
            <a:pathLst>
              <a:path w="12188" h="9625" extrusionOk="0">
                <a:moveTo>
                  <a:pt x="11564" y="1"/>
                </a:moveTo>
                <a:cubicBezTo>
                  <a:pt x="11582" y="505"/>
                  <a:pt x="11591" y="1008"/>
                  <a:pt x="11577" y="1508"/>
                </a:cubicBezTo>
                <a:cubicBezTo>
                  <a:pt x="11524" y="3585"/>
                  <a:pt x="11033" y="5778"/>
                  <a:pt x="9478" y="7263"/>
                </a:cubicBezTo>
                <a:cubicBezTo>
                  <a:pt x="8598" y="8099"/>
                  <a:pt x="7302" y="8591"/>
                  <a:pt x="6062" y="8591"/>
                </a:cubicBezTo>
                <a:cubicBezTo>
                  <a:pt x="5108" y="8591"/>
                  <a:pt x="4188" y="8300"/>
                  <a:pt x="3518" y="7651"/>
                </a:cubicBezTo>
                <a:cubicBezTo>
                  <a:pt x="2889" y="7035"/>
                  <a:pt x="2559" y="6215"/>
                  <a:pt x="2269" y="5408"/>
                </a:cubicBezTo>
                <a:cubicBezTo>
                  <a:pt x="1650" y="3652"/>
                  <a:pt x="1159" y="1855"/>
                  <a:pt x="803" y="37"/>
                </a:cubicBezTo>
                <a:lnTo>
                  <a:pt x="0" y="37"/>
                </a:lnTo>
                <a:cubicBezTo>
                  <a:pt x="54" y="585"/>
                  <a:pt x="94" y="1133"/>
                  <a:pt x="179" y="1681"/>
                </a:cubicBezTo>
                <a:cubicBezTo>
                  <a:pt x="268" y="2230"/>
                  <a:pt x="424" y="2751"/>
                  <a:pt x="629" y="3268"/>
                </a:cubicBezTo>
                <a:cubicBezTo>
                  <a:pt x="994" y="4200"/>
                  <a:pt x="1418" y="5105"/>
                  <a:pt x="1815" y="6023"/>
                </a:cubicBezTo>
                <a:cubicBezTo>
                  <a:pt x="2122" y="6746"/>
                  <a:pt x="2421" y="7486"/>
                  <a:pt x="2871" y="8132"/>
                </a:cubicBezTo>
                <a:cubicBezTo>
                  <a:pt x="3339" y="8796"/>
                  <a:pt x="4003" y="9322"/>
                  <a:pt x="4801" y="9518"/>
                </a:cubicBezTo>
                <a:cubicBezTo>
                  <a:pt x="5097" y="9592"/>
                  <a:pt x="5398" y="9625"/>
                  <a:pt x="5698" y="9625"/>
                </a:cubicBezTo>
                <a:cubicBezTo>
                  <a:pt x="6367" y="9625"/>
                  <a:pt x="7036" y="9461"/>
                  <a:pt x="7654" y="9215"/>
                </a:cubicBezTo>
                <a:cubicBezTo>
                  <a:pt x="8510" y="8876"/>
                  <a:pt x="9331" y="8373"/>
                  <a:pt x="9995" y="7735"/>
                </a:cubicBezTo>
                <a:cubicBezTo>
                  <a:pt x="11207" y="6576"/>
                  <a:pt x="11791" y="4994"/>
                  <a:pt x="12019" y="3362"/>
                </a:cubicBezTo>
                <a:cubicBezTo>
                  <a:pt x="12175" y="2248"/>
                  <a:pt x="12188" y="1124"/>
                  <a:pt x="12184" y="1"/>
                </a:cubicBezTo>
                <a:close/>
              </a:path>
            </a:pathLst>
          </a:custGeom>
          <a:solidFill>
            <a:srgbClr val="D665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6100" y="365150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2352300" y="3214439"/>
            <a:ext cx="1738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2352300" y="3524517"/>
            <a:ext cx="1738200" cy="8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5053500" y="1807525"/>
            <a:ext cx="17382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5053500" y="2393676"/>
            <a:ext cx="1738200" cy="8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6100" y="365150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1041180" y="790427"/>
            <a:ext cx="6618895" cy="3757622"/>
          </a:xfrm>
          <a:custGeom>
            <a:avLst/>
            <a:gdLst/>
            <a:ahLst/>
            <a:cxnLst/>
            <a:rect l="l" t="t" r="r" b="b"/>
            <a:pathLst>
              <a:path w="224903" h="127680" extrusionOk="0">
                <a:moveTo>
                  <a:pt x="205633" y="99999"/>
                </a:moveTo>
                <a:cubicBezTo>
                  <a:pt x="205632" y="100000"/>
                  <a:pt x="205631" y="100001"/>
                  <a:pt x="205630" y="100002"/>
                </a:cubicBezTo>
                <a:lnTo>
                  <a:pt x="205630" y="100002"/>
                </a:lnTo>
                <a:cubicBezTo>
                  <a:pt x="205631" y="100001"/>
                  <a:pt x="205632" y="100000"/>
                  <a:pt x="205633" y="99999"/>
                </a:cubicBezTo>
                <a:close/>
                <a:moveTo>
                  <a:pt x="194445" y="109419"/>
                </a:moveTo>
                <a:cubicBezTo>
                  <a:pt x="194164" y="109848"/>
                  <a:pt x="193503" y="110278"/>
                  <a:pt x="192710" y="110691"/>
                </a:cubicBezTo>
                <a:cubicBezTo>
                  <a:pt x="193189" y="110262"/>
                  <a:pt x="193751" y="109832"/>
                  <a:pt x="194445" y="109419"/>
                </a:cubicBezTo>
                <a:close/>
                <a:moveTo>
                  <a:pt x="192032" y="110113"/>
                </a:moveTo>
                <a:lnTo>
                  <a:pt x="192032" y="110113"/>
                </a:lnTo>
                <a:cubicBezTo>
                  <a:pt x="192148" y="110245"/>
                  <a:pt x="191900" y="110708"/>
                  <a:pt x="191570" y="111220"/>
                </a:cubicBezTo>
                <a:cubicBezTo>
                  <a:pt x="191140" y="111385"/>
                  <a:pt x="190710" y="111567"/>
                  <a:pt x="190297" y="111716"/>
                </a:cubicBezTo>
                <a:cubicBezTo>
                  <a:pt x="190396" y="111551"/>
                  <a:pt x="190495" y="111385"/>
                  <a:pt x="190578" y="111220"/>
                </a:cubicBezTo>
                <a:cubicBezTo>
                  <a:pt x="191074" y="110857"/>
                  <a:pt x="191553" y="110493"/>
                  <a:pt x="192032" y="110113"/>
                </a:cubicBezTo>
                <a:close/>
                <a:moveTo>
                  <a:pt x="74235" y="113815"/>
                </a:moveTo>
                <a:lnTo>
                  <a:pt x="74235" y="113815"/>
                </a:lnTo>
                <a:cubicBezTo>
                  <a:pt x="74362" y="113826"/>
                  <a:pt x="74480" y="113830"/>
                  <a:pt x="74590" y="113831"/>
                </a:cubicBezTo>
                <a:lnTo>
                  <a:pt x="74590" y="113831"/>
                </a:lnTo>
                <a:lnTo>
                  <a:pt x="74235" y="113815"/>
                </a:lnTo>
                <a:close/>
                <a:moveTo>
                  <a:pt x="143264" y="125449"/>
                </a:moveTo>
                <a:cubicBezTo>
                  <a:pt x="143760" y="125449"/>
                  <a:pt x="144272" y="125680"/>
                  <a:pt x="145049" y="125879"/>
                </a:cubicBezTo>
                <a:cubicBezTo>
                  <a:pt x="144768" y="125879"/>
                  <a:pt x="144405" y="125895"/>
                  <a:pt x="144025" y="125895"/>
                </a:cubicBezTo>
                <a:cubicBezTo>
                  <a:pt x="143413" y="125895"/>
                  <a:pt x="142769" y="125846"/>
                  <a:pt x="142488" y="125631"/>
                </a:cubicBezTo>
                <a:cubicBezTo>
                  <a:pt x="142769" y="125498"/>
                  <a:pt x="143016" y="125449"/>
                  <a:pt x="143264" y="125449"/>
                </a:cubicBezTo>
                <a:close/>
                <a:moveTo>
                  <a:pt x="193801" y="1"/>
                </a:moveTo>
                <a:cubicBezTo>
                  <a:pt x="193751" y="100"/>
                  <a:pt x="193503" y="116"/>
                  <a:pt x="193140" y="166"/>
                </a:cubicBezTo>
                <a:cubicBezTo>
                  <a:pt x="192776" y="232"/>
                  <a:pt x="192280" y="282"/>
                  <a:pt x="191751" y="315"/>
                </a:cubicBezTo>
                <a:cubicBezTo>
                  <a:pt x="190694" y="447"/>
                  <a:pt x="189454" y="662"/>
                  <a:pt x="188578" y="943"/>
                </a:cubicBezTo>
                <a:cubicBezTo>
                  <a:pt x="188694" y="1042"/>
                  <a:pt x="188909" y="1075"/>
                  <a:pt x="189190" y="1075"/>
                </a:cubicBezTo>
                <a:cubicBezTo>
                  <a:pt x="189289" y="1075"/>
                  <a:pt x="189405" y="1075"/>
                  <a:pt x="189520" y="1058"/>
                </a:cubicBezTo>
                <a:cubicBezTo>
                  <a:pt x="189967" y="1025"/>
                  <a:pt x="190529" y="992"/>
                  <a:pt x="191123" y="910"/>
                </a:cubicBezTo>
                <a:cubicBezTo>
                  <a:pt x="191421" y="860"/>
                  <a:pt x="191735" y="844"/>
                  <a:pt x="192049" y="827"/>
                </a:cubicBezTo>
                <a:cubicBezTo>
                  <a:pt x="192363" y="794"/>
                  <a:pt x="192677" y="778"/>
                  <a:pt x="192991" y="761"/>
                </a:cubicBezTo>
                <a:cubicBezTo>
                  <a:pt x="193189" y="744"/>
                  <a:pt x="193387" y="744"/>
                  <a:pt x="193586" y="744"/>
                </a:cubicBezTo>
                <a:lnTo>
                  <a:pt x="194660" y="744"/>
                </a:lnTo>
                <a:cubicBezTo>
                  <a:pt x="194627" y="943"/>
                  <a:pt x="194396" y="1125"/>
                  <a:pt x="194015" y="1273"/>
                </a:cubicBezTo>
                <a:cubicBezTo>
                  <a:pt x="193883" y="1323"/>
                  <a:pt x="193718" y="1372"/>
                  <a:pt x="193536" y="1422"/>
                </a:cubicBezTo>
                <a:cubicBezTo>
                  <a:pt x="192991" y="1372"/>
                  <a:pt x="192462" y="1339"/>
                  <a:pt x="191917" y="1339"/>
                </a:cubicBezTo>
                <a:cubicBezTo>
                  <a:pt x="188264" y="1339"/>
                  <a:pt x="184678" y="2529"/>
                  <a:pt x="181142" y="4000"/>
                </a:cubicBezTo>
                <a:cubicBezTo>
                  <a:pt x="178448" y="4843"/>
                  <a:pt x="171805" y="8363"/>
                  <a:pt x="167508" y="9107"/>
                </a:cubicBezTo>
                <a:cubicBezTo>
                  <a:pt x="166963" y="9404"/>
                  <a:pt x="166120" y="9801"/>
                  <a:pt x="165938" y="9999"/>
                </a:cubicBezTo>
                <a:cubicBezTo>
                  <a:pt x="160699" y="11519"/>
                  <a:pt x="155295" y="12610"/>
                  <a:pt x="149825" y="13469"/>
                </a:cubicBezTo>
                <a:cubicBezTo>
                  <a:pt x="149875" y="13387"/>
                  <a:pt x="149858" y="13321"/>
                  <a:pt x="149776" y="13255"/>
                </a:cubicBezTo>
                <a:lnTo>
                  <a:pt x="147710" y="13800"/>
                </a:lnTo>
                <a:cubicBezTo>
                  <a:pt x="147627" y="13800"/>
                  <a:pt x="147545" y="13816"/>
                  <a:pt x="147462" y="13833"/>
                </a:cubicBezTo>
                <a:cubicBezTo>
                  <a:pt x="147528" y="13717"/>
                  <a:pt x="148173" y="13453"/>
                  <a:pt x="147578" y="13453"/>
                </a:cubicBezTo>
                <a:lnTo>
                  <a:pt x="147561" y="13453"/>
                </a:lnTo>
                <a:cubicBezTo>
                  <a:pt x="147528" y="13602"/>
                  <a:pt x="147231" y="13767"/>
                  <a:pt x="146768" y="13932"/>
                </a:cubicBezTo>
                <a:cubicBezTo>
                  <a:pt x="145611" y="14097"/>
                  <a:pt x="144454" y="14263"/>
                  <a:pt x="143297" y="14411"/>
                </a:cubicBezTo>
                <a:cubicBezTo>
                  <a:pt x="143248" y="14411"/>
                  <a:pt x="143182" y="14411"/>
                  <a:pt x="143116" y="14395"/>
                </a:cubicBezTo>
                <a:cubicBezTo>
                  <a:pt x="143066" y="14411"/>
                  <a:pt x="143016" y="14428"/>
                  <a:pt x="142967" y="14444"/>
                </a:cubicBezTo>
                <a:cubicBezTo>
                  <a:pt x="142025" y="14577"/>
                  <a:pt x="141083" y="14692"/>
                  <a:pt x="140141" y="14808"/>
                </a:cubicBezTo>
                <a:lnTo>
                  <a:pt x="140042" y="14808"/>
                </a:lnTo>
                <a:cubicBezTo>
                  <a:pt x="139959" y="14808"/>
                  <a:pt x="139843" y="14808"/>
                  <a:pt x="139711" y="14825"/>
                </a:cubicBezTo>
                <a:cubicBezTo>
                  <a:pt x="139496" y="14891"/>
                  <a:pt x="139232" y="14907"/>
                  <a:pt x="139001" y="14957"/>
                </a:cubicBezTo>
                <a:cubicBezTo>
                  <a:pt x="133349" y="15651"/>
                  <a:pt x="127713" y="16262"/>
                  <a:pt x="122210" y="17072"/>
                </a:cubicBezTo>
                <a:cubicBezTo>
                  <a:pt x="103817" y="19749"/>
                  <a:pt x="85407" y="22426"/>
                  <a:pt x="67014" y="25104"/>
                </a:cubicBezTo>
                <a:cubicBezTo>
                  <a:pt x="65328" y="25352"/>
                  <a:pt x="63659" y="25599"/>
                  <a:pt x="61973" y="25864"/>
                </a:cubicBezTo>
                <a:cubicBezTo>
                  <a:pt x="60998" y="25616"/>
                  <a:pt x="59957" y="25368"/>
                  <a:pt x="60040" y="24938"/>
                </a:cubicBezTo>
                <a:lnTo>
                  <a:pt x="60040" y="24938"/>
                </a:lnTo>
                <a:cubicBezTo>
                  <a:pt x="57776" y="26112"/>
                  <a:pt x="53429" y="24790"/>
                  <a:pt x="49711" y="26723"/>
                </a:cubicBezTo>
                <a:cubicBezTo>
                  <a:pt x="48802" y="26723"/>
                  <a:pt x="50389" y="26294"/>
                  <a:pt x="49876" y="26178"/>
                </a:cubicBezTo>
                <a:lnTo>
                  <a:pt x="49876" y="26178"/>
                </a:lnTo>
                <a:cubicBezTo>
                  <a:pt x="48967" y="26756"/>
                  <a:pt x="47777" y="27103"/>
                  <a:pt x="45497" y="27434"/>
                </a:cubicBezTo>
                <a:lnTo>
                  <a:pt x="45728" y="27269"/>
                </a:lnTo>
                <a:lnTo>
                  <a:pt x="45728" y="27269"/>
                </a:lnTo>
                <a:cubicBezTo>
                  <a:pt x="44175" y="27665"/>
                  <a:pt x="42836" y="27996"/>
                  <a:pt x="41597" y="28310"/>
                </a:cubicBezTo>
                <a:cubicBezTo>
                  <a:pt x="40969" y="28458"/>
                  <a:pt x="40374" y="28607"/>
                  <a:pt x="39779" y="28756"/>
                </a:cubicBezTo>
                <a:cubicBezTo>
                  <a:pt x="39200" y="28905"/>
                  <a:pt x="38622" y="29053"/>
                  <a:pt x="38027" y="29202"/>
                </a:cubicBezTo>
                <a:cubicBezTo>
                  <a:pt x="35697" y="29814"/>
                  <a:pt x="33251" y="30475"/>
                  <a:pt x="29814" y="31780"/>
                </a:cubicBezTo>
                <a:lnTo>
                  <a:pt x="30491" y="31978"/>
                </a:lnTo>
                <a:cubicBezTo>
                  <a:pt x="29037" y="32557"/>
                  <a:pt x="28673" y="32540"/>
                  <a:pt x="27946" y="32755"/>
                </a:cubicBezTo>
                <a:cubicBezTo>
                  <a:pt x="27715" y="33020"/>
                  <a:pt x="27682" y="33119"/>
                  <a:pt x="27814" y="33119"/>
                </a:cubicBezTo>
                <a:cubicBezTo>
                  <a:pt x="28012" y="33119"/>
                  <a:pt x="28657" y="32821"/>
                  <a:pt x="29318" y="32557"/>
                </a:cubicBezTo>
                <a:cubicBezTo>
                  <a:pt x="29962" y="32292"/>
                  <a:pt x="30624" y="32028"/>
                  <a:pt x="30871" y="32028"/>
                </a:cubicBezTo>
                <a:cubicBezTo>
                  <a:pt x="31020" y="32028"/>
                  <a:pt x="31037" y="32111"/>
                  <a:pt x="30805" y="32375"/>
                </a:cubicBezTo>
                <a:lnTo>
                  <a:pt x="30789" y="32375"/>
                </a:lnTo>
                <a:cubicBezTo>
                  <a:pt x="30227" y="32375"/>
                  <a:pt x="29318" y="32639"/>
                  <a:pt x="28244" y="33053"/>
                </a:cubicBezTo>
                <a:cubicBezTo>
                  <a:pt x="27715" y="33267"/>
                  <a:pt x="27137" y="33532"/>
                  <a:pt x="26542" y="33813"/>
                </a:cubicBezTo>
                <a:cubicBezTo>
                  <a:pt x="26244" y="33962"/>
                  <a:pt x="25947" y="34094"/>
                  <a:pt x="25649" y="34242"/>
                </a:cubicBezTo>
                <a:cubicBezTo>
                  <a:pt x="25352" y="34391"/>
                  <a:pt x="25054" y="34556"/>
                  <a:pt x="24757" y="34722"/>
                </a:cubicBezTo>
                <a:cubicBezTo>
                  <a:pt x="24162" y="35036"/>
                  <a:pt x="23567" y="35350"/>
                  <a:pt x="23022" y="35647"/>
                </a:cubicBezTo>
                <a:cubicBezTo>
                  <a:pt x="22460" y="35945"/>
                  <a:pt x="21947" y="36259"/>
                  <a:pt x="21468" y="36507"/>
                </a:cubicBezTo>
                <a:cubicBezTo>
                  <a:pt x="20989" y="36754"/>
                  <a:pt x="20543" y="36969"/>
                  <a:pt x="20179" y="37101"/>
                </a:cubicBezTo>
                <a:cubicBezTo>
                  <a:pt x="19816" y="37234"/>
                  <a:pt x="19535" y="37333"/>
                  <a:pt x="19303" y="37333"/>
                </a:cubicBezTo>
                <a:lnTo>
                  <a:pt x="19287" y="37333"/>
                </a:lnTo>
                <a:cubicBezTo>
                  <a:pt x="17254" y="38738"/>
                  <a:pt x="20146" y="37333"/>
                  <a:pt x="18163" y="38754"/>
                </a:cubicBezTo>
                <a:lnTo>
                  <a:pt x="17469" y="38919"/>
                </a:lnTo>
                <a:lnTo>
                  <a:pt x="17204" y="39580"/>
                </a:lnTo>
                <a:cubicBezTo>
                  <a:pt x="16560" y="40060"/>
                  <a:pt x="16031" y="40357"/>
                  <a:pt x="15634" y="40522"/>
                </a:cubicBezTo>
                <a:cubicBezTo>
                  <a:pt x="15370" y="40638"/>
                  <a:pt x="15155" y="40688"/>
                  <a:pt x="15023" y="40688"/>
                </a:cubicBezTo>
                <a:cubicBezTo>
                  <a:pt x="14957" y="40688"/>
                  <a:pt x="14907" y="40688"/>
                  <a:pt x="14874" y="40655"/>
                </a:cubicBezTo>
                <a:cubicBezTo>
                  <a:pt x="15188" y="40423"/>
                  <a:pt x="15684" y="39878"/>
                  <a:pt x="15998" y="39597"/>
                </a:cubicBezTo>
                <a:lnTo>
                  <a:pt x="15998" y="39597"/>
                </a:lnTo>
                <a:cubicBezTo>
                  <a:pt x="15073" y="40142"/>
                  <a:pt x="13949" y="41134"/>
                  <a:pt x="13056" y="42092"/>
                </a:cubicBezTo>
                <a:cubicBezTo>
                  <a:pt x="12594" y="42555"/>
                  <a:pt x="12197" y="43018"/>
                  <a:pt x="11867" y="43381"/>
                </a:cubicBezTo>
                <a:cubicBezTo>
                  <a:pt x="11586" y="43712"/>
                  <a:pt x="11354" y="43943"/>
                  <a:pt x="11206" y="44092"/>
                </a:cubicBezTo>
                <a:cubicBezTo>
                  <a:pt x="11767" y="43580"/>
                  <a:pt x="12329" y="43051"/>
                  <a:pt x="12924" y="42572"/>
                </a:cubicBezTo>
                <a:lnTo>
                  <a:pt x="12924" y="42572"/>
                </a:lnTo>
                <a:cubicBezTo>
                  <a:pt x="10611" y="45001"/>
                  <a:pt x="8181" y="47860"/>
                  <a:pt x="6198" y="51000"/>
                </a:cubicBezTo>
                <a:cubicBezTo>
                  <a:pt x="4199" y="54107"/>
                  <a:pt x="2662" y="57544"/>
                  <a:pt x="1934" y="60733"/>
                </a:cubicBezTo>
                <a:cubicBezTo>
                  <a:pt x="2050" y="60601"/>
                  <a:pt x="2166" y="60469"/>
                  <a:pt x="2298" y="60337"/>
                </a:cubicBezTo>
                <a:lnTo>
                  <a:pt x="2298" y="60337"/>
                </a:lnTo>
                <a:cubicBezTo>
                  <a:pt x="2001" y="61543"/>
                  <a:pt x="1786" y="62386"/>
                  <a:pt x="1620" y="63047"/>
                </a:cubicBezTo>
                <a:cubicBezTo>
                  <a:pt x="1439" y="63708"/>
                  <a:pt x="1323" y="64204"/>
                  <a:pt x="1158" y="64716"/>
                </a:cubicBezTo>
                <a:cubicBezTo>
                  <a:pt x="877" y="65724"/>
                  <a:pt x="513" y="66815"/>
                  <a:pt x="414" y="69575"/>
                </a:cubicBezTo>
                <a:lnTo>
                  <a:pt x="381" y="69377"/>
                </a:lnTo>
                <a:lnTo>
                  <a:pt x="381" y="69377"/>
                </a:lnTo>
                <a:cubicBezTo>
                  <a:pt x="447" y="69922"/>
                  <a:pt x="530" y="70566"/>
                  <a:pt x="563" y="71260"/>
                </a:cubicBezTo>
                <a:cubicBezTo>
                  <a:pt x="629" y="71955"/>
                  <a:pt x="645" y="72698"/>
                  <a:pt x="712" y="73442"/>
                </a:cubicBezTo>
                <a:cubicBezTo>
                  <a:pt x="645" y="73244"/>
                  <a:pt x="612" y="73161"/>
                  <a:pt x="563" y="73161"/>
                </a:cubicBezTo>
                <a:cubicBezTo>
                  <a:pt x="480" y="73161"/>
                  <a:pt x="431" y="73607"/>
                  <a:pt x="381" y="74037"/>
                </a:cubicBezTo>
                <a:cubicBezTo>
                  <a:pt x="331" y="74417"/>
                  <a:pt x="298" y="74781"/>
                  <a:pt x="216" y="74781"/>
                </a:cubicBezTo>
                <a:cubicBezTo>
                  <a:pt x="166" y="74781"/>
                  <a:pt x="100" y="74648"/>
                  <a:pt x="1" y="74301"/>
                </a:cubicBezTo>
                <a:lnTo>
                  <a:pt x="1" y="74301"/>
                </a:lnTo>
                <a:cubicBezTo>
                  <a:pt x="150" y="74979"/>
                  <a:pt x="249" y="75541"/>
                  <a:pt x="365" y="75987"/>
                </a:cubicBezTo>
                <a:cubicBezTo>
                  <a:pt x="480" y="76433"/>
                  <a:pt x="579" y="76780"/>
                  <a:pt x="662" y="77061"/>
                </a:cubicBezTo>
                <a:cubicBezTo>
                  <a:pt x="827" y="77606"/>
                  <a:pt x="959" y="77871"/>
                  <a:pt x="1075" y="78086"/>
                </a:cubicBezTo>
                <a:cubicBezTo>
                  <a:pt x="1307" y="78482"/>
                  <a:pt x="1505" y="78664"/>
                  <a:pt x="2397" y="80267"/>
                </a:cubicBezTo>
                <a:lnTo>
                  <a:pt x="2348" y="81143"/>
                </a:lnTo>
                <a:cubicBezTo>
                  <a:pt x="2711" y="81672"/>
                  <a:pt x="2926" y="81936"/>
                  <a:pt x="3207" y="82382"/>
                </a:cubicBezTo>
                <a:cubicBezTo>
                  <a:pt x="3356" y="82597"/>
                  <a:pt x="3521" y="82862"/>
                  <a:pt x="3719" y="83209"/>
                </a:cubicBezTo>
                <a:cubicBezTo>
                  <a:pt x="3802" y="83391"/>
                  <a:pt x="3918" y="83605"/>
                  <a:pt x="4050" y="83837"/>
                </a:cubicBezTo>
                <a:cubicBezTo>
                  <a:pt x="4165" y="84068"/>
                  <a:pt x="4298" y="84332"/>
                  <a:pt x="4479" y="84613"/>
                </a:cubicBezTo>
                <a:cubicBezTo>
                  <a:pt x="4182" y="84233"/>
                  <a:pt x="4050" y="84085"/>
                  <a:pt x="3984" y="84085"/>
                </a:cubicBezTo>
                <a:lnTo>
                  <a:pt x="3967" y="84085"/>
                </a:lnTo>
                <a:cubicBezTo>
                  <a:pt x="3901" y="84134"/>
                  <a:pt x="3918" y="84349"/>
                  <a:pt x="3967" y="84564"/>
                </a:cubicBezTo>
                <a:cubicBezTo>
                  <a:pt x="4000" y="84779"/>
                  <a:pt x="4017" y="85010"/>
                  <a:pt x="3918" y="85010"/>
                </a:cubicBezTo>
                <a:cubicBezTo>
                  <a:pt x="3818" y="85010"/>
                  <a:pt x="3637" y="84828"/>
                  <a:pt x="3290" y="84349"/>
                </a:cubicBezTo>
                <a:lnTo>
                  <a:pt x="3290" y="84349"/>
                </a:lnTo>
                <a:cubicBezTo>
                  <a:pt x="4248" y="87142"/>
                  <a:pt x="5702" y="88844"/>
                  <a:pt x="6876" y="90166"/>
                </a:cubicBezTo>
                <a:cubicBezTo>
                  <a:pt x="7487" y="90811"/>
                  <a:pt x="8033" y="91373"/>
                  <a:pt x="8479" y="91934"/>
                </a:cubicBezTo>
                <a:cubicBezTo>
                  <a:pt x="8958" y="92480"/>
                  <a:pt x="9322" y="93042"/>
                  <a:pt x="9586" y="93736"/>
                </a:cubicBezTo>
                <a:cubicBezTo>
                  <a:pt x="9850" y="93851"/>
                  <a:pt x="10032" y="93917"/>
                  <a:pt x="10131" y="93917"/>
                </a:cubicBezTo>
                <a:cubicBezTo>
                  <a:pt x="10528" y="93917"/>
                  <a:pt x="9867" y="93141"/>
                  <a:pt x="9156" y="92314"/>
                </a:cubicBezTo>
                <a:cubicBezTo>
                  <a:pt x="8694" y="91802"/>
                  <a:pt x="8231" y="91240"/>
                  <a:pt x="7933" y="90877"/>
                </a:cubicBezTo>
                <a:cubicBezTo>
                  <a:pt x="7735" y="90645"/>
                  <a:pt x="7619" y="90480"/>
                  <a:pt x="7652" y="90480"/>
                </a:cubicBezTo>
                <a:cubicBezTo>
                  <a:pt x="7652" y="90480"/>
                  <a:pt x="7702" y="90530"/>
                  <a:pt x="7801" y="90612"/>
                </a:cubicBezTo>
                <a:cubicBezTo>
                  <a:pt x="7702" y="90397"/>
                  <a:pt x="7702" y="90298"/>
                  <a:pt x="7785" y="90298"/>
                </a:cubicBezTo>
                <a:cubicBezTo>
                  <a:pt x="7917" y="90298"/>
                  <a:pt x="8264" y="90563"/>
                  <a:pt x="8694" y="90959"/>
                </a:cubicBezTo>
                <a:cubicBezTo>
                  <a:pt x="9024" y="91273"/>
                  <a:pt x="9454" y="91637"/>
                  <a:pt x="9834" y="92017"/>
                </a:cubicBezTo>
                <a:cubicBezTo>
                  <a:pt x="10231" y="92381"/>
                  <a:pt x="10594" y="92794"/>
                  <a:pt x="10908" y="93108"/>
                </a:cubicBezTo>
                <a:cubicBezTo>
                  <a:pt x="11536" y="93719"/>
                  <a:pt x="11867" y="94496"/>
                  <a:pt x="12528" y="95454"/>
                </a:cubicBezTo>
                <a:cubicBezTo>
                  <a:pt x="12842" y="95934"/>
                  <a:pt x="13238" y="96479"/>
                  <a:pt x="13800" y="97057"/>
                </a:cubicBezTo>
                <a:cubicBezTo>
                  <a:pt x="14081" y="97338"/>
                  <a:pt x="14395" y="97652"/>
                  <a:pt x="14759" y="97966"/>
                </a:cubicBezTo>
                <a:cubicBezTo>
                  <a:pt x="15122" y="98264"/>
                  <a:pt x="15519" y="98561"/>
                  <a:pt x="15965" y="98875"/>
                </a:cubicBezTo>
                <a:cubicBezTo>
                  <a:pt x="15651" y="98660"/>
                  <a:pt x="15568" y="98677"/>
                  <a:pt x="15221" y="98429"/>
                </a:cubicBezTo>
                <a:lnTo>
                  <a:pt x="15221" y="98429"/>
                </a:lnTo>
                <a:cubicBezTo>
                  <a:pt x="15849" y="99024"/>
                  <a:pt x="16593" y="99454"/>
                  <a:pt x="17386" y="99867"/>
                </a:cubicBezTo>
                <a:cubicBezTo>
                  <a:pt x="17783" y="100082"/>
                  <a:pt x="18179" y="100313"/>
                  <a:pt x="18593" y="100561"/>
                </a:cubicBezTo>
                <a:cubicBezTo>
                  <a:pt x="19006" y="100809"/>
                  <a:pt x="19419" y="101090"/>
                  <a:pt x="19832" y="101453"/>
                </a:cubicBezTo>
                <a:cubicBezTo>
                  <a:pt x="20477" y="101503"/>
                  <a:pt x="21088" y="101800"/>
                  <a:pt x="21600" y="102065"/>
                </a:cubicBezTo>
                <a:cubicBezTo>
                  <a:pt x="21947" y="102230"/>
                  <a:pt x="22245" y="102379"/>
                  <a:pt x="22509" y="102379"/>
                </a:cubicBezTo>
                <a:cubicBezTo>
                  <a:pt x="22641" y="102379"/>
                  <a:pt x="22757" y="102329"/>
                  <a:pt x="22873" y="102247"/>
                </a:cubicBezTo>
                <a:cubicBezTo>
                  <a:pt x="22228" y="101966"/>
                  <a:pt x="21617" y="101652"/>
                  <a:pt x="20972" y="101371"/>
                </a:cubicBezTo>
                <a:cubicBezTo>
                  <a:pt x="20344" y="101073"/>
                  <a:pt x="19733" y="100726"/>
                  <a:pt x="19105" y="100412"/>
                </a:cubicBezTo>
                <a:lnTo>
                  <a:pt x="19105" y="100412"/>
                </a:lnTo>
                <a:cubicBezTo>
                  <a:pt x="19650" y="100660"/>
                  <a:pt x="20196" y="100875"/>
                  <a:pt x="20774" y="101073"/>
                </a:cubicBezTo>
                <a:cubicBezTo>
                  <a:pt x="21352" y="101272"/>
                  <a:pt x="21947" y="101453"/>
                  <a:pt x="22592" y="101668"/>
                </a:cubicBezTo>
                <a:cubicBezTo>
                  <a:pt x="23220" y="101883"/>
                  <a:pt x="23897" y="102098"/>
                  <a:pt x="24625" y="102412"/>
                </a:cubicBezTo>
                <a:cubicBezTo>
                  <a:pt x="25352" y="102709"/>
                  <a:pt x="26128" y="103056"/>
                  <a:pt x="26988" y="103519"/>
                </a:cubicBezTo>
                <a:lnTo>
                  <a:pt x="26905" y="103519"/>
                </a:lnTo>
                <a:cubicBezTo>
                  <a:pt x="26492" y="103519"/>
                  <a:pt x="25467" y="103271"/>
                  <a:pt x="24740" y="103089"/>
                </a:cubicBezTo>
                <a:lnTo>
                  <a:pt x="24740" y="103089"/>
                </a:lnTo>
                <a:cubicBezTo>
                  <a:pt x="25699" y="103734"/>
                  <a:pt x="26806" y="103800"/>
                  <a:pt x="27831" y="104411"/>
                </a:cubicBezTo>
                <a:cubicBezTo>
                  <a:pt x="27765" y="104478"/>
                  <a:pt x="27649" y="104511"/>
                  <a:pt x="27484" y="104511"/>
                </a:cubicBezTo>
                <a:cubicBezTo>
                  <a:pt x="26971" y="104511"/>
                  <a:pt x="25996" y="104180"/>
                  <a:pt x="24906" y="103717"/>
                </a:cubicBezTo>
                <a:cubicBezTo>
                  <a:pt x="24178" y="103436"/>
                  <a:pt x="23418" y="103056"/>
                  <a:pt x="22658" y="102742"/>
                </a:cubicBezTo>
                <a:cubicBezTo>
                  <a:pt x="21914" y="102428"/>
                  <a:pt x="21187" y="102114"/>
                  <a:pt x="20559" y="101949"/>
                </a:cubicBezTo>
                <a:lnTo>
                  <a:pt x="20559" y="101949"/>
                </a:lnTo>
                <a:cubicBezTo>
                  <a:pt x="21038" y="102362"/>
                  <a:pt x="22162" y="102841"/>
                  <a:pt x="23022" y="103139"/>
                </a:cubicBezTo>
                <a:cubicBezTo>
                  <a:pt x="23864" y="103453"/>
                  <a:pt x="24393" y="103684"/>
                  <a:pt x="23650" y="103783"/>
                </a:cubicBezTo>
                <a:lnTo>
                  <a:pt x="23864" y="103783"/>
                </a:lnTo>
                <a:cubicBezTo>
                  <a:pt x="24311" y="103783"/>
                  <a:pt x="24773" y="103866"/>
                  <a:pt x="25236" y="104015"/>
                </a:cubicBezTo>
                <a:cubicBezTo>
                  <a:pt x="25765" y="104180"/>
                  <a:pt x="26310" y="104444"/>
                  <a:pt x="26905" y="104692"/>
                </a:cubicBezTo>
                <a:cubicBezTo>
                  <a:pt x="28079" y="105205"/>
                  <a:pt x="29417" y="105783"/>
                  <a:pt x="31004" y="105866"/>
                </a:cubicBezTo>
                <a:lnTo>
                  <a:pt x="30673" y="106229"/>
                </a:lnTo>
                <a:cubicBezTo>
                  <a:pt x="31169" y="106295"/>
                  <a:pt x="32193" y="106411"/>
                  <a:pt x="33053" y="106642"/>
                </a:cubicBezTo>
                <a:cubicBezTo>
                  <a:pt x="32474" y="106709"/>
                  <a:pt x="31913" y="106725"/>
                  <a:pt x="31334" y="106758"/>
                </a:cubicBezTo>
                <a:cubicBezTo>
                  <a:pt x="33863" y="106989"/>
                  <a:pt x="35895" y="108477"/>
                  <a:pt x="38292" y="108692"/>
                </a:cubicBezTo>
                <a:cubicBezTo>
                  <a:pt x="35846" y="108179"/>
                  <a:pt x="35598" y="107948"/>
                  <a:pt x="35730" y="107799"/>
                </a:cubicBezTo>
                <a:cubicBezTo>
                  <a:pt x="35846" y="107634"/>
                  <a:pt x="36308" y="107535"/>
                  <a:pt x="35333" y="107122"/>
                </a:cubicBezTo>
                <a:lnTo>
                  <a:pt x="35333" y="107122"/>
                </a:lnTo>
                <a:cubicBezTo>
                  <a:pt x="38374" y="107551"/>
                  <a:pt x="39167" y="107981"/>
                  <a:pt x="40060" y="108510"/>
                </a:cubicBezTo>
                <a:cubicBezTo>
                  <a:pt x="40506" y="108774"/>
                  <a:pt x="40985" y="109055"/>
                  <a:pt x="41762" y="109320"/>
                </a:cubicBezTo>
                <a:cubicBezTo>
                  <a:pt x="42506" y="109568"/>
                  <a:pt x="43530" y="109815"/>
                  <a:pt x="45051" y="110014"/>
                </a:cubicBezTo>
                <a:cubicBezTo>
                  <a:pt x="44010" y="109848"/>
                  <a:pt x="42159" y="109254"/>
                  <a:pt x="43348" y="109254"/>
                </a:cubicBezTo>
                <a:lnTo>
                  <a:pt x="43415" y="109254"/>
                </a:lnTo>
                <a:cubicBezTo>
                  <a:pt x="44687" y="109568"/>
                  <a:pt x="46356" y="109981"/>
                  <a:pt x="47116" y="110328"/>
                </a:cubicBezTo>
                <a:cubicBezTo>
                  <a:pt x="47976" y="110427"/>
                  <a:pt x="48488" y="110476"/>
                  <a:pt x="48752" y="110476"/>
                </a:cubicBezTo>
                <a:cubicBezTo>
                  <a:pt x="49893" y="110476"/>
                  <a:pt x="46869" y="109782"/>
                  <a:pt x="48422" y="109766"/>
                </a:cubicBezTo>
                <a:lnTo>
                  <a:pt x="48422" y="109766"/>
                </a:lnTo>
                <a:cubicBezTo>
                  <a:pt x="48951" y="110030"/>
                  <a:pt x="49380" y="110113"/>
                  <a:pt x="49810" y="110113"/>
                </a:cubicBezTo>
                <a:cubicBezTo>
                  <a:pt x="50174" y="110113"/>
                  <a:pt x="50521" y="110047"/>
                  <a:pt x="50934" y="109997"/>
                </a:cubicBezTo>
                <a:cubicBezTo>
                  <a:pt x="51347" y="109931"/>
                  <a:pt x="51810" y="109882"/>
                  <a:pt x="52355" y="109882"/>
                </a:cubicBezTo>
                <a:lnTo>
                  <a:pt x="52603" y="109882"/>
                </a:lnTo>
                <a:lnTo>
                  <a:pt x="52570" y="110344"/>
                </a:lnTo>
                <a:cubicBezTo>
                  <a:pt x="53677" y="110526"/>
                  <a:pt x="54371" y="110609"/>
                  <a:pt x="54817" y="110609"/>
                </a:cubicBezTo>
                <a:cubicBezTo>
                  <a:pt x="55396" y="110609"/>
                  <a:pt x="55578" y="110493"/>
                  <a:pt x="55743" y="110377"/>
                </a:cubicBezTo>
                <a:cubicBezTo>
                  <a:pt x="55908" y="110262"/>
                  <a:pt x="56057" y="110146"/>
                  <a:pt x="56536" y="110146"/>
                </a:cubicBezTo>
                <a:cubicBezTo>
                  <a:pt x="56933" y="110146"/>
                  <a:pt x="57528" y="110229"/>
                  <a:pt x="58519" y="110410"/>
                </a:cubicBezTo>
                <a:lnTo>
                  <a:pt x="56536" y="110823"/>
                </a:lnTo>
                <a:lnTo>
                  <a:pt x="58916" y="110939"/>
                </a:lnTo>
                <a:lnTo>
                  <a:pt x="58371" y="111402"/>
                </a:lnTo>
                <a:cubicBezTo>
                  <a:pt x="58817" y="111385"/>
                  <a:pt x="59197" y="111369"/>
                  <a:pt x="59544" y="111369"/>
                </a:cubicBezTo>
                <a:cubicBezTo>
                  <a:pt x="61296" y="111369"/>
                  <a:pt x="62188" y="111567"/>
                  <a:pt x="64270" y="111931"/>
                </a:cubicBezTo>
                <a:cubicBezTo>
                  <a:pt x="63841" y="111633"/>
                  <a:pt x="64320" y="111336"/>
                  <a:pt x="65609" y="111336"/>
                </a:cubicBezTo>
                <a:cubicBezTo>
                  <a:pt x="65973" y="111336"/>
                  <a:pt x="66402" y="111352"/>
                  <a:pt x="66914" y="111418"/>
                </a:cubicBezTo>
                <a:cubicBezTo>
                  <a:pt x="68402" y="111881"/>
                  <a:pt x="66006" y="111732"/>
                  <a:pt x="69179" y="112063"/>
                </a:cubicBezTo>
                <a:cubicBezTo>
                  <a:pt x="68765" y="112179"/>
                  <a:pt x="68352" y="112294"/>
                  <a:pt x="67840" y="112294"/>
                </a:cubicBezTo>
                <a:cubicBezTo>
                  <a:pt x="67394" y="112294"/>
                  <a:pt x="66898" y="112212"/>
                  <a:pt x="66286" y="111931"/>
                </a:cubicBezTo>
                <a:cubicBezTo>
                  <a:pt x="66121" y="112063"/>
                  <a:pt x="65543" y="112129"/>
                  <a:pt x="65394" y="112261"/>
                </a:cubicBezTo>
                <a:cubicBezTo>
                  <a:pt x="66981" y="112774"/>
                  <a:pt x="69476" y="112840"/>
                  <a:pt x="70616" y="112988"/>
                </a:cubicBezTo>
                <a:cubicBezTo>
                  <a:pt x="70187" y="112922"/>
                  <a:pt x="69658" y="112823"/>
                  <a:pt x="69393" y="112724"/>
                </a:cubicBezTo>
                <a:lnTo>
                  <a:pt x="74037" y="112707"/>
                </a:lnTo>
                <a:lnTo>
                  <a:pt x="74037" y="112707"/>
                </a:lnTo>
                <a:cubicBezTo>
                  <a:pt x="74731" y="112972"/>
                  <a:pt x="74153" y="113021"/>
                  <a:pt x="73574" y="113088"/>
                </a:cubicBezTo>
                <a:cubicBezTo>
                  <a:pt x="73839" y="113104"/>
                  <a:pt x="74103" y="113121"/>
                  <a:pt x="74351" y="113121"/>
                </a:cubicBezTo>
                <a:cubicBezTo>
                  <a:pt x="74467" y="113121"/>
                  <a:pt x="74583" y="113121"/>
                  <a:pt x="74682" y="113104"/>
                </a:cubicBezTo>
                <a:lnTo>
                  <a:pt x="75029" y="113104"/>
                </a:lnTo>
                <a:cubicBezTo>
                  <a:pt x="75442" y="113104"/>
                  <a:pt x="75921" y="113121"/>
                  <a:pt x="76533" y="113187"/>
                </a:cubicBezTo>
                <a:cubicBezTo>
                  <a:pt x="76169" y="113484"/>
                  <a:pt x="76169" y="113831"/>
                  <a:pt x="74731" y="113831"/>
                </a:cubicBezTo>
                <a:cubicBezTo>
                  <a:pt x="74686" y="113831"/>
                  <a:pt x="74639" y="113831"/>
                  <a:pt x="74590" y="113831"/>
                </a:cubicBezTo>
                <a:lnTo>
                  <a:pt x="74590" y="113831"/>
                </a:lnTo>
                <a:lnTo>
                  <a:pt x="78615" y="114013"/>
                </a:lnTo>
                <a:cubicBezTo>
                  <a:pt x="78879" y="114211"/>
                  <a:pt x="80780" y="114773"/>
                  <a:pt x="80201" y="114823"/>
                </a:cubicBezTo>
                <a:cubicBezTo>
                  <a:pt x="82581" y="115401"/>
                  <a:pt x="86200" y="114988"/>
                  <a:pt x="89340" y="115781"/>
                </a:cubicBezTo>
                <a:cubicBezTo>
                  <a:pt x="89423" y="115765"/>
                  <a:pt x="89572" y="115748"/>
                  <a:pt x="89786" y="115748"/>
                </a:cubicBezTo>
                <a:cubicBezTo>
                  <a:pt x="89985" y="115748"/>
                  <a:pt x="90216" y="115765"/>
                  <a:pt x="90530" y="115781"/>
                </a:cubicBezTo>
                <a:cubicBezTo>
                  <a:pt x="93521" y="116360"/>
                  <a:pt x="96083" y="117252"/>
                  <a:pt x="99702" y="117368"/>
                </a:cubicBezTo>
                <a:lnTo>
                  <a:pt x="101602" y="118392"/>
                </a:lnTo>
                <a:cubicBezTo>
                  <a:pt x="101867" y="118425"/>
                  <a:pt x="102065" y="118442"/>
                  <a:pt x="102197" y="118442"/>
                </a:cubicBezTo>
                <a:cubicBezTo>
                  <a:pt x="102710" y="118442"/>
                  <a:pt x="102330" y="118211"/>
                  <a:pt x="102016" y="117979"/>
                </a:cubicBezTo>
                <a:cubicBezTo>
                  <a:pt x="101685" y="117764"/>
                  <a:pt x="101421" y="117533"/>
                  <a:pt x="102181" y="117533"/>
                </a:cubicBezTo>
                <a:cubicBezTo>
                  <a:pt x="102495" y="117533"/>
                  <a:pt x="102974" y="117566"/>
                  <a:pt x="103685" y="117665"/>
                </a:cubicBezTo>
                <a:cubicBezTo>
                  <a:pt x="106973" y="118045"/>
                  <a:pt x="104792" y="118442"/>
                  <a:pt x="105916" y="118839"/>
                </a:cubicBezTo>
                <a:cubicBezTo>
                  <a:pt x="106312" y="118839"/>
                  <a:pt x="106808" y="118822"/>
                  <a:pt x="107353" y="118822"/>
                </a:cubicBezTo>
                <a:cubicBezTo>
                  <a:pt x="109023" y="118822"/>
                  <a:pt x="111237" y="118954"/>
                  <a:pt x="113418" y="119797"/>
                </a:cubicBezTo>
                <a:cubicBezTo>
                  <a:pt x="112410" y="119731"/>
                  <a:pt x="111650" y="119483"/>
                  <a:pt x="110708" y="119351"/>
                </a:cubicBezTo>
                <a:lnTo>
                  <a:pt x="110708" y="119351"/>
                </a:lnTo>
                <a:lnTo>
                  <a:pt x="112923" y="120161"/>
                </a:lnTo>
                <a:lnTo>
                  <a:pt x="112493" y="120161"/>
                </a:lnTo>
                <a:cubicBezTo>
                  <a:pt x="111799" y="120161"/>
                  <a:pt x="111187" y="120128"/>
                  <a:pt x="110675" y="120095"/>
                </a:cubicBezTo>
                <a:cubicBezTo>
                  <a:pt x="110163" y="120061"/>
                  <a:pt x="109783" y="120028"/>
                  <a:pt x="109551" y="120028"/>
                </a:cubicBezTo>
                <a:cubicBezTo>
                  <a:pt x="109138" y="120028"/>
                  <a:pt x="109237" y="120144"/>
                  <a:pt x="110163" y="120557"/>
                </a:cubicBezTo>
                <a:cubicBezTo>
                  <a:pt x="110262" y="120326"/>
                  <a:pt x="110626" y="120243"/>
                  <a:pt x="111154" y="120243"/>
                </a:cubicBezTo>
                <a:cubicBezTo>
                  <a:pt x="112080" y="120243"/>
                  <a:pt x="113485" y="120508"/>
                  <a:pt x="114906" y="120772"/>
                </a:cubicBezTo>
                <a:cubicBezTo>
                  <a:pt x="116311" y="121037"/>
                  <a:pt x="117732" y="121301"/>
                  <a:pt x="118624" y="121301"/>
                </a:cubicBezTo>
                <a:cubicBezTo>
                  <a:pt x="119136" y="121301"/>
                  <a:pt x="119483" y="121218"/>
                  <a:pt x="119583" y="121003"/>
                </a:cubicBezTo>
                <a:lnTo>
                  <a:pt x="121020" y="121582"/>
                </a:lnTo>
                <a:cubicBezTo>
                  <a:pt x="120591" y="121483"/>
                  <a:pt x="120508" y="121549"/>
                  <a:pt x="120095" y="121450"/>
                </a:cubicBezTo>
                <a:lnTo>
                  <a:pt x="120095" y="121450"/>
                </a:lnTo>
                <a:cubicBezTo>
                  <a:pt x="120905" y="121797"/>
                  <a:pt x="121450" y="121912"/>
                  <a:pt x="121896" y="121912"/>
                </a:cubicBezTo>
                <a:cubicBezTo>
                  <a:pt x="122243" y="121912"/>
                  <a:pt x="122541" y="121846"/>
                  <a:pt x="122871" y="121780"/>
                </a:cubicBezTo>
                <a:cubicBezTo>
                  <a:pt x="123185" y="121714"/>
                  <a:pt x="123549" y="121648"/>
                  <a:pt x="124012" y="121648"/>
                </a:cubicBezTo>
                <a:cubicBezTo>
                  <a:pt x="124540" y="121648"/>
                  <a:pt x="125218" y="121731"/>
                  <a:pt x="126160" y="121978"/>
                </a:cubicBezTo>
                <a:cubicBezTo>
                  <a:pt x="127383" y="122342"/>
                  <a:pt x="128226" y="122706"/>
                  <a:pt x="127532" y="122706"/>
                </a:cubicBezTo>
                <a:lnTo>
                  <a:pt x="127399" y="122706"/>
                </a:lnTo>
                <a:lnTo>
                  <a:pt x="130391" y="123036"/>
                </a:lnTo>
                <a:cubicBezTo>
                  <a:pt x="130969" y="123168"/>
                  <a:pt x="131035" y="123301"/>
                  <a:pt x="130738" y="123301"/>
                </a:cubicBezTo>
                <a:cubicBezTo>
                  <a:pt x="130688" y="123301"/>
                  <a:pt x="130605" y="123284"/>
                  <a:pt x="130523" y="123284"/>
                </a:cubicBezTo>
                <a:cubicBezTo>
                  <a:pt x="131894" y="123548"/>
                  <a:pt x="133266" y="123813"/>
                  <a:pt x="134654" y="124061"/>
                </a:cubicBezTo>
                <a:lnTo>
                  <a:pt x="134605" y="124094"/>
                </a:lnTo>
                <a:cubicBezTo>
                  <a:pt x="135233" y="124028"/>
                  <a:pt x="136555" y="124011"/>
                  <a:pt x="137332" y="124011"/>
                </a:cubicBezTo>
                <a:lnTo>
                  <a:pt x="137530" y="124011"/>
                </a:lnTo>
                <a:cubicBezTo>
                  <a:pt x="137976" y="124160"/>
                  <a:pt x="137976" y="124209"/>
                  <a:pt x="137827" y="124209"/>
                </a:cubicBezTo>
                <a:cubicBezTo>
                  <a:pt x="137761" y="124209"/>
                  <a:pt x="137679" y="124193"/>
                  <a:pt x="137579" y="124193"/>
                </a:cubicBezTo>
                <a:cubicBezTo>
                  <a:pt x="137480" y="124176"/>
                  <a:pt x="137381" y="124176"/>
                  <a:pt x="137315" y="124176"/>
                </a:cubicBezTo>
                <a:cubicBezTo>
                  <a:pt x="137199" y="124176"/>
                  <a:pt x="137133" y="124193"/>
                  <a:pt x="137199" y="124243"/>
                </a:cubicBezTo>
                <a:cubicBezTo>
                  <a:pt x="138059" y="124309"/>
                  <a:pt x="138901" y="124358"/>
                  <a:pt x="139761" y="124408"/>
                </a:cubicBezTo>
                <a:cubicBezTo>
                  <a:pt x="140257" y="124656"/>
                  <a:pt x="139926" y="124788"/>
                  <a:pt x="139265" y="124788"/>
                </a:cubicBezTo>
                <a:cubicBezTo>
                  <a:pt x="138637" y="124788"/>
                  <a:pt x="137695" y="124672"/>
                  <a:pt x="136869" y="124490"/>
                </a:cubicBezTo>
                <a:lnTo>
                  <a:pt x="136869" y="124490"/>
                </a:lnTo>
                <a:cubicBezTo>
                  <a:pt x="137926" y="125350"/>
                  <a:pt x="138472" y="125366"/>
                  <a:pt x="139348" y="125366"/>
                </a:cubicBezTo>
                <a:cubicBezTo>
                  <a:pt x="140240" y="125383"/>
                  <a:pt x="141480" y="125383"/>
                  <a:pt x="143991" y="126126"/>
                </a:cubicBezTo>
                <a:cubicBezTo>
                  <a:pt x="143182" y="126093"/>
                  <a:pt x="142372" y="125994"/>
                  <a:pt x="141562" y="125928"/>
                </a:cubicBezTo>
                <a:lnTo>
                  <a:pt x="141562" y="125928"/>
                </a:lnTo>
                <a:cubicBezTo>
                  <a:pt x="142289" y="126407"/>
                  <a:pt x="143132" y="126688"/>
                  <a:pt x="144140" y="126887"/>
                </a:cubicBezTo>
                <a:cubicBezTo>
                  <a:pt x="145132" y="127118"/>
                  <a:pt x="146289" y="127316"/>
                  <a:pt x="147677" y="127680"/>
                </a:cubicBezTo>
                <a:cubicBezTo>
                  <a:pt x="147346" y="127515"/>
                  <a:pt x="145991" y="127102"/>
                  <a:pt x="145082" y="126672"/>
                </a:cubicBezTo>
                <a:cubicBezTo>
                  <a:pt x="144206" y="126259"/>
                  <a:pt x="143744" y="125895"/>
                  <a:pt x="144983" y="125895"/>
                </a:cubicBezTo>
                <a:lnTo>
                  <a:pt x="145115" y="125895"/>
                </a:lnTo>
                <a:cubicBezTo>
                  <a:pt x="145710" y="126060"/>
                  <a:pt x="146470" y="126193"/>
                  <a:pt x="147511" y="126193"/>
                </a:cubicBezTo>
                <a:cubicBezTo>
                  <a:pt x="147792" y="126193"/>
                  <a:pt x="148106" y="126176"/>
                  <a:pt x="148437" y="126160"/>
                </a:cubicBezTo>
                <a:lnTo>
                  <a:pt x="148437" y="126160"/>
                </a:lnTo>
                <a:cubicBezTo>
                  <a:pt x="148404" y="126622"/>
                  <a:pt x="149891" y="126639"/>
                  <a:pt x="151759" y="126738"/>
                </a:cubicBezTo>
                <a:lnTo>
                  <a:pt x="151593" y="127333"/>
                </a:lnTo>
                <a:cubicBezTo>
                  <a:pt x="153643" y="127234"/>
                  <a:pt x="153477" y="126953"/>
                  <a:pt x="154667" y="126672"/>
                </a:cubicBezTo>
                <a:cubicBezTo>
                  <a:pt x="156915" y="126754"/>
                  <a:pt x="157394" y="127168"/>
                  <a:pt x="157956" y="127548"/>
                </a:cubicBezTo>
                <a:cubicBezTo>
                  <a:pt x="159790" y="127515"/>
                  <a:pt x="159146" y="127349"/>
                  <a:pt x="158584" y="127168"/>
                </a:cubicBezTo>
                <a:cubicBezTo>
                  <a:pt x="158022" y="126969"/>
                  <a:pt x="157559" y="126771"/>
                  <a:pt x="159691" y="126589"/>
                </a:cubicBezTo>
                <a:cubicBezTo>
                  <a:pt x="160451" y="126573"/>
                  <a:pt x="161145" y="126540"/>
                  <a:pt x="161823" y="126474"/>
                </a:cubicBezTo>
                <a:cubicBezTo>
                  <a:pt x="162501" y="126407"/>
                  <a:pt x="163145" y="126275"/>
                  <a:pt x="163806" y="126143"/>
                </a:cubicBezTo>
                <a:cubicBezTo>
                  <a:pt x="164484" y="126027"/>
                  <a:pt x="165161" y="125829"/>
                  <a:pt x="165872" y="125598"/>
                </a:cubicBezTo>
                <a:cubicBezTo>
                  <a:pt x="166599" y="125383"/>
                  <a:pt x="167376" y="125151"/>
                  <a:pt x="168218" y="124837"/>
                </a:cubicBezTo>
                <a:cubicBezTo>
                  <a:pt x="168582" y="124771"/>
                  <a:pt x="168813" y="124755"/>
                  <a:pt x="168946" y="124755"/>
                </a:cubicBezTo>
                <a:cubicBezTo>
                  <a:pt x="169260" y="124755"/>
                  <a:pt x="169061" y="124871"/>
                  <a:pt x="168846" y="125003"/>
                </a:cubicBezTo>
                <a:cubicBezTo>
                  <a:pt x="168648" y="125135"/>
                  <a:pt x="168433" y="125267"/>
                  <a:pt x="168714" y="125267"/>
                </a:cubicBezTo>
                <a:lnTo>
                  <a:pt x="168747" y="125267"/>
                </a:lnTo>
                <a:cubicBezTo>
                  <a:pt x="169293" y="124937"/>
                  <a:pt x="169855" y="124623"/>
                  <a:pt x="170400" y="124276"/>
                </a:cubicBezTo>
                <a:cubicBezTo>
                  <a:pt x="170499" y="124259"/>
                  <a:pt x="170582" y="124243"/>
                  <a:pt x="170631" y="124243"/>
                </a:cubicBezTo>
                <a:cubicBezTo>
                  <a:pt x="170797" y="124243"/>
                  <a:pt x="170730" y="124358"/>
                  <a:pt x="170697" y="124441"/>
                </a:cubicBezTo>
                <a:cubicBezTo>
                  <a:pt x="172119" y="123780"/>
                  <a:pt x="170631" y="123846"/>
                  <a:pt x="172879" y="122871"/>
                </a:cubicBezTo>
                <a:cubicBezTo>
                  <a:pt x="173061" y="122441"/>
                  <a:pt x="174300" y="122243"/>
                  <a:pt x="175820" y="121846"/>
                </a:cubicBezTo>
                <a:cubicBezTo>
                  <a:pt x="177324" y="121450"/>
                  <a:pt x="179093" y="120822"/>
                  <a:pt x="180216" y="119781"/>
                </a:cubicBezTo>
                <a:cubicBezTo>
                  <a:pt x="180315" y="119764"/>
                  <a:pt x="180382" y="119747"/>
                  <a:pt x="180431" y="119747"/>
                </a:cubicBezTo>
                <a:cubicBezTo>
                  <a:pt x="180762" y="119747"/>
                  <a:pt x="180134" y="120293"/>
                  <a:pt x="180398" y="120392"/>
                </a:cubicBezTo>
                <a:cubicBezTo>
                  <a:pt x="182100" y="119186"/>
                  <a:pt x="182794" y="118657"/>
                  <a:pt x="183422" y="118161"/>
                </a:cubicBezTo>
                <a:cubicBezTo>
                  <a:pt x="184034" y="117649"/>
                  <a:pt x="184563" y="117186"/>
                  <a:pt x="185786" y="115996"/>
                </a:cubicBezTo>
                <a:cubicBezTo>
                  <a:pt x="186645" y="115583"/>
                  <a:pt x="187521" y="115170"/>
                  <a:pt x="188364" y="114740"/>
                </a:cubicBezTo>
                <a:lnTo>
                  <a:pt x="188364" y="114740"/>
                </a:lnTo>
                <a:cubicBezTo>
                  <a:pt x="188050" y="114872"/>
                  <a:pt x="187835" y="114922"/>
                  <a:pt x="187703" y="114922"/>
                </a:cubicBezTo>
                <a:cubicBezTo>
                  <a:pt x="186992" y="114922"/>
                  <a:pt x="188545" y="113319"/>
                  <a:pt x="189884" y="111865"/>
                </a:cubicBezTo>
                <a:lnTo>
                  <a:pt x="189884" y="111865"/>
                </a:lnTo>
                <a:cubicBezTo>
                  <a:pt x="189768" y="111914"/>
                  <a:pt x="189669" y="111947"/>
                  <a:pt x="189570" y="111980"/>
                </a:cubicBezTo>
                <a:cubicBezTo>
                  <a:pt x="189785" y="111815"/>
                  <a:pt x="190000" y="111666"/>
                  <a:pt x="190198" y="111501"/>
                </a:cubicBezTo>
                <a:lnTo>
                  <a:pt x="190198" y="111501"/>
                </a:lnTo>
                <a:cubicBezTo>
                  <a:pt x="190099" y="111633"/>
                  <a:pt x="190000" y="111749"/>
                  <a:pt x="189884" y="111865"/>
                </a:cubicBezTo>
                <a:cubicBezTo>
                  <a:pt x="190016" y="111815"/>
                  <a:pt x="190148" y="111765"/>
                  <a:pt x="190297" y="111716"/>
                </a:cubicBezTo>
                <a:lnTo>
                  <a:pt x="190297" y="111716"/>
                </a:lnTo>
                <a:cubicBezTo>
                  <a:pt x="189785" y="112559"/>
                  <a:pt x="189322" y="113385"/>
                  <a:pt x="189686" y="113567"/>
                </a:cubicBezTo>
                <a:cubicBezTo>
                  <a:pt x="189851" y="113368"/>
                  <a:pt x="190181" y="113054"/>
                  <a:pt x="190578" y="112724"/>
                </a:cubicBezTo>
                <a:lnTo>
                  <a:pt x="190578" y="112724"/>
                </a:lnTo>
                <a:cubicBezTo>
                  <a:pt x="190462" y="112939"/>
                  <a:pt x="190380" y="113104"/>
                  <a:pt x="190495" y="113104"/>
                </a:cubicBezTo>
                <a:cubicBezTo>
                  <a:pt x="190495" y="113104"/>
                  <a:pt x="190495" y="113088"/>
                  <a:pt x="190512" y="113088"/>
                </a:cubicBezTo>
                <a:cubicBezTo>
                  <a:pt x="190644" y="113071"/>
                  <a:pt x="190876" y="112740"/>
                  <a:pt x="191272" y="112228"/>
                </a:cubicBezTo>
                <a:lnTo>
                  <a:pt x="192363" y="112261"/>
                </a:lnTo>
                <a:lnTo>
                  <a:pt x="192363" y="111914"/>
                </a:lnTo>
                <a:cubicBezTo>
                  <a:pt x="193057" y="111485"/>
                  <a:pt x="193735" y="111022"/>
                  <a:pt x="194412" y="110559"/>
                </a:cubicBezTo>
                <a:cubicBezTo>
                  <a:pt x="195106" y="110113"/>
                  <a:pt x="195767" y="109617"/>
                  <a:pt x="196428" y="109138"/>
                </a:cubicBezTo>
                <a:cubicBezTo>
                  <a:pt x="196990" y="108444"/>
                  <a:pt x="197502" y="107733"/>
                  <a:pt x="197998" y="107006"/>
                </a:cubicBezTo>
                <a:cubicBezTo>
                  <a:pt x="198246" y="106642"/>
                  <a:pt x="198511" y="106279"/>
                  <a:pt x="198758" y="105899"/>
                </a:cubicBezTo>
                <a:cubicBezTo>
                  <a:pt x="199023" y="105519"/>
                  <a:pt x="199287" y="105139"/>
                  <a:pt x="199552" y="104742"/>
                </a:cubicBezTo>
                <a:cubicBezTo>
                  <a:pt x="200659" y="103172"/>
                  <a:pt x="201898" y="101404"/>
                  <a:pt x="203617" y="99288"/>
                </a:cubicBezTo>
                <a:lnTo>
                  <a:pt x="203617" y="99288"/>
                </a:lnTo>
                <a:cubicBezTo>
                  <a:pt x="203088" y="100627"/>
                  <a:pt x="204030" y="100049"/>
                  <a:pt x="204427" y="100511"/>
                </a:cubicBezTo>
                <a:cubicBezTo>
                  <a:pt x="202973" y="101189"/>
                  <a:pt x="201766" y="103767"/>
                  <a:pt x="199634" y="105651"/>
                </a:cubicBezTo>
                <a:cubicBezTo>
                  <a:pt x="200080" y="105271"/>
                  <a:pt x="200328" y="105139"/>
                  <a:pt x="200444" y="105139"/>
                </a:cubicBezTo>
                <a:cubicBezTo>
                  <a:pt x="200576" y="105139"/>
                  <a:pt x="200510" y="105353"/>
                  <a:pt x="200394" y="105535"/>
                </a:cubicBezTo>
                <a:lnTo>
                  <a:pt x="201221" y="104527"/>
                </a:lnTo>
                <a:lnTo>
                  <a:pt x="202031" y="103503"/>
                </a:lnTo>
                <a:lnTo>
                  <a:pt x="202824" y="102478"/>
                </a:lnTo>
                <a:lnTo>
                  <a:pt x="203584" y="101437"/>
                </a:lnTo>
                <a:cubicBezTo>
                  <a:pt x="203634" y="101503"/>
                  <a:pt x="203683" y="101536"/>
                  <a:pt x="203766" y="101536"/>
                </a:cubicBezTo>
                <a:cubicBezTo>
                  <a:pt x="204112" y="101536"/>
                  <a:pt x="204789" y="100761"/>
                  <a:pt x="205630" y="100002"/>
                </a:cubicBezTo>
                <a:lnTo>
                  <a:pt x="205630" y="100002"/>
                </a:lnTo>
                <a:cubicBezTo>
                  <a:pt x="205613" y="100016"/>
                  <a:pt x="205583" y="100016"/>
                  <a:pt x="205567" y="100016"/>
                </a:cubicBezTo>
                <a:cubicBezTo>
                  <a:pt x="204989" y="100016"/>
                  <a:pt x="205484" y="99206"/>
                  <a:pt x="206278" y="98181"/>
                </a:cubicBezTo>
                <a:cubicBezTo>
                  <a:pt x="206658" y="97636"/>
                  <a:pt x="207137" y="97024"/>
                  <a:pt x="207583" y="96446"/>
                </a:cubicBezTo>
                <a:cubicBezTo>
                  <a:pt x="208013" y="95851"/>
                  <a:pt x="208410" y="95273"/>
                  <a:pt x="208657" y="94826"/>
                </a:cubicBezTo>
                <a:cubicBezTo>
                  <a:pt x="208839" y="94876"/>
                  <a:pt x="208905" y="95041"/>
                  <a:pt x="208740" y="95454"/>
                </a:cubicBezTo>
                <a:cubicBezTo>
                  <a:pt x="208558" y="95868"/>
                  <a:pt x="208145" y="96512"/>
                  <a:pt x="207302" y="97471"/>
                </a:cubicBezTo>
                <a:cubicBezTo>
                  <a:pt x="208492" y="96611"/>
                  <a:pt x="208806" y="95702"/>
                  <a:pt x="209137" y="94810"/>
                </a:cubicBezTo>
                <a:cubicBezTo>
                  <a:pt x="209451" y="93917"/>
                  <a:pt x="209699" y="92992"/>
                  <a:pt x="210756" y="92067"/>
                </a:cubicBezTo>
                <a:lnTo>
                  <a:pt x="210756" y="92067"/>
                </a:lnTo>
                <a:cubicBezTo>
                  <a:pt x="210409" y="92579"/>
                  <a:pt x="210178" y="92810"/>
                  <a:pt x="210161" y="93108"/>
                </a:cubicBezTo>
                <a:cubicBezTo>
                  <a:pt x="210310" y="92777"/>
                  <a:pt x="210574" y="92348"/>
                  <a:pt x="210872" y="91918"/>
                </a:cubicBezTo>
                <a:cubicBezTo>
                  <a:pt x="211153" y="91472"/>
                  <a:pt x="211467" y="91025"/>
                  <a:pt x="211764" y="90645"/>
                </a:cubicBezTo>
                <a:cubicBezTo>
                  <a:pt x="212194" y="90067"/>
                  <a:pt x="212574" y="89637"/>
                  <a:pt x="212690" y="89637"/>
                </a:cubicBezTo>
                <a:cubicBezTo>
                  <a:pt x="212723" y="89637"/>
                  <a:pt x="212739" y="89687"/>
                  <a:pt x="212706" y="89803"/>
                </a:cubicBezTo>
                <a:lnTo>
                  <a:pt x="212376" y="90315"/>
                </a:lnTo>
                <a:lnTo>
                  <a:pt x="212376" y="90315"/>
                </a:lnTo>
                <a:cubicBezTo>
                  <a:pt x="213549" y="88613"/>
                  <a:pt x="215235" y="85935"/>
                  <a:pt x="216375" y="83457"/>
                </a:cubicBezTo>
                <a:cubicBezTo>
                  <a:pt x="216673" y="82862"/>
                  <a:pt x="216920" y="82250"/>
                  <a:pt x="217152" y="81688"/>
                </a:cubicBezTo>
                <a:cubicBezTo>
                  <a:pt x="217367" y="81126"/>
                  <a:pt x="217581" y="80631"/>
                  <a:pt x="217714" y="80168"/>
                </a:cubicBezTo>
                <a:cubicBezTo>
                  <a:pt x="217995" y="79259"/>
                  <a:pt x="218127" y="78598"/>
                  <a:pt x="217995" y="78383"/>
                </a:cubicBezTo>
                <a:lnTo>
                  <a:pt x="217995" y="78383"/>
                </a:lnTo>
                <a:cubicBezTo>
                  <a:pt x="218110" y="78383"/>
                  <a:pt x="218672" y="79276"/>
                  <a:pt x="218705" y="79573"/>
                </a:cubicBezTo>
                <a:cubicBezTo>
                  <a:pt x="218854" y="77755"/>
                  <a:pt x="218920" y="75954"/>
                  <a:pt x="218904" y="74153"/>
                </a:cubicBezTo>
                <a:cubicBezTo>
                  <a:pt x="219184" y="73442"/>
                  <a:pt x="219432" y="72715"/>
                  <a:pt x="219680" y="71988"/>
                </a:cubicBezTo>
                <a:lnTo>
                  <a:pt x="220358" y="71988"/>
                </a:lnTo>
                <a:cubicBezTo>
                  <a:pt x="220639" y="72037"/>
                  <a:pt x="220870" y="72153"/>
                  <a:pt x="221002" y="72467"/>
                </a:cubicBezTo>
                <a:cubicBezTo>
                  <a:pt x="221135" y="72781"/>
                  <a:pt x="221151" y="73310"/>
                  <a:pt x="220936" y="74169"/>
                </a:cubicBezTo>
                <a:cubicBezTo>
                  <a:pt x="221168" y="73706"/>
                  <a:pt x="221399" y="73211"/>
                  <a:pt x="221630" y="72550"/>
                </a:cubicBezTo>
                <a:cubicBezTo>
                  <a:pt x="221845" y="71888"/>
                  <a:pt x="222110" y="71079"/>
                  <a:pt x="222258" y="70038"/>
                </a:cubicBezTo>
                <a:lnTo>
                  <a:pt x="222258" y="70038"/>
                </a:lnTo>
                <a:cubicBezTo>
                  <a:pt x="222077" y="70451"/>
                  <a:pt x="221515" y="70880"/>
                  <a:pt x="221201" y="70880"/>
                </a:cubicBezTo>
                <a:cubicBezTo>
                  <a:pt x="221035" y="70880"/>
                  <a:pt x="220953" y="70748"/>
                  <a:pt x="221019" y="70451"/>
                </a:cubicBezTo>
                <a:cubicBezTo>
                  <a:pt x="222440" y="68269"/>
                  <a:pt x="221944" y="68881"/>
                  <a:pt x="223266" y="66104"/>
                </a:cubicBezTo>
                <a:lnTo>
                  <a:pt x="223266" y="66104"/>
                </a:lnTo>
                <a:cubicBezTo>
                  <a:pt x="223184" y="66253"/>
                  <a:pt x="223085" y="66319"/>
                  <a:pt x="223002" y="66319"/>
                </a:cubicBezTo>
                <a:cubicBezTo>
                  <a:pt x="222622" y="66319"/>
                  <a:pt x="222225" y="65245"/>
                  <a:pt x="222473" y="64055"/>
                </a:cubicBezTo>
                <a:lnTo>
                  <a:pt x="222473" y="64055"/>
                </a:lnTo>
                <a:cubicBezTo>
                  <a:pt x="222572" y="64320"/>
                  <a:pt x="223465" y="64171"/>
                  <a:pt x="223547" y="64667"/>
                </a:cubicBezTo>
                <a:cubicBezTo>
                  <a:pt x="223498" y="64006"/>
                  <a:pt x="223481" y="63345"/>
                  <a:pt x="223399" y="62684"/>
                </a:cubicBezTo>
                <a:lnTo>
                  <a:pt x="223200" y="60816"/>
                </a:lnTo>
                <a:lnTo>
                  <a:pt x="223200" y="60816"/>
                </a:lnTo>
                <a:cubicBezTo>
                  <a:pt x="223233" y="61031"/>
                  <a:pt x="223333" y="61114"/>
                  <a:pt x="223465" y="61114"/>
                </a:cubicBezTo>
                <a:cubicBezTo>
                  <a:pt x="223762" y="61114"/>
                  <a:pt x="224208" y="60634"/>
                  <a:pt x="224473" y="60089"/>
                </a:cubicBezTo>
                <a:lnTo>
                  <a:pt x="224473" y="60089"/>
                </a:lnTo>
                <a:cubicBezTo>
                  <a:pt x="224456" y="60106"/>
                  <a:pt x="224440" y="60106"/>
                  <a:pt x="224440" y="60106"/>
                </a:cubicBezTo>
                <a:cubicBezTo>
                  <a:pt x="224357" y="60106"/>
                  <a:pt x="224456" y="59312"/>
                  <a:pt x="224572" y="58354"/>
                </a:cubicBezTo>
                <a:cubicBezTo>
                  <a:pt x="224704" y="57296"/>
                  <a:pt x="224787" y="56057"/>
                  <a:pt x="224787" y="55511"/>
                </a:cubicBezTo>
                <a:lnTo>
                  <a:pt x="224787" y="55511"/>
                </a:lnTo>
                <a:lnTo>
                  <a:pt x="224423" y="57197"/>
                </a:lnTo>
                <a:cubicBezTo>
                  <a:pt x="224688" y="54933"/>
                  <a:pt x="224274" y="53793"/>
                  <a:pt x="223911" y="52685"/>
                </a:cubicBezTo>
                <a:cubicBezTo>
                  <a:pt x="223481" y="51562"/>
                  <a:pt x="223118" y="50487"/>
                  <a:pt x="222969" y="48289"/>
                </a:cubicBezTo>
                <a:lnTo>
                  <a:pt x="222969" y="48289"/>
                </a:lnTo>
                <a:cubicBezTo>
                  <a:pt x="223085" y="48521"/>
                  <a:pt x="223415" y="48818"/>
                  <a:pt x="223729" y="48818"/>
                </a:cubicBezTo>
                <a:cubicBezTo>
                  <a:pt x="224076" y="48818"/>
                  <a:pt x="224407" y="48455"/>
                  <a:pt x="224390" y="47232"/>
                </a:cubicBezTo>
                <a:cubicBezTo>
                  <a:pt x="224208" y="46984"/>
                  <a:pt x="223944" y="46587"/>
                  <a:pt x="223597" y="46075"/>
                </a:cubicBezTo>
                <a:cubicBezTo>
                  <a:pt x="223266" y="45563"/>
                  <a:pt x="222870" y="44951"/>
                  <a:pt x="222407" y="44241"/>
                </a:cubicBezTo>
                <a:cubicBezTo>
                  <a:pt x="222357" y="44141"/>
                  <a:pt x="222291" y="44042"/>
                  <a:pt x="222225" y="43943"/>
                </a:cubicBezTo>
                <a:cubicBezTo>
                  <a:pt x="222143" y="43447"/>
                  <a:pt x="222077" y="42935"/>
                  <a:pt x="221977" y="42423"/>
                </a:cubicBezTo>
                <a:cubicBezTo>
                  <a:pt x="221779" y="41365"/>
                  <a:pt x="221531" y="40241"/>
                  <a:pt x="221250" y="39085"/>
                </a:cubicBezTo>
                <a:lnTo>
                  <a:pt x="221250" y="39085"/>
                </a:lnTo>
                <a:cubicBezTo>
                  <a:pt x="221399" y="39332"/>
                  <a:pt x="221564" y="39597"/>
                  <a:pt x="221713" y="39845"/>
                </a:cubicBezTo>
                <a:cubicBezTo>
                  <a:pt x="222225" y="40721"/>
                  <a:pt x="222738" y="41613"/>
                  <a:pt x="223167" y="42505"/>
                </a:cubicBezTo>
                <a:cubicBezTo>
                  <a:pt x="223580" y="43381"/>
                  <a:pt x="223977" y="44224"/>
                  <a:pt x="224241" y="44935"/>
                </a:cubicBezTo>
                <a:cubicBezTo>
                  <a:pt x="224225" y="43200"/>
                  <a:pt x="224539" y="44406"/>
                  <a:pt x="224093" y="41861"/>
                </a:cubicBezTo>
                <a:cubicBezTo>
                  <a:pt x="224109" y="41696"/>
                  <a:pt x="224142" y="41630"/>
                  <a:pt x="224175" y="41630"/>
                </a:cubicBezTo>
                <a:cubicBezTo>
                  <a:pt x="224258" y="41630"/>
                  <a:pt x="224390" y="41894"/>
                  <a:pt x="224489" y="42258"/>
                </a:cubicBezTo>
                <a:cubicBezTo>
                  <a:pt x="224671" y="42803"/>
                  <a:pt x="224836" y="43563"/>
                  <a:pt x="224902" y="43943"/>
                </a:cubicBezTo>
                <a:cubicBezTo>
                  <a:pt x="224655" y="41927"/>
                  <a:pt x="224308" y="39944"/>
                  <a:pt x="223894" y="37977"/>
                </a:cubicBezTo>
                <a:cubicBezTo>
                  <a:pt x="223861" y="37994"/>
                  <a:pt x="223845" y="38010"/>
                  <a:pt x="223812" y="38010"/>
                </a:cubicBezTo>
                <a:cubicBezTo>
                  <a:pt x="223531" y="38010"/>
                  <a:pt x="223151" y="37019"/>
                  <a:pt x="222738" y="36044"/>
                </a:cubicBezTo>
                <a:cubicBezTo>
                  <a:pt x="222324" y="35069"/>
                  <a:pt x="221895" y="34094"/>
                  <a:pt x="221663" y="34094"/>
                </a:cubicBezTo>
                <a:cubicBezTo>
                  <a:pt x="221630" y="34094"/>
                  <a:pt x="221614" y="34094"/>
                  <a:pt x="221597" y="34110"/>
                </a:cubicBezTo>
                <a:cubicBezTo>
                  <a:pt x="222440" y="36093"/>
                  <a:pt x="223200" y="38126"/>
                  <a:pt x="223878" y="40192"/>
                </a:cubicBezTo>
                <a:cubicBezTo>
                  <a:pt x="223861" y="40208"/>
                  <a:pt x="223828" y="40225"/>
                  <a:pt x="223795" y="40225"/>
                </a:cubicBezTo>
                <a:cubicBezTo>
                  <a:pt x="223481" y="40225"/>
                  <a:pt x="222886" y="39432"/>
                  <a:pt x="222258" y="38209"/>
                </a:cubicBezTo>
                <a:cubicBezTo>
                  <a:pt x="221548" y="36854"/>
                  <a:pt x="220754" y="34986"/>
                  <a:pt x="220176" y="33003"/>
                </a:cubicBezTo>
                <a:cubicBezTo>
                  <a:pt x="220143" y="32722"/>
                  <a:pt x="220226" y="32606"/>
                  <a:pt x="220374" y="32606"/>
                </a:cubicBezTo>
                <a:cubicBezTo>
                  <a:pt x="220556" y="32606"/>
                  <a:pt x="220821" y="32788"/>
                  <a:pt x="221068" y="32953"/>
                </a:cubicBezTo>
                <a:cubicBezTo>
                  <a:pt x="221316" y="33119"/>
                  <a:pt x="221548" y="33300"/>
                  <a:pt x="221647" y="33300"/>
                </a:cubicBezTo>
                <a:cubicBezTo>
                  <a:pt x="221647" y="33300"/>
                  <a:pt x="221663" y="33300"/>
                  <a:pt x="221663" y="33284"/>
                </a:cubicBezTo>
                <a:cubicBezTo>
                  <a:pt x="221482" y="33053"/>
                  <a:pt x="221085" y="32144"/>
                  <a:pt x="220721" y="31235"/>
                </a:cubicBezTo>
                <a:cubicBezTo>
                  <a:pt x="220341" y="30326"/>
                  <a:pt x="220011" y="29433"/>
                  <a:pt x="220011" y="29235"/>
                </a:cubicBezTo>
                <a:lnTo>
                  <a:pt x="220011" y="29235"/>
                </a:lnTo>
                <a:cubicBezTo>
                  <a:pt x="220341" y="29747"/>
                  <a:pt x="220622" y="30276"/>
                  <a:pt x="220936" y="30805"/>
                </a:cubicBezTo>
                <a:cubicBezTo>
                  <a:pt x="220391" y="28508"/>
                  <a:pt x="218854" y="27500"/>
                  <a:pt x="218325" y="24707"/>
                </a:cubicBezTo>
                <a:cubicBezTo>
                  <a:pt x="217995" y="23798"/>
                  <a:pt x="217895" y="21716"/>
                  <a:pt x="217466" y="21716"/>
                </a:cubicBezTo>
                <a:cubicBezTo>
                  <a:pt x="217482" y="22773"/>
                  <a:pt x="216772" y="23600"/>
                  <a:pt x="216028" y="23947"/>
                </a:cubicBezTo>
                <a:cubicBezTo>
                  <a:pt x="215582" y="22972"/>
                  <a:pt x="215103" y="21997"/>
                  <a:pt x="214623" y="21022"/>
                </a:cubicBezTo>
                <a:lnTo>
                  <a:pt x="214623" y="21022"/>
                </a:lnTo>
                <a:lnTo>
                  <a:pt x="214904" y="21038"/>
                </a:lnTo>
                <a:lnTo>
                  <a:pt x="214623" y="20476"/>
                </a:lnTo>
                <a:lnTo>
                  <a:pt x="214408" y="20609"/>
                </a:lnTo>
                <a:cubicBezTo>
                  <a:pt x="213913" y="19634"/>
                  <a:pt x="213384" y="18659"/>
                  <a:pt x="212839" y="17700"/>
                </a:cubicBezTo>
                <a:cubicBezTo>
                  <a:pt x="212872" y="17634"/>
                  <a:pt x="212921" y="17601"/>
                  <a:pt x="213004" y="17601"/>
                </a:cubicBezTo>
                <a:cubicBezTo>
                  <a:pt x="213202" y="17601"/>
                  <a:pt x="213533" y="17799"/>
                  <a:pt x="213863" y="18014"/>
                </a:cubicBezTo>
                <a:cubicBezTo>
                  <a:pt x="214227" y="18245"/>
                  <a:pt x="214574" y="18510"/>
                  <a:pt x="214789" y="18510"/>
                </a:cubicBezTo>
                <a:cubicBezTo>
                  <a:pt x="214904" y="18510"/>
                  <a:pt x="214970" y="18394"/>
                  <a:pt x="214937" y="18113"/>
                </a:cubicBezTo>
                <a:lnTo>
                  <a:pt x="214921" y="18113"/>
                </a:lnTo>
                <a:cubicBezTo>
                  <a:pt x="214739" y="18113"/>
                  <a:pt x="214128" y="17469"/>
                  <a:pt x="213896" y="17204"/>
                </a:cubicBezTo>
                <a:cubicBezTo>
                  <a:pt x="213500" y="16246"/>
                  <a:pt x="214590" y="17287"/>
                  <a:pt x="213367" y="15419"/>
                </a:cubicBezTo>
                <a:cubicBezTo>
                  <a:pt x="213119" y="15419"/>
                  <a:pt x="212756" y="14940"/>
                  <a:pt x="212425" y="14477"/>
                </a:cubicBezTo>
                <a:cubicBezTo>
                  <a:pt x="212111" y="13998"/>
                  <a:pt x="211847" y="13519"/>
                  <a:pt x="211830" y="13519"/>
                </a:cubicBezTo>
                <a:lnTo>
                  <a:pt x="211830" y="13519"/>
                </a:lnTo>
                <a:cubicBezTo>
                  <a:pt x="211797" y="13519"/>
                  <a:pt x="211946" y="13866"/>
                  <a:pt x="212359" y="14808"/>
                </a:cubicBezTo>
                <a:cubicBezTo>
                  <a:pt x="211698" y="13949"/>
                  <a:pt x="211401" y="13469"/>
                  <a:pt x="211087" y="12924"/>
                </a:cubicBezTo>
                <a:cubicBezTo>
                  <a:pt x="210938" y="12643"/>
                  <a:pt x="210773" y="12362"/>
                  <a:pt x="210541" y="12032"/>
                </a:cubicBezTo>
                <a:cubicBezTo>
                  <a:pt x="210327" y="11685"/>
                  <a:pt x="210062" y="11271"/>
                  <a:pt x="209649" y="10776"/>
                </a:cubicBezTo>
                <a:lnTo>
                  <a:pt x="209649" y="10776"/>
                </a:lnTo>
                <a:cubicBezTo>
                  <a:pt x="209682" y="10941"/>
                  <a:pt x="209616" y="11024"/>
                  <a:pt x="209484" y="11024"/>
                </a:cubicBezTo>
                <a:cubicBezTo>
                  <a:pt x="209252" y="11024"/>
                  <a:pt x="208806" y="10792"/>
                  <a:pt x="208277" y="10462"/>
                </a:cubicBezTo>
                <a:cubicBezTo>
                  <a:pt x="207996" y="10296"/>
                  <a:pt x="207699" y="10098"/>
                  <a:pt x="207401" y="9900"/>
                </a:cubicBezTo>
                <a:cubicBezTo>
                  <a:pt x="206790" y="9189"/>
                  <a:pt x="206179" y="8528"/>
                  <a:pt x="205551" y="7900"/>
                </a:cubicBezTo>
                <a:cubicBezTo>
                  <a:pt x="205518" y="7834"/>
                  <a:pt x="205501" y="7785"/>
                  <a:pt x="205484" y="7751"/>
                </a:cubicBezTo>
                <a:cubicBezTo>
                  <a:pt x="203964" y="6198"/>
                  <a:pt x="202692" y="5091"/>
                  <a:pt x="201353" y="4099"/>
                </a:cubicBezTo>
                <a:cubicBezTo>
                  <a:pt x="200031" y="3124"/>
                  <a:pt x="198610" y="2281"/>
                  <a:pt x="196627" y="1620"/>
                </a:cubicBezTo>
                <a:cubicBezTo>
                  <a:pt x="196313" y="1372"/>
                  <a:pt x="194363" y="695"/>
                  <a:pt x="195255" y="629"/>
                </a:cubicBezTo>
                <a:lnTo>
                  <a:pt x="195139" y="629"/>
                </a:lnTo>
                <a:cubicBezTo>
                  <a:pt x="194858" y="629"/>
                  <a:pt x="194594" y="678"/>
                  <a:pt x="194247" y="678"/>
                </a:cubicBezTo>
                <a:cubicBezTo>
                  <a:pt x="194131" y="695"/>
                  <a:pt x="193999" y="695"/>
                  <a:pt x="193850" y="695"/>
                </a:cubicBezTo>
                <a:lnTo>
                  <a:pt x="193602" y="695"/>
                </a:lnTo>
                <a:cubicBezTo>
                  <a:pt x="193470" y="695"/>
                  <a:pt x="193354" y="678"/>
                  <a:pt x="193206" y="678"/>
                </a:cubicBezTo>
                <a:lnTo>
                  <a:pt x="192760" y="678"/>
                </a:lnTo>
                <a:cubicBezTo>
                  <a:pt x="191504" y="364"/>
                  <a:pt x="192214" y="364"/>
                  <a:pt x="193040" y="348"/>
                </a:cubicBezTo>
                <a:cubicBezTo>
                  <a:pt x="193321" y="348"/>
                  <a:pt x="193619" y="364"/>
                  <a:pt x="193834" y="364"/>
                </a:cubicBezTo>
                <a:cubicBezTo>
                  <a:pt x="194247" y="364"/>
                  <a:pt x="194429" y="315"/>
                  <a:pt x="193801" y="1"/>
                </a:cubicBezTo>
                <a:close/>
              </a:path>
            </a:pathLst>
          </a:custGeom>
          <a:solidFill>
            <a:srgbClr val="F7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2352538" y="1442929"/>
            <a:ext cx="4433700" cy="13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9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2357763" y="2893100"/>
            <a:ext cx="4433700" cy="6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726100" y="365150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049500" y="1735110"/>
            <a:ext cx="5331000" cy="2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1041180" y="790427"/>
            <a:ext cx="6618895" cy="3757622"/>
          </a:xfrm>
          <a:custGeom>
            <a:avLst/>
            <a:gdLst/>
            <a:ahLst/>
            <a:cxnLst/>
            <a:rect l="l" t="t" r="r" b="b"/>
            <a:pathLst>
              <a:path w="224903" h="127680" extrusionOk="0">
                <a:moveTo>
                  <a:pt x="205633" y="99999"/>
                </a:moveTo>
                <a:cubicBezTo>
                  <a:pt x="205632" y="100000"/>
                  <a:pt x="205631" y="100001"/>
                  <a:pt x="205630" y="100002"/>
                </a:cubicBezTo>
                <a:lnTo>
                  <a:pt x="205630" y="100002"/>
                </a:lnTo>
                <a:cubicBezTo>
                  <a:pt x="205631" y="100001"/>
                  <a:pt x="205632" y="100000"/>
                  <a:pt x="205633" y="99999"/>
                </a:cubicBezTo>
                <a:close/>
                <a:moveTo>
                  <a:pt x="194445" y="109419"/>
                </a:moveTo>
                <a:cubicBezTo>
                  <a:pt x="194164" y="109848"/>
                  <a:pt x="193503" y="110278"/>
                  <a:pt x="192710" y="110691"/>
                </a:cubicBezTo>
                <a:cubicBezTo>
                  <a:pt x="193189" y="110262"/>
                  <a:pt x="193751" y="109832"/>
                  <a:pt x="194445" y="109419"/>
                </a:cubicBezTo>
                <a:close/>
                <a:moveTo>
                  <a:pt x="192032" y="110113"/>
                </a:moveTo>
                <a:lnTo>
                  <a:pt x="192032" y="110113"/>
                </a:lnTo>
                <a:cubicBezTo>
                  <a:pt x="192148" y="110245"/>
                  <a:pt x="191900" y="110708"/>
                  <a:pt x="191570" y="111220"/>
                </a:cubicBezTo>
                <a:cubicBezTo>
                  <a:pt x="191140" y="111385"/>
                  <a:pt x="190710" y="111567"/>
                  <a:pt x="190297" y="111716"/>
                </a:cubicBezTo>
                <a:cubicBezTo>
                  <a:pt x="190396" y="111551"/>
                  <a:pt x="190495" y="111385"/>
                  <a:pt x="190578" y="111220"/>
                </a:cubicBezTo>
                <a:cubicBezTo>
                  <a:pt x="191074" y="110857"/>
                  <a:pt x="191553" y="110493"/>
                  <a:pt x="192032" y="110113"/>
                </a:cubicBezTo>
                <a:close/>
                <a:moveTo>
                  <a:pt x="74235" y="113815"/>
                </a:moveTo>
                <a:lnTo>
                  <a:pt x="74235" y="113815"/>
                </a:lnTo>
                <a:cubicBezTo>
                  <a:pt x="74362" y="113826"/>
                  <a:pt x="74480" y="113830"/>
                  <a:pt x="74590" y="113831"/>
                </a:cubicBezTo>
                <a:lnTo>
                  <a:pt x="74590" y="113831"/>
                </a:lnTo>
                <a:lnTo>
                  <a:pt x="74235" y="113815"/>
                </a:lnTo>
                <a:close/>
                <a:moveTo>
                  <a:pt x="143264" y="125449"/>
                </a:moveTo>
                <a:cubicBezTo>
                  <a:pt x="143760" y="125449"/>
                  <a:pt x="144272" y="125680"/>
                  <a:pt x="145049" y="125879"/>
                </a:cubicBezTo>
                <a:cubicBezTo>
                  <a:pt x="144768" y="125879"/>
                  <a:pt x="144405" y="125895"/>
                  <a:pt x="144025" y="125895"/>
                </a:cubicBezTo>
                <a:cubicBezTo>
                  <a:pt x="143413" y="125895"/>
                  <a:pt x="142769" y="125846"/>
                  <a:pt x="142488" y="125631"/>
                </a:cubicBezTo>
                <a:cubicBezTo>
                  <a:pt x="142769" y="125498"/>
                  <a:pt x="143016" y="125449"/>
                  <a:pt x="143264" y="125449"/>
                </a:cubicBezTo>
                <a:close/>
                <a:moveTo>
                  <a:pt x="193801" y="1"/>
                </a:moveTo>
                <a:cubicBezTo>
                  <a:pt x="193751" y="100"/>
                  <a:pt x="193503" y="116"/>
                  <a:pt x="193140" y="166"/>
                </a:cubicBezTo>
                <a:cubicBezTo>
                  <a:pt x="192776" y="232"/>
                  <a:pt x="192280" y="282"/>
                  <a:pt x="191751" y="315"/>
                </a:cubicBezTo>
                <a:cubicBezTo>
                  <a:pt x="190694" y="447"/>
                  <a:pt x="189454" y="662"/>
                  <a:pt x="188578" y="943"/>
                </a:cubicBezTo>
                <a:cubicBezTo>
                  <a:pt x="188694" y="1042"/>
                  <a:pt x="188909" y="1075"/>
                  <a:pt x="189190" y="1075"/>
                </a:cubicBezTo>
                <a:cubicBezTo>
                  <a:pt x="189289" y="1075"/>
                  <a:pt x="189405" y="1075"/>
                  <a:pt x="189520" y="1058"/>
                </a:cubicBezTo>
                <a:cubicBezTo>
                  <a:pt x="189967" y="1025"/>
                  <a:pt x="190529" y="992"/>
                  <a:pt x="191123" y="910"/>
                </a:cubicBezTo>
                <a:cubicBezTo>
                  <a:pt x="191421" y="860"/>
                  <a:pt x="191735" y="844"/>
                  <a:pt x="192049" y="827"/>
                </a:cubicBezTo>
                <a:cubicBezTo>
                  <a:pt x="192363" y="794"/>
                  <a:pt x="192677" y="778"/>
                  <a:pt x="192991" y="761"/>
                </a:cubicBezTo>
                <a:cubicBezTo>
                  <a:pt x="193189" y="744"/>
                  <a:pt x="193387" y="744"/>
                  <a:pt x="193586" y="744"/>
                </a:cubicBezTo>
                <a:lnTo>
                  <a:pt x="194660" y="744"/>
                </a:lnTo>
                <a:cubicBezTo>
                  <a:pt x="194627" y="943"/>
                  <a:pt x="194396" y="1125"/>
                  <a:pt x="194015" y="1273"/>
                </a:cubicBezTo>
                <a:cubicBezTo>
                  <a:pt x="193883" y="1323"/>
                  <a:pt x="193718" y="1372"/>
                  <a:pt x="193536" y="1422"/>
                </a:cubicBezTo>
                <a:cubicBezTo>
                  <a:pt x="192991" y="1372"/>
                  <a:pt x="192462" y="1339"/>
                  <a:pt x="191917" y="1339"/>
                </a:cubicBezTo>
                <a:cubicBezTo>
                  <a:pt x="188264" y="1339"/>
                  <a:pt x="184678" y="2529"/>
                  <a:pt x="181142" y="4000"/>
                </a:cubicBezTo>
                <a:cubicBezTo>
                  <a:pt x="178448" y="4843"/>
                  <a:pt x="171805" y="8363"/>
                  <a:pt x="167508" y="9107"/>
                </a:cubicBezTo>
                <a:cubicBezTo>
                  <a:pt x="166963" y="9404"/>
                  <a:pt x="166120" y="9801"/>
                  <a:pt x="165938" y="9999"/>
                </a:cubicBezTo>
                <a:cubicBezTo>
                  <a:pt x="160699" y="11519"/>
                  <a:pt x="155295" y="12610"/>
                  <a:pt x="149825" y="13469"/>
                </a:cubicBezTo>
                <a:cubicBezTo>
                  <a:pt x="149875" y="13387"/>
                  <a:pt x="149858" y="13321"/>
                  <a:pt x="149776" y="13255"/>
                </a:cubicBezTo>
                <a:lnTo>
                  <a:pt x="147710" y="13800"/>
                </a:lnTo>
                <a:cubicBezTo>
                  <a:pt x="147627" y="13800"/>
                  <a:pt x="147545" y="13816"/>
                  <a:pt x="147462" y="13833"/>
                </a:cubicBezTo>
                <a:cubicBezTo>
                  <a:pt x="147528" y="13717"/>
                  <a:pt x="148173" y="13453"/>
                  <a:pt x="147578" y="13453"/>
                </a:cubicBezTo>
                <a:lnTo>
                  <a:pt x="147561" y="13453"/>
                </a:lnTo>
                <a:cubicBezTo>
                  <a:pt x="147528" y="13602"/>
                  <a:pt x="147231" y="13767"/>
                  <a:pt x="146768" y="13932"/>
                </a:cubicBezTo>
                <a:cubicBezTo>
                  <a:pt x="145611" y="14097"/>
                  <a:pt x="144454" y="14263"/>
                  <a:pt x="143297" y="14411"/>
                </a:cubicBezTo>
                <a:cubicBezTo>
                  <a:pt x="143248" y="14411"/>
                  <a:pt x="143182" y="14411"/>
                  <a:pt x="143116" y="14395"/>
                </a:cubicBezTo>
                <a:cubicBezTo>
                  <a:pt x="143066" y="14411"/>
                  <a:pt x="143016" y="14428"/>
                  <a:pt x="142967" y="14444"/>
                </a:cubicBezTo>
                <a:cubicBezTo>
                  <a:pt x="142025" y="14577"/>
                  <a:pt x="141083" y="14692"/>
                  <a:pt x="140141" y="14808"/>
                </a:cubicBezTo>
                <a:lnTo>
                  <a:pt x="140042" y="14808"/>
                </a:lnTo>
                <a:cubicBezTo>
                  <a:pt x="139959" y="14808"/>
                  <a:pt x="139843" y="14808"/>
                  <a:pt x="139711" y="14825"/>
                </a:cubicBezTo>
                <a:cubicBezTo>
                  <a:pt x="139496" y="14891"/>
                  <a:pt x="139232" y="14907"/>
                  <a:pt x="139001" y="14957"/>
                </a:cubicBezTo>
                <a:cubicBezTo>
                  <a:pt x="133349" y="15651"/>
                  <a:pt x="127713" y="16262"/>
                  <a:pt x="122210" y="17072"/>
                </a:cubicBezTo>
                <a:cubicBezTo>
                  <a:pt x="103817" y="19749"/>
                  <a:pt x="85407" y="22426"/>
                  <a:pt x="67014" y="25104"/>
                </a:cubicBezTo>
                <a:cubicBezTo>
                  <a:pt x="65328" y="25352"/>
                  <a:pt x="63659" y="25599"/>
                  <a:pt x="61973" y="25864"/>
                </a:cubicBezTo>
                <a:cubicBezTo>
                  <a:pt x="60998" y="25616"/>
                  <a:pt x="59957" y="25368"/>
                  <a:pt x="60040" y="24938"/>
                </a:cubicBezTo>
                <a:lnTo>
                  <a:pt x="60040" y="24938"/>
                </a:lnTo>
                <a:cubicBezTo>
                  <a:pt x="57776" y="26112"/>
                  <a:pt x="53429" y="24790"/>
                  <a:pt x="49711" y="26723"/>
                </a:cubicBezTo>
                <a:cubicBezTo>
                  <a:pt x="48802" y="26723"/>
                  <a:pt x="50389" y="26294"/>
                  <a:pt x="49876" y="26178"/>
                </a:cubicBezTo>
                <a:lnTo>
                  <a:pt x="49876" y="26178"/>
                </a:lnTo>
                <a:cubicBezTo>
                  <a:pt x="48967" y="26756"/>
                  <a:pt x="47777" y="27103"/>
                  <a:pt x="45497" y="27434"/>
                </a:cubicBezTo>
                <a:lnTo>
                  <a:pt x="45728" y="27269"/>
                </a:lnTo>
                <a:lnTo>
                  <a:pt x="45728" y="27269"/>
                </a:lnTo>
                <a:cubicBezTo>
                  <a:pt x="44175" y="27665"/>
                  <a:pt x="42836" y="27996"/>
                  <a:pt x="41597" y="28310"/>
                </a:cubicBezTo>
                <a:cubicBezTo>
                  <a:pt x="40969" y="28458"/>
                  <a:pt x="40374" y="28607"/>
                  <a:pt x="39779" y="28756"/>
                </a:cubicBezTo>
                <a:cubicBezTo>
                  <a:pt x="39200" y="28905"/>
                  <a:pt x="38622" y="29053"/>
                  <a:pt x="38027" y="29202"/>
                </a:cubicBezTo>
                <a:cubicBezTo>
                  <a:pt x="35697" y="29814"/>
                  <a:pt x="33251" y="30475"/>
                  <a:pt x="29814" y="31780"/>
                </a:cubicBezTo>
                <a:lnTo>
                  <a:pt x="30491" y="31978"/>
                </a:lnTo>
                <a:cubicBezTo>
                  <a:pt x="29037" y="32557"/>
                  <a:pt x="28673" y="32540"/>
                  <a:pt x="27946" y="32755"/>
                </a:cubicBezTo>
                <a:cubicBezTo>
                  <a:pt x="27715" y="33020"/>
                  <a:pt x="27682" y="33119"/>
                  <a:pt x="27814" y="33119"/>
                </a:cubicBezTo>
                <a:cubicBezTo>
                  <a:pt x="28012" y="33119"/>
                  <a:pt x="28657" y="32821"/>
                  <a:pt x="29318" y="32557"/>
                </a:cubicBezTo>
                <a:cubicBezTo>
                  <a:pt x="29962" y="32292"/>
                  <a:pt x="30624" y="32028"/>
                  <a:pt x="30871" y="32028"/>
                </a:cubicBezTo>
                <a:cubicBezTo>
                  <a:pt x="31020" y="32028"/>
                  <a:pt x="31037" y="32111"/>
                  <a:pt x="30805" y="32375"/>
                </a:cubicBezTo>
                <a:lnTo>
                  <a:pt x="30789" y="32375"/>
                </a:lnTo>
                <a:cubicBezTo>
                  <a:pt x="30227" y="32375"/>
                  <a:pt x="29318" y="32639"/>
                  <a:pt x="28244" y="33053"/>
                </a:cubicBezTo>
                <a:cubicBezTo>
                  <a:pt x="27715" y="33267"/>
                  <a:pt x="27137" y="33532"/>
                  <a:pt x="26542" y="33813"/>
                </a:cubicBezTo>
                <a:cubicBezTo>
                  <a:pt x="26244" y="33962"/>
                  <a:pt x="25947" y="34094"/>
                  <a:pt x="25649" y="34242"/>
                </a:cubicBezTo>
                <a:cubicBezTo>
                  <a:pt x="25352" y="34391"/>
                  <a:pt x="25054" y="34556"/>
                  <a:pt x="24757" y="34722"/>
                </a:cubicBezTo>
                <a:cubicBezTo>
                  <a:pt x="24162" y="35036"/>
                  <a:pt x="23567" y="35350"/>
                  <a:pt x="23022" y="35647"/>
                </a:cubicBezTo>
                <a:cubicBezTo>
                  <a:pt x="22460" y="35945"/>
                  <a:pt x="21947" y="36259"/>
                  <a:pt x="21468" y="36507"/>
                </a:cubicBezTo>
                <a:cubicBezTo>
                  <a:pt x="20989" y="36754"/>
                  <a:pt x="20543" y="36969"/>
                  <a:pt x="20179" y="37101"/>
                </a:cubicBezTo>
                <a:cubicBezTo>
                  <a:pt x="19816" y="37234"/>
                  <a:pt x="19535" y="37333"/>
                  <a:pt x="19303" y="37333"/>
                </a:cubicBezTo>
                <a:lnTo>
                  <a:pt x="19287" y="37333"/>
                </a:lnTo>
                <a:cubicBezTo>
                  <a:pt x="17254" y="38738"/>
                  <a:pt x="20146" y="37333"/>
                  <a:pt x="18163" y="38754"/>
                </a:cubicBezTo>
                <a:lnTo>
                  <a:pt x="17469" y="38919"/>
                </a:lnTo>
                <a:lnTo>
                  <a:pt x="17204" y="39580"/>
                </a:lnTo>
                <a:cubicBezTo>
                  <a:pt x="16560" y="40060"/>
                  <a:pt x="16031" y="40357"/>
                  <a:pt x="15634" y="40522"/>
                </a:cubicBezTo>
                <a:cubicBezTo>
                  <a:pt x="15370" y="40638"/>
                  <a:pt x="15155" y="40688"/>
                  <a:pt x="15023" y="40688"/>
                </a:cubicBezTo>
                <a:cubicBezTo>
                  <a:pt x="14957" y="40688"/>
                  <a:pt x="14907" y="40688"/>
                  <a:pt x="14874" y="40655"/>
                </a:cubicBezTo>
                <a:cubicBezTo>
                  <a:pt x="15188" y="40423"/>
                  <a:pt x="15684" y="39878"/>
                  <a:pt x="15998" y="39597"/>
                </a:cubicBezTo>
                <a:lnTo>
                  <a:pt x="15998" y="39597"/>
                </a:lnTo>
                <a:cubicBezTo>
                  <a:pt x="15073" y="40142"/>
                  <a:pt x="13949" y="41134"/>
                  <a:pt x="13056" y="42092"/>
                </a:cubicBezTo>
                <a:cubicBezTo>
                  <a:pt x="12594" y="42555"/>
                  <a:pt x="12197" y="43018"/>
                  <a:pt x="11867" y="43381"/>
                </a:cubicBezTo>
                <a:cubicBezTo>
                  <a:pt x="11586" y="43712"/>
                  <a:pt x="11354" y="43943"/>
                  <a:pt x="11206" y="44092"/>
                </a:cubicBezTo>
                <a:cubicBezTo>
                  <a:pt x="11767" y="43580"/>
                  <a:pt x="12329" y="43051"/>
                  <a:pt x="12924" y="42572"/>
                </a:cubicBezTo>
                <a:lnTo>
                  <a:pt x="12924" y="42572"/>
                </a:lnTo>
                <a:cubicBezTo>
                  <a:pt x="10611" y="45001"/>
                  <a:pt x="8181" y="47860"/>
                  <a:pt x="6198" y="51000"/>
                </a:cubicBezTo>
                <a:cubicBezTo>
                  <a:pt x="4199" y="54107"/>
                  <a:pt x="2662" y="57544"/>
                  <a:pt x="1934" y="60733"/>
                </a:cubicBezTo>
                <a:cubicBezTo>
                  <a:pt x="2050" y="60601"/>
                  <a:pt x="2166" y="60469"/>
                  <a:pt x="2298" y="60337"/>
                </a:cubicBezTo>
                <a:lnTo>
                  <a:pt x="2298" y="60337"/>
                </a:lnTo>
                <a:cubicBezTo>
                  <a:pt x="2001" y="61543"/>
                  <a:pt x="1786" y="62386"/>
                  <a:pt x="1620" y="63047"/>
                </a:cubicBezTo>
                <a:cubicBezTo>
                  <a:pt x="1439" y="63708"/>
                  <a:pt x="1323" y="64204"/>
                  <a:pt x="1158" y="64716"/>
                </a:cubicBezTo>
                <a:cubicBezTo>
                  <a:pt x="877" y="65724"/>
                  <a:pt x="513" y="66815"/>
                  <a:pt x="414" y="69575"/>
                </a:cubicBezTo>
                <a:lnTo>
                  <a:pt x="381" y="69377"/>
                </a:lnTo>
                <a:lnTo>
                  <a:pt x="381" y="69377"/>
                </a:lnTo>
                <a:cubicBezTo>
                  <a:pt x="447" y="69922"/>
                  <a:pt x="530" y="70566"/>
                  <a:pt x="563" y="71260"/>
                </a:cubicBezTo>
                <a:cubicBezTo>
                  <a:pt x="629" y="71955"/>
                  <a:pt x="645" y="72698"/>
                  <a:pt x="712" y="73442"/>
                </a:cubicBezTo>
                <a:cubicBezTo>
                  <a:pt x="645" y="73244"/>
                  <a:pt x="612" y="73161"/>
                  <a:pt x="563" y="73161"/>
                </a:cubicBezTo>
                <a:cubicBezTo>
                  <a:pt x="480" y="73161"/>
                  <a:pt x="431" y="73607"/>
                  <a:pt x="381" y="74037"/>
                </a:cubicBezTo>
                <a:cubicBezTo>
                  <a:pt x="331" y="74417"/>
                  <a:pt x="298" y="74781"/>
                  <a:pt x="216" y="74781"/>
                </a:cubicBezTo>
                <a:cubicBezTo>
                  <a:pt x="166" y="74781"/>
                  <a:pt x="100" y="74648"/>
                  <a:pt x="1" y="74301"/>
                </a:cubicBezTo>
                <a:lnTo>
                  <a:pt x="1" y="74301"/>
                </a:lnTo>
                <a:cubicBezTo>
                  <a:pt x="150" y="74979"/>
                  <a:pt x="249" y="75541"/>
                  <a:pt x="365" y="75987"/>
                </a:cubicBezTo>
                <a:cubicBezTo>
                  <a:pt x="480" y="76433"/>
                  <a:pt x="579" y="76780"/>
                  <a:pt x="662" y="77061"/>
                </a:cubicBezTo>
                <a:cubicBezTo>
                  <a:pt x="827" y="77606"/>
                  <a:pt x="959" y="77871"/>
                  <a:pt x="1075" y="78086"/>
                </a:cubicBezTo>
                <a:cubicBezTo>
                  <a:pt x="1307" y="78482"/>
                  <a:pt x="1505" y="78664"/>
                  <a:pt x="2397" y="80267"/>
                </a:cubicBezTo>
                <a:lnTo>
                  <a:pt x="2348" y="81143"/>
                </a:lnTo>
                <a:cubicBezTo>
                  <a:pt x="2711" y="81672"/>
                  <a:pt x="2926" y="81936"/>
                  <a:pt x="3207" y="82382"/>
                </a:cubicBezTo>
                <a:cubicBezTo>
                  <a:pt x="3356" y="82597"/>
                  <a:pt x="3521" y="82862"/>
                  <a:pt x="3719" y="83209"/>
                </a:cubicBezTo>
                <a:cubicBezTo>
                  <a:pt x="3802" y="83391"/>
                  <a:pt x="3918" y="83605"/>
                  <a:pt x="4050" y="83837"/>
                </a:cubicBezTo>
                <a:cubicBezTo>
                  <a:pt x="4165" y="84068"/>
                  <a:pt x="4298" y="84332"/>
                  <a:pt x="4479" y="84613"/>
                </a:cubicBezTo>
                <a:cubicBezTo>
                  <a:pt x="4182" y="84233"/>
                  <a:pt x="4050" y="84085"/>
                  <a:pt x="3984" y="84085"/>
                </a:cubicBezTo>
                <a:lnTo>
                  <a:pt x="3967" y="84085"/>
                </a:lnTo>
                <a:cubicBezTo>
                  <a:pt x="3901" y="84134"/>
                  <a:pt x="3918" y="84349"/>
                  <a:pt x="3967" y="84564"/>
                </a:cubicBezTo>
                <a:cubicBezTo>
                  <a:pt x="4000" y="84779"/>
                  <a:pt x="4017" y="85010"/>
                  <a:pt x="3918" y="85010"/>
                </a:cubicBezTo>
                <a:cubicBezTo>
                  <a:pt x="3818" y="85010"/>
                  <a:pt x="3637" y="84828"/>
                  <a:pt x="3290" y="84349"/>
                </a:cubicBezTo>
                <a:lnTo>
                  <a:pt x="3290" y="84349"/>
                </a:lnTo>
                <a:cubicBezTo>
                  <a:pt x="4248" y="87142"/>
                  <a:pt x="5702" y="88844"/>
                  <a:pt x="6876" y="90166"/>
                </a:cubicBezTo>
                <a:cubicBezTo>
                  <a:pt x="7487" y="90811"/>
                  <a:pt x="8033" y="91373"/>
                  <a:pt x="8479" y="91934"/>
                </a:cubicBezTo>
                <a:cubicBezTo>
                  <a:pt x="8958" y="92480"/>
                  <a:pt x="9322" y="93042"/>
                  <a:pt x="9586" y="93736"/>
                </a:cubicBezTo>
                <a:cubicBezTo>
                  <a:pt x="9850" y="93851"/>
                  <a:pt x="10032" y="93917"/>
                  <a:pt x="10131" y="93917"/>
                </a:cubicBezTo>
                <a:cubicBezTo>
                  <a:pt x="10528" y="93917"/>
                  <a:pt x="9867" y="93141"/>
                  <a:pt x="9156" y="92314"/>
                </a:cubicBezTo>
                <a:cubicBezTo>
                  <a:pt x="8694" y="91802"/>
                  <a:pt x="8231" y="91240"/>
                  <a:pt x="7933" y="90877"/>
                </a:cubicBezTo>
                <a:cubicBezTo>
                  <a:pt x="7735" y="90645"/>
                  <a:pt x="7619" y="90480"/>
                  <a:pt x="7652" y="90480"/>
                </a:cubicBezTo>
                <a:cubicBezTo>
                  <a:pt x="7652" y="90480"/>
                  <a:pt x="7702" y="90530"/>
                  <a:pt x="7801" y="90612"/>
                </a:cubicBezTo>
                <a:cubicBezTo>
                  <a:pt x="7702" y="90397"/>
                  <a:pt x="7702" y="90298"/>
                  <a:pt x="7785" y="90298"/>
                </a:cubicBezTo>
                <a:cubicBezTo>
                  <a:pt x="7917" y="90298"/>
                  <a:pt x="8264" y="90563"/>
                  <a:pt x="8694" y="90959"/>
                </a:cubicBezTo>
                <a:cubicBezTo>
                  <a:pt x="9024" y="91273"/>
                  <a:pt x="9454" y="91637"/>
                  <a:pt x="9834" y="92017"/>
                </a:cubicBezTo>
                <a:cubicBezTo>
                  <a:pt x="10231" y="92381"/>
                  <a:pt x="10594" y="92794"/>
                  <a:pt x="10908" y="93108"/>
                </a:cubicBezTo>
                <a:cubicBezTo>
                  <a:pt x="11536" y="93719"/>
                  <a:pt x="11867" y="94496"/>
                  <a:pt x="12528" y="95454"/>
                </a:cubicBezTo>
                <a:cubicBezTo>
                  <a:pt x="12842" y="95934"/>
                  <a:pt x="13238" y="96479"/>
                  <a:pt x="13800" y="97057"/>
                </a:cubicBezTo>
                <a:cubicBezTo>
                  <a:pt x="14081" y="97338"/>
                  <a:pt x="14395" y="97652"/>
                  <a:pt x="14759" y="97966"/>
                </a:cubicBezTo>
                <a:cubicBezTo>
                  <a:pt x="15122" y="98264"/>
                  <a:pt x="15519" y="98561"/>
                  <a:pt x="15965" y="98875"/>
                </a:cubicBezTo>
                <a:cubicBezTo>
                  <a:pt x="15651" y="98660"/>
                  <a:pt x="15568" y="98677"/>
                  <a:pt x="15221" y="98429"/>
                </a:cubicBezTo>
                <a:lnTo>
                  <a:pt x="15221" y="98429"/>
                </a:lnTo>
                <a:cubicBezTo>
                  <a:pt x="15849" y="99024"/>
                  <a:pt x="16593" y="99454"/>
                  <a:pt x="17386" y="99867"/>
                </a:cubicBezTo>
                <a:cubicBezTo>
                  <a:pt x="17783" y="100082"/>
                  <a:pt x="18179" y="100313"/>
                  <a:pt x="18593" y="100561"/>
                </a:cubicBezTo>
                <a:cubicBezTo>
                  <a:pt x="19006" y="100809"/>
                  <a:pt x="19419" y="101090"/>
                  <a:pt x="19832" y="101453"/>
                </a:cubicBezTo>
                <a:cubicBezTo>
                  <a:pt x="20477" y="101503"/>
                  <a:pt x="21088" y="101800"/>
                  <a:pt x="21600" y="102065"/>
                </a:cubicBezTo>
                <a:cubicBezTo>
                  <a:pt x="21947" y="102230"/>
                  <a:pt x="22245" y="102379"/>
                  <a:pt x="22509" y="102379"/>
                </a:cubicBezTo>
                <a:cubicBezTo>
                  <a:pt x="22641" y="102379"/>
                  <a:pt x="22757" y="102329"/>
                  <a:pt x="22873" y="102247"/>
                </a:cubicBezTo>
                <a:cubicBezTo>
                  <a:pt x="22228" y="101966"/>
                  <a:pt x="21617" y="101652"/>
                  <a:pt x="20972" y="101371"/>
                </a:cubicBezTo>
                <a:cubicBezTo>
                  <a:pt x="20344" y="101073"/>
                  <a:pt x="19733" y="100726"/>
                  <a:pt x="19105" y="100412"/>
                </a:cubicBezTo>
                <a:lnTo>
                  <a:pt x="19105" y="100412"/>
                </a:lnTo>
                <a:cubicBezTo>
                  <a:pt x="19650" y="100660"/>
                  <a:pt x="20196" y="100875"/>
                  <a:pt x="20774" y="101073"/>
                </a:cubicBezTo>
                <a:cubicBezTo>
                  <a:pt x="21352" y="101272"/>
                  <a:pt x="21947" y="101453"/>
                  <a:pt x="22592" y="101668"/>
                </a:cubicBezTo>
                <a:cubicBezTo>
                  <a:pt x="23220" y="101883"/>
                  <a:pt x="23897" y="102098"/>
                  <a:pt x="24625" y="102412"/>
                </a:cubicBezTo>
                <a:cubicBezTo>
                  <a:pt x="25352" y="102709"/>
                  <a:pt x="26128" y="103056"/>
                  <a:pt x="26988" y="103519"/>
                </a:cubicBezTo>
                <a:lnTo>
                  <a:pt x="26905" y="103519"/>
                </a:lnTo>
                <a:cubicBezTo>
                  <a:pt x="26492" y="103519"/>
                  <a:pt x="25467" y="103271"/>
                  <a:pt x="24740" y="103089"/>
                </a:cubicBezTo>
                <a:lnTo>
                  <a:pt x="24740" y="103089"/>
                </a:lnTo>
                <a:cubicBezTo>
                  <a:pt x="25699" y="103734"/>
                  <a:pt x="26806" y="103800"/>
                  <a:pt x="27831" y="104411"/>
                </a:cubicBezTo>
                <a:cubicBezTo>
                  <a:pt x="27765" y="104478"/>
                  <a:pt x="27649" y="104511"/>
                  <a:pt x="27484" y="104511"/>
                </a:cubicBezTo>
                <a:cubicBezTo>
                  <a:pt x="26971" y="104511"/>
                  <a:pt x="25996" y="104180"/>
                  <a:pt x="24906" y="103717"/>
                </a:cubicBezTo>
                <a:cubicBezTo>
                  <a:pt x="24178" y="103436"/>
                  <a:pt x="23418" y="103056"/>
                  <a:pt x="22658" y="102742"/>
                </a:cubicBezTo>
                <a:cubicBezTo>
                  <a:pt x="21914" y="102428"/>
                  <a:pt x="21187" y="102114"/>
                  <a:pt x="20559" y="101949"/>
                </a:cubicBezTo>
                <a:lnTo>
                  <a:pt x="20559" y="101949"/>
                </a:lnTo>
                <a:cubicBezTo>
                  <a:pt x="21038" y="102362"/>
                  <a:pt x="22162" y="102841"/>
                  <a:pt x="23022" y="103139"/>
                </a:cubicBezTo>
                <a:cubicBezTo>
                  <a:pt x="23864" y="103453"/>
                  <a:pt x="24393" y="103684"/>
                  <a:pt x="23650" y="103783"/>
                </a:cubicBezTo>
                <a:lnTo>
                  <a:pt x="23864" y="103783"/>
                </a:lnTo>
                <a:cubicBezTo>
                  <a:pt x="24311" y="103783"/>
                  <a:pt x="24773" y="103866"/>
                  <a:pt x="25236" y="104015"/>
                </a:cubicBezTo>
                <a:cubicBezTo>
                  <a:pt x="25765" y="104180"/>
                  <a:pt x="26310" y="104444"/>
                  <a:pt x="26905" y="104692"/>
                </a:cubicBezTo>
                <a:cubicBezTo>
                  <a:pt x="28079" y="105205"/>
                  <a:pt x="29417" y="105783"/>
                  <a:pt x="31004" y="105866"/>
                </a:cubicBezTo>
                <a:lnTo>
                  <a:pt x="30673" y="106229"/>
                </a:lnTo>
                <a:cubicBezTo>
                  <a:pt x="31169" y="106295"/>
                  <a:pt x="32193" y="106411"/>
                  <a:pt x="33053" y="106642"/>
                </a:cubicBezTo>
                <a:cubicBezTo>
                  <a:pt x="32474" y="106709"/>
                  <a:pt x="31913" y="106725"/>
                  <a:pt x="31334" y="106758"/>
                </a:cubicBezTo>
                <a:cubicBezTo>
                  <a:pt x="33863" y="106989"/>
                  <a:pt x="35895" y="108477"/>
                  <a:pt x="38292" y="108692"/>
                </a:cubicBezTo>
                <a:cubicBezTo>
                  <a:pt x="35846" y="108179"/>
                  <a:pt x="35598" y="107948"/>
                  <a:pt x="35730" y="107799"/>
                </a:cubicBezTo>
                <a:cubicBezTo>
                  <a:pt x="35846" y="107634"/>
                  <a:pt x="36308" y="107535"/>
                  <a:pt x="35333" y="107122"/>
                </a:cubicBezTo>
                <a:lnTo>
                  <a:pt x="35333" y="107122"/>
                </a:lnTo>
                <a:cubicBezTo>
                  <a:pt x="38374" y="107551"/>
                  <a:pt x="39167" y="107981"/>
                  <a:pt x="40060" y="108510"/>
                </a:cubicBezTo>
                <a:cubicBezTo>
                  <a:pt x="40506" y="108774"/>
                  <a:pt x="40985" y="109055"/>
                  <a:pt x="41762" y="109320"/>
                </a:cubicBezTo>
                <a:cubicBezTo>
                  <a:pt x="42506" y="109568"/>
                  <a:pt x="43530" y="109815"/>
                  <a:pt x="45051" y="110014"/>
                </a:cubicBezTo>
                <a:cubicBezTo>
                  <a:pt x="44010" y="109848"/>
                  <a:pt x="42159" y="109254"/>
                  <a:pt x="43348" y="109254"/>
                </a:cubicBezTo>
                <a:lnTo>
                  <a:pt x="43415" y="109254"/>
                </a:lnTo>
                <a:cubicBezTo>
                  <a:pt x="44687" y="109568"/>
                  <a:pt x="46356" y="109981"/>
                  <a:pt x="47116" y="110328"/>
                </a:cubicBezTo>
                <a:cubicBezTo>
                  <a:pt x="47976" y="110427"/>
                  <a:pt x="48488" y="110476"/>
                  <a:pt x="48752" y="110476"/>
                </a:cubicBezTo>
                <a:cubicBezTo>
                  <a:pt x="49893" y="110476"/>
                  <a:pt x="46869" y="109782"/>
                  <a:pt x="48422" y="109766"/>
                </a:cubicBezTo>
                <a:lnTo>
                  <a:pt x="48422" y="109766"/>
                </a:lnTo>
                <a:cubicBezTo>
                  <a:pt x="48951" y="110030"/>
                  <a:pt x="49380" y="110113"/>
                  <a:pt x="49810" y="110113"/>
                </a:cubicBezTo>
                <a:cubicBezTo>
                  <a:pt x="50174" y="110113"/>
                  <a:pt x="50521" y="110047"/>
                  <a:pt x="50934" y="109997"/>
                </a:cubicBezTo>
                <a:cubicBezTo>
                  <a:pt x="51347" y="109931"/>
                  <a:pt x="51810" y="109882"/>
                  <a:pt x="52355" y="109882"/>
                </a:cubicBezTo>
                <a:lnTo>
                  <a:pt x="52603" y="109882"/>
                </a:lnTo>
                <a:lnTo>
                  <a:pt x="52570" y="110344"/>
                </a:lnTo>
                <a:cubicBezTo>
                  <a:pt x="53677" y="110526"/>
                  <a:pt x="54371" y="110609"/>
                  <a:pt x="54817" y="110609"/>
                </a:cubicBezTo>
                <a:cubicBezTo>
                  <a:pt x="55396" y="110609"/>
                  <a:pt x="55578" y="110493"/>
                  <a:pt x="55743" y="110377"/>
                </a:cubicBezTo>
                <a:cubicBezTo>
                  <a:pt x="55908" y="110262"/>
                  <a:pt x="56057" y="110146"/>
                  <a:pt x="56536" y="110146"/>
                </a:cubicBezTo>
                <a:cubicBezTo>
                  <a:pt x="56933" y="110146"/>
                  <a:pt x="57528" y="110229"/>
                  <a:pt x="58519" y="110410"/>
                </a:cubicBezTo>
                <a:lnTo>
                  <a:pt x="56536" y="110823"/>
                </a:lnTo>
                <a:lnTo>
                  <a:pt x="58916" y="110939"/>
                </a:lnTo>
                <a:lnTo>
                  <a:pt x="58371" y="111402"/>
                </a:lnTo>
                <a:cubicBezTo>
                  <a:pt x="58817" y="111385"/>
                  <a:pt x="59197" y="111369"/>
                  <a:pt x="59544" y="111369"/>
                </a:cubicBezTo>
                <a:cubicBezTo>
                  <a:pt x="61296" y="111369"/>
                  <a:pt x="62188" y="111567"/>
                  <a:pt x="64270" y="111931"/>
                </a:cubicBezTo>
                <a:cubicBezTo>
                  <a:pt x="63841" y="111633"/>
                  <a:pt x="64320" y="111336"/>
                  <a:pt x="65609" y="111336"/>
                </a:cubicBezTo>
                <a:cubicBezTo>
                  <a:pt x="65973" y="111336"/>
                  <a:pt x="66402" y="111352"/>
                  <a:pt x="66914" y="111418"/>
                </a:cubicBezTo>
                <a:cubicBezTo>
                  <a:pt x="68402" y="111881"/>
                  <a:pt x="66006" y="111732"/>
                  <a:pt x="69179" y="112063"/>
                </a:cubicBezTo>
                <a:cubicBezTo>
                  <a:pt x="68765" y="112179"/>
                  <a:pt x="68352" y="112294"/>
                  <a:pt x="67840" y="112294"/>
                </a:cubicBezTo>
                <a:cubicBezTo>
                  <a:pt x="67394" y="112294"/>
                  <a:pt x="66898" y="112212"/>
                  <a:pt x="66286" y="111931"/>
                </a:cubicBezTo>
                <a:cubicBezTo>
                  <a:pt x="66121" y="112063"/>
                  <a:pt x="65543" y="112129"/>
                  <a:pt x="65394" y="112261"/>
                </a:cubicBezTo>
                <a:cubicBezTo>
                  <a:pt x="66981" y="112774"/>
                  <a:pt x="69476" y="112840"/>
                  <a:pt x="70616" y="112988"/>
                </a:cubicBezTo>
                <a:cubicBezTo>
                  <a:pt x="70187" y="112922"/>
                  <a:pt x="69658" y="112823"/>
                  <a:pt x="69393" y="112724"/>
                </a:cubicBezTo>
                <a:lnTo>
                  <a:pt x="74037" y="112707"/>
                </a:lnTo>
                <a:lnTo>
                  <a:pt x="74037" y="112707"/>
                </a:lnTo>
                <a:cubicBezTo>
                  <a:pt x="74731" y="112972"/>
                  <a:pt x="74153" y="113021"/>
                  <a:pt x="73574" y="113088"/>
                </a:cubicBezTo>
                <a:cubicBezTo>
                  <a:pt x="73839" y="113104"/>
                  <a:pt x="74103" y="113121"/>
                  <a:pt x="74351" y="113121"/>
                </a:cubicBezTo>
                <a:cubicBezTo>
                  <a:pt x="74467" y="113121"/>
                  <a:pt x="74583" y="113121"/>
                  <a:pt x="74682" y="113104"/>
                </a:cubicBezTo>
                <a:lnTo>
                  <a:pt x="75029" y="113104"/>
                </a:lnTo>
                <a:cubicBezTo>
                  <a:pt x="75442" y="113104"/>
                  <a:pt x="75921" y="113121"/>
                  <a:pt x="76533" y="113187"/>
                </a:cubicBezTo>
                <a:cubicBezTo>
                  <a:pt x="76169" y="113484"/>
                  <a:pt x="76169" y="113831"/>
                  <a:pt x="74731" y="113831"/>
                </a:cubicBezTo>
                <a:cubicBezTo>
                  <a:pt x="74686" y="113831"/>
                  <a:pt x="74639" y="113831"/>
                  <a:pt x="74590" y="113831"/>
                </a:cubicBezTo>
                <a:lnTo>
                  <a:pt x="74590" y="113831"/>
                </a:lnTo>
                <a:lnTo>
                  <a:pt x="78615" y="114013"/>
                </a:lnTo>
                <a:cubicBezTo>
                  <a:pt x="78879" y="114211"/>
                  <a:pt x="80780" y="114773"/>
                  <a:pt x="80201" y="114823"/>
                </a:cubicBezTo>
                <a:cubicBezTo>
                  <a:pt x="82581" y="115401"/>
                  <a:pt x="86200" y="114988"/>
                  <a:pt x="89340" y="115781"/>
                </a:cubicBezTo>
                <a:cubicBezTo>
                  <a:pt x="89423" y="115765"/>
                  <a:pt x="89572" y="115748"/>
                  <a:pt x="89786" y="115748"/>
                </a:cubicBezTo>
                <a:cubicBezTo>
                  <a:pt x="89985" y="115748"/>
                  <a:pt x="90216" y="115765"/>
                  <a:pt x="90530" y="115781"/>
                </a:cubicBezTo>
                <a:cubicBezTo>
                  <a:pt x="93521" y="116360"/>
                  <a:pt x="96083" y="117252"/>
                  <a:pt x="99702" y="117368"/>
                </a:cubicBezTo>
                <a:lnTo>
                  <a:pt x="101602" y="118392"/>
                </a:lnTo>
                <a:cubicBezTo>
                  <a:pt x="101867" y="118425"/>
                  <a:pt x="102065" y="118442"/>
                  <a:pt x="102197" y="118442"/>
                </a:cubicBezTo>
                <a:cubicBezTo>
                  <a:pt x="102710" y="118442"/>
                  <a:pt x="102330" y="118211"/>
                  <a:pt x="102016" y="117979"/>
                </a:cubicBezTo>
                <a:cubicBezTo>
                  <a:pt x="101685" y="117764"/>
                  <a:pt x="101421" y="117533"/>
                  <a:pt x="102181" y="117533"/>
                </a:cubicBezTo>
                <a:cubicBezTo>
                  <a:pt x="102495" y="117533"/>
                  <a:pt x="102974" y="117566"/>
                  <a:pt x="103685" y="117665"/>
                </a:cubicBezTo>
                <a:cubicBezTo>
                  <a:pt x="106973" y="118045"/>
                  <a:pt x="104792" y="118442"/>
                  <a:pt x="105916" y="118839"/>
                </a:cubicBezTo>
                <a:cubicBezTo>
                  <a:pt x="106312" y="118839"/>
                  <a:pt x="106808" y="118822"/>
                  <a:pt x="107353" y="118822"/>
                </a:cubicBezTo>
                <a:cubicBezTo>
                  <a:pt x="109023" y="118822"/>
                  <a:pt x="111237" y="118954"/>
                  <a:pt x="113418" y="119797"/>
                </a:cubicBezTo>
                <a:cubicBezTo>
                  <a:pt x="112410" y="119731"/>
                  <a:pt x="111650" y="119483"/>
                  <a:pt x="110708" y="119351"/>
                </a:cubicBezTo>
                <a:lnTo>
                  <a:pt x="110708" y="119351"/>
                </a:lnTo>
                <a:lnTo>
                  <a:pt x="112923" y="120161"/>
                </a:lnTo>
                <a:lnTo>
                  <a:pt x="112493" y="120161"/>
                </a:lnTo>
                <a:cubicBezTo>
                  <a:pt x="111799" y="120161"/>
                  <a:pt x="111187" y="120128"/>
                  <a:pt x="110675" y="120095"/>
                </a:cubicBezTo>
                <a:cubicBezTo>
                  <a:pt x="110163" y="120061"/>
                  <a:pt x="109783" y="120028"/>
                  <a:pt x="109551" y="120028"/>
                </a:cubicBezTo>
                <a:cubicBezTo>
                  <a:pt x="109138" y="120028"/>
                  <a:pt x="109237" y="120144"/>
                  <a:pt x="110163" y="120557"/>
                </a:cubicBezTo>
                <a:cubicBezTo>
                  <a:pt x="110262" y="120326"/>
                  <a:pt x="110626" y="120243"/>
                  <a:pt x="111154" y="120243"/>
                </a:cubicBezTo>
                <a:cubicBezTo>
                  <a:pt x="112080" y="120243"/>
                  <a:pt x="113485" y="120508"/>
                  <a:pt x="114906" y="120772"/>
                </a:cubicBezTo>
                <a:cubicBezTo>
                  <a:pt x="116311" y="121037"/>
                  <a:pt x="117732" y="121301"/>
                  <a:pt x="118624" y="121301"/>
                </a:cubicBezTo>
                <a:cubicBezTo>
                  <a:pt x="119136" y="121301"/>
                  <a:pt x="119483" y="121218"/>
                  <a:pt x="119583" y="121003"/>
                </a:cubicBezTo>
                <a:lnTo>
                  <a:pt x="121020" y="121582"/>
                </a:lnTo>
                <a:cubicBezTo>
                  <a:pt x="120591" y="121483"/>
                  <a:pt x="120508" y="121549"/>
                  <a:pt x="120095" y="121450"/>
                </a:cubicBezTo>
                <a:lnTo>
                  <a:pt x="120095" y="121450"/>
                </a:lnTo>
                <a:cubicBezTo>
                  <a:pt x="120905" y="121797"/>
                  <a:pt x="121450" y="121912"/>
                  <a:pt x="121896" y="121912"/>
                </a:cubicBezTo>
                <a:cubicBezTo>
                  <a:pt x="122243" y="121912"/>
                  <a:pt x="122541" y="121846"/>
                  <a:pt x="122871" y="121780"/>
                </a:cubicBezTo>
                <a:cubicBezTo>
                  <a:pt x="123185" y="121714"/>
                  <a:pt x="123549" y="121648"/>
                  <a:pt x="124012" y="121648"/>
                </a:cubicBezTo>
                <a:cubicBezTo>
                  <a:pt x="124540" y="121648"/>
                  <a:pt x="125218" y="121731"/>
                  <a:pt x="126160" y="121978"/>
                </a:cubicBezTo>
                <a:cubicBezTo>
                  <a:pt x="127383" y="122342"/>
                  <a:pt x="128226" y="122706"/>
                  <a:pt x="127532" y="122706"/>
                </a:cubicBezTo>
                <a:lnTo>
                  <a:pt x="127399" y="122706"/>
                </a:lnTo>
                <a:lnTo>
                  <a:pt x="130391" y="123036"/>
                </a:lnTo>
                <a:cubicBezTo>
                  <a:pt x="130969" y="123168"/>
                  <a:pt x="131035" y="123301"/>
                  <a:pt x="130738" y="123301"/>
                </a:cubicBezTo>
                <a:cubicBezTo>
                  <a:pt x="130688" y="123301"/>
                  <a:pt x="130605" y="123284"/>
                  <a:pt x="130523" y="123284"/>
                </a:cubicBezTo>
                <a:cubicBezTo>
                  <a:pt x="131894" y="123548"/>
                  <a:pt x="133266" y="123813"/>
                  <a:pt x="134654" y="124061"/>
                </a:cubicBezTo>
                <a:lnTo>
                  <a:pt x="134605" y="124094"/>
                </a:lnTo>
                <a:cubicBezTo>
                  <a:pt x="135233" y="124028"/>
                  <a:pt x="136555" y="124011"/>
                  <a:pt x="137332" y="124011"/>
                </a:cubicBezTo>
                <a:lnTo>
                  <a:pt x="137530" y="124011"/>
                </a:lnTo>
                <a:cubicBezTo>
                  <a:pt x="137976" y="124160"/>
                  <a:pt x="137976" y="124209"/>
                  <a:pt x="137827" y="124209"/>
                </a:cubicBezTo>
                <a:cubicBezTo>
                  <a:pt x="137761" y="124209"/>
                  <a:pt x="137679" y="124193"/>
                  <a:pt x="137579" y="124193"/>
                </a:cubicBezTo>
                <a:cubicBezTo>
                  <a:pt x="137480" y="124176"/>
                  <a:pt x="137381" y="124176"/>
                  <a:pt x="137315" y="124176"/>
                </a:cubicBezTo>
                <a:cubicBezTo>
                  <a:pt x="137199" y="124176"/>
                  <a:pt x="137133" y="124193"/>
                  <a:pt x="137199" y="124243"/>
                </a:cubicBezTo>
                <a:cubicBezTo>
                  <a:pt x="138059" y="124309"/>
                  <a:pt x="138901" y="124358"/>
                  <a:pt x="139761" y="124408"/>
                </a:cubicBezTo>
                <a:cubicBezTo>
                  <a:pt x="140257" y="124656"/>
                  <a:pt x="139926" y="124788"/>
                  <a:pt x="139265" y="124788"/>
                </a:cubicBezTo>
                <a:cubicBezTo>
                  <a:pt x="138637" y="124788"/>
                  <a:pt x="137695" y="124672"/>
                  <a:pt x="136869" y="124490"/>
                </a:cubicBezTo>
                <a:lnTo>
                  <a:pt x="136869" y="124490"/>
                </a:lnTo>
                <a:cubicBezTo>
                  <a:pt x="137926" y="125350"/>
                  <a:pt x="138472" y="125366"/>
                  <a:pt x="139348" y="125366"/>
                </a:cubicBezTo>
                <a:cubicBezTo>
                  <a:pt x="140240" y="125383"/>
                  <a:pt x="141480" y="125383"/>
                  <a:pt x="143991" y="126126"/>
                </a:cubicBezTo>
                <a:cubicBezTo>
                  <a:pt x="143182" y="126093"/>
                  <a:pt x="142372" y="125994"/>
                  <a:pt x="141562" y="125928"/>
                </a:cubicBezTo>
                <a:lnTo>
                  <a:pt x="141562" y="125928"/>
                </a:lnTo>
                <a:cubicBezTo>
                  <a:pt x="142289" y="126407"/>
                  <a:pt x="143132" y="126688"/>
                  <a:pt x="144140" y="126887"/>
                </a:cubicBezTo>
                <a:cubicBezTo>
                  <a:pt x="145132" y="127118"/>
                  <a:pt x="146289" y="127316"/>
                  <a:pt x="147677" y="127680"/>
                </a:cubicBezTo>
                <a:cubicBezTo>
                  <a:pt x="147346" y="127515"/>
                  <a:pt x="145991" y="127102"/>
                  <a:pt x="145082" y="126672"/>
                </a:cubicBezTo>
                <a:cubicBezTo>
                  <a:pt x="144206" y="126259"/>
                  <a:pt x="143744" y="125895"/>
                  <a:pt x="144983" y="125895"/>
                </a:cubicBezTo>
                <a:lnTo>
                  <a:pt x="145115" y="125895"/>
                </a:lnTo>
                <a:cubicBezTo>
                  <a:pt x="145710" y="126060"/>
                  <a:pt x="146470" y="126193"/>
                  <a:pt x="147511" y="126193"/>
                </a:cubicBezTo>
                <a:cubicBezTo>
                  <a:pt x="147792" y="126193"/>
                  <a:pt x="148106" y="126176"/>
                  <a:pt x="148437" y="126160"/>
                </a:cubicBezTo>
                <a:lnTo>
                  <a:pt x="148437" y="126160"/>
                </a:lnTo>
                <a:cubicBezTo>
                  <a:pt x="148404" y="126622"/>
                  <a:pt x="149891" y="126639"/>
                  <a:pt x="151759" y="126738"/>
                </a:cubicBezTo>
                <a:lnTo>
                  <a:pt x="151593" y="127333"/>
                </a:lnTo>
                <a:cubicBezTo>
                  <a:pt x="153643" y="127234"/>
                  <a:pt x="153477" y="126953"/>
                  <a:pt x="154667" y="126672"/>
                </a:cubicBezTo>
                <a:cubicBezTo>
                  <a:pt x="156915" y="126754"/>
                  <a:pt x="157394" y="127168"/>
                  <a:pt x="157956" y="127548"/>
                </a:cubicBezTo>
                <a:cubicBezTo>
                  <a:pt x="159790" y="127515"/>
                  <a:pt x="159146" y="127349"/>
                  <a:pt x="158584" y="127168"/>
                </a:cubicBezTo>
                <a:cubicBezTo>
                  <a:pt x="158022" y="126969"/>
                  <a:pt x="157559" y="126771"/>
                  <a:pt x="159691" y="126589"/>
                </a:cubicBezTo>
                <a:cubicBezTo>
                  <a:pt x="160451" y="126573"/>
                  <a:pt x="161145" y="126540"/>
                  <a:pt x="161823" y="126474"/>
                </a:cubicBezTo>
                <a:cubicBezTo>
                  <a:pt x="162501" y="126407"/>
                  <a:pt x="163145" y="126275"/>
                  <a:pt x="163806" y="126143"/>
                </a:cubicBezTo>
                <a:cubicBezTo>
                  <a:pt x="164484" y="126027"/>
                  <a:pt x="165161" y="125829"/>
                  <a:pt x="165872" y="125598"/>
                </a:cubicBezTo>
                <a:cubicBezTo>
                  <a:pt x="166599" y="125383"/>
                  <a:pt x="167376" y="125151"/>
                  <a:pt x="168218" y="124837"/>
                </a:cubicBezTo>
                <a:cubicBezTo>
                  <a:pt x="168582" y="124771"/>
                  <a:pt x="168813" y="124755"/>
                  <a:pt x="168946" y="124755"/>
                </a:cubicBezTo>
                <a:cubicBezTo>
                  <a:pt x="169260" y="124755"/>
                  <a:pt x="169061" y="124871"/>
                  <a:pt x="168846" y="125003"/>
                </a:cubicBezTo>
                <a:cubicBezTo>
                  <a:pt x="168648" y="125135"/>
                  <a:pt x="168433" y="125267"/>
                  <a:pt x="168714" y="125267"/>
                </a:cubicBezTo>
                <a:lnTo>
                  <a:pt x="168747" y="125267"/>
                </a:lnTo>
                <a:cubicBezTo>
                  <a:pt x="169293" y="124937"/>
                  <a:pt x="169855" y="124623"/>
                  <a:pt x="170400" y="124276"/>
                </a:cubicBezTo>
                <a:cubicBezTo>
                  <a:pt x="170499" y="124259"/>
                  <a:pt x="170582" y="124243"/>
                  <a:pt x="170631" y="124243"/>
                </a:cubicBezTo>
                <a:cubicBezTo>
                  <a:pt x="170797" y="124243"/>
                  <a:pt x="170730" y="124358"/>
                  <a:pt x="170697" y="124441"/>
                </a:cubicBezTo>
                <a:cubicBezTo>
                  <a:pt x="172119" y="123780"/>
                  <a:pt x="170631" y="123846"/>
                  <a:pt x="172879" y="122871"/>
                </a:cubicBezTo>
                <a:cubicBezTo>
                  <a:pt x="173061" y="122441"/>
                  <a:pt x="174300" y="122243"/>
                  <a:pt x="175820" y="121846"/>
                </a:cubicBezTo>
                <a:cubicBezTo>
                  <a:pt x="177324" y="121450"/>
                  <a:pt x="179093" y="120822"/>
                  <a:pt x="180216" y="119781"/>
                </a:cubicBezTo>
                <a:cubicBezTo>
                  <a:pt x="180315" y="119764"/>
                  <a:pt x="180382" y="119747"/>
                  <a:pt x="180431" y="119747"/>
                </a:cubicBezTo>
                <a:cubicBezTo>
                  <a:pt x="180762" y="119747"/>
                  <a:pt x="180134" y="120293"/>
                  <a:pt x="180398" y="120392"/>
                </a:cubicBezTo>
                <a:cubicBezTo>
                  <a:pt x="182100" y="119186"/>
                  <a:pt x="182794" y="118657"/>
                  <a:pt x="183422" y="118161"/>
                </a:cubicBezTo>
                <a:cubicBezTo>
                  <a:pt x="184034" y="117649"/>
                  <a:pt x="184563" y="117186"/>
                  <a:pt x="185786" y="115996"/>
                </a:cubicBezTo>
                <a:cubicBezTo>
                  <a:pt x="186645" y="115583"/>
                  <a:pt x="187521" y="115170"/>
                  <a:pt x="188364" y="114740"/>
                </a:cubicBezTo>
                <a:lnTo>
                  <a:pt x="188364" y="114740"/>
                </a:lnTo>
                <a:cubicBezTo>
                  <a:pt x="188050" y="114872"/>
                  <a:pt x="187835" y="114922"/>
                  <a:pt x="187703" y="114922"/>
                </a:cubicBezTo>
                <a:cubicBezTo>
                  <a:pt x="186992" y="114922"/>
                  <a:pt x="188545" y="113319"/>
                  <a:pt x="189884" y="111865"/>
                </a:cubicBezTo>
                <a:lnTo>
                  <a:pt x="189884" y="111865"/>
                </a:lnTo>
                <a:cubicBezTo>
                  <a:pt x="189768" y="111914"/>
                  <a:pt x="189669" y="111947"/>
                  <a:pt x="189570" y="111980"/>
                </a:cubicBezTo>
                <a:cubicBezTo>
                  <a:pt x="189785" y="111815"/>
                  <a:pt x="190000" y="111666"/>
                  <a:pt x="190198" y="111501"/>
                </a:cubicBezTo>
                <a:lnTo>
                  <a:pt x="190198" y="111501"/>
                </a:lnTo>
                <a:cubicBezTo>
                  <a:pt x="190099" y="111633"/>
                  <a:pt x="190000" y="111749"/>
                  <a:pt x="189884" y="111865"/>
                </a:cubicBezTo>
                <a:cubicBezTo>
                  <a:pt x="190016" y="111815"/>
                  <a:pt x="190148" y="111765"/>
                  <a:pt x="190297" y="111716"/>
                </a:cubicBezTo>
                <a:lnTo>
                  <a:pt x="190297" y="111716"/>
                </a:lnTo>
                <a:cubicBezTo>
                  <a:pt x="189785" y="112559"/>
                  <a:pt x="189322" y="113385"/>
                  <a:pt x="189686" y="113567"/>
                </a:cubicBezTo>
                <a:cubicBezTo>
                  <a:pt x="189851" y="113368"/>
                  <a:pt x="190181" y="113054"/>
                  <a:pt x="190578" y="112724"/>
                </a:cubicBezTo>
                <a:lnTo>
                  <a:pt x="190578" y="112724"/>
                </a:lnTo>
                <a:cubicBezTo>
                  <a:pt x="190462" y="112939"/>
                  <a:pt x="190380" y="113104"/>
                  <a:pt x="190495" y="113104"/>
                </a:cubicBezTo>
                <a:cubicBezTo>
                  <a:pt x="190495" y="113104"/>
                  <a:pt x="190495" y="113088"/>
                  <a:pt x="190512" y="113088"/>
                </a:cubicBezTo>
                <a:cubicBezTo>
                  <a:pt x="190644" y="113071"/>
                  <a:pt x="190876" y="112740"/>
                  <a:pt x="191272" y="112228"/>
                </a:cubicBezTo>
                <a:lnTo>
                  <a:pt x="192363" y="112261"/>
                </a:lnTo>
                <a:lnTo>
                  <a:pt x="192363" y="111914"/>
                </a:lnTo>
                <a:cubicBezTo>
                  <a:pt x="193057" y="111485"/>
                  <a:pt x="193735" y="111022"/>
                  <a:pt x="194412" y="110559"/>
                </a:cubicBezTo>
                <a:cubicBezTo>
                  <a:pt x="195106" y="110113"/>
                  <a:pt x="195767" y="109617"/>
                  <a:pt x="196428" y="109138"/>
                </a:cubicBezTo>
                <a:cubicBezTo>
                  <a:pt x="196990" y="108444"/>
                  <a:pt x="197502" y="107733"/>
                  <a:pt x="197998" y="107006"/>
                </a:cubicBezTo>
                <a:cubicBezTo>
                  <a:pt x="198246" y="106642"/>
                  <a:pt x="198511" y="106279"/>
                  <a:pt x="198758" y="105899"/>
                </a:cubicBezTo>
                <a:cubicBezTo>
                  <a:pt x="199023" y="105519"/>
                  <a:pt x="199287" y="105139"/>
                  <a:pt x="199552" y="104742"/>
                </a:cubicBezTo>
                <a:cubicBezTo>
                  <a:pt x="200659" y="103172"/>
                  <a:pt x="201898" y="101404"/>
                  <a:pt x="203617" y="99288"/>
                </a:cubicBezTo>
                <a:lnTo>
                  <a:pt x="203617" y="99288"/>
                </a:lnTo>
                <a:cubicBezTo>
                  <a:pt x="203088" y="100627"/>
                  <a:pt x="204030" y="100049"/>
                  <a:pt x="204427" y="100511"/>
                </a:cubicBezTo>
                <a:cubicBezTo>
                  <a:pt x="202973" y="101189"/>
                  <a:pt x="201766" y="103767"/>
                  <a:pt x="199634" y="105651"/>
                </a:cubicBezTo>
                <a:cubicBezTo>
                  <a:pt x="200080" y="105271"/>
                  <a:pt x="200328" y="105139"/>
                  <a:pt x="200444" y="105139"/>
                </a:cubicBezTo>
                <a:cubicBezTo>
                  <a:pt x="200576" y="105139"/>
                  <a:pt x="200510" y="105353"/>
                  <a:pt x="200394" y="105535"/>
                </a:cubicBezTo>
                <a:lnTo>
                  <a:pt x="201221" y="104527"/>
                </a:lnTo>
                <a:lnTo>
                  <a:pt x="202031" y="103503"/>
                </a:lnTo>
                <a:lnTo>
                  <a:pt x="202824" y="102478"/>
                </a:lnTo>
                <a:lnTo>
                  <a:pt x="203584" y="101437"/>
                </a:lnTo>
                <a:cubicBezTo>
                  <a:pt x="203634" y="101503"/>
                  <a:pt x="203683" y="101536"/>
                  <a:pt x="203766" y="101536"/>
                </a:cubicBezTo>
                <a:cubicBezTo>
                  <a:pt x="204112" y="101536"/>
                  <a:pt x="204789" y="100761"/>
                  <a:pt x="205630" y="100002"/>
                </a:cubicBezTo>
                <a:lnTo>
                  <a:pt x="205630" y="100002"/>
                </a:lnTo>
                <a:cubicBezTo>
                  <a:pt x="205613" y="100016"/>
                  <a:pt x="205583" y="100016"/>
                  <a:pt x="205567" y="100016"/>
                </a:cubicBezTo>
                <a:cubicBezTo>
                  <a:pt x="204989" y="100016"/>
                  <a:pt x="205484" y="99206"/>
                  <a:pt x="206278" y="98181"/>
                </a:cubicBezTo>
                <a:cubicBezTo>
                  <a:pt x="206658" y="97636"/>
                  <a:pt x="207137" y="97024"/>
                  <a:pt x="207583" y="96446"/>
                </a:cubicBezTo>
                <a:cubicBezTo>
                  <a:pt x="208013" y="95851"/>
                  <a:pt x="208410" y="95273"/>
                  <a:pt x="208657" y="94826"/>
                </a:cubicBezTo>
                <a:cubicBezTo>
                  <a:pt x="208839" y="94876"/>
                  <a:pt x="208905" y="95041"/>
                  <a:pt x="208740" y="95454"/>
                </a:cubicBezTo>
                <a:cubicBezTo>
                  <a:pt x="208558" y="95868"/>
                  <a:pt x="208145" y="96512"/>
                  <a:pt x="207302" y="97471"/>
                </a:cubicBezTo>
                <a:cubicBezTo>
                  <a:pt x="208492" y="96611"/>
                  <a:pt x="208806" y="95702"/>
                  <a:pt x="209137" y="94810"/>
                </a:cubicBezTo>
                <a:cubicBezTo>
                  <a:pt x="209451" y="93917"/>
                  <a:pt x="209699" y="92992"/>
                  <a:pt x="210756" y="92067"/>
                </a:cubicBezTo>
                <a:lnTo>
                  <a:pt x="210756" y="92067"/>
                </a:lnTo>
                <a:cubicBezTo>
                  <a:pt x="210409" y="92579"/>
                  <a:pt x="210178" y="92810"/>
                  <a:pt x="210161" y="93108"/>
                </a:cubicBezTo>
                <a:cubicBezTo>
                  <a:pt x="210310" y="92777"/>
                  <a:pt x="210574" y="92348"/>
                  <a:pt x="210872" y="91918"/>
                </a:cubicBezTo>
                <a:cubicBezTo>
                  <a:pt x="211153" y="91472"/>
                  <a:pt x="211467" y="91025"/>
                  <a:pt x="211764" y="90645"/>
                </a:cubicBezTo>
                <a:cubicBezTo>
                  <a:pt x="212194" y="90067"/>
                  <a:pt x="212574" y="89637"/>
                  <a:pt x="212690" y="89637"/>
                </a:cubicBezTo>
                <a:cubicBezTo>
                  <a:pt x="212723" y="89637"/>
                  <a:pt x="212739" y="89687"/>
                  <a:pt x="212706" y="89803"/>
                </a:cubicBezTo>
                <a:lnTo>
                  <a:pt x="212376" y="90315"/>
                </a:lnTo>
                <a:lnTo>
                  <a:pt x="212376" y="90315"/>
                </a:lnTo>
                <a:cubicBezTo>
                  <a:pt x="213549" y="88613"/>
                  <a:pt x="215235" y="85935"/>
                  <a:pt x="216375" y="83457"/>
                </a:cubicBezTo>
                <a:cubicBezTo>
                  <a:pt x="216673" y="82862"/>
                  <a:pt x="216920" y="82250"/>
                  <a:pt x="217152" y="81688"/>
                </a:cubicBezTo>
                <a:cubicBezTo>
                  <a:pt x="217367" y="81126"/>
                  <a:pt x="217581" y="80631"/>
                  <a:pt x="217714" y="80168"/>
                </a:cubicBezTo>
                <a:cubicBezTo>
                  <a:pt x="217995" y="79259"/>
                  <a:pt x="218127" y="78598"/>
                  <a:pt x="217995" y="78383"/>
                </a:cubicBezTo>
                <a:lnTo>
                  <a:pt x="217995" y="78383"/>
                </a:lnTo>
                <a:cubicBezTo>
                  <a:pt x="218110" y="78383"/>
                  <a:pt x="218672" y="79276"/>
                  <a:pt x="218705" y="79573"/>
                </a:cubicBezTo>
                <a:cubicBezTo>
                  <a:pt x="218854" y="77755"/>
                  <a:pt x="218920" y="75954"/>
                  <a:pt x="218904" y="74153"/>
                </a:cubicBezTo>
                <a:cubicBezTo>
                  <a:pt x="219184" y="73442"/>
                  <a:pt x="219432" y="72715"/>
                  <a:pt x="219680" y="71988"/>
                </a:cubicBezTo>
                <a:lnTo>
                  <a:pt x="220358" y="71988"/>
                </a:lnTo>
                <a:cubicBezTo>
                  <a:pt x="220639" y="72037"/>
                  <a:pt x="220870" y="72153"/>
                  <a:pt x="221002" y="72467"/>
                </a:cubicBezTo>
                <a:cubicBezTo>
                  <a:pt x="221135" y="72781"/>
                  <a:pt x="221151" y="73310"/>
                  <a:pt x="220936" y="74169"/>
                </a:cubicBezTo>
                <a:cubicBezTo>
                  <a:pt x="221168" y="73706"/>
                  <a:pt x="221399" y="73211"/>
                  <a:pt x="221630" y="72550"/>
                </a:cubicBezTo>
                <a:cubicBezTo>
                  <a:pt x="221845" y="71888"/>
                  <a:pt x="222110" y="71079"/>
                  <a:pt x="222258" y="70038"/>
                </a:cubicBezTo>
                <a:lnTo>
                  <a:pt x="222258" y="70038"/>
                </a:lnTo>
                <a:cubicBezTo>
                  <a:pt x="222077" y="70451"/>
                  <a:pt x="221515" y="70880"/>
                  <a:pt x="221201" y="70880"/>
                </a:cubicBezTo>
                <a:cubicBezTo>
                  <a:pt x="221035" y="70880"/>
                  <a:pt x="220953" y="70748"/>
                  <a:pt x="221019" y="70451"/>
                </a:cubicBezTo>
                <a:cubicBezTo>
                  <a:pt x="222440" y="68269"/>
                  <a:pt x="221944" y="68881"/>
                  <a:pt x="223266" y="66104"/>
                </a:cubicBezTo>
                <a:lnTo>
                  <a:pt x="223266" y="66104"/>
                </a:lnTo>
                <a:cubicBezTo>
                  <a:pt x="223184" y="66253"/>
                  <a:pt x="223085" y="66319"/>
                  <a:pt x="223002" y="66319"/>
                </a:cubicBezTo>
                <a:cubicBezTo>
                  <a:pt x="222622" y="66319"/>
                  <a:pt x="222225" y="65245"/>
                  <a:pt x="222473" y="64055"/>
                </a:cubicBezTo>
                <a:lnTo>
                  <a:pt x="222473" y="64055"/>
                </a:lnTo>
                <a:cubicBezTo>
                  <a:pt x="222572" y="64320"/>
                  <a:pt x="223465" y="64171"/>
                  <a:pt x="223547" y="64667"/>
                </a:cubicBezTo>
                <a:cubicBezTo>
                  <a:pt x="223498" y="64006"/>
                  <a:pt x="223481" y="63345"/>
                  <a:pt x="223399" y="62684"/>
                </a:cubicBezTo>
                <a:lnTo>
                  <a:pt x="223200" y="60816"/>
                </a:lnTo>
                <a:lnTo>
                  <a:pt x="223200" y="60816"/>
                </a:lnTo>
                <a:cubicBezTo>
                  <a:pt x="223233" y="61031"/>
                  <a:pt x="223333" y="61114"/>
                  <a:pt x="223465" y="61114"/>
                </a:cubicBezTo>
                <a:cubicBezTo>
                  <a:pt x="223762" y="61114"/>
                  <a:pt x="224208" y="60634"/>
                  <a:pt x="224473" y="60089"/>
                </a:cubicBezTo>
                <a:lnTo>
                  <a:pt x="224473" y="60089"/>
                </a:lnTo>
                <a:cubicBezTo>
                  <a:pt x="224456" y="60106"/>
                  <a:pt x="224440" y="60106"/>
                  <a:pt x="224440" y="60106"/>
                </a:cubicBezTo>
                <a:cubicBezTo>
                  <a:pt x="224357" y="60106"/>
                  <a:pt x="224456" y="59312"/>
                  <a:pt x="224572" y="58354"/>
                </a:cubicBezTo>
                <a:cubicBezTo>
                  <a:pt x="224704" y="57296"/>
                  <a:pt x="224787" y="56057"/>
                  <a:pt x="224787" y="55511"/>
                </a:cubicBezTo>
                <a:lnTo>
                  <a:pt x="224787" y="55511"/>
                </a:lnTo>
                <a:lnTo>
                  <a:pt x="224423" y="57197"/>
                </a:lnTo>
                <a:cubicBezTo>
                  <a:pt x="224688" y="54933"/>
                  <a:pt x="224274" y="53793"/>
                  <a:pt x="223911" y="52685"/>
                </a:cubicBezTo>
                <a:cubicBezTo>
                  <a:pt x="223481" y="51562"/>
                  <a:pt x="223118" y="50487"/>
                  <a:pt x="222969" y="48289"/>
                </a:cubicBezTo>
                <a:lnTo>
                  <a:pt x="222969" y="48289"/>
                </a:lnTo>
                <a:cubicBezTo>
                  <a:pt x="223085" y="48521"/>
                  <a:pt x="223415" y="48818"/>
                  <a:pt x="223729" y="48818"/>
                </a:cubicBezTo>
                <a:cubicBezTo>
                  <a:pt x="224076" y="48818"/>
                  <a:pt x="224407" y="48455"/>
                  <a:pt x="224390" y="47232"/>
                </a:cubicBezTo>
                <a:cubicBezTo>
                  <a:pt x="224208" y="46984"/>
                  <a:pt x="223944" y="46587"/>
                  <a:pt x="223597" y="46075"/>
                </a:cubicBezTo>
                <a:cubicBezTo>
                  <a:pt x="223266" y="45563"/>
                  <a:pt x="222870" y="44951"/>
                  <a:pt x="222407" y="44241"/>
                </a:cubicBezTo>
                <a:cubicBezTo>
                  <a:pt x="222357" y="44141"/>
                  <a:pt x="222291" y="44042"/>
                  <a:pt x="222225" y="43943"/>
                </a:cubicBezTo>
                <a:cubicBezTo>
                  <a:pt x="222143" y="43447"/>
                  <a:pt x="222077" y="42935"/>
                  <a:pt x="221977" y="42423"/>
                </a:cubicBezTo>
                <a:cubicBezTo>
                  <a:pt x="221779" y="41365"/>
                  <a:pt x="221531" y="40241"/>
                  <a:pt x="221250" y="39085"/>
                </a:cubicBezTo>
                <a:lnTo>
                  <a:pt x="221250" y="39085"/>
                </a:lnTo>
                <a:cubicBezTo>
                  <a:pt x="221399" y="39332"/>
                  <a:pt x="221564" y="39597"/>
                  <a:pt x="221713" y="39845"/>
                </a:cubicBezTo>
                <a:cubicBezTo>
                  <a:pt x="222225" y="40721"/>
                  <a:pt x="222738" y="41613"/>
                  <a:pt x="223167" y="42505"/>
                </a:cubicBezTo>
                <a:cubicBezTo>
                  <a:pt x="223580" y="43381"/>
                  <a:pt x="223977" y="44224"/>
                  <a:pt x="224241" y="44935"/>
                </a:cubicBezTo>
                <a:cubicBezTo>
                  <a:pt x="224225" y="43200"/>
                  <a:pt x="224539" y="44406"/>
                  <a:pt x="224093" y="41861"/>
                </a:cubicBezTo>
                <a:cubicBezTo>
                  <a:pt x="224109" y="41696"/>
                  <a:pt x="224142" y="41630"/>
                  <a:pt x="224175" y="41630"/>
                </a:cubicBezTo>
                <a:cubicBezTo>
                  <a:pt x="224258" y="41630"/>
                  <a:pt x="224390" y="41894"/>
                  <a:pt x="224489" y="42258"/>
                </a:cubicBezTo>
                <a:cubicBezTo>
                  <a:pt x="224671" y="42803"/>
                  <a:pt x="224836" y="43563"/>
                  <a:pt x="224902" y="43943"/>
                </a:cubicBezTo>
                <a:cubicBezTo>
                  <a:pt x="224655" y="41927"/>
                  <a:pt x="224308" y="39944"/>
                  <a:pt x="223894" y="37977"/>
                </a:cubicBezTo>
                <a:cubicBezTo>
                  <a:pt x="223861" y="37994"/>
                  <a:pt x="223845" y="38010"/>
                  <a:pt x="223812" y="38010"/>
                </a:cubicBezTo>
                <a:cubicBezTo>
                  <a:pt x="223531" y="38010"/>
                  <a:pt x="223151" y="37019"/>
                  <a:pt x="222738" y="36044"/>
                </a:cubicBezTo>
                <a:cubicBezTo>
                  <a:pt x="222324" y="35069"/>
                  <a:pt x="221895" y="34094"/>
                  <a:pt x="221663" y="34094"/>
                </a:cubicBezTo>
                <a:cubicBezTo>
                  <a:pt x="221630" y="34094"/>
                  <a:pt x="221614" y="34094"/>
                  <a:pt x="221597" y="34110"/>
                </a:cubicBezTo>
                <a:cubicBezTo>
                  <a:pt x="222440" y="36093"/>
                  <a:pt x="223200" y="38126"/>
                  <a:pt x="223878" y="40192"/>
                </a:cubicBezTo>
                <a:cubicBezTo>
                  <a:pt x="223861" y="40208"/>
                  <a:pt x="223828" y="40225"/>
                  <a:pt x="223795" y="40225"/>
                </a:cubicBezTo>
                <a:cubicBezTo>
                  <a:pt x="223481" y="40225"/>
                  <a:pt x="222886" y="39432"/>
                  <a:pt x="222258" y="38209"/>
                </a:cubicBezTo>
                <a:cubicBezTo>
                  <a:pt x="221548" y="36854"/>
                  <a:pt x="220754" y="34986"/>
                  <a:pt x="220176" y="33003"/>
                </a:cubicBezTo>
                <a:cubicBezTo>
                  <a:pt x="220143" y="32722"/>
                  <a:pt x="220226" y="32606"/>
                  <a:pt x="220374" y="32606"/>
                </a:cubicBezTo>
                <a:cubicBezTo>
                  <a:pt x="220556" y="32606"/>
                  <a:pt x="220821" y="32788"/>
                  <a:pt x="221068" y="32953"/>
                </a:cubicBezTo>
                <a:cubicBezTo>
                  <a:pt x="221316" y="33119"/>
                  <a:pt x="221548" y="33300"/>
                  <a:pt x="221647" y="33300"/>
                </a:cubicBezTo>
                <a:cubicBezTo>
                  <a:pt x="221647" y="33300"/>
                  <a:pt x="221663" y="33300"/>
                  <a:pt x="221663" y="33284"/>
                </a:cubicBezTo>
                <a:cubicBezTo>
                  <a:pt x="221482" y="33053"/>
                  <a:pt x="221085" y="32144"/>
                  <a:pt x="220721" y="31235"/>
                </a:cubicBezTo>
                <a:cubicBezTo>
                  <a:pt x="220341" y="30326"/>
                  <a:pt x="220011" y="29433"/>
                  <a:pt x="220011" y="29235"/>
                </a:cubicBezTo>
                <a:lnTo>
                  <a:pt x="220011" y="29235"/>
                </a:lnTo>
                <a:cubicBezTo>
                  <a:pt x="220341" y="29747"/>
                  <a:pt x="220622" y="30276"/>
                  <a:pt x="220936" y="30805"/>
                </a:cubicBezTo>
                <a:cubicBezTo>
                  <a:pt x="220391" y="28508"/>
                  <a:pt x="218854" y="27500"/>
                  <a:pt x="218325" y="24707"/>
                </a:cubicBezTo>
                <a:cubicBezTo>
                  <a:pt x="217995" y="23798"/>
                  <a:pt x="217895" y="21716"/>
                  <a:pt x="217466" y="21716"/>
                </a:cubicBezTo>
                <a:cubicBezTo>
                  <a:pt x="217482" y="22773"/>
                  <a:pt x="216772" y="23600"/>
                  <a:pt x="216028" y="23947"/>
                </a:cubicBezTo>
                <a:cubicBezTo>
                  <a:pt x="215582" y="22972"/>
                  <a:pt x="215103" y="21997"/>
                  <a:pt x="214623" y="21022"/>
                </a:cubicBezTo>
                <a:lnTo>
                  <a:pt x="214623" y="21022"/>
                </a:lnTo>
                <a:lnTo>
                  <a:pt x="214904" y="21038"/>
                </a:lnTo>
                <a:lnTo>
                  <a:pt x="214623" y="20476"/>
                </a:lnTo>
                <a:lnTo>
                  <a:pt x="214408" y="20609"/>
                </a:lnTo>
                <a:cubicBezTo>
                  <a:pt x="213913" y="19634"/>
                  <a:pt x="213384" y="18659"/>
                  <a:pt x="212839" y="17700"/>
                </a:cubicBezTo>
                <a:cubicBezTo>
                  <a:pt x="212872" y="17634"/>
                  <a:pt x="212921" y="17601"/>
                  <a:pt x="213004" y="17601"/>
                </a:cubicBezTo>
                <a:cubicBezTo>
                  <a:pt x="213202" y="17601"/>
                  <a:pt x="213533" y="17799"/>
                  <a:pt x="213863" y="18014"/>
                </a:cubicBezTo>
                <a:cubicBezTo>
                  <a:pt x="214227" y="18245"/>
                  <a:pt x="214574" y="18510"/>
                  <a:pt x="214789" y="18510"/>
                </a:cubicBezTo>
                <a:cubicBezTo>
                  <a:pt x="214904" y="18510"/>
                  <a:pt x="214970" y="18394"/>
                  <a:pt x="214937" y="18113"/>
                </a:cubicBezTo>
                <a:lnTo>
                  <a:pt x="214921" y="18113"/>
                </a:lnTo>
                <a:cubicBezTo>
                  <a:pt x="214739" y="18113"/>
                  <a:pt x="214128" y="17469"/>
                  <a:pt x="213896" y="17204"/>
                </a:cubicBezTo>
                <a:cubicBezTo>
                  <a:pt x="213500" y="16246"/>
                  <a:pt x="214590" y="17287"/>
                  <a:pt x="213367" y="15419"/>
                </a:cubicBezTo>
                <a:cubicBezTo>
                  <a:pt x="213119" y="15419"/>
                  <a:pt x="212756" y="14940"/>
                  <a:pt x="212425" y="14477"/>
                </a:cubicBezTo>
                <a:cubicBezTo>
                  <a:pt x="212111" y="13998"/>
                  <a:pt x="211847" y="13519"/>
                  <a:pt x="211830" y="13519"/>
                </a:cubicBezTo>
                <a:lnTo>
                  <a:pt x="211830" y="13519"/>
                </a:lnTo>
                <a:cubicBezTo>
                  <a:pt x="211797" y="13519"/>
                  <a:pt x="211946" y="13866"/>
                  <a:pt x="212359" y="14808"/>
                </a:cubicBezTo>
                <a:cubicBezTo>
                  <a:pt x="211698" y="13949"/>
                  <a:pt x="211401" y="13469"/>
                  <a:pt x="211087" y="12924"/>
                </a:cubicBezTo>
                <a:cubicBezTo>
                  <a:pt x="210938" y="12643"/>
                  <a:pt x="210773" y="12362"/>
                  <a:pt x="210541" y="12032"/>
                </a:cubicBezTo>
                <a:cubicBezTo>
                  <a:pt x="210327" y="11685"/>
                  <a:pt x="210062" y="11271"/>
                  <a:pt x="209649" y="10776"/>
                </a:cubicBezTo>
                <a:lnTo>
                  <a:pt x="209649" y="10776"/>
                </a:lnTo>
                <a:cubicBezTo>
                  <a:pt x="209682" y="10941"/>
                  <a:pt x="209616" y="11024"/>
                  <a:pt x="209484" y="11024"/>
                </a:cubicBezTo>
                <a:cubicBezTo>
                  <a:pt x="209252" y="11024"/>
                  <a:pt x="208806" y="10792"/>
                  <a:pt x="208277" y="10462"/>
                </a:cubicBezTo>
                <a:cubicBezTo>
                  <a:pt x="207996" y="10296"/>
                  <a:pt x="207699" y="10098"/>
                  <a:pt x="207401" y="9900"/>
                </a:cubicBezTo>
                <a:cubicBezTo>
                  <a:pt x="206790" y="9189"/>
                  <a:pt x="206179" y="8528"/>
                  <a:pt x="205551" y="7900"/>
                </a:cubicBezTo>
                <a:cubicBezTo>
                  <a:pt x="205518" y="7834"/>
                  <a:pt x="205501" y="7785"/>
                  <a:pt x="205484" y="7751"/>
                </a:cubicBezTo>
                <a:cubicBezTo>
                  <a:pt x="203964" y="6198"/>
                  <a:pt x="202692" y="5091"/>
                  <a:pt x="201353" y="4099"/>
                </a:cubicBezTo>
                <a:cubicBezTo>
                  <a:pt x="200031" y="3124"/>
                  <a:pt x="198610" y="2281"/>
                  <a:pt x="196627" y="1620"/>
                </a:cubicBezTo>
                <a:cubicBezTo>
                  <a:pt x="196313" y="1372"/>
                  <a:pt x="194363" y="695"/>
                  <a:pt x="195255" y="629"/>
                </a:cubicBezTo>
                <a:lnTo>
                  <a:pt x="195139" y="629"/>
                </a:lnTo>
                <a:cubicBezTo>
                  <a:pt x="194858" y="629"/>
                  <a:pt x="194594" y="678"/>
                  <a:pt x="194247" y="678"/>
                </a:cubicBezTo>
                <a:cubicBezTo>
                  <a:pt x="194131" y="695"/>
                  <a:pt x="193999" y="695"/>
                  <a:pt x="193850" y="695"/>
                </a:cubicBezTo>
                <a:lnTo>
                  <a:pt x="193602" y="695"/>
                </a:lnTo>
                <a:cubicBezTo>
                  <a:pt x="193470" y="695"/>
                  <a:pt x="193354" y="678"/>
                  <a:pt x="193206" y="678"/>
                </a:cubicBezTo>
                <a:lnTo>
                  <a:pt x="192760" y="678"/>
                </a:lnTo>
                <a:cubicBezTo>
                  <a:pt x="191504" y="364"/>
                  <a:pt x="192214" y="364"/>
                  <a:pt x="193040" y="348"/>
                </a:cubicBezTo>
                <a:cubicBezTo>
                  <a:pt x="193321" y="348"/>
                  <a:pt x="193619" y="364"/>
                  <a:pt x="193834" y="364"/>
                </a:cubicBezTo>
                <a:cubicBezTo>
                  <a:pt x="194247" y="364"/>
                  <a:pt x="194429" y="315"/>
                  <a:pt x="193801" y="1"/>
                </a:cubicBezTo>
                <a:close/>
              </a:path>
            </a:pathLst>
          </a:custGeom>
          <a:solidFill>
            <a:srgbClr val="F7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2286000" y="1670808"/>
            <a:ext cx="4572000" cy="14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2286050" y="3255008"/>
            <a:ext cx="45720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800" b="1">
                <a:solidFill>
                  <a:schemeClr val="accent1"/>
                </a:solidFill>
                <a:latin typeface="Tajawal"/>
                <a:ea typeface="Tajawal"/>
                <a:cs typeface="Tajawal"/>
                <a:sym typeface="Tajaw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Tajawal"/>
                <a:ea typeface="Tajawal"/>
                <a:cs typeface="Tajawal"/>
                <a:sym typeface="Tajaw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Tajawal"/>
                <a:ea typeface="Tajawal"/>
                <a:cs typeface="Tajawal"/>
                <a:sym typeface="Tajaw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Tajawal"/>
                <a:ea typeface="Tajawal"/>
                <a:cs typeface="Tajawal"/>
                <a:sym typeface="Tajaw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Tajawal"/>
                <a:ea typeface="Tajawal"/>
                <a:cs typeface="Tajawal"/>
                <a:sym typeface="Tajaw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Tajawal"/>
                <a:ea typeface="Tajawal"/>
                <a:cs typeface="Tajawal"/>
                <a:sym typeface="Tajaw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Tajawal"/>
                <a:ea typeface="Tajawal"/>
                <a:cs typeface="Tajawal"/>
                <a:sym typeface="Tajaw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Tajawal"/>
                <a:ea typeface="Tajawal"/>
                <a:cs typeface="Tajawal"/>
                <a:sym typeface="Tajaw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Tajawal"/>
                <a:ea typeface="Tajawal"/>
                <a:cs typeface="Tajawal"/>
                <a:sym typeface="Tajaw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100" y="365150"/>
            <a:ext cx="769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Char char="●"/>
              <a:defRPr sz="16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Char char="○"/>
              <a:defRPr sz="16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Char char="■"/>
              <a:defRPr sz="16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Char char="●"/>
              <a:defRPr sz="16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Char char="○"/>
              <a:defRPr sz="16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Char char="■"/>
              <a:defRPr sz="16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Char char="●"/>
              <a:defRPr sz="16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Char char="○"/>
              <a:defRPr sz="16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Tajawal"/>
              <a:buChar char="■"/>
              <a:defRPr sz="1600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8" r:id="rId9"/>
    <p:sldLayoutId id="2147483661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p31"/>
          <p:cNvSpPr txBox="1">
            <a:spLocks noGrp="1"/>
          </p:cNvSpPr>
          <p:nvPr>
            <p:ph type="ctrTitle"/>
          </p:nvPr>
        </p:nvSpPr>
        <p:spPr>
          <a:xfrm>
            <a:off x="827584" y="1995686"/>
            <a:ext cx="7529700" cy="20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</a:t>
            </a:r>
            <a:r>
              <a:rPr lang="es-CL" dirty="0"/>
              <a:t>En</a:t>
            </a:r>
            <a:r>
              <a:rPr lang="en" dirty="0"/>
              <a:t> qué se parece Matemática a Artes Visuales?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6137;p60"/>
          <p:cNvGrpSpPr/>
          <p:nvPr/>
        </p:nvGrpSpPr>
        <p:grpSpPr>
          <a:xfrm flipH="1">
            <a:off x="539552" y="2283718"/>
            <a:ext cx="817888" cy="883516"/>
            <a:chOff x="3013624" y="2652098"/>
            <a:chExt cx="952407" cy="883516"/>
          </a:xfrm>
        </p:grpSpPr>
        <p:sp>
          <p:nvSpPr>
            <p:cNvPr id="83" name="Google Shape;6138;p60"/>
            <p:cNvSpPr/>
            <p:nvPr/>
          </p:nvSpPr>
          <p:spPr>
            <a:xfrm>
              <a:off x="3013624" y="2652098"/>
              <a:ext cx="952407" cy="883516"/>
            </a:xfrm>
            <a:custGeom>
              <a:avLst/>
              <a:gdLst/>
              <a:ahLst/>
              <a:cxnLst/>
              <a:rect l="l" t="t" r="r" b="b"/>
              <a:pathLst>
                <a:path w="51677" h="47939" extrusionOk="0">
                  <a:moveTo>
                    <a:pt x="29254" y="127"/>
                  </a:moveTo>
                  <a:cubicBezTo>
                    <a:pt x="28952" y="127"/>
                    <a:pt x="28650" y="130"/>
                    <a:pt x="28349" y="137"/>
                  </a:cubicBezTo>
                  <a:cubicBezTo>
                    <a:pt x="23601" y="251"/>
                    <a:pt x="18100" y="0"/>
                    <a:pt x="13513" y="1370"/>
                  </a:cubicBezTo>
                  <a:cubicBezTo>
                    <a:pt x="11960" y="1826"/>
                    <a:pt x="10386" y="2648"/>
                    <a:pt x="9587" y="4040"/>
                  </a:cubicBezTo>
                  <a:cubicBezTo>
                    <a:pt x="8696" y="5615"/>
                    <a:pt x="8925" y="7601"/>
                    <a:pt x="9473" y="9336"/>
                  </a:cubicBezTo>
                  <a:cubicBezTo>
                    <a:pt x="10271" y="11915"/>
                    <a:pt x="11755" y="14791"/>
                    <a:pt x="10774" y="17530"/>
                  </a:cubicBezTo>
                  <a:cubicBezTo>
                    <a:pt x="9518" y="21091"/>
                    <a:pt x="4725" y="21912"/>
                    <a:pt x="2420" y="24925"/>
                  </a:cubicBezTo>
                  <a:cubicBezTo>
                    <a:pt x="0" y="28075"/>
                    <a:pt x="1164" y="32960"/>
                    <a:pt x="4063" y="35722"/>
                  </a:cubicBezTo>
                  <a:cubicBezTo>
                    <a:pt x="6939" y="38461"/>
                    <a:pt x="11047" y="39533"/>
                    <a:pt x="14996" y="40058"/>
                  </a:cubicBezTo>
                  <a:cubicBezTo>
                    <a:pt x="18945" y="40561"/>
                    <a:pt x="23008" y="40675"/>
                    <a:pt x="26774" y="41976"/>
                  </a:cubicBezTo>
                  <a:cubicBezTo>
                    <a:pt x="30266" y="43186"/>
                    <a:pt x="33325" y="45354"/>
                    <a:pt x="36749" y="46746"/>
                  </a:cubicBezTo>
                  <a:cubicBezTo>
                    <a:pt x="38534" y="47460"/>
                    <a:pt x="40511" y="47938"/>
                    <a:pt x="42428" y="47938"/>
                  </a:cubicBezTo>
                  <a:cubicBezTo>
                    <a:pt x="44188" y="47938"/>
                    <a:pt x="45898" y="47535"/>
                    <a:pt x="47363" y="46541"/>
                  </a:cubicBezTo>
                  <a:cubicBezTo>
                    <a:pt x="51060" y="44007"/>
                    <a:pt x="51677" y="38757"/>
                    <a:pt x="50969" y="34329"/>
                  </a:cubicBezTo>
                  <a:cubicBezTo>
                    <a:pt x="50261" y="29878"/>
                    <a:pt x="48572" y="25519"/>
                    <a:pt x="49006" y="21045"/>
                  </a:cubicBezTo>
                  <a:cubicBezTo>
                    <a:pt x="49211" y="18945"/>
                    <a:pt x="49896" y="16891"/>
                    <a:pt x="49896" y="14791"/>
                  </a:cubicBezTo>
                  <a:cubicBezTo>
                    <a:pt x="49919" y="10249"/>
                    <a:pt x="46769" y="6231"/>
                    <a:pt x="43003" y="3721"/>
                  </a:cubicBezTo>
                  <a:cubicBezTo>
                    <a:pt x="38943" y="1014"/>
                    <a:pt x="34075" y="127"/>
                    <a:pt x="29254" y="127"/>
                  </a:cubicBezTo>
                  <a:close/>
                </a:path>
              </a:pathLst>
            </a:custGeom>
            <a:solidFill>
              <a:srgbClr val="DB7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39;p60"/>
            <p:cNvSpPr/>
            <p:nvPr/>
          </p:nvSpPr>
          <p:spPr>
            <a:xfrm>
              <a:off x="3503272" y="2988943"/>
              <a:ext cx="201514" cy="164303"/>
            </a:xfrm>
            <a:custGeom>
              <a:avLst/>
              <a:gdLst/>
              <a:ahLst/>
              <a:cxnLst/>
              <a:rect l="l" t="t" r="r" b="b"/>
              <a:pathLst>
                <a:path w="10934" h="8915" extrusionOk="0">
                  <a:moveTo>
                    <a:pt x="3063" y="0"/>
                  </a:moveTo>
                  <a:cubicBezTo>
                    <a:pt x="2484" y="0"/>
                    <a:pt x="1921" y="93"/>
                    <a:pt x="1393" y="280"/>
                  </a:cubicBezTo>
                  <a:lnTo>
                    <a:pt x="1758" y="1376"/>
                  </a:lnTo>
                  <a:cubicBezTo>
                    <a:pt x="2171" y="1227"/>
                    <a:pt x="2614" y="1154"/>
                    <a:pt x="3071" y="1154"/>
                  </a:cubicBezTo>
                  <a:cubicBezTo>
                    <a:pt x="4155" y="1154"/>
                    <a:pt x="5318" y="1563"/>
                    <a:pt x="6346" y="2334"/>
                  </a:cubicBezTo>
                  <a:cubicBezTo>
                    <a:pt x="7693" y="3339"/>
                    <a:pt x="8674" y="4754"/>
                    <a:pt x="9656" y="6260"/>
                  </a:cubicBezTo>
                  <a:cubicBezTo>
                    <a:pt x="8680" y="7236"/>
                    <a:pt x="7315" y="7771"/>
                    <a:pt x="5982" y="7771"/>
                  </a:cubicBezTo>
                  <a:cubicBezTo>
                    <a:pt x="5351" y="7771"/>
                    <a:pt x="4727" y="7651"/>
                    <a:pt x="4155" y="7402"/>
                  </a:cubicBezTo>
                  <a:cubicBezTo>
                    <a:pt x="2283" y="6580"/>
                    <a:pt x="1188" y="4366"/>
                    <a:pt x="1690" y="2471"/>
                  </a:cubicBezTo>
                  <a:lnTo>
                    <a:pt x="594" y="2175"/>
                  </a:lnTo>
                  <a:lnTo>
                    <a:pt x="594" y="2175"/>
                  </a:lnTo>
                  <a:cubicBezTo>
                    <a:pt x="1" y="4366"/>
                    <a:pt x="1096" y="6877"/>
                    <a:pt x="3059" y="8109"/>
                  </a:cubicBezTo>
                  <a:cubicBezTo>
                    <a:pt x="3265" y="8223"/>
                    <a:pt x="3470" y="8337"/>
                    <a:pt x="3698" y="8451"/>
                  </a:cubicBezTo>
                  <a:cubicBezTo>
                    <a:pt x="4411" y="8764"/>
                    <a:pt x="5189" y="8915"/>
                    <a:pt x="5975" y="8915"/>
                  </a:cubicBezTo>
                  <a:cubicBezTo>
                    <a:pt x="7655" y="8915"/>
                    <a:pt x="9371" y="8227"/>
                    <a:pt x="10569" y="6968"/>
                  </a:cubicBezTo>
                  <a:cubicBezTo>
                    <a:pt x="10637" y="6877"/>
                    <a:pt x="10797" y="6717"/>
                    <a:pt x="10843" y="6466"/>
                  </a:cubicBezTo>
                  <a:cubicBezTo>
                    <a:pt x="10934" y="6123"/>
                    <a:pt x="10729" y="5827"/>
                    <a:pt x="10660" y="5712"/>
                  </a:cubicBezTo>
                  <a:cubicBezTo>
                    <a:pt x="9610" y="4092"/>
                    <a:pt x="8560" y="2540"/>
                    <a:pt x="7031" y="1421"/>
                  </a:cubicBezTo>
                  <a:cubicBezTo>
                    <a:pt x="5792" y="484"/>
                    <a:pt x="4387" y="0"/>
                    <a:pt x="3063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40;p60"/>
            <p:cNvSpPr/>
            <p:nvPr/>
          </p:nvSpPr>
          <p:spPr>
            <a:xfrm>
              <a:off x="3552498" y="3025785"/>
              <a:ext cx="79525" cy="76448"/>
            </a:xfrm>
            <a:custGeom>
              <a:avLst/>
              <a:gdLst/>
              <a:ahLst/>
              <a:cxnLst/>
              <a:rect l="l" t="t" r="r" b="b"/>
              <a:pathLst>
                <a:path w="4315" h="4148" extrusionOk="0">
                  <a:moveTo>
                    <a:pt x="2068" y="0"/>
                  </a:moveTo>
                  <a:cubicBezTo>
                    <a:pt x="1208" y="0"/>
                    <a:pt x="379" y="594"/>
                    <a:pt x="160" y="1431"/>
                  </a:cubicBezTo>
                  <a:cubicBezTo>
                    <a:pt x="0" y="1979"/>
                    <a:pt x="114" y="2618"/>
                    <a:pt x="434" y="3120"/>
                  </a:cubicBezTo>
                  <a:cubicBezTo>
                    <a:pt x="617" y="3417"/>
                    <a:pt x="868" y="3645"/>
                    <a:pt x="1119" y="3805"/>
                  </a:cubicBezTo>
                  <a:cubicBezTo>
                    <a:pt x="1461" y="4010"/>
                    <a:pt x="1826" y="4124"/>
                    <a:pt x="2191" y="4147"/>
                  </a:cubicBezTo>
                  <a:cubicBezTo>
                    <a:pt x="2968" y="4147"/>
                    <a:pt x="3675" y="3713"/>
                    <a:pt x="3972" y="3052"/>
                  </a:cubicBezTo>
                  <a:cubicBezTo>
                    <a:pt x="4314" y="2321"/>
                    <a:pt x="4086" y="1408"/>
                    <a:pt x="3470" y="952"/>
                  </a:cubicBezTo>
                  <a:lnTo>
                    <a:pt x="2785" y="1865"/>
                  </a:lnTo>
                  <a:cubicBezTo>
                    <a:pt x="2968" y="2024"/>
                    <a:pt x="3036" y="2344"/>
                    <a:pt x="2945" y="2572"/>
                  </a:cubicBezTo>
                  <a:cubicBezTo>
                    <a:pt x="2837" y="2809"/>
                    <a:pt x="2547" y="2985"/>
                    <a:pt x="2265" y="2985"/>
                  </a:cubicBezTo>
                  <a:cubicBezTo>
                    <a:pt x="2248" y="2985"/>
                    <a:pt x="2231" y="2984"/>
                    <a:pt x="2214" y="2983"/>
                  </a:cubicBezTo>
                  <a:cubicBezTo>
                    <a:pt x="1918" y="2983"/>
                    <a:pt x="1575" y="2800"/>
                    <a:pt x="1393" y="2504"/>
                  </a:cubicBezTo>
                  <a:cubicBezTo>
                    <a:pt x="1233" y="2275"/>
                    <a:pt x="1187" y="1979"/>
                    <a:pt x="1256" y="1728"/>
                  </a:cubicBezTo>
                  <a:cubicBezTo>
                    <a:pt x="1356" y="1408"/>
                    <a:pt x="1718" y="1140"/>
                    <a:pt x="2052" y="1140"/>
                  </a:cubicBezTo>
                  <a:cubicBezTo>
                    <a:pt x="2100" y="1140"/>
                    <a:pt x="2146" y="1146"/>
                    <a:pt x="2191" y="1157"/>
                  </a:cubicBezTo>
                  <a:lnTo>
                    <a:pt x="2443" y="39"/>
                  </a:lnTo>
                  <a:cubicBezTo>
                    <a:pt x="2318" y="13"/>
                    <a:pt x="2193" y="0"/>
                    <a:pt x="2068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41;p60"/>
            <p:cNvSpPr/>
            <p:nvPr/>
          </p:nvSpPr>
          <p:spPr>
            <a:xfrm>
              <a:off x="3726238" y="3087488"/>
              <a:ext cx="54700" cy="33672"/>
            </a:xfrm>
            <a:custGeom>
              <a:avLst/>
              <a:gdLst/>
              <a:ahLst/>
              <a:cxnLst/>
              <a:rect l="l" t="t" r="r" b="b"/>
              <a:pathLst>
                <a:path w="2968" h="1827" extrusionOk="0">
                  <a:moveTo>
                    <a:pt x="69" y="0"/>
                  </a:moveTo>
                  <a:lnTo>
                    <a:pt x="0" y="1142"/>
                  </a:lnTo>
                  <a:cubicBezTo>
                    <a:pt x="845" y="1210"/>
                    <a:pt x="1689" y="1438"/>
                    <a:pt x="2442" y="1826"/>
                  </a:cubicBezTo>
                  <a:lnTo>
                    <a:pt x="2967" y="822"/>
                  </a:lnTo>
                  <a:cubicBezTo>
                    <a:pt x="2077" y="343"/>
                    <a:pt x="1073" y="69"/>
                    <a:pt x="69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42;p60"/>
            <p:cNvSpPr/>
            <p:nvPr/>
          </p:nvSpPr>
          <p:spPr>
            <a:xfrm>
              <a:off x="3694262" y="3021011"/>
              <a:ext cx="48397" cy="40822"/>
            </a:xfrm>
            <a:custGeom>
              <a:avLst/>
              <a:gdLst/>
              <a:ahLst/>
              <a:cxnLst/>
              <a:rect l="l" t="t" r="r" b="b"/>
              <a:pathLst>
                <a:path w="2626" h="2215" extrusionOk="0">
                  <a:moveTo>
                    <a:pt x="1941" y="1"/>
                  </a:moveTo>
                  <a:cubicBezTo>
                    <a:pt x="1324" y="435"/>
                    <a:pt x="685" y="845"/>
                    <a:pt x="0" y="1188"/>
                  </a:cubicBezTo>
                  <a:lnTo>
                    <a:pt x="503" y="2215"/>
                  </a:lnTo>
                  <a:cubicBezTo>
                    <a:pt x="1256" y="1850"/>
                    <a:pt x="1963" y="1416"/>
                    <a:pt x="2625" y="914"/>
                  </a:cubicBezTo>
                  <a:lnTo>
                    <a:pt x="1941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43;p60"/>
            <p:cNvSpPr/>
            <p:nvPr/>
          </p:nvSpPr>
          <p:spPr>
            <a:xfrm>
              <a:off x="3609281" y="2925949"/>
              <a:ext cx="40822" cy="50498"/>
            </a:xfrm>
            <a:custGeom>
              <a:avLst/>
              <a:gdLst/>
              <a:ahLst/>
              <a:cxnLst/>
              <a:rect l="l" t="t" r="r" b="b"/>
              <a:pathLst>
                <a:path w="2215" h="2740" extrusionOk="0">
                  <a:moveTo>
                    <a:pt x="1165" y="0"/>
                  </a:moveTo>
                  <a:cubicBezTo>
                    <a:pt x="868" y="731"/>
                    <a:pt x="480" y="1438"/>
                    <a:pt x="1" y="2077"/>
                  </a:cubicBezTo>
                  <a:lnTo>
                    <a:pt x="936" y="2739"/>
                  </a:lnTo>
                  <a:cubicBezTo>
                    <a:pt x="1461" y="2032"/>
                    <a:pt x="1895" y="1256"/>
                    <a:pt x="2215" y="411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44;p60"/>
            <p:cNvSpPr/>
            <p:nvPr/>
          </p:nvSpPr>
          <p:spPr>
            <a:xfrm>
              <a:off x="3523895" y="2923848"/>
              <a:ext cx="34925" cy="42500"/>
            </a:xfrm>
            <a:custGeom>
              <a:avLst/>
              <a:gdLst/>
              <a:ahLst/>
              <a:cxnLst/>
              <a:rect l="l" t="t" r="r" b="b"/>
              <a:pathLst>
                <a:path w="1895" h="2306" extrusionOk="0">
                  <a:moveTo>
                    <a:pt x="982" y="0"/>
                  </a:moveTo>
                  <a:lnTo>
                    <a:pt x="0" y="571"/>
                  </a:lnTo>
                  <a:cubicBezTo>
                    <a:pt x="320" y="1119"/>
                    <a:pt x="594" y="1712"/>
                    <a:pt x="799" y="2306"/>
                  </a:cubicBezTo>
                  <a:lnTo>
                    <a:pt x="1895" y="1940"/>
                  </a:lnTo>
                  <a:cubicBezTo>
                    <a:pt x="1644" y="1256"/>
                    <a:pt x="1347" y="594"/>
                    <a:pt x="982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45;p60"/>
            <p:cNvSpPr/>
            <p:nvPr/>
          </p:nvSpPr>
          <p:spPr>
            <a:xfrm>
              <a:off x="3666083" y="3162369"/>
              <a:ext cx="40399" cy="53429"/>
            </a:xfrm>
            <a:custGeom>
              <a:avLst/>
              <a:gdLst/>
              <a:ahLst/>
              <a:cxnLst/>
              <a:rect l="l" t="t" r="r" b="b"/>
              <a:pathLst>
                <a:path w="2192" h="2899" extrusionOk="0">
                  <a:moveTo>
                    <a:pt x="936" y="0"/>
                  </a:moveTo>
                  <a:lnTo>
                    <a:pt x="0" y="685"/>
                  </a:lnTo>
                  <a:cubicBezTo>
                    <a:pt x="502" y="1347"/>
                    <a:pt x="845" y="2100"/>
                    <a:pt x="1073" y="2899"/>
                  </a:cubicBezTo>
                  <a:lnTo>
                    <a:pt x="2191" y="2579"/>
                  </a:lnTo>
                  <a:cubicBezTo>
                    <a:pt x="1917" y="1666"/>
                    <a:pt x="1507" y="799"/>
                    <a:pt x="936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46;p60"/>
            <p:cNvSpPr/>
            <p:nvPr/>
          </p:nvSpPr>
          <p:spPr>
            <a:xfrm>
              <a:off x="3608857" y="3180449"/>
              <a:ext cx="27792" cy="47973"/>
            </a:xfrm>
            <a:custGeom>
              <a:avLst/>
              <a:gdLst/>
              <a:ahLst/>
              <a:cxnLst/>
              <a:rect l="l" t="t" r="r" b="b"/>
              <a:pathLst>
                <a:path w="1508" h="2603" extrusionOk="0">
                  <a:moveTo>
                    <a:pt x="366" y="1"/>
                  </a:moveTo>
                  <a:cubicBezTo>
                    <a:pt x="320" y="777"/>
                    <a:pt x="183" y="1553"/>
                    <a:pt x="1" y="2306"/>
                  </a:cubicBezTo>
                  <a:lnTo>
                    <a:pt x="1119" y="2603"/>
                  </a:lnTo>
                  <a:cubicBezTo>
                    <a:pt x="1325" y="1758"/>
                    <a:pt x="1462" y="914"/>
                    <a:pt x="1507" y="69"/>
                  </a:cubicBezTo>
                  <a:lnTo>
                    <a:pt x="366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47;p60"/>
            <p:cNvSpPr/>
            <p:nvPr/>
          </p:nvSpPr>
          <p:spPr>
            <a:xfrm>
              <a:off x="3518421" y="3161098"/>
              <a:ext cx="41246" cy="45872"/>
            </a:xfrm>
            <a:custGeom>
              <a:avLst/>
              <a:gdLst/>
              <a:ahLst/>
              <a:cxnLst/>
              <a:rect l="l" t="t" r="r" b="b"/>
              <a:pathLst>
                <a:path w="2238" h="2489" extrusionOk="0">
                  <a:moveTo>
                    <a:pt x="1142" y="1"/>
                  </a:moveTo>
                  <a:cubicBezTo>
                    <a:pt x="959" y="617"/>
                    <a:pt x="548" y="1188"/>
                    <a:pt x="0" y="1530"/>
                  </a:cubicBezTo>
                  <a:lnTo>
                    <a:pt x="639" y="2489"/>
                  </a:lnTo>
                  <a:cubicBezTo>
                    <a:pt x="1416" y="1986"/>
                    <a:pt x="1963" y="1210"/>
                    <a:pt x="2237" y="320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48;p60"/>
            <p:cNvSpPr/>
            <p:nvPr/>
          </p:nvSpPr>
          <p:spPr>
            <a:xfrm>
              <a:off x="3459114" y="3098841"/>
              <a:ext cx="48379" cy="35773"/>
            </a:xfrm>
            <a:custGeom>
              <a:avLst/>
              <a:gdLst/>
              <a:ahLst/>
              <a:cxnLst/>
              <a:rect l="l" t="t" r="r" b="b"/>
              <a:pathLst>
                <a:path w="2625" h="1941" extrusionOk="0">
                  <a:moveTo>
                    <a:pt x="2146" y="1"/>
                  </a:moveTo>
                  <a:cubicBezTo>
                    <a:pt x="1461" y="320"/>
                    <a:pt x="730" y="617"/>
                    <a:pt x="0" y="845"/>
                  </a:cubicBezTo>
                  <a:lnTo>
                    <a:pt x="365" y="1941"/>
                  </a:lnTo>
                  <a:cubicBezTo>
                    <a:pt x="1141" y="1690"/>
                    <a:pt x="1895" y="1370"/>
                    <a:pt x="2625" y="1028"/>
                  </a:cubicBezTo>
                  <a:lnTo>
                    <a:pt x="2146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49;p60"/>
            <p:cNvSpPr/>
            <p:nvPr/>
          </p:nvSpPr>
          <p:spPr>
            <a:xfrm>
              <a:off x="3451539" y="3032788"/>
              <a:ext cx="45872" cy="26576"/>
            </a:xfrm>
            <a:custGeom>
              <a:avLst/>
              <a:gdLst/>
              <a:ahLst/>
              <a:cxnLst/>
              <a:rect l="l" t="t" r="r" b="b"/>
              <a:pathLst>
                <a:path w="2489" h="1442" extrusionOk="0">
                  <a:moveTo>
                    <a:pt x="2146" y="1"/>
                  </a:moveTo>
                  <a:cubicBezTo>
                    <a:pt x="1529" y="207"/>
                    <a:pt x="893" y="301"/>
                    <a:pt x="239" y="301"/>
                  </a:cubicBezTo>
                  <a:cubicBezTo>
                    <a:pt x="167" y="301"/>
                    <a:pt x="95" y="300"/>
                    <a:pt x="23" y="298"/>
                  </a:cubicBezTo>
                  <a:lnTo>
                    <a:pt x="0" y="1439"/>
                  </a:lnTo>
                  <a:cubicBezTo>
                    <a:pt x="71" y="1441"/>
                    <a:pt x="141" y="1442"/>
                    <a:pt x="211" y="1442"/>
                  </a:cubicBezTo>
                  <a:cubicBezTo>
                    <a:pt x="985" y="1442"/>
                    <a:pt x="1756" y="1327"/>
                    <a:pt x="2488" y="1097"/>
                  </a:cubicBezTo>
                  <a:lnTo>
                    <a:pt x="2146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50;p60"/>
            <p:cNvSpPr/>
            <p:nvPr/>
          </p:nvSpPr>
          <p:spPr>
            <a:xfrm>
              <a:off x="3287475" y="2887910"/>
              <a:ext cx="143293" cy="93680"/>
            </a:xfrm>
            <a:custGeom>
              <a:avLst/>
              <a:gdLst/>
              <a:ahLst/>
              <a:cxnLst/>
              <a:rect l="l" t="t" r="r" b="b"/>
              <a:pathLst>
                <a:path w="7775" h="5083" extrusionOk="0">
                  <a:moveTo>
                    <a:pt x="686" y="1"/>
                  </a:moveTo>
                  <a:cubicBezTo>
                    <a:pt x="333" y="1"/>
                    <a:pt x="1" y="219"/>
                    <a:pt x="23" y="672"/>
                  </a:cubicBezTo>
                  <a:cubicBezTo>
                    <a:pt x="152" y="3221"/>
                    <a:pt x="2809" y="5083"/>
                    <a:pt x="5305" y="5083"/>
                  </a:cubicBezTo>
                  <a:cubicBezTo>
                    <a:pt x="5893" y="5083"/>
                    <a:pt x="6472" y="4980"/>
                    <a:pt x="7008" y="4758"/>
                  </a:cubicBezTo>
                  <a:cubicBezTo>
                    <a:pt x="7774" y="4435"/>
                    <a:pt x="7328" y="3399"/>
                    <a:pt x="6616" y="3399"/>
                  </a:cubicBezTo>
                  <a:cubicBezTo>
                    <a:pt x="6522" y="3399"/>
                    <a:pt x="6424" y="3417"/>
                    <a:pt x="6323" y="3457"/>
                  </a:cubicBezTo>
                  <a:cubicBezTo>
                    <a:pt x="6018" y="3585"/>
                    <a:pt x="5675" y="3644"/>
                    <a:pt x="5314" y="3644"/>
                  </a:cubicBezTo>
                  <a:cubicBezTo>
                    <a:pt x="3620" y="3644"/>
                    <a:pt x="1559" y="2336"/>
                    <a:pt x="1484" y="718"/>
                  </a:cubicBezTo>
                  <a:cubicBezTo>
                    <a:pt x="1460" y="247"/>
                    <a:pt x="1061" y="1"/>
                    <a:pt x="686" y="1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51;p60"/>
            <p:cNvSpPr/>
            <p:nvPr/>
          </p:nvSpPr>
          <p:spPr>
            <a:xfrm>
              <a:off x="3269801" y="3024882"/>
              <a:ext cx="145044" cy="193073"/>
            </a:xfrm>
            <a:custGeom>
              <a:avLst/>
              <a:gdLst/>
              <a:ahLst/>
              <a:cxnLst/>
              <a:rect l="l" t="t" r="r" b="b"/>
              <a:pathLst>
                <a:path w="7870" h="10476" extrusionOk="0">
                  <a:moveTo>
                    <a:pt x="6827" y="0"/>
                  </a:moveTo>
                  <a:cubicBezTo>
                    <a:pt x="6663" y="0"/>
                    <a:pt x="6494" y="73"/>
                    <a:pt x="6346" y="247"/>
                  </a:cubicBezTo>
                  <a:cubicBezTo>
                    <a:pt x="5410" y="1343"/>
                    <a:pt x="4474" y="2461"/>
                    <a:pt x="3539" y="3580"/>
                  </a:cubicBezTo>
                  <a:cubicBezTo>
                    <a:pt x="2694" y="4630"/>
                    <a:pt x="1507" y="5725"/>
                    <a:pt x="891" y="6912"/>
                  </a:cubicBezTo>
                  <a:cubicBezTo>
                    <a:pt x="1" y="8601"/>
                    <a:pt x="3151" y="9880"/>
                    <a:pt x="4292" y="10405"/>
                  </a:cubicBezTo>
                  <a:cubicBezTo>
                    <a:pt x="4398" y="10454"/>
                    <a:pt x="4498" y="10476"/>
                    <a:pt x="4590" y="10476"/>
                  </a:cubicBezTo>
                  <a:cubicBezTo>
                    <a:pt x="5267" y="10476"/>
                    <a:pt x="5509" y="9283"/>
                    <a:pt x="4725" y="8921"/>
                  </a:cubicBezTo>
                  <a:cubicBezTo>
                    <a:pt x="4269" y="8716"/>
                    <a:pt x="3835" y="8442"/>
                    <a:pt x="3379" y="8213"/>
                  </a:cubicBezTo>
                  <a:cubicBezTo>
                    <a:pt x="3242" y="8145"/>
                    <a:pt x="2260" y="7688"/>
                    <a:pt x="2238" y="7666"/>
                  </a:cubicBezTo>
                  <a:cubicBezTo>
                    <a:pt x="2169" y="7460"/>
                    <a:pt x="3790" y="5725"/>
                    <a:pt x="3904" y="5566"/>
                  </a:cubicBezTo>
                  <a:cubicBezTo>
                    <a:pt x="5045" y="4150"/>
                    <a:pt x="6209" y="2758"/>
                    <a:pt x="7396" y="1366"/>
                  </a:cubicBezTo>
                  <a:cubicBezTo>
                    <a:pt x="7870" y="804"/>
                    <a:pt x="7372" y="0"/>
                    <a:pt x="6827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52;p60"/>
            <p:cNvSpPr/>
            <p:nvPr/>
          </p:nvSpPr>
          <p:spPr>
            <a:xfrm>
              <a:off x="3216593" y="3201183"/>
              <a:ext cx="194529" cy="130134"/>
            </a:xfrm>
            <a:custGeom>
              <a:avLst/>
              <a:gdLst/>
              <a:ahLst/>
              <a:cxnLst/>
              <a:rect l="l" t="t" r="r" b="b"/>
              <a:pathLst>
                <a:path w="10555" h="7061" extrusionOk="0">
                  <a:moveTo>
                    <a:pt x="919" y="1"/>
                  </a:moveTo>
                  <a:cubicBezTo>
                    <a:pt x="482" y="1"/>
                    <a:pt x="0" y="356"/>
                    <a:pt x="80" y="930"/>
                  </a:cubicBezTo>
                  <a:cubicBezTo>
                    <a:pt x="667" y="5299"/>
                    <a:pt x="4981" y="7060"/>
                    <a:pt x="8920" y="7060"/>
                  </a:cubicBezTo>
                  <a:cubicBezTo>
                    <a:pt x="9117" y="7060"/>
                    <a:pt x="9312" y="7056"/>
                    <a:pt x="9507" y="7047"/>
                  </a:cubicBezTo>
                  <a:cubicBezTo>
                    <a:pt x="10474" y="7025"/>
                    <a:pt x="10555" y="5517"/>
                    <a:pt x="9596" y="5517"/>
                  </a:cubicBezTo>
                  <a:cubicBezTo>
                    <a:pt x="9582" y="5517"/>
                    <a:pt x="9567" y="5517"/>
                    <a:pt x="9553" y="5518"/>
                  </a:cubicBezTo>
                  <a:cubicBezTo>
                    <a:pt x="9352" y="5527"/>
                    <a:pt x="9150" y="5532"/>
                    <a:pt x="8947" y="5532"/>
                  </a:cubicBezTo>
                  <a:cubicBezTo>
                    <a:pt x="5671" y="5532"/>
                    <a:pt x="2080" y="4284"/>
                    <a:pt x="1564" y="588"/>
                  </a:cubicBezTo>
                  <a:cubicBezTo>
                    <a:pt x="1516" y="180"/>
                    <a:pt x="1229" y="1"/>
                    <a:pt x="919" y="1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153;p60"/>
            <p:cNvSpPr/>
            <p:nvPr/>
          </p:nvSpPr>
          <p:spPr>
            <a:xfrm>
              <a:off x="3310199" y="2783762"/>
              <a:ext cx="146906" cy="147790"/>
            </a:xfrm>
            <a:custGeom>
              <a:avLst/>
              <a:gdLst/>
              <a:ahLst/>
              <a:cxnLst/>
              <a:rect l="l" t="t" r="r" b="b"/>
              <a:pathLst>
                <a:path w="7971" h="8019" extrusionOk="0">
                  <a:moveTo>
                    <a:pt x="2905" y="0"/>
                  </a:moveTo>
                  <a:cubicBezTo>
                    <a:pt x="2184" y="0"/>
                    <a:pt x="1414" y="274"/>
                    <a:pt x="616" y="913"/>
                  </a:cubicBezTo>
                  <a:cubicBezTo>
                    <a:pt x="1" y="1402"/>
                    <a:pt x="533" y="2220"/>
                    <a:pt x="1167" y="2220"/>
                  </a:cubicBezTo>
                  <a:cubicBezTo>
                    <a:pt x="1333" y="2220"/>
                    <a:pt x="1505" y="2164"/>
                    <a:pt x="1666" y="2032"/>
                  </a:cubicBezTo>
                  <a:cubicBezTo>
                    <a:pt x="2138" y="1654"/>
                    <a:pt x="2583" y="1492"/>
                    <a:pt x="2998" y="1492"/>
                  </a:cubicBezTo>
                  <a:cubicBezTo>
                    <a:pt x="5093" y="1492"/>
                    <a:pt x="6406" y="5639"/>
                    <a:pt x="6368" y="7259"/>
                  </a:cubicBezTo>
                  <a:cubicBezTo>
                    <a:pt x="6356" y="7761"/>
                    <a:pt x="6751" y="8018"/>
                    <a:pt x="7142" y="8018"/>
                  </a:cubicBezTo>
                  <a:cubicBezTo>
                    <a:pt x="7516" y="8018"/>
                    <a:pt x="7886" y="7784"/>
                    <a:pt x="7897" y="7305"/>
                  </a:cubicBezTo>
                  <a:cubicBezTo>
                    <a:pt x="7971" y="4520"/>
                    <a:pt x="5838" y="0"/>
                    <a:pt x="2905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1" name="Google Shape;5261;p40"/>
          <p:cNvSpPr txBox="1">
            <a:spLocks noGrp="1"/>
          </p:cNvSpPr>
          <p:nvPr>
            <p:ph type="title"/>
          </p:nvPr>
        </p:nvSpPr>
        <p:spPr>
          <a:xfrm>
            <a:off x="2915816" y="0"/>
            <a:ext cx="4248472" cy="9155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Simetría en el arte </a:t>
            </a:r>
            <a:endParaRPr sz="3600" dirty="0"/>
          </a:p>
        </p:txBody>
      </p:sp>
      <p:grpSp>
        <p:nvGrpSpPr>
          <p:cNvPr id="5262" name="Google Shape;5262;p40"/>
          <p:cNvGrpSpPr/>
          <p:nvPr/>
        </p:nvGrpSpPr>
        <p:grpSpPr>
          <a:xfrm>
            <a:off x="539552" y="3147814"/>
            <a:ext cx="1498051" cy="930774"/>
            <a:chOff x="3597500" y="2884525"/>
            <a:chExt cx="476025" cy="295775"/>
          </a:xfrm>
        </p:grpSpPr>
        <p:sp>
          <p:nvSpPr>
            <p:cNvPr id="5263" name="Google Shape;5263;p40"/>
            <p:cNvSpPr/>
            <p:nvPr/>
          </p:nvSpPr>
          <p:spPr>
            <a:xfrm>
              <a:off x="3768450" y="2921300"/>
              <a:ext cx="305075" cy="259000"/>
            </a:xfrm>
            <a:custGeom>
              <a:avLst/>
              <a:gdLst/>
              <a:ahLst/>
              <a:cxnLst/>
              <a:rect l="l" t="t" r="r" b="b"/>
              <a:pathLst>
                <a:path w="12203" h="10360" extrusionOk="0">
                  <a:moveTo>
                    <a:pt x="11538" y="0"/>
                  </a:moveTo>
                  <a:cubicBezTo>
                    <a:pt x="11569" y="749"/>
                    <a:pt x="11596" y="1498"/>
                    <a:pt x="11574" y="2242"/>
                  </a:cubicBezTo>
                  <a:cubicBezTo>
                    <a:pt x="11520" y="4315"/>
                    <a:pt x="11030" y="6513"/>
                    <a:pt x="9474" y="7997"/>
                  </a:cubicBezTo>
                  <a:cubicBezTo>
                    <a:pt x="8595" y="8834"/>
                    <a:pt x="7298" y="9326"/>
                    <a:pt x="6059" y="9326"/>
                  </a:cubicBezTo>
                  <a:cubicBezTo>
                    <a:pt x="5106" y="9326"/>
                    <a:pt x="4187" y="9035"/>
                    <a:pt x="3518" y="8385"/>
                  </a:cubicBezTo>
                  <a:cubicBezTo>
                    <a:pt x="2885" y="7770"/>
                    <a:pt x="2555" y="6950"/>
                    <a:pt x="2270" y="6143"/>
                  </a:cubicBezTo>
                  <a:cubicBezTo>
                    <a:pt x="1646" y="4387"/>
                    <a:pt x="1156" y="2590"/>
                    <a:pt x="803" y="767"/>
                  </a:cubicBezTo>
                  <a:lnTo>
                    <a:pt x="1" y="767"/>
                  </a:lnTo>
                  <a:cubicBezTo>
                    <a:pt x="50" y="1320"/>
                    <a:pt x="90" y="1868"/>
                    <a:pt x="175" y="2416"/>
                  </a:cubicBezTo>
                  <a:cubicBezTo>
                    <a:pt x="264" y="2965"/>
                    <a:pt x="424" y="3482"/>
                    <a:pt x="625" y="4003"/>
                  </a:cubicBezTo>
                  <a:cubicBezTo>
                    <a:pt x="991" y="4930"/>
                    <a:pt x="1419" y="5840"/>
                    <a:pt x="1811" y="6758"/>
                  </a:cubicBezTo>
                  <a:cubicBezTo>
                    <a:pt x="2123" y="7480"/>
                    <a:pt x="2417" y="8220"/>
                    <a:pt x="2872" y="8867"/>
                  </a:cubicBezTo>
                  <a:cubicBezTo>
                    <a:pt x="3335" y="9531"/>
                    <a:pt x="4004" y="10053"/>
                    <a:pt x="4802" y="10253"/>
                  </a:cubicBezTo>
                  <a:cubicBezTo>
                    <a:pt x="5096" y="10326"/>
                    <a:pt x="5396" y="10359"/>
                    <a:pt x="5696" y="10359"/>
                  </a:cubicBezTo>
                  <a:cubicBezTo>
                    <a:pt x="6364" y="10359"/>
                    <a:pt x="7034" y="10196"/>
                    <a:pt x="7655" y="9950"/>
                  </a:cubicBezTo>
                  <a:cubicBezTo>
                    <a:pt x="8511" y="9611"/>
                    <a:pt x="9327" y="9108"/>
                    <a:pt x="9995" y="8470"/>
                  </a:cubicBezTo>
                  <a:cubicBezTo>
                    <a:pt x="11208" y="7311"/>
                    <a:pt x="11787" y="5728"/>
                    <a:pt x="12015" y="4097"/>
                  </a:cubicBezTo>
                  <a:cubicBezTo>
                    <a:pt x="12202" y="2742"/>
                    <a:pt x="12184" y="1369"/>
                    <a:pt x="12184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0"/>
            <p:cNvSpPr/>
            <p:nvPr/>
          </p:nvSpPr>
          <p:spPr>
            <a:xfrm>
              <a:off x="3892725" y="3067275"/>
              <a:ext cx="16525" cy="23550"/>
            </a:xfrm>
            <a:custGeom>
              <a:avLst/>
              <a:gdLst/>
              <a:ahLst/>
              <a:cxnLst/>
              <a:rect l="l" t="t" r="r" b="b"/>
              <a:pathLst>
                <a:path w="661" h="942" extrusionOk="0">
                  <a:moveTo>
                    <a:pt x="312" y="0"/>
                  </a:moveTo>
                  <a:cubicBezTo>
                    <a:pt x="283" y="0"/>
                    <a:pt x="254" y="5"/>
                    <a:pt x="228" y="14"/>
                  </a:cubicBezTo>
                  <a:cubicBezTo>
                    <a:pt x="152" y="37"/>
                    <a:pt x="94" y="86"/>
                    <a:pt x="54" y="148"/>
                  </a:cubicBezTo>
                  <a:cubicBezTo>
                    <a:pt x="41" y="170"/>
                    <a:pt x="27" y="197"/>
                    <a:pt x="18" y="224"/>
                  </a:cubicBezTo>
                  <a:cubicBezTo>
                    <a:pt x="18" y="233"/>
                    <a:pt x="14" y="242"/>
                    <a:pt x="14" y="251"/>
                  </a:cubicBezTo>
                  <a:cubicBezTo>
                    <a:pt x="5" y="291"/>
                    <a:pt x="0" y="326"/>
                    <a:pt x="0" y="366"/>
                  </a:cubicBezTo>
                  <a:cubicBezTo>
                    <a:pt x="5" y="415"/>
                    <a:pt x="5" y="465"/>
                    <a:pt x="5" y="514"/>
                  </a:cubicBezTo>
                  <a:cubicBezTo>
                    <a:pt x="5" y="572"/>
                    <a:pt x="9" y="629"/>
                    <a:pt x="23" y="687"/>
                  </a:cubicBezTo>
                  <a:cubicBezTo>
                    <a:pt x="27" y="719"/>
                    <a:pt x="41" y="754"/>
                    <a:pt x="58" y="785"/>
                  </a:cubicBezTo>
                  <a:cubicBezTo>
                    <a:pt x="72" y="808"/>
                    <a:pt x="90" y="830"/>
                    <a:pt x="107" y="848"/>
                  </a:cubicBezTo>
                  <a:cubicBezTo>
                    <a:pt x="125" y="866"/>
                    <a:pt x="148" y="888"/>
                    <a:pt x="174" y="897"/>
                  </a:cubicBezTo>
                  <a:cubicBezTo>
                    <a:pt x="219" y="924"/>
                    <a:pt x="272" y="942"/>
                    <a:pt x="326" y="942"/>
                  </a:cubicBezTo>
                  <a:cubicBezTo>
                    <a:pt x="353" y="942"/>
                    <a:pt x="384" y="937"/>
                    <a:pt x="406" y="928"/>
                  </a:cubicBezTo>
                  <a:cubicBezTo>
                    <a:pt x="424" y="924"/>
                    <a:pt x="455" y="910"/>
                    <a:pt x="473" y="901"/>
                  </a:cubicBezTo>
                  <a:lnTo>
                    <a:pt x="482" y="897"/>
                  </a:lnTo>
                  <a:cubicBezTo>
                    <a:pt x="562" y="848"/>
                    <a:pt x="611" y="772"/>
                    <a:pt x="638" y="683"/>
                  </a:cubicBezTo>
                  <a:cubicBezTo>
                    <a:pt x="656" y="621"/>
                    <a:pt x="660" y="549"/>
                    <a:pt x="660" y="487"/>
                  </a:cubicBezTo>
                  <a:cubicBezTo>
                    <a:pt x="656" y="415"/>
                    <a:pt x="647" y="340"/>
                    <a:pt x="633" y="268"/>
                  </a:cubicBezTo>
                  <a:cubicBezTo>
                    <a:pt x="625" y="233"/>
                    <a:pt x="602" y="193"/>
                    <a:pt x="571" y="161"/>
                  </a:cubicBezTo>
                  <a:cubicBezTo>
                    <a:pt x="535" y="90"/>
                    <a:pt x="473" y="32"/>
                    <a:pt x="388" y="10"/>
                  </a:cubicBezTo>
                  <a:cubicBezTo>
                    <a:pt x="363" y="4"/>
                    <a:pt x="338" y="0"/>
                    <a:pt x="3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0"/>
            <p:cNvSpPr/>
            <p:nvPr/>
          </p:nvSpPr>
          <p:spPr>
            <a:xfrm>
              <a:off x="3840800" y="3068700"/>
              <a:ext cx="14625" cy="21850"/>
            </a:xfrm>
            <a:custGeom>
              <a:avLst/>
              <a:gdLst/>
              <a:ahLst/>
              <a:cxnLst/>
              <a:rect l="l" t="t" r="r" b="b"/>
              <a:pathLst>
                <a:path w="585" h="874" extrusionOk="0">
                  <a:moveTo>
                    <a:pt x="301" y="0"/>
                  </a:moveTo>
                  <a:cubicBezTo>
                    <a:pt x="276" y="0"/>
                    <a:pt x="250" y="3"/>
                    <a:pt x="223" y="11"/>
                  </a:cubicBezTo>
                  <a:cubicBezTo>
                    <a:pt x="201" y="15"/>
                    <a:pt x="174" y="29"/>
                    <a:pt x="152" y="38"/>
                  </a:cubicBezTo>
                  <a:cubicBezTo>
                    <a:pt x="134" y="51"/>
                    <a:pt x="112" y="64"/>
                    <a:pt x="94" y="82"/>
                  </a:cubicBezTo>
                  <a:cubicBezTo>
                    <a:pt x="58" y="127"/>
                    <a:pt x="36" y="162"/>
                    <a:pt x="18" y="216"/>
                  </a:cubicBezTo>
                  <a:cubicBezTo>
                    <a:pt x="5" y="247"/>
                    <a:pt x="5" y="278"/>
                    <a:pt x="0" y="309"/>
                  </a:cubicBezTo>
                  <a:cubicBezTo>
                    <a:pt x="0" y="327"/>
                    <a:pt x="0" y="341"/>
                    <a:pt x="0" y="354"/>
                  </a:cubicBezTo>
                  <a:cubicBezTo>
                    <a:pt x="5" y="421"/>
                    <a:pt x="13" y="479"/>
                    <a:pt x="27" y="541"/>
                  </a:cubicBezTo>
                  <a:cubicBezTo>
                    <a:pt x="22" y="559"/>
                    <a:pt x="18" y="595"/>
                    <a:pt x="18" y="608"/>
                  </a:cubicBezTo>
                  <a:cubicBezTo>
                    <a:pt x="18" y="626"/>
                    <a:pt x="22" y="666"/>
                    <a:pt x="27" y="679"/>
                  </a:cubicBezTo>
                  <a:cubicBezTo>
                    <a:pt x="40" y="724"/>
                    <a:pt x="67" y="764"/>
                    <a:pt x="94" y="795"/>
                  </a:cubicBezTo>
                  <a:cubicBezTo>
                    <a:pt x="125" y="822"/>
                    <a:pt x="174" y="853"/>
                    <a:pt x="214" y="862"/>
                  </a:cubicBezTo>
                  <a:cubicBezTo>
                    <a:pt x="238" y="869"/>
                    <a:pt x="264" y="874"/>
                    <a:pt x="291" y="874"/>
                  </a:cubicBezTo>
                  <a:cubicBezTo>
                    <a:pt x="313" y="874"/>
                    <a:pt x="336" y="871"/>
                    <a:pt x="357" y="862"/>
                  </a:cubicBezTo>
                  <a:cubicBezTo>
                    <a:pt x="424" y="844"/>
                    <a:pt x="482" y="800"/>
                    <a:pt x="517" y="737"/>
                  </a:cubicBezTo>
                  <a:cubicBezTo>
                    <a:pt x="531" y="720"/>
                    <a:pt x="539" y="688"/>
                    <a:pt x="548" y="671"/>
                  </a:cubicBezTo>
                  <a:lnTo>
                    <a:pt x="548" y="662"/>
                  </a:lnTo>
                  <a:cubicBezTo>
                    <a:pt x="553" y="653"/>
                    <a:pt x="553" y="639"/>
                    <a:pt x="553" y="630"/>
                  </a:cubicBezTo>
                  <a:cubicBezTo>
                    <a:pt x="571" y="537"/>
                    <a:pt x="580" y="439"/>
                    <a:pt x="584" y="345"/>
                  </a:cubicBezTo>
                  <a:cubicBezTo>
                    <a:pt x="584" y="274"/>
                    <a:pt x="575" y="207"/>
                    <a:pt x="539" y="145"/>
                  </a:cubicBezTo>
                  <a:cubicBezTo>
                    <a:pt x="517" y="104"/>
                    <a:pt x="477" y="60"/>
                    <a:pt x="437" y="38"/>
                  </a:cubicBezTo>
                  <a:cubicBezTo>
                    <a:pt x="415" y="24"/>
                    <a:pt x="388" y="15"/>
                    <a:pt x="366" y="6"/>
                  </a:cubicBezTo>
                  <a:cubicBezTo>
                    <a:pt x="344" y="2"/>
                    <a:pt x="322" y="0"/>
                    <a:pt x="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0"/>
            <p:cNvSpPr/>
            <p:nvPr/>
          </p:nvSpPr>
          <p:spPr>
            <a:xfrm>
              <a:off x="3779275" y="3062775"/>
              <a:ext cx="16525" cy="29275"/>
            </a:xfrm>
            <a:custGeom>
              <a:avLst/>
              <a:gdLst/>
              <a:ahLst/>
              <a:cxnLst/>
              <a:rect l="l" t="t" r="r" b="b"/>
              <a:pathLst>
                <a:path w="661" h="1171" extrusionOk="0">
                  <a:moveTo>
                    <a:pt x="328" y="0"/>
                  </a:moveTo>
                  <a:cubicBezTo>
                    <a:pt x="243" y="0"/>
                    <a:pt x="151" y="44"/>
                    <a:pt x="112" y="123"/>
                  </a:cubicBezTo>
                  <a:cubicBezTo>
                    <a:pt x="45" y="266"/>
                    <a:pt x="0" y="417"/>
                    <a:pt x="5" y="582"/>
                  </a:cubicBezTo>
                  <a:cubicBezTo>
                    <a:pt x="5" y="743"/>
                    <a:pt x="45" y="894"/>
                    <a:pt x="116" y="1037"/>
                  </a:cubicBezTo>
                  <a:cubicBezTo>
                    <a:pt x="139" y="1086"/>
                    <a:pt x="201" y="1130"/>
                    <a:pt x="250" y="1148"/>
                  </a:cubicBezTo>
                  <a:cubicBezTo>
                    <a:pt x="286" y="1162"/>
                    <a:pt x="321" y="1171"/>
                    <a:pt x="357" y="1171"/>
                  </a:cubicBezTo>
                  <a:cubicBezTo>
                    <a:pt x="419" y="1166"/>
                    <a:pt x="486" y="1148"/>
                    <a:pt x="531" y="1099"/>
                  </a:cubicBezTo>
                  <a:cubicBezTo>
                    <a:pt x="558" y="1068"/>
                    <a:pt x="575" y="1041"/>
                    <a:pt x="589" y="1006"/>
                  </a:cubicBezTo>
                  <a:cubicBezTo>
                    <a:pt x="633" y="939"/>
                    <a:pt x="660" y="863"/>
                    <a:pt x="656" y="783"/>
                  </a:cubicBezTo>
                  <a:cubicBezTo>
                    <a:pt x="651" y="734"/>
                    <a:pt x="642" y="685"/>
                    <a:pt x="616" y="645"/>
                  </a:cubicBezTo>
                  <a:cubicBezTo>
                    <a:pt x="611" y="488"/>
                    <a:pt x="598" y="337"/>
                    <a:pt x="571" y="181"/>
                  </a:cubicBezTo>
                  <a:cubicBezTo>
                    <a:pt x="562" y="145"/>
                    <a:pt x="531" y="96"/>
                    <a:pt x="504" y="69"/>
                  </a:cubicBezTo>
                  <a:cubicBezTo>
                    <a:pt x="468" y="34"/>
                    <a:pt x="415" y="12"/>
                    <a:pt x="361" y="3"/>
                  </a:cubicBezTo>
                  <a:cubicBezTo>
                    <a:pt x="351" y="1"/>
                    <a:pt x="339" y="0"/>
                    <a:pt x="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40"/>
            <p:cNvSpPr/>
            <p:nvPr/>
          </p:nvSpPr>
          <p:spPr>
            <a:xfrm>
              <a:off x="3728900" y="3069175"/>
              <a:ext cx="15075" cy="21725"/>
            </a:xfrm>
            <a:custGeom>
              <a:avLst/>
              <a:gdLst/>
              <a:ahLst/>
              <a:cxnLst/>
              <a:rect l="l" t="t" r="r" b="b"/>
              <a:pathLst>
                <a:path w="603" h="869" extrusionOk="0">
                  <a:moveTo>
                    <a:pt x="304" y="1"/>
                  </a:moveTo>
                  <a:cubicBezTo>
                    <a:pt x="259" y="5"/>
                    <a:pt x="214" y="14"/>
                    <a:pt x="174" y="36"/>
                  </a:cubicBezTo>
                  <a:cubicBezTo>
                    <a:pt x="148" y="54"/>
                    <a:pt x="125" y="72"/>
                    <a:pt x="107" y="99"/>
                  </a:cubicBezTo>
                  <a:cubicBezTo>
                    <a:pt x="85" y="126"/>
                    <a:pt x="67" y="152"/>
                    <a:pt x="63" y="188"/>
                  </a:cubicBezTo>
                  <a:cubicBezTo>
                    <a:pt x="32" y="264"/>
                    <a:pt x="18" y="348"/>
                    <a:pt x="9" y="433"/>
                  </a:cubicBezTo>
                  <a:cubicBezTo>
                    <a:pt x="0" y="518"/>
                    <a:pt x="9" y="598"/>
                    <a:pt x="23" y="683"/>
                  </a:cubicBezTo>
                  <a:cubicBezTo>
                    <a:pt x="32" y="718"/>
                    <a:pt x="45" y="745"/>
                    <a:pt x="67" y="767"/>
                  </a:cubicBezTo>
                  <a:cubicBezTo>
                    <a:pt x="85" y="799"/>
                    <a:pt x="107" y="816"/>
                    <a:pt x="139" y="834"/>
                  </a:cubicBezTo>
                  <a:cubicBezTo>
                    <a:pt x="165" y="852"/>
                    <a:pt x="197" y="861"/>
                    <a:pt x="232" y="866"/>
                  </a:cubicBezTo>
                  <a:cubicBezTo>
                    <a:pt x="245" y="867"/>
                    <a:pt x="259" y="868"/>
                    <a:pt x="273" y="868"/>
                  </a:cubicBezTo>
                  <a:cubicBezTo>
                    <a:pt x="292" y="868"/>
                    <a:pt x="312" y="866"/>
                    <a:pt x="330" y="861"/>
                  </a:cubicBezTo>
                  <a:cubicBezTo>
                    <a:pt x="393" y="839"/>
                    <a:pt x="451" y="803"/>
                    <a:pt x="482" y="745"/>
                  </a:cubicBezTo>
                  <a:lnTo>
                    <a:pt x="486" y="732"/>
                  </a:lnTo>
                  <a:cubicBezTo>
                    <a:pt x="518" y="714"/>
                    <a:pt x="544" y="687"/>
                    <a:pt x="562" y="652"/>
                  </a:cubicBezTo>
                  <a:lnTo>
                    <a:pt x="589" y="594"/>
                  </a:lnTo>
                  <a:cubicBezTo>
                    <a:pt x="602" y="549"/>
                    <a:pt x="602" y="504"/>
                    <a:pt x="589" y="460"/>
                  </a:cubicBezTo>
                  <a:lnTo>
                    <a:pt x="544" y="188"/>
                  </a:lnTo>
                  <a:cubicBezTo>
                    <a:pt x="535" y="166"/>
                    <a:pt x="526" y="148"/>
                    <a:pt x="518" y="126"/>
                  </a:cubicBezTo>
                  <a:cubicBezTo>
                    <a:pt x="504" y="99"/>
                    <a:pt x="482" y="72"/>
                    <a:pt x="455" y="54"/>
                  </a:cubicBezTo>
                  <a:cubicBezTo>
                    <a:pt x="437" y="41"/>
                    <a:pt x="419" y="32"/>
                    <a:pt x="397" y="23"/>
                  </a:cubicBezTo>
                  <a:cubicBezTo>
                    <a:pt x="370" y="10"/>
                    <a:pt x="335" y="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0"/>
            <p:cNvSpPr/>
            <p:nvPr/>
          </p:nvSpPr>
          <p:spPr>
            <a:xfrm>
              <a:off x="3677400" y="3075075"/>
              <a:ext cx="12625" cy="18200"/>
            </a:xfrm>
            <a:custGeom>
              <a:avLst/>
              <a:gdLst/>
              <a:ahLst/>
              <a:cxnLst/>
              <a:rect l="l" t="t" r="r" b="b"/>
              <a:pathLst>
                <a:path w="505" h="728" extrusionOk="0">
                  <a:moveTo>
                    <a:pt x="255" y="1"/>
                  </a:moveTo>
                  <a:cubicBezTo>
                    <a:pt x="233" y="5"/>
                    <a:pt x="210" y="5"/>
                    <a:pt x="188" y="10"/>
                  </a:cubicBezTo>
                  <a:cubicBezTo>
                    <a:pt x="144" y="23"/>
                    <a:pt x="108" y="41"/>
                    <a:pt x="77" y="72"/>
                  </a:cubicBezTo>
                  <a:lnTo>
                    <a:pt x="37" y="126"/>
                  </a:lnTo>
                  <a:cubicBezTo>
                    <a:pt x="14" y="166"/>
                    <a:pt x="5" y="206"/>
                    <a:pt x="5" y="251"/>
                  </a:cubicBezTo>
                  <a:cubicBezTo>
                    <a:pt x="5" y="326"/>
                    <a:pt x="5" y="402"/>
                    <a:pt x="5" y="478"/>
                  </a:cubicBezTo>
                  <a:cubicBezTo>
                    <a:pt x="1" y="509"/>
                    <a:pt x="10" y="545"/>
                    <a:pt x="23" y="572"/>
                  </a:cubicBezTo>
                  <a:cubicBezTo>
                    <a:pt x="37" y="603"/>
                    <a:pt x="54" y="630"/>
                    <a:pt x="77" y="652"/>
                  </a:cubicBezTo>
                  <a:cubicBezTo>
                    <a:pt x="99" y="679"/>
                    <a:pt x="126" y="696"/>
                    <a:pt x="157" y="705"/>
                  </a:cubicBezTo>
                  <a:cubicBezTo>
                    <a:pt x="188" y="719"/>
                    <a:pt x="219" y="728"/>
                    <a:pt x="255" y="728"/>
                  </a:cubicBezTo>
                  <a:cubicBezTo>
                    <a:pt x="277" y="723"/>
                    <a:pt x="300" y="719"/>
                    <a:pt x="322" y="719"/>
                  </a:cubicBezTo>
                  <a:cubicBezTo>
                    <a:pt x="362" y="705"/>
                    <a:pt x="402" y="683"/>
                    <a:pt x="433" y="652"/>
                  </a:cubicBezTo>
                  <a:lnTo>
                    <a:pt x="469" y="603"/>
                  </a:lnTo>
                  <a:cubicBezTo>
                    <a:pt x="496" y="563"/>
                    <a:pt x="505" y="523"/>
                    <a:pt x="505" y="478"/>
                  </a:cubicBezTo>
                  <a:cubicBezTo>
                    <a:pt x="505" y="402"/>
                    <a:pt x="505" y="326"/>
                    <a:pt x="505" y="251"/>
                  </a:cubicBezTo>
                  <a:cubicBezTo>
                    <a:pt x="505" y="215"/>
                    <a:pt x="500" y="184"/>
                    <a:pt x="482" y="153"/>
                  </a:cubicBezTo>
                  <a:cubicBezTo>
                    <a:pt x="473" y="126"/>
                    <a:pt x="456" y="99"/>
                    <a:pt x="429" y="72"/>
                  </a:cubicBezTo>
                  <a:cubicBezTo>
                    <a:pt x="407" y="50"/>
                    <a:pt x="380" y="32"/>
                    <a:pt x="349" y="23"/>
                  </a:cubicBezTo>
                  <a:cubicBezTo>
                    <a:pt x="322" y="5"/>
                    <a:pt x="286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0"/>
            <p:cNvSpPr/>
            <p:nvPr/>
          </p:nvSpPr>
          <p:spPr>
            <a:xfrm>
              <a:off x="3695675" y="3031250"/>
              <a:ext cx="17750" cy="23125"/>
            </a:xfrm>
            <a:custGeom>
              <a:avLst/>
              <a:gdLst/>
              <a:ahLst/>
              <a:cxnLst/>
              <a:rect l="l" t="t" r="r" b="b"/>
              <a:pathLst>
                <a:path w="710" h="925" extrusionOk="0">
                  <a:moveTo>
                    <a:pt x="390" y="0"/>
                  </a:moveTo>
                  <a:cubicBezTo>
                    <a:pt x="369" y="0"/>
                    <a:pt x="349" y="4"/>
                    <a:pt x="326" y="11"/>
                  </a:cubicBezTo>
                  <a:cubicBezTo>
                    <a:pt x="264" y="33"/>
                    <a:pt x="215" y="56"/>
                    <a:pt x="170" y="105"/>
                  </a:cubicBezTo>
                  <a:cubicBezTo>
                    <a:pt x="130" y="145"/>
                    <a:pt x="108" y="185"/>
                    <a:pt x="86" y="234"/>
                  </a:cubicBezTo>
                  <a:cubicBezTo>
                    <a:pt x="63" y="283"/>
                    <a:pt x="50" y="332"/>
                    <a:pt x="50" y="390"/>
                  </a:cubicBezTo>
                  <a:cubicBezTo>
                    <a:pt x="50" y="399"/>
                    <a:pt x="54" y="408"/>
                    <a:pt x="54" y="421"/>
                  </a:cubicBezTo>
                  <a:cubicBezTo>
                    <a:pt x="46" y="443"/>
                    <a:pt x="41" y="466"/>
                    <a:pt x="32" y="488"/>
                  </a:cubicBezTo>
                  <a:cubicBezTo>
                    <a:pt x="14" y="550"/>
                    <a:pt x="10" y="613"/>
                    <a:pt x="5" y="675"/>
                  </a:cubicBezTo>
                  <a:cubicBezTo>
                    <a:pt x="1" y="760"/>
                    <a:pt x="54" y="849"/>
                    <a:pt x="130" y="894"/>
                  </a:cubicBezTo>
                  <a:cubicBezTo>
                    <a:pt x="166" y="916"/>
                    <a:pt x="211" y="925"/>
                    <a:pt x="255" y="925"/>
                  </a:cubicBezTo>
                  <a:cubicBezTo>
                    <a:pt x="300" y="925"/>
                    <a:pt x="340" y="916"/>
                    <a:pt x="380" y="894"/>
                  </a:cubicBezTo>
                  <a:cubicBezTo>
                    <a:pt x="411" y="867"/>
                    <a:pt x="447" y="845"/>
                    <a:pt x="474" y="813"/>
                  </a:cubicBezTo>
                  <a:cubicBezTo>
                    <a:pt x="505" y="787"/>
                    <a:pt x="527" y="755"/>
                    <a:pt x="549" y="720"/>
                  </a:cubicBezTo>
                  <a:cubicBezTo>
                    <a:pt x="589" y="671"/>
                    <a:pt x="612" y="613"/>
                    <a:pt x="630" y="555"/>
                  </a:cubicBezTo>
                  <a:cubicBezTo>
                    <a:pt x="647" y="506"/>
                    <a:pt x="656" y="457"/>
                    <a:pt x="661" y="403"/>
                  </a:cubicBezTo>
                  <a:cubicBezTo>
                    <a:pt x="692" y="363"/>
                    <a:pt x="710" y="305"/>
                    <a:pt x="710" y="252"/>
                  </a:cubicBezTo>
                  <a:cubicBezTo>
                    <a:pt x="710" y="194"/>
                    <a:pt x="683" y="118"/>
                    <a:pt x="638" y="78"/>
                  </a:cubicBezTo>
                  <a:cubicBezTo>
                    <a:pt x="589" y="33"/>
                    <a:pt x="527" y="2"/>
                    <a:pt x="460" y="2"/>
                  </a:cubicBezTo>
                  <a:lnTo>
                    <a:pt x="442" y="6"/>
                  </a:lnTo>
                  <a:cubicBezTo>
                    <a:pt x="424" y="2"/>
                    <a:pt x="407" y="0"/>
                    <a:pt x="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0"/>
            <p:cNvSpPr/>
            <p:nvPr/>
          </p:nvSpPr>
          <p:spPr>
            <a:xfrm>
              <a:off x="3743050" y="3014575"/>
              <a:ext cx="18200" cy="20575"/>
            </a:xfrm>
            <a:custGeom>
              <a:avLst/>
              <a:gdLst/>
              <a:ahLst/>
              <a:cxnLst/>
              <a:rect l="l" t="t" r="r" b="b"/>
              <a:pathLst>
                <a:path w="728" h="823" extrusionOk="0">
                  <a:moveTo>
                    <a:pt x="473" y="0"/>
                  </a:moveTo>
                  <a:cubicBezTo>
                    <a:pt x="442" y="0"/>
                    <a:pt x="406" y="5"/>
                    <a:pt x="379" y="23"/>
                  </a:cubicBezTo>
                  <a:cubicBezTo>
                    <a:pt x="348" y="32"/>
                    <a:pt x="322" y="49"/>
                    <a:pt x="299" y="72"/>
                  </a:cubicBezTo>
                  <a:cubicBezTo>
                    <a:pt x="241" y="134"/>
                    <a:pt x="192" y="196"/>
                    <a:pt x="143" y="263"/>
                  </a:cubicBezTo>
                  <a:cubicBezTo>
                    <a:pt x="108" y="312"/>
                    <a:pt x="72" y="366"/>
                    <a:pt x="45" y="419"/>
                  </a:cubicBezTo>
                  <a:cubicBezTo>
                    <a:pt x="14" y="482"/>
                    <a:pt x="1" y="549"/>
                    <a:pt x="18" y="616"/>
                  </a:cubicBezTo>
                  <a:cubicBezTo>
                    <a:pt x="27" y="647"/>
                    <a:pt x="41" y="673"/>
                    <a:pt x="63" y="700"/>
                  </a:cubicBezTo>
                  <a:cubicBezTo>
                    <a:pt x="81" y="727"/>
                    <a:pt x="103" y="749"/>
                    <a:pt x="134" y="763"/>
                  </a:cubicBezTo>
                  <a:cubicBezTo>
                    <a:pt x="152" y="776"/>
                    <a:pt x="174" y="780"/>
                    <a:pt x="192" y="789"/>
                  </a:cubicBezTo>
                  <a:cubicBezTo>
                    <a:pt x="237" y="812"/>
                    <a:pt x="250" y="812"/>
                    <a:pt x="290" y="816"/>
                  </a:cubicBezTo>
                  <a:cubicBezTo>
                    <a:pt x="310" y="820"/>
                    <a:pt x="328" y="822"/>
                    <a:pt x="345" y="822"/>
                  </a:cubicBezTo>
                  <a:cubicBezTo>
                    <a:pt x="366" y="822"/>
                    <a:pt x="386" y="819"/>
                    <a:pt x="411" y="812"/>
                  </a:cubicBezTo>
                  <a:cubicBezTo>
                    <a:pt x="491" y="789"/>
                    <a:pt x="549" y="731"/>
                    <a:pt x="593" y="665"/>
                  </a:cubicBezTo>
                  <a:cubicBezTo>
                    <a:pt x="607" y="642"/>
                    <a:pt x="616" y="620"/>
                    <a:pt x="625" y="598"/>
                  </a:cubicBezTo>
                  <a:cubicBezTo>
                    <a:pt x="643" y="558"/>
                    <a:pt x="660" y="513"/>
                    <a:pt x="674" y="473"/>
                  </a:cubicBezTo>
                  <a:cubicBezTo>
                    <a:pt x="692" y="424"/>
                    <a:pt x="705" y="370"/>
                    <a:pt x="718" y="317"/>
                  </a:cubicBezTo>
                  <a:cubicBezTo>
                    <a:pt x="718" y="295"/>
                    <a:pt x="723" y="272"/>
                    <a:pt x="727" y="250"/>
                  </a:cubicBezTo>
                  <a:cubicBezTo>
                    <a:pt x="727" y="214"/>
                    <a:pt x="718" y="183"/>
                    <a:pt x="705" y="156"/>
                  </a:cubicBezTo>
                  <a:cubicBezTo>
                    <a:pt x="696" y="134"/>
                    <a:pt x="687" y="116"/>
                    <a:pt x="674" y="98"/>
                  </a:cubicBezTo>
                  <a:cubicBezTo>
                    <a:pt x="656" y="72"/>
                    <a:pt x="629" y="49"/>
                    <a:pt x="602" y="36"/>
                  </a:cubicBezTo>
                  <a:cubicBezTo>
                    <a:pt x="580" y="27"/>
                    <a:pt x="562" y="18"/>
                    <a:pt x="540" y="9"/>
                  </a:cubicBezTo>
                  <a:cubicBezTo>
                    <a:pt x="518" y="5"/>
                    <a:pt x="495" y="5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0"/>
            <p:cNvSpPr/>
            <p:nvPr/>
          </p:nvSpPr>
          <p:spPr>
            <a:xfrm>
              <a:off x="3803000" y="3006675"/>
              <a:ext cx="16300" cy="19900"/>
            </a:xfrm>
            <a:custGeom>
              <a:avLst/>
              <a:gdLst/>
              <a:ahLst/>
              <a:cxnLst/>
              <a:rect l="l" t="t" r="r" b="b"/>
              <a:pathLst>
                <a:path w="652" h="796" extrusionOk="0">
                  <a:moveTo>
                    <a:pt x="392" y="1"/>
                  </a:moveTo>
                  <a:cubicBezTo>
                    <a:pt x="372" y="1"/>
                    <a:pt x="351" y="3"/>
                    <a:pt x="331" y="9"/>
                  </a:cubicBezTo>
                  <a:cubicBezTo>
                    <a:pt x="273" y="31"/>
                    <a:pt x="210" y="67"/>
                    <a:pt x="184" y="125"/>
                  </a:cubicBezTo>
                  <a:cubicBezTo>
                    <a:pt x="170" y="147"/>
                    <a:pt x="161" y="169"/>
                    <a:pt x="148" y="192"/>
                  </a:cubicBezTo>
                  <a:cubicBezTo>
                    <a:pt x="112" y="223"/>
                    <a:pt x="81" y="263"/>
                    <a:pt x="63" y="312"/>
                  </a:cubicBezTo>
                  <a:cubicBezTo>
                    <a:pt x="45" y="370"/>
                    <a:pt x="28" y="423"/>
                    <a:pt x="14" y="477"/>
                  </a:cubicBezTo>
                  <a:cubicBezTo>
                    <a:pt x="1" y="512"/>
                    <a:pt x="1" y="544"/>
                    <a:pt x="10" y="579"/>
                  </a:cubicBezTo>
                  <a:cubicBezTo>
                    <a:pt x="10" y="611"/>
                    <a:pt x="19" y="642"/>
                    <a:pt x="37" y="673"/>
                  </a:cubicBezTo>
                  <a:lnTo>
                    <a:pt x="77" y="722"/>
                  </a:lnTo>
                  <a:cubicBezTo>
                    <a:pt x="99" y="744"/>
                    <a:pt x="126" y="762"/>
                    <a:pt x="157" y="771"/>
                  </a:cubicBezTo>
                  <a:cubicBezTo>
                    <a:pt x="175" y="784"/>
                    <a:pt x="197" y="789"/>
                    <a:pt x="219" y="789"/>
                  </a:cubicBezTo>
                  <a:cubicBezTo>
                    <a:pt x="235" y="793"/>
                    <a:pt x="250" y="795"/>
                    <a:pt x="266" y="795"/>
                  </a:cubicBezTo>
                  <a:cubicBezTo>
                    <a:pt x="284" y="795"/>
                    <a:pt x="302" y="792"/>
                    <a:pt x="322" y="784"/>
                  </a:cubicBezTo>
                  <a:lnTo>
                    <a:pt x="331" y="780"/>
                  </a:lnTo>
                  <a:cubicBezTo>
                    <a:pt x="389" y="775"/>
                    <a:pt x="442" y="753"/>
                    <a:pt x="482" y="713"/>
                  </a:cubicBezTo>
                  <a:cubicBezTo>
                    <a:pt x="527" y="664"/>
                    <a:pt x="554" y="602"/>
                    <a:pt x="554" y="535"/>
                  </a:cubicBezTo>
                  <a:lnTo>
                    <a:pt x="554" y="499"/>
                  </a:lnTo>
                  <a:cubicBezTo>
                    <a:pt x="576" y="459"/>
                    <a:pt x="594" y="419"/>
                    <a:pt x="616" y="379"/>
                  </a:cubicBezTo>
                  <a:cubicBezTo>
                    <a:pt x="634" y="348"/>
                    <a:pt x="643" y="321"/>
                    <a:pt x="643" y="285"/>
                  </a:cubicBezTo>
                  <a:cubicBezTo>
                    <a:pt x="652" y="254"/>
                    <a:pt x="652" y="218"/>
                    <a:pt x="638" y="187"/>
                  </a:cubicBezTo>
                  <a:cubicBezTo>
                    <a:pt x="634" y="151"/>
                    <a:pt x="616" y="125"/>
                    <a:pt x="594" y="102"/>
                  </a:cubicBezTo>
                  <a:cubicBezTo>
                    <a:pt x="576" y="71"/>
                    <a:pt x="554" y="53"/>
                    <a:pt x="522" y="35"/>
                  </a:cubicBezTo>
                  <a:cubicBezTo>
                    <a:pt x="482" y="14"/>
                    <a:pt x="438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0"/>
            <p:cNvSpPr/>
            <p:nvPr/>
          </p:nvSpPr>
          <p:spPr>
            <a:xfrm>
              <a:off x="3859400" y="3007025"/>
              <a:ext cx="17625" cy="18075"/>
            </a:xfrm>
            <a:custGeom>
              <a:avLst/>
              <a:gdLst/>
              <a:ahLst/>
              <a:cxnLst/>
              <a:rect l="l" t="t" r="r" b="b"/>
              <a:pathLst>
                <a:path w="705" h="723" extrusionOk="0">
                  <a:moveTo>
                    <a:pt x="257" y="0"/>
                  </a:moveTo>
                  <a:cubicBezTo>
                    <a:pt x="246" y="0"/>
                    <a:pt x="235" y="1"/>
                    <a:pt x="223" y="4"/>
                  </a:cubicBezTo>
                  <a:cubicBezTo>
                    <a:pt x="192" y="4"/>
                    <a:pt x="161" y="17"/>
                    <a:pt x="130" y="35"/>
                  </a:cubicBezTo>
                  <a:cubicBezTo>
                    <a:pt x="116" y="48"/>
                    <a:pt x="99" y="62"/>
                    <a:pt x="81" y="71"/>
                  </a:cubicBezTo>
                  <a:cubicBezTo>
                    <a:pt x="50" y="102"/>
                    <a:pt x="27" y="142"/>
                    <a:pt x="18" y="182"/>
                  </a:cubicBezTo>
                  <a:lnTo>
                    <a:pt x="9" y="204"/>
                  </a:lnTo>
                  <a:cubicBezTo>
                    <a:pt x="5" y="231"/>
                    <a:pt x="1" y="258"/>
                    <a:pt x="1" y="285"/>
                  </a:cubicBezTo>
                  <a:lnTo>
                    <a:pt x="1" y="302"/>
                  </a:lnTo>
                  <a:cubicBezTo>
                    <a:pt x="1" y="316"/>
                    <a:pt x="5" y="334"/>
                    <a:pt x="5" y="347"/>
                  </a:cubicBezTo>
                  <a:cubicBezTo>
                    <a:pt x="5" y="387"/>
                    <a:pt x="5" y="432"/>
                    <a:pt x="5" y="472"/>
                  </a:cubicBezTo>
                  <a:cubicBezTo>
                    <a:pt x="5" y="507"/>
                    <a:pt x="14" y="539"/>
                    <a:pt x="27" y="570"/>
                  </a:cubicBezTo>
                  <a:cubicBezTo>
                    <a:pt x="36" y="601"/>
                    <a:pt x="54" y="628"/>
                    <a:pt x="81" y="650"/>
                  </a:cubicBezTo>
                  <a:cubicBezTo>
                    <a:pt x="103" y="672"/>
                    <a:pt x="130" y="690"/>
                    <a:pt x="161" y="704"/>
                  </a:cubicBezTo>
                  <a:cubicBezTo>
                    <a:pt x="183" y="715"/>
                    <a:pt x="211" y="723"/>
                    <a:pt x="238" y="723"/>
                  </a:cubicBezTo>
                  <a:cubicBezTo>
                    <a:pt x="243" y="723"/>
                    <a:pt x="249" y="722"/>
                    <a:pt x="255" y="721"/>
                  </a:cubicBezTo>
                  <a:cubicBezTo>
                    <a:pt x="277" y="721"/>
                    <a:pt x="299" y="717"/>
                    <a:pt x="322" y="712"/>
                  </a:cubicBezTo>
                  <a:cubicBezTo>
                    <a:pt x="339" y="708"/>
                    <a:pt x="353" y="704"/>
                    <a:pt x="371" y="695"/>
                  </a:cubicBezTo>
                  <a:cubicBezTo>
                    <a:pt x="384" y="695"/>
                    <a:pt x="393" y="699"/>
                    <a:pt x="406" y="699"/>
                  </a:cubicBezTo>
                  <a:cubicBezTo>
                    <a:pt x="429" y="695"/>
                    <a:pt x="451" y="695"/>
                    <a:pt x="473" y="690"/>
                  </a:cubicBezTo>
                  <a:cubicBezTo>
                    <a:pt x="504" y="681"/>
                    <a:pt x="531" y="668"/>
                    <a:pt x="558" y="646"/>
                  </a:cubicBezTo>
                  <a:cubicBezTo>
                    <a:pt x="576" y="632"/>
                    <a:pt x="589" y="619"/>
                    <a:pt x="602" y="601"/>
                  </a:cubicBezTo>
                  <a:cubicBezTo>
                    <a:pt x="625" y="574"/>
                    <a:pt x="638" y="548"/>
                    <a:pt x="647" y="516"/>
                  </a:cubicBezTo>
                  <a:lnTo>
                    <a:pt x="692" y="400"/>
                  </a:lnTo>
                  <a:cubicBezTo>
                    <a:pt x="705" y="369"/>
                    <a:pt x="705" y="334"/>
                    <a:pt x="696" y="302"/>
                  </a:cubicBezTo>
                  <a:cubicBezTo>
                    <a:pt x="696" y="267"/>
                    <a:pt x="687" y="240"/>
                    <a:pt x="669" y="209"/>
                  </a:cubicBezTo>
                  <a:cubicBezTo>
                    <a:pt x="651" y="182"/>
                    <a:pt x="629" y="155"/>
                    <a:pt x="602" y="137"/>
                  </a:cubicBezTo>
                  <a:cubicBezTo>
                    <a:pt x="580" y="115"/>
                    <a:pt x="549" y="102"/>
                    <a:pt x="518" y="93"/>
                  </a:cubicBezTo>
                  <a:cubicBezTo>
                    <a:pt x="495" y="93"/>
                    <a:pt x="473" y="88"/>
                    <a:pt x="451" y="84"/>
                  </a:cubicBezTo>
                  <a:lnTo>
                    <a:pt x="446" y="84"/>
                  </a:lnTo>
                  <a:lnTo>
                    <a:pt x="433" y="71"/>
                  </a:lnTo>
                  <a:cubicBezTo>
                    <a:pt x="420" y="62"/>
                    <a:pt x="402" y="48"/>
                    <a:pt x="384" y="35"/>
                  </a:cubicBezTo>
                  <a:cubicBezTo>
                    <a:pt x="357" y="17"/>
                    <a:pt x="326" y="4"/>
                    <a:pt x="290" y="4"/>
                  </a:cubicBezTo>
                  <a:cubicBezTo>
                    <a:pt x="279" y="1"/>
                    <a:pt x="268" y="0"/>
                    <a:pt x="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0"/>
            <p:cNvSpPr/>
            <p:nvPr/>
          </p:nvSpPr>
          <p:spPr>
            <a:xfrm>
              <a:off x="3814050" y="3044300"/>
              <a:ext cx="12950" cy="20775"/>
            </a:xfrm>
            <a:custGeom>
              <a:avLst/>
              <a:gdLst/>
              <a:ahLst/>
              <a:cxnLst/>
              <a:rect l="l" t="t" r="r" b="b"/>
              <a:pathLst>
                <a:path w="518" h="831" extrusionOk="0">
                  <a:moveTo>
                    <a:pt x="285" y="0"/>
                  </a:moveTo>
                  <a:cubicBezTo>
                    <a:pt x="279" y="0"/>
                    <a:pt x="273" y="1"/>
                    <a:pt x="268" y="2"/>
                  </a:cubicBezTo>
                  <a:cubicBezTo>
                    <a:pt x="201" y="2"/>
                    <a:pt x="134" y="24"/>
                    <a:pt x="89" y="73"/>
                  </a:cubicBezTo>
                  <a:cubicBezTo>
                    <a:pt x="45" y="122"/>
                    <a:pt x="18" y="180"/>
                    <a:pt x="18" y="251"/>
                  </a:cubicBezTo>
                  <a:cubicBezTo>
                    <a:pt x="14" y="358"/>
                    <a:pt x="9" y="470"/>
                    <a:pt x="5" y="581"/>
                  </a:cubicBezTo>
                  <a:cubicBezTo>
                    <a:pt x="0" y="617"/>
                    <a:pt x="9" y="648"/>
                    <a:pt x="27" y="675"/>
                  </a:cubicBezTo>
                  <a:cubicBezTo>
                    <a:pt x="36" y="706"/>
                    <a:pt x="54" y="733"/>
                    <a:pt x="76" y="755"/>
                  </a:cubicBezTo>
                  <a:cubicBezTo>
                    <a:pt x="98" y="782"/>
                    <a:pt x="125" y="800"/>
                    <a:pt x="156" y="808"/>
                  </a:cubicBezTo>
                  <a:cubicBezTo>
                    <a:pt x="187" y="826"/>
                    <a:pt x="219" y="831"/>
                    <a:pt x="254" y="831"/>
                  </a:cubicBezTo>
                  <a:cubicBezTo>
                    <a:pt x="317" y="826"/>
                    <a:pt x="384" y="808"/>
                    <a:pt x="433" y="755"/>
                  </a:cubicBezTo>
                  <a:cubicBezTo>
                    <a:pt x="477" y="706"/>
                    <a:pt x="499" y="648"/>
                    <a:pt x="504" y="581"/>
                  </a:cubicBezTo>
                  <a:cubicBezTo>
                    <a:pt x="508" y="470"/>
                    <a:pt x="513" y="358"/>
                    <a:pt x="517" y="251"/>
                  </a:cubicBezTo>
                  <a:cubicBezTo>
                    <a:pt x="517" y="216"/>
                    <a:pt x="513" y="184"/>
                    <a:pt x="495" y="153"/>
                  </a:cubicBezTo>
                  <a:cubicBezTo>
                    <a:pt x="486" y="122"/>
                    <a:pt x="468" y="95"/>
                    <a:pt x="442" y="73"/>
                  </a:cubicBezTo>
                  <a:cubicBezTo>
                    <a:pt x="419" y="51"/>
                    <a:pt x="393" y="33"/>
                    <a:pt x="361" y="19"/>
                  </a:cubicBezTo>
                  <a:cubicBezTo>
                    <a:pt x="339" y="8"/>
                    <a:pt x="311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0"/>
            <p:cNvSpPr/>
            <p:nvPr/>
          </p:nvSpPr>
          <p:spPr>
            <a:xfrm>
              <a:off x="3821400" y="2962075"/>
              <a:ext cx="13175" cy="19225"/>
            </a:xfrm>
            <a:custGeom>
              <a:avLst/>
              <a:gdLst/>
              <a:ahLst/>
              <a:cxnLst/>
              <a:rect l="l" t="t" r="r" b="b"/>
              <a:pathLst>
                <a:path w="527" h="769" extrusionOk="0">
                  <a:moveTo>
                    <a:pt x="255" y="1"/>
                  </a:moveTo>
                  <a:cubicBezTo>
                    <a:pt x="232" y="5"/>
                    <a:pt x="210" y="5"/>
                    <a:pt x="188" y="10"/>
                  </a:cubicBezTo>
                  <a:cubicBezTo>
                    <a:pt x="148" y="23"/>
                    <a:pt x="107" y="45"/>
                    <a:pt x="76" y="76"/>
                  </a:cubicBezTo>
                  <a:cubicBezTo>
                    <a:pt x="36" y="121"/>
                    <a:pt x="0" y="183"/>
                    <a:pt x="5" y="250"/>
                  </a:cubicBezTo>
                  <a:cubicBezTo>
                    <a:pt x="9" y="339"/>
                    <a:pt x="14" y="429"/>
                    <a:pt x="23" y="518"/>
                  </a:cubicBezTo>
                  <a:cubicBezTo>
                    <a:pt x="18" y="553"/>
                    <a:pt x="27" y="585"/>
                    <a:pt x="45" y="616"/>
                  </a:cubicBezTo>
                  <a:cubicBezTo>
                    <a:pt x="54" y="647"/>
                    <a:pt x="72" y="674"/>
                    <a:pt x="94" y="696"/>
                  </a:cubicBezTo>
                  <a:cubicBezTo>
                    <a:pt x="116" y="718"/>
                    <a:pt x="143" y="736"/>
                    <a:pt x="174" y="745"/>
                  </a:cubicBezTo>
                  <a:cubicBezTo>
                    <a:pt x="200" y="760"/>
                    <a:pt x="226" y="769"/>
                    <a:pt x="254" y="769"/>
                  </a:cubicBezTo>
                  <a:cubicBezTo>
                    <a:pt x="260" y="769"/>
                    <a:pt x="266" y="768"/>
                    <a:pt x="272" y="767"/>
                  </a:cubicBezTo>
                  <a:cubicBezTo>
                    <a:pt x="295" y="767"/>
                    <a:pt x="317" y="763"/>
                    <a:pt x="339" y="759"/>
                  </a:cubicBezTo>
                  <a:cubicBezTo>
                    <a:pt x="379" y="750"/>
                    <a:pt x="419" y="727"/>
                    <a:pt x="451" y="696"/>
                  </a:cubicBezTo>
                  <a:cubicBezTo>
                    <a:pt x="495" y="647"/>
                    <a:pt x="522" y="585"/>
                    <a:pt x="522" y="518"/>
                  </a:cubicBezTo>
                  <a:cubicBezTo>
                    <a:pt x="522" y="446"/>
                    <a:pt x="522" y="371"/>
                    <a:pt x="522" y="299"/>
                  </a:cubicBezTo>
                  <a:cubicBezTo>
                    <a:pt x="526" y="264"/>
                    <a:pt x="518" y="233"/>
                    <a:pt x="500" y="201"/>
                  </a:cubicBezTo>
                  <a:lnTo>
                    <a:pt x="495" y="188"/>
                  </a:lnTo>
                  <a:cubicBezTo>
                    <a:pt x="491" y="175"/>
                    <a:pt x="491" y="166"/>
                    <a:pt x="482" y="157"/>
                  </a:cubicBezTo>
                  <a:cubicBezTo>
                    <a:pt x="473" y="126"/>
                    <a:pt x="455" y="99"/>
                    <a:pt x="433" y="76"/>
                  </a:cubicBezTo>
                  <a:cubicBezTo>
                    <a:pt x="411" y="50"/>
                    <a:pt x="384" y="32"/>
                    <a:pt x="353" y="23"/>
                  </a:cubicBezTo>
                  <a:cubicBezTo>
                    <a:pt x="321" y="5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0"/>
            <p:cNvSpPr/>
            <p:nvPr/>
          </p:nvSpPr>
          <p:spPr>
            <a:xfrm>
              <a:off x="3762000" y="2967125"/>
              <a:ext cx="18525" cy="19625"/>
            </a:xfrm>
            <a:custGeom>
              <a:avLst/>
              <a:gdLst/>
              <a:ahLst/>
              <a:cxnLst/>
              <a:rect l="l" t="t" r="r" b="b"/>
              <a:pathLst>
                <a:path w="741" h="785" extrusionOk="0">
                  <a:moveTo>
                    <a:pt x="489" y="0"/>
                  </a:moveTo>
                  <a:cubicBezTo>
                    <a:pt x="477" y="0"/>
                    <a:pt x="466" y="2"/>
                    <a:pt x="455" y="4"/>
                  </a:cubicBezTo>
                  <a:cubicBezTo>
                    <a:pt x="424" y="8"/>
                    <a:pt x="393" y="17"/>
                    <a:pt x="361" y="35"/>
                  </a:cubicBezTo>
                  <a:lnTo>
                    <a:pt x="312" y="75"/>
                  </a:lnTo>
                  <a:cubicBezTo>
                    <a:pt x="281" y="106"/>
                    <a:pt x="259" y="142"/>
                    <a:pt x="250" y="187"/>
                  </a:cubicBezTo>
                  <a:cubicBezTo>
                    <a:pt x="237" y="218"/>
                    <a:pt x="223" y="249"/>
                    <a:pt x="214" y="285"/>
                  </a:cubicBezTo>
                  <a:lnTo>
                    <a:pt x="210" y="285"/>
                  </a:lnTo>
                  <a:cubicBezTo>
                    <a:pt x="205" y="285"/>
                    <a:pt x="197" y="289"/>
                    <a:pt x="188" y="294"/>
                  </a:cubicBezTo>
                  <a:cubicBezTo>
                    <a:pt x="156" y="298"/>
                    <a:pt x="125" y="316"/>
                    <a:pt x="103" y="338"/>
                  </a:cubicBezTo>
                  <a:cubicBezTo>
                    <a:pt x="76" y="356"/>
                    <a:pt x="54" y="378"/>
                    <a:pt x="41" y="405"/>
                  </a:cubicBezTo>
                  <a:cubicBezTo>
                    <a:pt x="18" y="436"/>
                    <a:pt x="9" y="467"/>
                    <a:pt x="9" y="499"/>
                  </a:cubicBezTo>
                  <a:cubicBezTo>
                    <a:pt x="0" y="534"/>
                    <a:pt x="5" y="565"/>
                    <a:pt x="14" y="601"/>
                  </a:cubicBezTo>
                  <a:cubicBezTo>
                    <a:pt x="32" y="659"/>
                    <a:pt x="72" y="717"/>
                    <a:pt x="130" y="748"/>
                  </a:cubicBezTo>
                  <a:cubicBezTo>
                    <a:pt x="148" y="757"/>
                    <a:pt x="170" y="766"/>
                    <a:pt x="188" y="775"/>
                  </a:cubicBezTo>
                  <a:cubicBezTo>
                    <a:pt x="210" y="782"/>
                    <a:pt x="232" y="785"/>
                    <a:pt x="255" y="785"/>
                  </a:cubicBezTo>
                  <a:cubicBezTo>
                    <a:pt x="277" y="785"/>
                    <a:pt x="299" y="782"/>
                    <a:pt x="321" y="775"/>
                  </a:cubicBezTo>
                  <a:cubicBezTo>
                    <a:pt x="335" y="771"/>
                    <a:pt x="348" y="766"/>
                    <a:pt x="357" y="766"/>
                  </a:cubicBezTo>
                  <a:cubicBezTo>
                    <a:pt x="370" y="766"/>
                    <a:pt x="384" y="766"/>
                    <a:pt x="393" y="771"/>
                  </a:cubicBezTo>
                  <a:cubicBezTo>
                    <a:pt x="437" y="771"/>
                    <a:pt x="482" y="757"/>
                    <a:pt x="522" y="735"/>
                  </a:cubicBezTo>
                  <a:cubicBezTo>
                    <a:pt x="535" y="721"/>
                    <a:pt x="553" y="708"/>
                    <a:pt x="571" y="695"/>
                  </a:cubicBezTo>
                  <a:cubicBezTo>
                    <a:pt x="602" y="664"/>
                    <a:pt x="625" y="628"/>
                    <a:pt x="633" y="583"/>
                  </a:cubicBezTo>
                  <a:cubicBezTo>
                    <a:pt x="642" y="570"/>
                    <a:pt x="647" y="557"/>
                    <a:pt x="651" y="539"/>
                  </a:cubicBezTo>
                  <a:cubicBezTo>
                    <a:pt x="656" y="534"/>
                    <a:pt x="660" y="525"/>
                    <a:pt x="665" y="521"/>
                  </a:cubicBezTo>
                  <a:cubicBezTo>
                    <a:pt x="687" y="485"/>
                    <a:pt x="700" y="450"/>
                    <a:pt x="714" y="418"/>
                  </a:cubicBezTo>
                  <a:cubicBezTo>
                    <a:pt x="718" y="401"/>
                    <a:pt x="723" y="383"/>
                    <a:pt x="727" y="369"/>
                  </a:cubicBezTo>
                  <a:cubicBezTo>
                    <a:pt x="731" y="329"/>
                    <a:pt x="740" y="289"/>
                    <a:pt x="740" y="253"/>
                  </a:cubicBezTo>
                  <a:cubicBezTo>
                    <a:pt x="740" y="218"/>
                    <a:pt x="736" y="187"/>
                    <a:pt x="718" y="155"/>
                  </a:cubicBezTo>
                  <a:cubicBezTo>
                    <a:pt x="709" y="124"/>
                    <a:pt x="691" y="97"/>
                    <a:pt x="665" y="75"/>
                  </a:cubicBezTo>
                  <a:lnTo>
                    <a:pt x="616" y="35"/>
                  </a:lnTo>
                  <a:cubicBezTo>
                    <a:pt x="589" y="17"/>
                    <a:pt x="558" y="8"/>
                    <a:pt x="522" y="4"/>
                  </a:cubicBezTo>
                  <a:cubicBezTo>
                    <a:pt x="511" y="2"/>
                    <a:pt x="500" y="0"/>
                    <a:pt x="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0"/>
            <p:cNvSpPr/>
            <p:nvPr/>
          </p:nvSpPr>
          <p:spPr>
            <a:xfrm>
              <a:off x="3723325" y="2976150"/>
              <a:ext cx="13725" cy="12975"/>
            </a:xfrm>
            <a:custGeom>
              <a:avLst/>
              <a:gdLst/>
              <a:ahLst/>
              <a:cxnLst/>
              <a:rect l="l" t="t" r="r" b="b"/>
              <a:pathLst>
                <a:path w="549" h="519" extrusionOk="0">
                  <a:moveTo>
                    <a:pt x="297" y="0"/>
                  </a:moveTo>
                  <a:cubicBezTo>
                    <a:pt x="286" y="0"/>
                    <a:pt x="275" y="2"/>
                    <a:pt x="264" y="4"/>
                  </a:cubicBezTo>
                  <a:lnTo>
                    <a:pt x="259" y="4"/>
                  </a:lnTo>
                  <a:cubicBezTo>
                    <a:pt x="215" y="4"/>
                    <a:pt x="170" y="13"/>
                    <a:pt x="130" y="35"/>
                  </a:cubicBezTo>
                  <a:cubicBezTo>
                    <a:pt x="112" y="48"/>
                    <a:pt x="99" y="62"/>
                    <a:pt x="81" y="75"/>
                  </a:cubicBezTo>
                  <a:cubicBezTo>
                    <a:pt x="50" y="106"/>
                    <a:pt x="27" y="142"/>
                    <a:pt x="14" y="187"/>
                  </a:cubicBezTo>
                  <a:cubicBezTo>
                    <a:pt x="5" y="245"/>
                    <a:pt x="1" y="271"/>
                    <a:pt x="18" y="325"/>
                  </a:cubicBezTo>
                  <a:cubicBezTo>
                    <a:pt x="32" y="374"/>
                    <a:pt x="50" y="405"/>
                    <a:pt x="85" y="441"/>
                  </a:cubicBezTo>
                  <a:cubicBezTo>
                    <a:pt x="94" y="450"/>
                    <a:pt x="125" y="476"/>
                    <a:pt x="139" y="481"/>
                  </a:cubicBezTo>
                  <a:lnTo>
                    <a:pt x="139" y="485"/>
                  </a:lnTo>
                  <a:lnTo>
                    <a:pt x="201" y="508"/>
                  </a:lnTo>
                  <a:lnTo>
                    <a:pt x="206" y="512"/>
                  </a:lnTo>
                  <a:cubicBezTo>
                    <a:pt x="232" y="516"/>
                    <a:pt x="254" y="519"/>
                    <a:pt x="275" y="519"/>
                  </a:cubicBezTo>
                  <a:cubicBezTo>
                    <a:pt x="297" y="519"/>
                    <a:pt x="319" y="516"/>
                    <a:pt x="348" y="512"/>
                  </a:cubicBezTo>
                  <a:lnTo>
                    <a:pt x="353" y="508"/>
                  </a:lnTo>
                  <a:cubicBezTo>
                    <a:pt x="375" y="503"/>
                    <a:pt x="393" y="494"/>
                    <a:pt x="415" y="481"/>
                  </a:cubicBezTo>
                  <a:lnTo>
                    <a:pt x="420" y="481"/>
                  </a:lnTo>
                  <a:cubicBezTo>
                    <a:pt x="433" y="467"/>
                    <a:pt x="455" y="459"/>
                    <a:pt x="469" y="441"/>
                  </a:cubicBezTo>
                  <a:cubicBezTo>
                    <a:pt x="504" y="405"/>
                    <a:pt x="527" y="369"/>
                    <a:pt x="535" y="325"/>
                  </a:cubicBezTo>
                  <a:cubicBezTo>
                    <a:pt x="549" y="276"/>
                    <a:pt x="549" y="236"/>
                    <a:pt x="535" y="187"/>
                  </a:cubicBezTo>
                  <a:cubicBezTo>
                    <a:pt x="531" y="151"/>
                    <a:pt x="513" y="124"/>
                    <a:pt x="491" y="102"/>
                  </a:cubicBezTo>
                  <a:cubicBezTo>
                    <a:pt x="473" y="71"/>
                    <a:pt x="451" y="53"/>
                    <a:pt x="424" y="35"/>
                  </a:cubicBezTo>
                  <a:cubicBezTo>
                    <a:pt x="393" y="17"/>
                    <a:pt x="362" y="8"/>
                    <a:pt x="330" y="4"/>
                  </a:cubicBezTo>
                  <a:cubicBezTo>
                    <a:pt x="319" y="2"/>
                    <a:pt x="308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0"/>
            <p:cNvSpPr/>
            <p:nvPr/>
          </p:nvSpPr>
          <p:spPr>
            <a:xfrm>
              <a:off x="3725300" y="2987075"/>
              <a:ext cx="175" cy="1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6" y="4"/>
                  </a:cubicBezTo>
                  <a:cubicBezTo>
                    <a:pt x="4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0"/>
            <p:cNvSpPr/>
            <p:nvPr/>
          </p:nvSpPr>
          <p:spPr>
            <a:xfrm>
              <a:off x="3682200" y="2979700"/>
              <a:ext cx="12500" cy="20750"/>
            </a:xfrm>
            <a:custGeom>
              <a:avLst/>
              <a:gdLst/>
              <a:ahLst/>
              <a:cxnLst/>
              <a:rect l="l" t="t" r="r" b="b"/>
              <a:pathLst>
                <a:path w="500" h="830" extrusionOk="0">
                  <a:moveTo>
                    <a:pt x="250" y="0"/>
                  </a:moveTo>
                  <a:cubicBezTo>
                    <a:pt x="183" y="4"/>
                    <a:pt x="117" y="22"/>
                    <a:pt x="72" y="71"/>
                  </a:cubicBezTo>
                  <a:cubicBezTo>
                    <a:pt x="27" y="120"/>
                    <a:pt x="1" y="183"/>
                    <a:pt x="1" y="250"/>
                  </a:cubicBezTo>
                  <a:lnTo>
                    <a:pt x="1" y="580"/>
                  </a:lnTo>
                  <a:cubicBezTo>
                    <a:pt x="1" y="642"/>
                    <a:pt x="27" y="709"/>
                    <a:pt x="72" y="758"/>
                  </a:cubicBezTo>
                  <a:cubicBezTo>
                    <a:pt x="94" y="780"/>
                    <a:pt x="121" y="798"/>
                    <a:pt x="152" y="807"/>
                  </a:cubicBezTo>
                  <a:cubicBezTo>
                    <a:pt x="183" y="825"/>
                    <a:pt x="215" y="829"/>
                    <a:pt x="250" y="829"/>
                  </a:cubicBezTo>
                  <a:cubicBezTo>
                    <a:pt x="313" y="825"/>
                    <a:pt x="380" y="807"/>
                    <a:pt x="429" y="758"/>
                  </a:cubicBezTo>
                  <a:cubicBezTo>
                    <a:pt x="473" y="709"/>
                    <a:pt x="500" y="646"/>
                    <a:pt x="500" y="580"/>
                  </a:cubicBezTo>
                  <a:lnTo>
                    <a:pt x="500" y="250"/>
                  </a:lnTo>
                  <a:cubicBezTo>
                    <a:pt x="500" y="187"/>
                    <a:pt x="473" y="120"/>
                    <a:pt x="429" y="71"/>
                  </a:cubicBezTo>
                  <a:cubicBezTo>
                    <a:pt x="406" y="49"/>
                    <a:pt x="375" y="31"/>
                    <a:pt x="348" y="22"/>
                  </a:cubicBezTo>
                  <a:cubicBezTo>
                    <a:pt x="317" y="4"/>
                    <a:pt x="28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0"/>
            <p:cNvSpPr/>
            <p:nvPr/>
          </p:nvSpPr>
          <p:spPr>
            <a:xfrm>
              <a:off x="3643425" y="2991400"/>
              <a:ext cx="12600" cy="16100"/>
            </a:xfrm>
            <a:custGeom>
              <a:avLst/>
              <a:gdLst/>
              <a:ahLst/>
              <a:cxnLst/>
              <a:rect l="l" t="t" r="r" b="b"/>
              <a:pathLst>
                <a:path w="504" h="644" extrusionOk="0">
                  <a:moveTo>
                    <a:pt x="250" y="0"/>
                  </a:moveTo>
                  <a:lnTo>
                    <a:pt x="183" y="9"/>
                  </a:lnTo>
                  <a:cubicBezTo>
                    <a:pt x="143" y="22"/>
                    <a:pt x="103" y="45"/>
                    <a:pt x="72" y="76"/>
                  </a:cubicBezTo>
                  <a:cubicBezTo>
                    <a:pt x="58" y="94"/>
                    <a:pt x="49" y="107"/>
                    <a:pt x="36" y="125"/>
                  </a:cubicBezTo>
                  <a:cubicBezTo>
                    <a:pt x="14" y="165"/>
                    <a:pt x="0" y="205"/>
                    <a:pt x="0" y="254"/>
                  </a:cubicBezTo>
                  <a:lnTo>
                    <a:pt x="0" y="392"/>
                  </a:lnTo>
                  <a:cubicBezTo>
                    <a:pt x="0" y="428"/>
                    <a:pt x="5" y="459"/>
                    <a:pt x="23" y="490"/>
                  </a:cubicBezTo>
                  <a:cubicBezTo>
                    <a:pt x="31" y="522"/>
                    <a:pt x="49" y="548"/>
                    <a:pt x="72" y="571"/>
                  </a:cubicBezTo>
                  <a:cubicBezTo>
                    <a:pt x="94" y="593"/>
                    <a:pt x="121" y="611"/>
                    <a:pt x="152" y="624"/>
                  </a:cubicBezTo>
                  <a:cubicBezTo>
                    <a:pt x="178" y="635"/>
                    <a:pt x="203" y="643"/>
                    <a:pt x="231" y="643"/>
                  </a:cubicBezTo>
                  <a:cubicBezTo>
                    <a:pt x="237" y="643"/>
                    <a:pt x="244" y="643"/>
                    <a:pt x="250" y="642"/>
                  </a:cubicBezTo>
                  <a:cubicBezTo>
                    <a:pt x="272" y="642"/>
                    <a:pt x="294" y="638"/>
                    <a:pt x="317" y="633"/>
                  </a:cubicBezTo>
                  <a:cubicBezTo>
                    <a:pt x="361" y="624"/>
                    <a:pt x="397" y="602"/>
                    <a:pt x="428" y="571"/>
                  </a:cubicBezTo>
                  <a:lnTo>
                    <a:pt x="468" y="522"/>
                  </a:lnTo>
                  <a:cubicBezTo>
                    <a:pt x="491" y="482"/>
                    <a:pt x="500" y="437"/>
                    <a:pt x="500" y="392"/>
                  </a:cubicBezTo>
                  <a:lnTo>
                    <a:pt x="500" y="254"/>
                  </a:lnTo>
                  <a:cubicBezTo>
                    <a:pt x="504" y="219"/>
                    <a:pt x="495" y="187"/>
                    <a:pt x="477" y="156"/>
                  </a:cubicBezTo>
                  <a:cubicBezTo>
                    <a:pt x="468" y="125"/>
                    <a:pt x="451" y="98"/>
                    <a:pt x="428" y="76"/>
                  </a:cubicBezTo>
                  <a:cubicBezTo>
                    <a:pt x="406" y="49"/>
                    <a:pt x="379" y="36"/>
                    <a:pt x="348" y="22"/>
                  </a:cubicBezTo>
                  <a:cubicBezTo>
                    <a:pt x="317" y="9"/>
                    <a:pt x="28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0"/>
            <p:cNvSpPr/>
            <p:nvPr/>
          </p:nvSpPr>
          <p:spPr>
            <a:xfrm>
              <a:off x="3660925" y="3040850"/>
              <a:ext cx="14850" cy="14900"/>
            </a:xfrm>
            <a:custGeom>
              <a:avLst/>
              <a:gdLst/>
              <a:ahLst/>
              <a:cxnLst/>
              <a:rect l="l" t="t" r="r" b="b"/>
              <a:pathLst>
                <a:path w="594" h="596" extrusionOk="0">
                  <a:moveTo>
                    <a:pt x="236" y="0"/>
                  </a:moveTo>
                  <a:cubicBezTo>
                    <a:pt x="208" y="0"/>
                    <a:pt x="182" y="9"/>
                    <a:pt x="156" y="24"/>
                  </a:cubicBezTo>
                  <a:cubicBezTo>
                    <a:pt x="125" y="33"/>
                    <a:pt x="98" y="50"/>
                    <a:pt x="76" y="73"/>
                  </a:cubicBezTo>
                  <a:lnTo>
                    <a:pt x="36" y="126"/>
                  </a:lnTo>
                  <a:cubicBezTo>
                    <a:pt x="14" y="162"/>
                    <a:pt x="0" y="206"/>
                    <a:pt x="0" y="251"/>
                  </a:cubicBezTo>
                  <a:cubicBezTo>
                    <a:pt x="5" y="273"/>
                    <a:pt x="9" y="296"/>
                    <a:pt x="9" y="318"/>
                  </a:cubicBezTo>
                  <a:cubicBezTo>
                    <a:pt x="22" y="358"/>
                    <a:pt x="45" y="398"/>
                    <a:pt x="76" y="429"/>
                  </a:cubicBezTo>
                  <a:cubicBezTo>
                    <a:pt x="107" y="461"/>
                    <a:pt x="138" y="492"/>
                    <a:pt x="170" y="523"/>
                  </a:cubicBezTo>
                  <a:cubicBezTo>
                    <a:pt x="192" y="545"/>
                    <a:pt x="219" y="563"/>
                    <a:pt x="250" y="576"/>
                  </a:cubicBezTo>
                  <a:cubicBezTo>
                    <a:pt x="272" y="587"/>
                    <a:pt x="300" y="595"/>
                    <a:pt x="326" y="595"/>
                  </a:cubicBezTo>
                  <a:cubicBezTo>
                    <a:pt x="332" y="595"/>
                    <a:pt x="338" y="595"/>
                    <a:pt x="343" y="594"/>
                  </a:cubicBezTo>
                  <a:cubicBezTo>
                    <a:pt x="350" y="595"/>
                    <a:pt x="356" y="595"/>
                    <a:pt x="362" y="595"/>
                  </a:cubicBezTo>
                  <a:cubicBezTo>
                    <a:pt x="390" y="595"/>
                    <a:pt x="416" y="587"/>
                    <a:pt x="441" y="576"/>
                  </a:cubicBezTo>
                  <a:cubicBezTo>
                    <a:pt x="473" y="563"/>
                    <a:pt x="499" y="545"/>
                    <a:pt x="522" y="523"/>
                  </a:cubicBezTo>
                  <a:cubicBezTo>
                    <a:pt x="535" y="505"/>
                    <a:pt x="548" y="487"/>
                    <a:pt x="562" y="474"/>
                  </a:cubicBezTo>
                  <a:cubicBezTo>
                    <a:pt x="584" y="434"/>
                    <a:pt x="593" y="389"/>
                    <a:pt x="593" y="345"/>
                  </a:cubicBezTo>
                  <a:cubicBezTo>
                    <a:pt x="593" y="322"/>
                    <a:pt x="589" y="300"/>
                    <a:pt x="584" y="278"/>
                  </a:cubicBezTo>
                  <a:cubicBezTo>
                    <a:pt x="575" y="238"/>
                    <a:pt x="553" y="202"/>
                    <a:pt x="522" y="171"/>
                  </a:cubicBezTo>
                  <a:cubicBezTo>
                    <a:pt x="491" y="135"/>
                    <a:pt x="459" y="104"/>
                    <a:pt x="428" y="73"/>
                  </a:cubicBezTo>
                  <a:cubicBezTo>
                    <a:pt x="406" y="50"/>
                    <a:pt x="379" y="33"/>
                    <a:pt x="348" y="24"/>
                  </a:cubicBezTo>
                  <a:cubicBezTo>
                    <a:pt x="322" y="9"/>
                    <a:pt x="296" y="0"/>
                    <a:pt x="270" y="0"/>
                  </a:cubicBezTo>
                  <a:cubicBezTo>
                    <a:pt x="265" y="0"/>
                    <a:pt x="260" y="1"/>
                    <a:pt x="254" y="1"/>
                  </a:cubicBezTo>
                  <a:cubicBezTo>
                    <a:pt x="248" y="1"/>
                    <a:pt x="242" y="0"/>
                    <a:pt x="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0"/>
            <p:cNvSpPr/>
            <p:nvPr/>
          </p:nvSpPr>
          <p:spPr>
            <a:xfrm>
              <a:off x="3626925" y="3052200"/>
              <a:ext cx="14950" cy="15225"/>
            </a:xfrm>
            <a:custGeom>
              <a:avLst/>
              <a:gdLst/>
              <a:ahLst/>
              <a:cxnLst/>
              <a:rect l="l" t="t" r="r" b="b"/>
              <a:pathLst>
                <a:path w="598" h="609" extrusionOk="0">
                  <a:moveTo>
                    <a:pt x="299" y="1"/>
                  </a:moveTo>
                  <a:cubicBezTo>
                    <a:pt x="277" y="1"/>
                    <a:pt x="255" y="4"/>
                    <a:pt x="232" y="11"/>
                  </a:cubicBezTo>
                  <a:cubicBezTo>
                    <a:pt x="223" y="15"/>
                    <a:pt x="214" y="20"/>
                    <a:pt x="201" y="24"/>
                  </a:cubicBezTo>
                  <a:cubicBezTo>
                    <a:pt x="192" y="29"/>
                    <a:pt x="183" y="33"/>
                    <a:pt x="170" y="38"/>
                  </a:cubicBezTo>
                  <a:lnTo>
                    <a:pt x="165" y="38"/>
                  </a:lnTo>
                  <a:cubicBezTo>
                    <a:pt x="143" y="51"/>
                    <a:pt x="125" y="69"/>
                    <a:pt x="103" y="87"/>
                  </a:cubicBezTo>
                  <a:lnTo>
                    <a:pt x="94" y="96"/>
                  </a:lnTo>
                  <a:cubicBezTo>
                    <a:pt x="81" y="114"/>
                    <a:pt x="67" y="131"/>
                    <a:pt x="54" y="149"/>
                  </a:cubicBezTo>
                  <a:lnTo>
                    <a:pt x="50" y="154"/>
                  </a:lnTo>
                  <a:lnTo>
                    <a:pt x="45" y="163"/>
                  </a:lnTo>
                  <a:cubicBezTo>
                    <a:pt x="32" y="189"/>
                    <a:pt x="23" y="212"/>
                    <a:pt x="14" y="234"/>
                  </a:cubicBezTo>
                  <a:lnTo>
                    <a:pt x="9" y="252"/>
                  </a:lnTo>
                  <a:cubicBezTo>
                    <a:pt x="9" y="270"/>
                    <a:pt x="5" y="296"/>
                    <a:pt x="1" y="319"/>
                  </a:cubicBezTo>
                  <a:lnTo>
                    <a:pt x="1" y="323"/>
                  </a:lnTo>
                  <a:lnTo>
                    <a:pt x="1" y="328"/>
                  </a:lnTo>
                  <a:lnTo>
                    <a:pt x="1" y="336"/>
                  </a:lnTo>
                  <a:cubicBezTo>
                    <a:pt x="5" y="354"/>
                    <a:pt x="9" y="381"/>
                    <a:pt x="9" y="403"/>
                  </a:cubicBezTo>
                  <a:lnTo>
                    <a:pt x="14" y="408"/>
                  </a:lnTo>
                  <a:lnTo>
                    <a:pt x="18" y="421"/>
                  </a:lnTo>
                  <a:cubicBezTo>
                    <a:pt x="23" y="452"/>
                    <a:pt x="41" y="484"/>
                    <a:pt x="63" y="506"/>
                  </a:cubicBezTo>
                  <a:cubicBezTo>
                    <a:pt x="81" y="533"/>
                    <a:pt x="103" y="555"/>
                    <a:pt x="130" y="573"/>
                  </a:cubicBezTo>
                  <a:cubicBezTo>
                    <a:pt x="161" y="591"/>
                    <a:pt x="192" y="599"/>
                    <a:pt x="223" y="599"/>
                  </a:cubicBezTo>
                  <a:cubicBezTo>
                    <a:pt x="235" y="603"/>
                    <a:pt x="246" y="605"/>
                    <a:pt x="257" y="605"/>
                  </a:cubicBezTo>
                  <a:cubicBezTo>
                    <a:pt x="272" y="605"/>
                    <a:pt x="286" y="602"/>
                    <a:pt x="299" y="599"/>
                  </a:cubicBezTo>
                  <a:cubicBezTo>
                    <a:pt x="313" y="604"/>
                    <a:pt x="330" y="604"/>
                    <a:pt x="344" y="608"/>
                  </a:cubicBezTo>
                  <a:cubicBezTo>
                    <a:pt x="388" y="608"/>
                    <a:pt x="428" y="595"/>
                    <a:pt x="469" y="573"/>
                  </a:cubicBezTo>
                  <a:lnTo>
                    <a:pt x="518" y="533"/>
                  </a:lnTo>
                  <a:cubicBezTo>
                    <a:pt x="549" y="501"/>
                    <a:pt x="571" y="466"/>
                    <a:pt x="584" y="421"/>
                  </a:cubicBezTo>
                  <a:lnTo>
                    <a:pt x="584" y="408"/>
                  </a:lnTo>
                  <a:cubicBezTo>
                    <a:pt x="589" y="394"/>
                    <a:pt x="598" y="354"/>
                    <a:pt x="598" y="332"/>
                  </a:cubicBezTo>
                  <a:lnTo>
                    <a:pt x="598" y="323"/>
                  </a:lnTo>
                  <a:cubicBezTo>
                    <a:pt x="593" y="301"/>
                    <a:pt x="589" y="278"/>
                    <a:pt x="584" y="252"/>
                  </a:cubicBezTo>
                  <a:lnTo>
                    <a:pt x="584" y="238"/>
                  </a:lnTo>
                  <a:cubicBezTo>
                    <a:pt x="580" y="225"/>
                    <a:pt x="571" y="212"/>
                    <a:pt x="567" y="198"/>
                  </a:cubicBezTo>
                  <a:cubicBezTo>
                    <a:pt x="562" y="185"/>
                    <a:pt x="558" y="171"/>
                    <a:pt x="549" y="158"/>
                  </a:cubicBezTo>
                  <a:cubicBezTo>
                    <a:pt x="535" y="136"/>
                    <a:pt x="513" y="109"/>
                    <a:pt x="504" y="96"/>
                  </a:cubicBezTo>
                  <a:lnTo>
                    <a:pt x="495" y="87"/>
                  </a:lnTo>
                  <a:cubicBezTo>
                    <a:pt x="478" y="69"/>
                    <a:pt x="455" y="56"/>
                    <a:pt x="433" y="42"/>
                  </a:cubicBezTo>
                  <a:lnTo>
                    <a:pt x="428" y="38"/>
                  </a:lnTo>
                  <a:lnTo>
                    <a:pt x="424" y="33"/>
                  </a:lnTo>
                  <a:cubicBezTo>
                    <a:pt x="406" y="24"/>
                    <a:pt x="388" y="20"/>
                    <a:pt x="366" y="11"/>
                  </a:cubicBezTo>
                  <a:cubicBezTo>
                    <a:pt x="344" y="4"/>
                    <a:pt x="321" y="1"/>
                    <a:pt x="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0"/>
            <p:cNvSpPr/>
            <p:nvPr/>
          </p:nvSpPr>
          <p:spPr>
            <a:xfrm>
              <a:off x="3631600" y="3091250"/>
              <a:ext cx="12625" cy="13725"/>
            </a:xfrm>
            <a:custGeom>
              <a:avLst/>
              <a:gdLst/>
              <a:ahLst/>
              <a:cxnLst/>
              <a:rect l="l" t="t" r="r" b="b"/>
              <a:pathLst>
                <a:path w="505" h="549" extrusionOk="0">
                  <a:moveTo>
                    <a:pt x="255" y="0"/>
                  </a:moveTo>
                  <a:cubicBezTo>
                    <a:pt x="233" y="5"/>
                    <a:pt x="210" y="9"/>
                    <a:pt x="188" y="9"/>
                  </a:cubicBezTo>
                  <a:cubicBezTo>
                    <a:pt x="143" y="23"/>
                    <a:pt x="108" y="45"/>
                    <a:pt x="77" y="76"/>
                  </a:cubicBezTo>
                  <a:lnTo>
                    <a:pt x="36" y="125"/>
                  </a:lnTo>
                  <a:cubicBezTo>
                    <a:pt x="14" y="165"/>
                    <a:pt x="5" y="205"/>
                    <a:pt x="5" y="250"/>
                  </a:cubicBezTo>
                  <a:lnTo>
                    <a:pt x="5" y="299"/>
                  </a:lnTo>
                  <a:cubicBezTo>
                    <a:pt x="1" y="335"/>
                    <a:pt x="10" y="366"/>
                    <a:pt x="23" y="397"/>
                  </a:cubicBezTo>
                  <a:cubicBezTo>
                    <a:pt x="36" y="428"/>
                    <a:pt x="54" y="455"/>
                    <a:pt x="77" y="477"/>
                  </a:cubicBezTo>
                  <a:cubicBezTo>
                    <a:pt x="99" y="500"/>
                    <a:pt x="126" y="517"/>
                    <a:pt x="157" y="526"/>
                  </a:cubicBezTo>
                  <a:cubicBezTo>
                    <a:pt x="188" y="544"/>
                    <a:pt x="219" y="549"/>
                    <a:pt x="255" y="549"/>
                  </a:cubicBezTo>
                  <a:cubicBezTo>
                    <a:pt x="277" y="544"/>
                    <a:pt x="299" y="544"/>
                    <a:pt x="322" y="540"/>
                  </a:cubicBezTo>
                  <a:cubicBezTo>
                    <a:pt x="362" y="526"/>
                    <a:pt x="397" y="509"/>
                    <a:pt x="429" y="477"/>
                  </a:cubicBezTo>
                  <a:lnTo>
                    <a:pt x="469" y="424"/>
                  </a:lnTo>
                  <a:cubicBezTo>
                    <a:pt x="491" y="388"/>
                    <a:pt x="504" y="344"/>
                    <a:pt x="504" y="299"/>
                  </a:cubicBezTo>
                  <a:lnTo>
                    <a:pt x="504" y="250"/>
                  </a:lnTo>
                  <a:cubicBezTo>
                    <a:pt x="504" y="219"/>
                    <a:pt x="500" y="188"/>
                    <a:pt x="482" y="156"/>
                  </a:cubicBezTo>
                  <a:cubicBezTo>
                    <a:pt x="473" y="125"/>
                    <a:pt x="455" y="98"/>
                    <a:pt x="429" y="76"/>
                  </a:cubicBezTo>
                  <a:cubicBezTo>
                    <a:pt x="406" y="49"/>
                    <a:pt x="380" y="32"/>
                    <a:pt x="348" y="23"/>
                  </a:cubicBezTo>
                  <a:cubicBezTo>
                    <a:pt x="322" y="9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0"/>
            <p:cNvSpPr/>
            <p:nvPr/>
          </p:nvSpPr>
          <p:spPr>
            <a:xfrm>
              <a:off x="3597500" y="3010800"/>
              <a:ext cx="13850" cy="17850"/>
            </a:xfrm>
            <a:custGeom>
              <a:avLst/>
              <a:gdLst/>
              <a:ahLst/>
              <a:cxnLst/>
              <a:rect l="l" t="t" r="r" b="b"/>
              <a:pathLst>
                <a:path w="554" h="714" extrusionOk="0">
                  <a:moveTo>
                    <a:pt x="304" y="1"/>
                  </a:moveTo>
                  <a:cubicBezTo>
                    <a:pt x="294" y="1"/>
                    <a:pt x="284" y="2"/>
                    <a:pt x="273" y="4"/>
                  </a:cubicBezTo>
                  <a:cubicBezTo>
                    <a:pt x="237" y="9"/>
                    <a:pt x="206" y="18"/>
                    <a:pt x="179" y="35"/>
                  </a:cubicBezTo>
                  <a:cubicBezTo>
                    <a:pt x="161" y="49"/>
                    <a:pt x="143" y="62"/>
                    <a:pt x="125" y="76"/>
                  </a:cubicBezTo>
                  <a:cubicBezTo>
                    <a:pt x="94" y="107"/>
                    <a:pt x="76" y="142"/>
                    <a:pt x="63" y="187"/>
                  </a:cubicBezTo>
                  <a:lnTo>
                    <a:pt x="14" y="397"/>
                  </a:lnTo>
                  <a:cubicBezTo>
                    <a:pt x="5" y="428"/>
                    <a:pt x="1" y="463"/>
                    <a:pt x="10" y="495"/>
                  </a:cubicBezTo>
                  <a:cubicBezTo>
                    <a:pt x="10" y="530"/>
                    <a:pt x="18" y="561"/>
                    <a:pt x="41" y="588"/>
                  </a:cubicBezTo>
                  <a:cubicBezTo>
                    <a:pt x="54" y="619"/>
                    <a:pt x="76" y="642"/>
                    <a:pt x="103" y="660"/>
                  </a:cubicBezTo>
                  <a:cubicBezTo>
                    <a:pt x="125" y="682"/>
                    <a:pt x="157" y="695"/>
                    <a:pt x="188" y="704"/>
                  </a:cubicBezTo>
                  <a:cubicBezTo>
                    <a:pt x="210" y="709"/>
                    <a:pt x="232" y="709"/>
                    <a:pt x="255" y="713"/>
                  </a:cubicBezTo>
                  <a:cubicBezTo>
                    <a:pt x="299" y="713"/>
                    <a:pt x="344" y="700"/>
                    <a:pt x="380" y="677"/>
                  </a:cubicBezTo>
                  <a:lnTo>
                    <a:pt x="433" y="642"/>
                  </a:lnTo>
                  <a:cubicBezTo>
                    <a:pt x="464" y="610"/>
                    <a:pt x="487" y="570"/>
                    <a:pt x="495" y="530"/>
                  </a:cubicBezTo>
                  <a:lnTo>
                    <a:pt x="500" y="517"/>
                  </a:lnTo>
                  <a:cubicBezTo>
                    <a:pt x="504" y="508"/>
                    <a:pt x="509" y="504"/>
                    <a:pt x="518" y="495"/>
                  </a:cubicBezTo>
                  <a:cubicBezTo>
                    <a:pt x="540" y="454"/>
                    <a:pt x="549" y="414"/>
                    <a:pt x="549" y="370"/>
                  </a:cubicBezTo>
                  <a:cubicBezTo>
                    <a:pt x="553" y="330"/>
                    <a:pt x="553" y="290"/>
                    <a:pt x="553" y="254"/>
                  </a:cubicBezTo>
                  <a:cubicBezTo>
                    <a:pt x="553" y="218"/>
                    <a:pt x="549" y="187"/>
                    <a:pt x="531" y="156"/>
                  </a:cubicBezTo>
                  <a:cubicBezTo>
                    <a:pt x="522" y="125"/>
                    <a:pt x="504" y="98"/>
                    <a:pt x="482" y="76"/>
                  </a:cubicBezTo>
                  <a:cubicBezTo>
                    <a:pt x="464" y="62"/>
                    <a:pt x="446" y="49"/>
                    <a:pt x="429" y="35"/>
                  </a:cubicBezTo>
                  <a:cubicBezTo>
                    <a:pt x="402" y="18"/>
                    <a:pt x="371" y="9"/>
                    <a:pt x="335" y="4"/>
                  </a:cubicBezTo>
                  <a:cubicBezTo>
                    <a:pt x="324" y="2"/>
                    <a:pt x="314" y="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0"/>
            <p:cNvSpPr/>
            <p:nvPr/>
          </p:nvSpPr>
          <p:spPr>
            <a:xfrm>
              <a:off x="3602625" y="2953925"/>
              <a:ext cx="19300" cy="24125"/>
            </a:xfrm>
            <a:custGeom>
              <a:avLst/>
              <a:gdLst/>
              <a:ahLst/>
              <a:cxnLst/>
              <a:rect l="l" t="t" r="r" b="b"/>
              <a:pathLst>
                <a:path w="772" h="965" extrusionOk="0">
                  <a:moveTo>
                    <a:pt x="535" y="1"/>
                  </a:moveTo>
                  <a:cubicBezTo>
                    <a:pt x="531" y="1"/>
                    <a:pt x="527" y="1"/>
                    <a:pt x="522" y="1"/>
                  </a:cubicBezTo>
                  <a:cubicBezTo>
                    <a:pt x="460" y="1"/>
                    <a:pt x="389" y="24"/>
                    <a:pt x="344" y="73"/>
                  </a:cubicBezTo>
                  <a:cubicBezTo>
                    <a:pt x="277" y="144"/>
                    <a:pt x="233" y="229"/>
                    <a:pt x="201" y="322"/>
                  </a:cubicBezTo>
                  <a:lnTo>
                    <a:pt x="183" y="331"/>
                  </a:lnTo>
                  <a:cubicBezTo>
                    <a:pt x="103" y="380"/>
                    <a:pt x="54" y="456"/>
                    <a:pt x="27" y="545"/>
                  </a:cubicBezTo>
                  <a:cubicBezTo>
                    <a:pt x="10" y="599"/>
                    <a:pt x="5" y="657"/>
                    <a:pt x="5" y="715"/>
                  </a:cubicBezTo>
                  <a:cubicBezTo>
                    <a:pt x="1" y="777"/>
                    <a:pt x="32" y="848"/>
                    <a:pt x="76" y="893"/>
                  </a:cubicBezTo>
                  <a:cubicBezTo>
                    <a:pt x="119" y="931"/>
                    <a:pt x="184" y="965"/>
                    <a:pt x="244" y="965"/>
                  </a:cubicBezTo>
                  <a:cubicBezTo>
                    <a:pt x="248" y="965"/>
                    <a:pt x="251" y="964"/>
                    <a:pt x="255" y="964"/>
                  </a:cubicBezTo>
                  <a:cubicBezTo>
                    <a:pt x="317" y="960"/>
                    <a:pt x="384" y="942"/>
                    <a:pt x="429" y="893"/>
                  </a:cubicBezTo>
                  <a:cubicBezTo>
                    <a:pt x="455" y="862"/>
                    <a:pt x="473" y="830"/>
                    <a:pt x="487" y="795"/>
                  </a:cubicBezTo>
                  <a:cubicBezTo>
                    <a:pt x="500" y="795"/>
                    <a:pt x="509" y="795"/>
                    <a:pt x="522" y="786"/>
                  </a:cubicBezTo>
                  <a:cubicBezTo>
                    <a:pt x="571" y="768"/>
                    <a:pt x="616" y="732"/>
                    <a:pt x="643" y="683"/>
                  </a:cubicBezTo>
                  <a:cubicBezTo>
                    <a:pt x="652" y="665"/>
                    <a:pt x="660" y="648"/>
                    <a:pt x="669" y="625"/>
                  </a:cubicBezTo>
                  <a:cubicBezTo>
                    <a:pt x="674" y="603"/>
                    <a:pt x="678" y="576"/>
                    <a:pt x="674" y="550"/>
                  </a:cubicBezTo>
                  <a:cubicBezTo>
                    <a:pt x="674" y="532"/>
                    <a:pt x="674" y="509"/>
                    <a:pt x="674" y="492"/>
                  </a:cubicBezTo>
                  <a:cubicBezTo>
                    <a:pt x="678" y="478"/>
                    <a:pt x="683" y="469"/>
                    <a:pt x="687" y="456"/>
                  </a:cubicBezTo>
                  <a:cubicBezTo>
                    <a:pt x="692" y="443"/>
                    <a:pt x="701" y="429"/>
                    <a:pt x="710" y="416"/>
                  </a:cubicBezTo>
                  <a:cubicBezTo>
                    <a:pt x="750" y="367"/>
                    <a:pt x="772" y="313"/>
                    <a:pt x="772" y="251"/>
                  </a:cubicBezTo>
                  <a:cubicBezTo>
                    <a:pt x="772" y="188"/>
                    <a:pt x="745" y="117"/>
                    <a:pt x="701" y="73"/>
                  </a:cubicBezTo>
                  <a:cubicBezTo>
                    <a:pt x="655" y="31"/>
                    <a:pt x="597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0"/>
            <p:cNvSpPr/>
            <p:nvPr/>
          </p:nvSpPr>
          <p:spPr>
            <a:xfrm>
              <a:off x="3675300" y="2924525"/>
              <a:ext cx="13050" cy="13725"/>
            </a:xfrm>
            <a:custGeom>
              <a:avLst/>
              <a:gdLst/>
              <a:ahLst/>
              <a:cxnLst/>
              <a:rect l="l" t="t" r="r" b="b"/>
              <a:pathLst>
                <a:path w="522" h="549" extrusionOk="0">
                  <a:moveTo>
                    <a:pt x="259" y="0"/>
                  </a:moveTo>
                  <a:lnTo>
                    <a:pt x="192" y="9"/>
                  </a:lnTo>
                  <a:lnTo>
                    <a:pt x="192" y="14"/>
                  </a:lnTo>
                  <a:cubicBezTo>
                    <a:pt x="170" y="18"/>
                    <a:pt x="147" y="27"/>
                    <a:pt x="129" y="36"/>
                  </a:cubicBezTo>
                  <a:lnTo>
                    <a:pt x="125" y="41"/>
                  </a:lnTo>
                  <a:cubicBezTo>
                    <a:pt x="107" y="54"/>
                    <a:pt x="89" y="67"/>
                    <a:pt x="76" y="81"/>
                  </a:cubicBezTo>
                  <a:cubicBezTo>
                    <a:pt x="49" y="103"/>
                    <a:pt x="31" y="130"/>
                    <a:pt x="23" y="161"/>
                  </a:cubicBezTo>
                  <a:cubicBezTo>
                    <a:pt x="5" y="192"/>
                    <a:pt x="0" y="223"/>
                    <a:pt x="0" y="259"/>
                  </a:cubicBezTo>
                  <a:lnTo>
                    <a:pt x="0" y="268"/>
                  </a:lnTo>
                  <a:cubicBezTo>
                    <a:pt x="0" y="277"/>
                    <a:pt x="0" y="286"/>
                    <a:pt x="0" y="290"/>
                  </a:cubicBezTo>
                  <a:cubicBezTo>
                    <a:pt x="0" y="312"/>
                    <a:pt x="5" y="335"/>
                    <a:pt x="9" y="357"/>
                  </a:cubicBezTo>
                  <a:cubicBezTo>
                    <a:pt x="18" y="402"/>
                    <a:pt x="40" y="437"/>
                    <a:pt x="72" y="468"/>
                  </a:cubicBezTo>
                  <a:lnTo>
                    <a:pt x="72" y="473"/>
                  </a:lnTo>
                  <a:cubicBezTo>
                    <a:pt x="89" y="486"/>
                    <a:pt x="107" y="500"/>
                    <a:pt x="125" y="513"/>
                  </a:cubicBezTo>
                  <a:lnTo>
                    <a:pt x="129" y="513"/>
                  </a:lnTo>
                  <a:cubicBezTo>
                    <a:pt x="147" y="522"/>
                    <a:pt x="170" y="531"/>
                    <a:pt x="187" y="540"/>
                  </a:cubicBezTo>
                  <a:cubicBezTo>
                    <a:pt x="210" y="544"/>
                    <a:pt x="236" y="549"/>
                    <a:pt x="259" y="549"/>
                  </a:cubicBezTo>
                  <a:cubicBezTo>
                    <a:pt x="312" y="549"/>
                    <a:pt x="339" y="540"/>
                    <a:pt x="388" y="513"/>
                  </a:cubicBezTo>
                  <a:cubicBezTo>
                    <a:pt x="428" y="495"/>
                    <a:pt x="459" y="455"/>
                    <a:pt x="482" y="419"/>
                  </a:cubicBezTo>
                  <a:cubicBezTo>
                    <a:pt x="489" y="401"/>
                    <a:pt x="505" y="362"/>
                    <a:pt x="508" y="356"/>
                  </a:cubicBezTo>
                  <a:lnTo>
                    <a:pt x="508" y="356"/>
                  </a:lnTo>
                  <a:lnTo>
                    <a:pt x="508" y="357"/>
                  </a:lnTo>
                  <a:cubicBezTo>
                    <a:pt x="509" y="356"/>
                    <a:pt x="509" y="355"/>
                    <a:pt x="509" y="355"/>
                  </a:cubicBezTo>
                  <a:lnTo>
                    <a:pt x="509" y="355"/>
                  </a:lnTo>
                  <a:cubicBezTo>
                    <a:pt x="509" y="355"/>
                    <a:pt x="509" y="355"/>
                    <a:pt x="508" y="356"/>
                  </a:cubicBezTo>
                  <a:lnTo>
                    <a:pt x="508" y="356"/>
                  </a:lnTo>
                  <a:lnTo>
                    <a:pt x="508" y="353"/>
                  </a:lnTo>
                  <a:lnTo>
                    <a:pt x="513" y="348"/>
                  </a:lnTo>
                  <a:cubicBezTo>
                    <a:pt x="513" y="326"/>
                    <a:pt x="517" y="299"/>
                    <a:pt x="522" y="277"/>
                  </a:cubicBezTo>
                  <a:lnTo>
                    <a:pt x="522" y="268"/>
                  </a:lnTo>
                  <a:cubicBezTo>
                    <a:pt x="517" y="254"/>
                    <a:pt x="513" y="210"/>
                    <a:pt x="513" y="201"/>
                  </a:cubicBezTo>
                  <a:lnTo>
                    <a:pt x="513" y="197"/>
                  </a:lnTo>
                  <a:lnTo>
                    <a:pt x="508" y="192"/>
                  </a:lnTo>
                  <a:cubicBezTo>
                    <a:pt x="491" y="148"/>
                    <a:pt x="477" y="112"/>
                    <a:pt x="442" y="76"/>
                  </a:cubicBezTo>
                  <a:cubicBezTo>
                    <a:pt x="406" y="45"/>
                    <a:pt x="375" y="23"/>
                    <a:pt x="330" y="9"/>
                  </a:cubicBezTo>
                  <a:cubicBezTo>
                    <a:pt x="317" y="9"/>
                    <a:pt x="308" y="9"/>
                    <a:pt x="294" y="5"/>
                  </a:cubicBezTo>
                  <a:cubicBezTo>
                    <a:pt x="286" y="5"/>
                    <a:pt x="272" y="5"/>
                    <a:pt x="2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0"/>
            <p:cNvSpPr/>
            <p:nvPr/>
          </p:nvSpPr>
          <p:spPr>
            <a:xfrm>
              <a:off x="3739700" y="2920950"/>
              <a:ext cx="14850" cy="17150"/>
            </a:xfrm>
            <a:custGeom>
              <a:avLst/>
              <a:gdLst/>
              <a:ahLst/>
              <a:cxnLst/>
              <a:rect l="l" t="t" r="r" b="b"/>
              <a:pathLst>
                <a:path w="594" h="686" extrusionOk="0">
                  <a:moveTo>
                    <a:pt x="340" y="1"/>
                  </a:moveTo>
                  <a:cubicBezTo>
                    <a:pt x="317" y="5"/>
                    <a:pt x="295" y="10"/>
                    <a:pt x="273" y="10"/>
                  </a:cubicBezTo>
                  <a:cubicBezTo>
                    <a:pt x="233" y="23"/>
                    <a:pt x="193" y="45"/>
                    <a:pt x="161" y="77"/>
                  </a:cubicBezTo>
                  <a:cubicBezTo>
                    <a:pt x="135" y="108"/>
                    <a:pt x="103" y="139"/>
                    <a:pt x="77" y="170"/>
                  </a:cubicBezTo>
                  <a:cubicBezTo>
                    <a:pt x="50" y="192"/>
                    <a:pt x="32" y="219"/>
                    <a:pt x="23" y="250"/>
                  </a:cubicBezTo>
                  <a:cubicBezTo>
                    <a:pt x="5" y="277"/>
                    <a:pt x="1" y="313"/>
                    <a:pt x="1" y="344"/>
                  </a:cubicBezTo>
                  <a:cubicBezTo>
                    <a:pt x="1" y="380"/>
                    <a:pt x="5" y="411"/>
                    <a:pt x="23" y="442"/>
                  </a:cubicBezTo>
                  <a:cubicBezTo>
                    <a:pt x="32" y="469"/>
                    <a:pt x="50" y="496"/>
                    <a:pt x="72" y="518"/>
                  </a:cubicBezTo>
                  <a:cubicBezTo>
                    <a:pt x="77" y="531"/>
                    <a:pt x="86" y="549"/>
                    <a:pt x="90" y="562"/>
                  </a:cubicBezTo>
                  <a:cubicBezTo>
                    <a:pt x="108" y="594"/>
                    <a:pt x="126" y="616"/>
                    <a:pt x="157" y="634"/>
                  </a:cubicBezTo>
                  <a:cubicBezTo>
                    <a:pt x="179" y="656"/>
                    <a:pt x="206" y="669"/>
                    <a:pt x="242" y="678"/>
                  </a:cubicBezTo>
                  <a:cubicBezTo>
                    <a:pt x="260" y="684"/>
                    <a:pt x="280" y="686"/>
                    <a:pt x="299" y="686"/>
                  </a:cubicBezTo>
                  <a:cubicBezTo>
                    <a:pt x="313" y="686"/>
                    <a:pt x="327" y="685"/>
                    <a:pt x="340" y="683"/>
                  </a:cubicBezTo>
                  <a:cubicBezTo>
                    <a:pt x="371" y="678"/>
                    <a:pt x="402" y="669"/>
                    <a:pt x="433" y="652"/>
                  </a:cubicBezTo>
                  <a:lnTo>
                    <a:pt x="482" y="611"/>
                  </a:lnTo>
                  <a:cubicBezTo>
                    <a:pt x="513" y="580"/>
                    <a:pt x="536" y="545"/>
                    <a:pt x="549" y="504"/>
                  </a:cubicBezTo>
                  <a:lnTo>
                    <a:pt x="558" y="438"/>
                  </a:lnTo>
                  <a:cubicBezTo>
                    <a:pt x="558" y="420"/>
                    <a:pt x="554" y="406"/>
                    <a:pt x="549" y="389"/>
                  </a:cubicBezTo>
                  <a:cubicBezTo>
                    <a:pt x="558" y="375"/>
                    <a:pt x="563" y="362"/>
                    <a:pt x="571" y="348"/>
                  </a:cubicBezTo>
                  <a:cubicBezTo>
                    <a:pt x="585" y="322"/>
                    <a:pt x="594" y="286"/>
                    <a:pt x="589" y="255"/>
                  </a:cubicBezTo>
                  <a:cubicBezTo>
                    <a:pt x="594" y="219"/>
                    <a:pt x="585" y="188"/>
                    <a:pt x="571" y="157"/>
                  </a:cubicBezTo>
                  <a:cubicBezTo>
                    <a:pt x="558" y="126"/>
                    <a:pt x="540" y="99"/>
                    <a:pt x="518" y="77"/>
                  </a:cubicBezTo>
                  <a:cubicBezTo>
                    <a:pt x="500" y="63"/>
                    <a:pt x="482" y="50"/>
                    <a:pt x="469" y="36"/>
                  </a:cubicBezTo>
                  <a:cubicBezTo>
                    <a:pt x="429" y="14"/>
                    <a:pt x="384" y="1"/>
                    <a:pt x="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0"/>
            <p:cNvSpPr/>
            <p:nvPr/>
          </p:nvSpPr>
          <p:spPr>
            <a:xfrm>
              <a:off x="3710275" y="2944475"/>
              <a:ext cx="12625" cy="14875"/>
            </a:xfrm>
            <a:custGeom>
              <a:avLst/>
              <a:gdLst/>
              <a:ahLst/>
              <a:cxnLst/>
              <a:rect l="l" t="t" r="r" b="b"/>
              <a:pathLst>
                <a:path w="505" h="595" extrusionOk="0">
                  <a:moveTo>
                    <a:pt x="255" y="0"/>
                  </a:moveTo>
                  <a:cubicBezTo>
                    <a:pt x="233" y="5"/>
                    <a:pt x="210" y="5"/>
                    <a:pt x="188" y="9"/>
                  </a:cubicBezTo>
                  <a:cubicBezTo>
                    <a:pt x="144" y="23"/>
                    <a:pt x="108" y="40"/>
                    <a:pt x="77" y="72"/>
                  </a:cubicBezTo>
                  <a:lnTo>
                    <a:pt x="37" y="125"/>
                  </a:lnTo>
                  <a:cubicBezTo>
                    <a:pt x="14" y="161"/>
                    <a:pt x="5" y="205"/>
                    <a:pt x="5" y="250"/>
                  </a:cubicBezTo>
                  <a:lnTo>
                    <a:pt x="5" y="344"/>
                  </a:lnTo>
                  <a:cubicBezTo>
                    <a:pt x="1" y="379"/>
                    <a:pt x="10" y="410"/>
                    <a:pt x="28" y="442"/>
                  </a:cubicBezTo>
                  <a:cubicBezTo>
                    <a:pt x="37" y="473"/>
                    <a:pt x="54" y="500"/>
                    <a:pt x="77" y="522"/>
                  </a:cubicBezTo>
                  <a:cubicBezTo>
                    <a:pt x="99" y="544"/>
                    <a:pt x="126" y="562"/>
                    <a:pt x="157" y="571"/>
                  </a:cubicBezTo>
                  <a:cubicBezTo>
                    <a:pt x="183" y="586"/>
                    <a:pt x="209" y="594"/>
                    <a:pt x="237" y="594"/>
                  </a:cubicBezTo>
                  <a:cubicBezTo>
                    <a:pt x="243" y="594"/>
                    <a:pt x="249" y="594"/>
                    <a:pt x="255" y="593"/>
                  </a:cubicBezTo>
                  <a:cubicBezTo>
                    <a:pt x="277" y="593"/>
                    <a:pt x="300" y="589"/>
                    <a:pt x="322" y="584"/>
                  </a:cubicBezTo>
                  <a:cubicBezTo>
                    <a:pt x="362" y="575"/>
                    <a:pt x="402" y="553"/>
                    <a:pt x="433" y="522"/>
                  </a:cubicBezTo>
                  <a:lnTo>
                    <a:pt x="469" y="468"/>
                  </a:lnTo>
                  <a:cubicBezTo>
                    <a:pt x="491" y="433"/>
                    <a:pt x="505" y="388"/>
                    <a:pt x="505" y="344"/>
                  </a:cubicBezTo>
                  <a:lnTo>
                    <a:pt x="505" y="250"/>
                  </a:lnTo>
                  <a:cubicBezTo>
                    <a:pt x="505" y="214"/>
                    <a:pt x="500" y="183"/>
                    <a:pt x="482" y="152"/>
                  </a:cubicBezTo>
                  <a:cubicBezTo>
                    <a:pt x="474" y="121"/>
                    <a:pt x="456" y="94"/>
                    <a:pt x="433" y="72"/>
                  </a:cubicBezTo>
                  <a:cubicBezTo>
                    <a:pt x="407" y="49"/>
                    <a:pt x="380" y="32"/>
                    <a:pt x="349" y="23"/>
                  </a:cubicBezTo>
                  <a:cubicBezTo>
                    <a:pt x="322" y="5"/>
                    <a:pt x="291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0"/>
            <p:cNvSpPr/>
            <p:nvPr/>
          </p:nvSpPr>
          <p:spPr>
            <a:xfrm>
              <a:off x="3702925" y="2908575"/>
              <a:ext cx="15300" cy="15200"/>
            </a:xfrm>
            <a:custGeom>
              <a:avLst/>
              <a:gdLst/>
              <a:ahLst/>
              <a:cxnLst/>
              <a:rect l="l" t="t" r="r" b="b"/>
              <a:pathLst>
                <a:path w="612" h="608" extrusionOk="0">
                  <a:moveTo>
                    <a:pt x="277" y="1"/>
                  </a:moveTo>
                  <a:cubicBezTo>
                    <a:pt x="233" y="1"/>
                    <a:pt x="192" y="14"/>
                    <a:pt x="152" y="37"/>
                  </a:cubicBezTo>
                  <a:cubicBezTo>
                    <a:pt x="130" y="46"/>
                    <a:pt x="108" y="63"/>
                    <a:pt x="94" y="81"/>
                  </a:cubicBezTo>
                  <a:lnTo>
                    <a:pt x="85" y="90"/>
                  </a:lnTo>
                  <a:cubicBezTo>
                    <a:pt x="81" y="95"/>
                    <a:pt x="50" y="126"/>
                    <a:pt x="41" y="148"/>
                  </a:cubicBezTo>
                  <a:cubicBezTo>
                    <a:pt x="28" y="170"/>
                    <a:pt x="19" y="193"/>
                    <a:pt x="10" y="215"/>
                  </a:cubicBezTo>
                  <a:lnTo>
                    <a:pt x="10" y="228"/>
                  </a:lnTo>
                  <a:cubicBezTo>
                    <a:pt x="5" y="246"/>
                    <a:pt x="1" y="273"/>
                    <a:pt x="1" y="295"/>
                  </a:cubicBezTo>
                  <a:lnTo>
                    <a:pt x="1" y="300"/>
                  </a:lnTo>
                  <a:lnTo>
                    <a:pt x="1" y="304"/>
                  </a:lnTo>
                  <a:cubicBezTo>
                    <a:pt x="1" y="331"/>
                    <a:pt x="5" y="353"/>
                    <a:pt x="10" y="380"/>
                  </a:cubicBezTo>
                  <a:lnTo>
                    <a:pt x="14" y="389"/>
                  </a:lnTo>
                  <a:cubicBezTo>
                    <a:pt x="32" y="442"/>
                    <a:pt x="45" y="478"/>
                    <a:pt x="85" y="518"/>
                  </a:cubicBezTo>
                  <a:cubicBezTo>
                    <a:pt x="130" y="558"/>
                    <a:pt x="161" y="572"/>
                    <a:pt x="215" y="594"/>
                  </a:cubicBezTo>
                  <a:lnTo>
                    <a:pt x="224" y="598"/>
                  </a:lnTo>
                  <a:cubicBezTo>
                    <a:pt x="250" y="598"/>
                    <a:pt x="277" y="607"/>
                    <a:pt x="299" y="607"/>
                  </a:cubicBezTo>
                  <a:cubicBezTo>
                    <a:pt x="326" y="607"/>
                    <a:pt x="353" y="598"/>
                    <a:pt x="380" y="598"/>
                  </a:cubicBezTo>
                  <a:lnTo>
                    <a:pt x="389" y="594"/>
                  </a:lnTo>
                  <a:cubicBezTo>
                    <a:pt x="415" y="585"/>
                    <a:pt x="438" y="576"/>
                    <a:pt x="460" y="563"/>
                  </a:cubicBezTo>
                  <a:cubicBezTo>
                    <a:pt x="482" y="549"/>
                    <a:pt x="500" y="536"/>
                    <a:pt x="518" y="518"/>
                  </a:cubicBezTo>
                  <a:lnTo>
                    <a:pt x="522" y="514"/>
                  </a:lnTo>
                  <a:cubicBezTo>
                    <a:pt x="540" y="496"/>
                    <a:pt x="554" y="478"/>
                    <a:pt x="567" y="460"/>
                  </a:cubicBezTo>
                  <a:lnTo>
                    <a:pt x="571" y="451"/>
                  </a:lnTo>
                  <a:cubicBezTo>
                    <a:pt x="580" y="433"/>
                    <a:pt x="589" y="411"/>
                    <a:pt x="598" y="389"/>
                  </a:cubicBezTo>
                  <a:cubicBezTo>
                    <a:pt x="607" y="353"/>
                    <a:pt x="611" y="322"/>
                    <a:pt x="603" y="286"/>
                  </a:cubicBezTo>
                  <a:cubicBezTo>
                    <a:pt x="603" y="255"/>
                    <a:pt x="589" y="224"/>
                    <a:pt x="571" y="197"/>
                  </a:cubicBezTo>
                  <a:cubicBezTo>
                    <a:pt x="558" y="166"/>
                    <a:pt x="536" y="144"/>
                    <a:pt x="509" y="126"/>
                  </a:cubicBezTo>
                  <a:cubicBezTo>
                    <a:pt x="500" y="117"/>
                    <a:pt x="487" y="112"/>
                    <a:pt x="478" y="103"/>
                  </a:cubicBezTo>
                  <a:lnTo>
                    <a:pt x="455" y="72"/>
                  </a:lnTo>
                  <a:cubicBezTo>
                    <a:pt x="424" y="41"/>
                    <a:pt x="389" y="23"/>
                    <a:pt x="344" y="10"/>
                  </a:cubicBezTo>
                  <a:cubicBezTo>
                    <a:pt x="322" y="5"/>
                    <a:pt x="299" y="5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0"/>
            <p:cNvSpPr/>
            <p:nvPr/>
          </p:nvSpPr>
          <p:spPr>
            <a:xfrm>
              <a:off x="3820725" y="2902500"/>
              <a:ext cx="13850" cy="23950"/>
            </a:xfrm>
            <a:custGeom>
              <a:avLst/>
              <a:gdLst/>
              <a:ahLst/>
              <a:cxnLst/>
              <a:rect l="l" t="t" r="r" b="b"/>
              <a:pathLst>
                <a:path w="554" h="958" extrusionOk="0">
                  <a:moveTo>
                    <a:pt x="299" y="0"/>
                  </a:moveTo>
                  <a:cubicBezTo>
                    <a:pt x="288" y="0"/>
                    <a:pt x="276" y="1"/>
                    <a:pt x="264" y="3"/>
                  </a:cubicBezTo>
                  <a:cubicBezTo>
                    <a:pt x="215" y="12"/>
                    <a:pt x="161" y="34"/>
                    <a:pt x="121" y="75"/>
                  </a:cubicBezTo>
                  <a:cubicBezTo>
                    <a:pt x="76" y="124"/>
                    <a:pt x="50" y="182"/>
                    <a:pt x="50" y="248"/>
                  </a:cubicBezTo>
                  <a:cubicBezTo>
                    <a:pt x="50" y="280"/>
                    <a:pt x="50" y="306"/>
                    <a:pt x="50" y="338"/>
                  </a:cubicBezTo>
                  <a:lnTo>
                    <a:pt x="41" y="351"/>
                  </a:lnTo>
                  <a:cubicBezTo>
                    <a:pt x="10" y="404"/>
                    <a:pt x="1" y="480"/>
                    <a:pt x="19" y="543"/>
                  </a:cubicBezTo>
                  <a:cubicBezTo>
                    <a:pt x="23" y="565"/>
                    <a:pt x="36" y="587"/>
                    <a:pt x="50" y="609"/>
                  </a:cubicBezTo>
                  <a:cubicBezTo>
                    <a:pt x="50" y="645"/>
                    <a:pt x="50" y="676"/>
                    <a:pt x="50" y="708"/>
                  </a:cubicBezTo>
                  <a:cubicBezTo>
                    <a:pt x="50" y="770"/>
                    <a:pt x="76" y="837"/>
                    <a:pt x="121" y="886"/>
                  </a:cubicBezTo>
                  <a:cubicBezTo>
                    <a:pt x="163" y="924"/>
                    <a:pt x="229" y="958"/>
                    <a:pt x="289" y="958"/>
                  </a:cubicBezTo>
                  <a:cubicBezTo>
                    <a:pt x="292" y="958"/>
                    <a:pt x="296" y="957"/>
                    <a:pt x="299" y="957"/>
                  </a:cubicBezTo>
                  <a:cubicBezTo>
                    <a:pt x="366" y="953"/>
                    <a:pt x="433" y="935"/>
                    <a:pt x="478" y="886"/>
                  </a:cubicBezTo>
                  <a:cubicBezTo>
                    <a:pt x="522" y="837"/>
                    <a:pt x="549" y="774"/>
                    <a:pt x="549" y="708"/>
                  </a:cubicBezTo>
                  <a:cubicBezTo>
                    <a:pt x="549" y="592"/>
                    <a:pt x="549" y="476"/>
                    <a:pt x="549" y="360"/>
                  </a:cubicBezTo>
                  <a:cubicBezTo>
                    <a:pt x="553" y="329"/>
                    <a:pt x="553" y="293"/>
                    <a:pt x="549" y="262"/>
                  </a:cubicBezTo>
                  <a:lnTo>
                    <a:pt x="549" y="248"/>
                  </a:lnTo>
                  <a:cubicBezTo>
                    <a:pt x="545" y="226"/>
                    <a:pt x="545" y="208"/>
                    <a:pt x="540" y="182"/>
                  </a:cubicBezTo>
                  <a:cubicBezTo>
                    <a:pt x="527" y="128"/>
                    <a:pt x="478" y="61"/>
                    <a:pt x="424" y="34"/>
                  </a:cubicBezTo>
                  <a:cubicBezTo>
                    <a:pt x="385" y="13"/>
                    <a:pt x="344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0"/>
            <p:cNvSpPr/>
            <p:nvPr/>
          </p:nvSpPr>
          <p:spPr>
            <a:xfrm>
              <a:off x="3779050" y="2897450"/>
              <a:ext cx="16175" cy="12600"/>
            </a:xfrm>
            <a:custGeom>
              <a:avLst/>
              <a:gdLst/>
              <a:ahLst/>
              <a:cxnLst/>
              <a:rect l="l" t="t" r="r" b="b"/>
              <a:pathLst>
                <a:path w="647" h="504" extrusionOk="0">
                  <a:moveTo>
                    <a:pt x="321" y="0"/>
                  </a:moveTo>
                  <a:cubicBezTo>
                    <a:pt x="0" y="0"/>
                    <a:pt x="0" y="504"/>
                    <a:pt x="321" y="504"/>
                  </a:cubicBezTo>
                  <a:cubicBezTo>
                    <a:pt x="642" y="504"/>
                    <a:pt x="647" y="0"/>
                    <a:pt x="3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0"/>
            <p:cNvSpPr/>
            <p:nvPr/>
          </p:nvSpPr>
          <p:spPr>
            <a:xfrm>
              <a:off x="3779600" y="2936225"/>
              <a:ext cx="14975" cy="14850"/>
            </a:xfrm>
            <a:custGeom>
              <a:avLst/>
              <a:gdLst/>
              <a:ahLst/>
              <a:cxnLst/>
              <a:rect l="l" t="t" r="r" b="b"/>
              <a:pathLst>
                <a:path w="599" h="594" extrusionOk="0">
                  <a:moveTo>
                    <a:pt x="348" y="0"/>
                  </a:moveTo>
                  <a:cubicBezTo>
                    <a:pt x="326" y="5"/>
                    <a:pt x="304" y="5"/>
                    <a:pt x="282" y="9"/>
                  </a:cubicBezTo>
                  <a:cubicBezTo>
                    <a:pt x="237" y="23"/>
                    <a:pt x="201" y="45"/>
                    <a:pt x="170" y="76"/>
                  </a:cubicBezTo>
                  <a:cubicBezTo>
                    <a:pt x="139" y="107"/>
                    <a:pt x="108" y="139"/>
                    <a:pt x="77" y="170"/>
                  </a:cubicBezTo>
                  <a:cubicBezTo>
                    <a:pt x="50" y="192"/>
                    <a:pt x="36" y="219"/>
                    <a:pt x="23" y="250"/>
                  </a:cubicBezTo>
                  <a:cubicBezTo>
                    <a:pt x="10" y="277"/>
                    <a:pt x="1" y="313"/>
                    <a:pt x="5" y="344"/>
                  </a:cubicBezTo>
                  <a:cubicBezTo>
                    <a:pt x="1" y="379"/>
                    <a:pt x="10" y="411"/>
                    <a:pt x="23" y="442"/>
                  </a:cubicBezTo>
                  <a:cubicBezTo>
                    <a:pt x="36" y="473"/>
                    <a:pt x="50" y="500"/>
                    <a:pt x="77" y="522"/>
                  </a:cubicBezTo>
                  <a:lnTo>
                    <a:pt x="126" y="562"/>
                  </a:lnTo>
                  <a:cubicBezTo>
                    <a:pt x="166" y="584"/>
                    <a:pt x="210" y="593"/>
                    <a:pt x="255" y="593"/>
                  </a:cubicBezTo>
                  <a:cubicBezTo>
                    <a:pt x="277" y="593"/>
                    <a:pt x="299" y="589"/>
                    <a:pt x="322" y="584"/>
                  </a:cubicBezTo>
                  <a:cubicBezTo>
                    <a:pt x="362" y="576"/>
                    <a:pt x="397" y="553"/>
                    <a:pt x="429" y="522"/>
                  </a:cubicBezTo>
                  <a:cubicBezTo>
                    <a:pt x="460" y="491"/>
                    <a:pt x="491" y="460"/>
                    <a:pt x="522" y="428"/>
                  </a:cubicBezTo>
                  <a:cubicBezTo>
                    <a:pt x="549" y="406"/>
                    <a:pt x="567" y="379"/>
                    <a:pt x="576" y="348"/>
                  </a:cubicBezTo>
                  <a:cubicBezTo>
                    <a:pt x="594" y="317"/>
                    <a:pt x="598" y="286"/>
                    <a:pt x="598" y="250"/>
                  </a:cubicBezTo>
                  <a:cubicBezTo>
                    <a:pt x="598" y="214"/>
                    <a:pt x="594" y="183"/>
                    <a:pt x="576" y="156"/>
                  </a:cubicBezTo>
                  <a:cubicBezTo>
                    <a:pt x="567" y="125"/>
                    <a:pt x="549" y="99"/>
                    <a:pt x="522" y="76"/>
                  </a:cubicBezTo>
                  <a:lnTo>
                    <a:pt x="473" y="36"/>
                  </a:lnTo>
                  <a:cubicBezTo>
                    <a:pt x="433" y="14"/>
                    <a:pt x="393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0"/>
            <p:cNvSpPr/>
            <p:nvPr/>
          </p:nvSpPr>
          <p:spPr>
            <a:xfrm>
              <a:off x="3886600" y="2930525"/>
              <a:ext cx="12500" cy="23000"/>
            </a:xfrm>
            <a:custGeom>
              <a:avLst/>
              <a:gdLst/>
              <a:ahLst/>
              <a:cxnLst/>
              <a:rect l="l" t="t" r="r" b="b"/>
              <a:pathLst>
                <a:path w="500" h="920" extrusionOk="0">
                  <a:moveTo>
                    <a:pt x="262" y="1"/>
                  </a:moveTo>
                  <a:cubicBezTo>
                    <a:pt x="258" y="1"/>
                    <a:pt x="254" y="1"/>
                    <a:pt x="250" y="1"/>
                  </a:cubicBezTo>
                  <a:cubicBezTo>
                    <a:pt x="183" y="1"/>
                    <a:pt x="116" y="23"/>
                    <a:pt x="72" y="72"/>
                  </a:cubicBezTo>
                  <a:cubicBezTo>
                    <a:pt x="27" y="121"/>
                    <a:pt x="0" y="184"/>
                    <a:pt x="0" y="251"/>
                  </a:cubicBezTo>
                  <a:lnTo>
                    <a:pt x="0" y="665"/>
                  </a:lnTo>
                  <a:cubicBezTo>
                    <a:pt x="0" y="732"/>
                    <a:pt x="27" y="799"/>
                    <a:pt x="72" y="844"/>
                  </a:cubicBezTo>
                  <a:cubicBezTo>
                    <a:pt x="116" y="888"/>
                    <a:pt x="187" y="919"/>
                    <a:pt x="250" y="919"/>
                  </a:cubicBezTo>
                  <a:cubicBezTo>
                    <a:pt x="312" y="915"/>
                    <a:pt x="379" y="893"/>
                    <a:pt x="424" y="844"/>
                  </a:cubicBezTo>
                  <a:cubicBezTo>
                    <a:pt x="473" y="795"/>
                    <a:pt x="500" y="737"/>
                    <a:pt x="500" y="665"/>
                  </a:cubicBezTo>
                  <a:lnTo>
                    <a:pt x="500" y="251"/>
                  </a:lnTo>
                  <a:cubicBezTo>
                    <a:pt x="500" y="184"/>
                    <a:pt x="473" y="117"/>
                    <a:pt x="424" y="72"/>
                  </a:cubicBezTo>
                  <a:cubicBezTo>
                    <a:pt x="386" y="31"/>
                    <a:pt x="321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0"/>
            <p:cNvSpPr/>
            <p:nvPr/>
          </p:nvSpPr>
          <p:spPr>
            <a:xfrm>
              <a:off x="3856625" y="2967775"/>
              <a:ext cx="14275" cy="14950"/>
            </a:xfrm>
            <a:custGeom>
              <a:avLst/>
              <a:gdLst/>
              <a:ahLst/>
              <a:cxnLst/>
              <a:rect l="l" t="t" r="r" b="b"/>
              <a:pathLst>
                <a:path w="571" h="598" extrusionOk="0">
                  <a:moveTo>
                    <a:pt x="285" y="0"/>
                  </a:moveTo>
                  <a:cubicBezTo>
                    <a:pt x="263" y="0"/>
                    <a:pt x="236" y="5"/>
                    <a:pt x="214" y="9"/>
                  </a:cubicBezTo>
                  <a:lnTo>
                    <a:pt x="210" y="13"/>
                  </a:lnTo>
                  <a:cubicBezTo>
                    <a:pt x="201" y="13"/>
                    <a:pt x="161" y="31"/>
                    <a:pt x="147" y="36"/>
                  </a:cubicBezTo>
                  <a:lnTo>
                    <a:pt x="147" y="40"/>
                  </a:lnTo>
                  <a:cubicBezTo>
                    <a:pt x="125" y="49"/>
                    <a:pt x="107" y="67"/>
                    <a:pt x="89" y="80"/>
                  </a:cubicBezTo>
                  <a:lnTo>
                    <a:pt x="85" y="89"/>
                  </a:lnTo>
                  <a:cubicBezTo>
                    <a:pt x="71" y="103"/>
                    <a:pt x="49" y="125"/>
                    <a:pt x="40" y="147"/>
                  </a:cubicBezTo>
                  <a:lnTo>
                    <a:pt x="36" y="147"/>
                  </a:lnTo>
                  <a:cubicBezTo>
                    <a:pt x="31" y="161"/>
                    <a:pt x="18" y="196"/>
                    <a:pt x="13" y="210"/>
                  </a:cubicBezTo>
                  <a:lnTo>
                    <a:pt x="9" y="210"/>
                  </a:lnTo>
                  <a:cubicBezTo>
                    <a:pt x="5" y="236"/>
                    <a:pt x="0" y="263"/>
                    <a:pt x="0" y="285"/>
                  </a:cubicBezTo>
                  <a:cubicBezTo>
                    <a:pt x="0" y="334"/>
                    <a:pt x="13" y="375"/>
                    <a:pt x="36" y="419"/>
                  </a:cubicBezTo>
                  <a:lnTo>
                    <a:pt x="76" y="473"/>
                  </a:lnTo>
                  <a:cubicBezTo>
                    <a:pt x="89" y="486"/>
                    <a:pt x="125" y="508"/>
                    <a:pt x="129" y="513"/>
                  </a:cubicBezTo>
                  <a:lnTo>
                    <a:pt x="134" y="513"/>
                  </a:lnTo>
                  <a:lnTo>
                    <a:pt x="143" y="522"/>
                  </a:lnTo>
                  <a:cubicBezTo>
                    <a:pt x="152" y="526"/>
                    <a:pt x="156" y="539"/>
                    <a:pt x="165" y="544"/>
                  </a:cubicBezTo>
                  <a:cubicBezTo>
                    <a:pt x="192" y="566"/>
                    <a:pt x="219" y="580"/>
                    <a:pt x="254" y="588"/>
                  </a:cubicBezTo>
                  <a:lnTo>
                    <a:pt x="321" y="597"/>
                  </a:lnTo>
                  <a:cubicBezTo>
                    <a:pt x="366" y="597"/>
                    <a:pt x="406" y="588"/>
                    <a:pt x="446" y="562"/>
                  </a:cubicBezTo>
                  <a:lnTo>
                    <a:pt x="495" y="526"/>
                  </a:lnTo>
                  <a:cubicBezTo>
                    <a:pt x="526" y="495"/>
                    <a:pt x="548" y="455"/>
                    <a:pt x="562" y="415"/>
                  </a:cubicBezTo>
                  <a:cubicBezTo>
                    <a:pt x="566" y="388"/>
                    <a:pt x="566" y="361"/>
                    <a:pt x="571" y="334"/>
                  </a:cubicBezTo>
                  <a:lnTo>
                    <a:pt x="571" y="321"/>
                  </a:lnTo>
                  <a:cubicBezTo>
                    <a:pt x="571" y="312"/>
                    <a:pt x="571" y="303"/>
                    <a:pt x="571" y="294"/>
                  </a:cubicBezTo>
                  <a:cubicBezTo>
                    <a:pt x="571" y="272"/>
                    <a:pt x="566" y="245"/>
                    <a:pt x="562" y="218"/>
                  </a:cubicBezTo>
                  <a:lnTo>
                    <a:pt x="557" y="214"/>
                  </a:lnTo>
                  <a:lnTo>
                    <a:pt x="557" y="210"/>
                  </a:lnTo>
                  <a:lnTo>
                    <a:pt x="531" y="152"/>
                  </a:lnTo>
                  <a:lnTo>
                    <a:pt x="531" y="147"/>
                  </a:lnTo>
                  <a:lnTo>
                    <a:pt x="526" y="138"/>
                  </a:lnTo>
                  <a:cubicBezTo>
                    <a:pt x="517" y="125"/>
                    <a:pt x="499" y="98"/>
                    <a:pt x="486" y="85"/>
                  </a:cubicBezTo>
                  <a:lnTo>
                    <a:pt x="482" y="85"/>
                  </a:lnTo>
                  <a:lnTo>
                    <a:pt x="477" y="80"/>
                  </a:lnTo>
                  <a:cubicBezTo>
                    <a:pt x="465" y="68"/>
                    <a:pt x="444" y="47"/>
                    <a:pt x="423" y="37"/>
                  </a:cubicBezTo>
                  <a:lnTo>
                    <a:pt x="423" y="37"/>
                  </a:lnTo>
                  <a:cubicBezTo>
                    <a:pt x="414" y="32"/>
                    <a:pt x="373" y="12"/>
                    <a:pt x="357" y="9"/>
                  </a:cubicBezTo>
                  <a:cubicBezTo>
                    <a:pt x="334" y="5"/>
                    <a:pt x="312" y="5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0"/>
            <p:cNvSpPr/>
            <p:nvPr/>
          </p:nvSpPr>
          <p:spPr>
            <a:xfrm>
              <a:off x="3848475" y="2912250"/>
              <a:ext cx="16300" cy="24700"/>
            </a:xfrm>
            <a:custGeom>
              <a:avLst/>
              <a:gdLst/>
              <a:ahLst/>
              <a:cxnLst/>
              <a:rect l="l" t="t" r="r" b="b"/>
              <a:pathLst>
                <a:path w="652" h="988" extrusionOk="0">
                  <a:moveTo>
                    <a:pt x="382" y="1"/>
                  </a:moveTo>
                  <a:cubicBezTo>
                    <a:pt x="320" y="1"/>
                    <a:pt x="265" y="35"/>
                    <a:pt x="219" y="72"/>
                  </a:cubicBezTo>
                  <a:cubicBezTo>
                    <a:pt x="210" y="81"/>
                    <a:pt x="201" y="90"/>
                    <a:pt x="197" y="95"/>
                  </a:cubicBezTo>
                  <a:cubicBezTo>
                    <a:pt x="175" y="121"/>
                    <a:pt x="157" y="144"/>
                    <a:pt x="143" y="170"/>
                  </a:cubicBezTo>
                  <a:cubicBezTo>
                    <a:pt x="112" y="233"/>
                    <a:pt x="99" y="277"/>
                    <a:pt x="94" y="344"/>
                  </a:cubicBezTo>
                  <a:cubicBezTo>
                    <a:pt x="90" y="367"/>
                    <a:pt x="90" y="384"/>
                    <a:pt x="94" y="407"/>
                  </a:cubicBezTo>
                  <a:cubicBezTo>
                    <a:pt x="68" y="491"/>
                    <a:pt x="45" y="581"/>
                    <a:pt x="19" y="670"/>
                  </a:cubicBezTo>
                  <a:cubicBezTo>
                    <a:pt x="1" y="732"/>
                    <a:pt x="14" y="808"/>
                    <a:pt x="45" y="866"/>
                  </a:cubicBezTo>
                  <a:cubicBezTo>
                    <a:pt x="76" y="915"/>
                    <a:pt x="134" y="964"/>
                    <a:pt x="192" y="977"/>
                  </a:cubicBezTo>
                  <a:cubicBezTo>
                    <a:pt x="217" y="984"/>
                    <a:pt x="243" y="987"/>
                    <a:pt x="268" y="987"/>
                  </a:cubicBezTo>
                  <a:cubicBezTo>
                    <a:pt x="310" y="987"/>
                    <a:pt x="352" y="977"/>
                    <a:pt x="389" y="955"/>
                  </a:cubicBezTo>
                  <a:cubicBezTo>
                    <a:pt x="442" y="919"/>
                    <a:pt x="487" y="870"/>
                    <a:pt x="504" y="803"/>
                  </a:cubicBezTo>
                  <a:lnTo>
                    <a:pt x="553" y="625"/>
                  </a:lnTo>
                  <a:cubicBezTo>
                    <a:pt x="580" y="594"/>
                    <a:pt x="598" y="563"/>
                    <a:pt x="607" y="523"/>
                  </a:cubicBezTo>
                  <a:cubicBezTo>
                    <a:pt x="616" y="487"/>
                    <a:pt x="620" y="442"/>
                    <a:pt x="611" y="407"/>
                  </a:cubicBezTo>
                  <a:cubicBezTo>
                    <a:pt x="620" y="375"/>
                    <a:pt x="629" y="344"/>
                    <a:pt x="638" y="318"/>
                  </a:cubicBezTo>
                  <a:cubicBezTo>
                    <a:pt x="652" y="264"/>
                    <a:pt x="647" y="206"/>
                    <a:pt x="625" y="153"/>
                  </a:cubicBezTo>
                  <a:cubicBezTo>
                    <a:pt x="602" y="104"/>
                    <a:pt x="567" y="59"/>
                    <a:pt x="522" y="32"/>
                  </a:cubicBezTo>
                  <a:cubicBezTo>
                    <a:pt x="482" y="14"/>
                    <a:pt x="438" y="1"/>
                    <a:pt x="393" y="1"/>
                  </a:cubicBezTo>
                  <a:cubicBezTo>
                    <a:pt x="389" y="1"/>
                    <a:pt x="385" y="1"/>
                    <a:pt x="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0"/>
            <p:cNvSpPr/>
            <p:nvPr/>
          </p:nvSpPr>
          <p:spPr>
            <a:xfrm>
              <a:off x="3778500" y="2991500"/>
              <a:ext cx="16075" cy="12625"/>
            </a:xfrm>
            <a:custGeom>
              <a:avLst/>
              <a:gdLst/>
              <a:ahLst/>
              <a:cxnLst/>
              <a:rect l="l" t="t" r="r" b="b"/>
              <a:pathLst>
                <a:path w="643" h="505" extrusionOk="0">
                  <a:moveTo>
                    <a:pt x="392" y="1"/>
                  </a:moveTo>
                  <a:cubicBezTo>
                    <a:pt x="343" y="1"/>
                    <a:pt x="299" y="1"/>
                    <a:pt x="250" y="5"/>
                  </a:cubicBezTo>
                  <a:cubicBezTo>
                    <a:pt x="243" y="4"/>
                    <a:pt x="237" y="4"/>
                    <a:pt x="231" y="4"/>
                  </a:cubicBezTo>
                  <a:cubicBezTo>
                    <a:pt x="203" y="4"/>
                    <a:pt x="178" y="12"/>
                    <a:pt x="156" y="23"/>
                  </a:cubicBezTo>
                  <a:cubicBezTo>
                    <a:pt x="125" y="36"/>
                    <a:pt x="98" y="54"/>
                    <a:pt x="71" y="76"/>
                  </a:cubicBezTo>
                  <a:cubicBezTo>
                    <a:pt x="49" y="99"/>
                    <a:pt x="31" y="125"/>
                    <a:pt x="22" y="157"/>
                  </a:cubicBezTo>
                  <a:cubicBezTo>
                    <a:pt x="5" y="188"/>
                    <a:pt x="0" y="219"/>
                    <a:pt x="0" y="255"/>
                  </a:cubicBezTo>
                  <a:cubicBezTo>
                    <a:pt x="5" y="277"/>
                    <a:pt x="5" y="299"/>
                    <a:pt x="9" y="322"/>
                  </a:cubicBezTo>
                  <a:cubicBezTo>
                    <a:pt x="22" y="362"/>
                    <a:pt x="45" y="397"/>
                    <a:pt x="71" y="429"/>
                  </a:cubicBezTo>
                  <a:lnTo>
                    <a:pt x="125" y="469"/>
                  </a:lnTo>
                  <a:cubicBezTo>
                    <a:pt x="165" y="491"/>
                    <a:pt x="205" y="504"/>
                    <a:pt x="250" y="504"/>
                  </a:cubicBezTo>
                  <a:cubicBezTo>
                    <a:pt x="299" y="504"/>
                    <a:pt x="343" y="500"/>
                    <a:pt x="392" y="500"/>
                  </a:cubicBezTo>
                  <a:cubicBezTo>
                    <a:pt x="428" y="500"/>
                    <a:pt x="459" y="495"/>
                    <a:pt x="486" y="478"/>
                  </a:cubicBezTo>
                  <a:cubicBezTo>
                    <a:pt x="517" y="469"/>
                    <a:pt x="544" y="451"/>
                    <a:pt x="566" y="429"/>
                  </a:cubicBezTo>
                  <a:cubicBezTo>
                    <a:pt x="593" y="406"/>
                    <a:pt x="611" y="379"/>
                    <a:pt x="620" y="348"/>
                  </a:cubicBezTo>
                  <a:cubicBezTo>
                    <a:pt x="638" y="317"/>
                    <a:pt x="642" y="286"/>
                    <a:pt x="642" y="250"/>
                  </a:cubicBezTo>
                  <a:lnTo>
                    <a:pt x="633" y="183"/>
                  </a:lnTo>
                  <a:cubicBezTo>
                    <a:pt x="620" y="139"/>
                    <a:pt x="598" y="103"/>
                    <a:pt x="566" y="72"/>
                  </a:cubicBezTo>
                  <a:lnTo>
                    <a:pt x="517" y="32"/>
                  </a:lnTo>
                  <a:cubicBezTo>
                    <a:pt x="477" y="9"/>
                    <a:pt x="437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0"/>
            <p:cNvSpPr/>
            <p:nvPr/>
          </p:nvSpPr>
          <p:spPr>
            <a:xfrm>
              <a:off x="3866525" y="3040750"/>
              <a:ext cx="13975" cy="16075"/>
            </a:xfrm>
            <a:custGeom>
              <a:avLst/>
              <a:gdLst/>
              <a:ahLst/>
              <a:cxnLst/>
              <a:rect l="l" t="t" r="r" b="b"/>
              <a:pathLst>
                <a:path w="559" h="643" extrusionOk="0">
                  <a:moveTo>
                    <a:pt x="304" y="1"/>
                  </a:moveTo>
                  <a:cubicBezTo>
                    <a:pt x="259" y="1"/>
                    <a:pt x="215" y="14"/>
                    <a:pt x="179" y="37"/>
                  </a:cubicBezTo>
                  <a:lnTo>
                    <a:pt x="126" y="77"/>
                  </a:lnTo>
                  <a:cubicBezTo>
                    <a:pt x="94" y="108"/>
                    <a:pt x="72" y="144"/>
                    <a:pt x="63" y="188"/>
                  </a:cubicBezTo>
                  <a:cubicBezTo>
                    <a:pt x="45" y="233"/>
                    <a:pt x="32" y="282"/>
                    <a:pt x="14" y="326"/>
                  </a:cubicBezTo>
                  <a:cubicBezTo>
                    <a:pt x="5" y="362"/>
                    <a:pt x="1" y="393"/>
                    <a:pt x="10" y="429"/>
                  </a:cubicBezTo>
                  <a:cubicBezTo>
                    <a:pt x="10" y="460"/>
                    <a:pt x="23" y="491"/>
                    <a:pt x="41" y="518"/>
                  </a:cubicBezTo>
                  <a:cubicBezTo>
                    <a:pt x="54" y="549"/>
                    <a:pt x="77" y="572"/>
                    <a:pt x="103" y="589"/>
                  </a:cubicBezTo>
                  <a:cubicBezTo>
                    <a:pt x="130" y="612"/>
                    <a:pt x="157" y="625"/>
                    <a:pt x="188" y="634"/>
                  </a:cubicBezTo>
                  <a:cubicBezTo>
                    <a:pt x="210" y="638"/>
                    <a:pt x="233" y="643"/>
                    <a:pt x="255" y="643"/>
                  </a:cubicBezTo>
                  <a:cubicBezTo>
                    <a:pt x="300" y="643"/>
                    <a:pt x="344" y="634"/>
                    <a:pt x="384" y="612"/>
                  </a:cubicBezTo>
                  <a:lnTo>
                    <a:pt x="433" y="572"/>
                  </a:lnTo>
                  <a:cubicBezTo>
                    <a:pt x="464" y="540"/>
                    <a:pt x="487" y="505"/>
                    <a:pt x="496" y="460"/>
                  </a:cubicBezTo>
                  <a:lnTo>
                    <a:pt x="545" y="317"/>
                  </a:lnTo>
                  <a:cubicBezTo>
                    <a:pt x="554" y="286"/>
                    <a:pt x="558" y="255"/>
                    <a:pt x="549" y="219"/>
                  </a:cubicBezTo>
                  <a:cubicBezTo>
                    <a:pt x="549" y="188"/>
                    <a:pt x="540" y="157"/>
                    <a:pt x="518" y="126"/>
                  </a:cubicBezTo>
                  <a:cubicBezTo>
                    <a:pt x="505" y="99"/>
                    <a:pt x="482" y="72"/>
                    <a:pt x="456" y="54"/>
                  </a:cubicBezTo>
                  <a:cubicBezTo>
                    <a:pt x="433" y="32"/>
                    <a:pt x="402" y="19"/>
                    <a:pt x="371" y="10"/>
                  </a:cubicBezTo>
                  <a:cubicBezTo>
                    <a:pt x="349" y="10"/>
                    <a:pt x="326" y="5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0"/>
            <p:cNvSpPr/>
            <p:nvPr/>
          </p:nvSpPr>
          <p:spPr>
            <a:xfrm>
              <a:off x="3820725" y="3018425"/>
              <a:ext cx="19525" cy="16125"/>
            </a:xfrm>
            <a:custGeom>
              <a:avLst/>
              <a:gdLst/>
              <a:ahLst/>
              <a:cxnLst/>
              <a:rect l="l" t="t" r="r" b="b"/>
              <a:pathLst>
                <a:path w="781" h="645" extrusionOk="0">
                  <a:moveTo>
                    <a:pt x="320" y="1"/>
                  </a:moveTo>
                  <a:cubicBezTo>
                    <a:pt x="305" y="1"/>
                    <a:pt x="291" y="3"/>
                    <a:pt x="277" y="7"/>
                  </a:cubicBezTo>
                  <a:cubicBezTo>
                    <a:pt x="241" y="7"/>
                    <a:pt x="210" y="16"/>
                    <a:pt x="183" y="34"/>
                  </a:cubicBezTo>
                  <a:cubicBezTo>
                    <a:pt x="166" y="47"/>
                    <a:pt x="148" y="60"/>
                    <a:pt x="130" y="74"/>
                  </a:cubicBezTo>
                  <a:cubicBezTo>
                    <a:pt x="99" y="105"/>
                    <a:pt x="81" y="141"/>
                    <a:pt x="68" y="185"/>
                  </a:cubicBezTo>
                  <a:cubicBezTo>
                    <a:pt x="50" y="230"/>
                    <a:pt x="32" y="279"/>
                    <a:pt x="10" y="328"/>
                  </a:cubicBezTo>
                  <a:cubicBezTo>
                    <a:pt x="1" y="359"/>
                    <a:pt x="1" y="395"/>
                    <a:pt x="5" y="426"/>
                  </a:cubicBezTo>
                  <a:cubicBezTo>
                    <a:pt x="10" y="462"/>
                    <a:pt x="19" y="488"/>
                    <a:pt x="36" y="519"/>
                  </a:cubicBezTo>
                  <a:cubicBezTo>
                    <a:pt x="54" y="546"/>
                    <a:pt x="72" y="573"/>
                    <a:pt x="103" y="591"/>
                  </a:cubicBezTo>
                  <a:cubicBezTo>
                    <a:pt x="126" y="613"/>
                    <a:pt x="152" y="626"/>
                    <a:pt x="188" y="635"/>
                  </a:cubicBezTo>
                  <a:cubicBezTo>
                    <a:pt x="210" y="635"/>
                    <a:pt x="232" y="640"/>
                    <a:pt x="255" y="644"/>
                  </a:cubicBezTo>
                  <a:cubicBezTo>
                    <a:pt x="299" y="644"/>
                    <a:pt x="339" y="631"/>
                    <a:pt x="380" y="609"/>
                  </a:cubicBezTo>
                  <a:lnTo>
                    <a:pt x="393" y="600"/>
                  </a:lnTo>
                  <a:cubicBezTo>
                    <a:pt x="415" y="618"/>
                    <a:pt x="438" y="631"/>
                    <a:pt x="464" y="635"/>
                  </a:cubicBezTo>
                  <a:cubicBezTo>
                    <a:pt x="486" y="641"/>
                    <a:pt x="507" y="645"/>
                    <a:pt x="527" y="645"/>
                  </a:cubicBezTo>
                  <a:cubicBezTo>
                    <a:pt x="540" y="645"/>
                    <a:pt x="553" y="643"/>
                    <a:pt x="567" y="640"/>
                  </a:cubicBezTo>
                  <a:cubicBezTo>
                    <a:pt x="598" y="640"/>
                    <a:pt x="629" y="631"/>
                    <a:pt x="660" y="609"/>
                  </a:cubicBezTo>
                  <a:cubicBezTo>
                    <a:pt x="714" y="577"/>
                    <a:pt x="759" y="524"/>
                    <a:pt x="772" y="462"/>
                  </a:cubicBezTo>
                  <a:cubicBezTo>
                    <a:pt x="776" y="439"/>
                    <a:pt x="781" y="417"/>
                    <a:pt x="781" y="395"/>
                  </a:cubicBezTo>
                  <a:cubicBezTo>
                    <a:pt x="781" y="350"/>
                    <a:pt x="772" y="305"/>
                    <a:pt x="750" y="270"/>
                  </a:cubicBezTo>
                  <a:cubicBezTo>
                    <a:pt x="723" y="234"/>
                    <a:pt x="696" y="199"/>
                    <a:pt x="669" y="167"/>
                  </a:cubicBezTo>
                  <a:cubicBezTo>
                    <a:pt x="660" y="158"/>
                    <a:pt x="652" y="149"/>
                    <a:pt x="638" y="141"/>
                  </a:cubicBezTo>
                  <a:cubicBezTo>
                    <a:pt x="616" y="123"/>
                    <a:pt x="589" y="100"/>
                    <a:pt x="562" y="83"/>
                  </a:cubicBezTo>
                  <a:cubicBezTo>
                    <a:pt x="527" y="60"/>
                    <a:pt x="487" y="42"/>
                    <a:pt x="446" y="29"/>
                  </a:cubicBezTo>
                  <a:cubicBezTo>
                    <a:pt x="424" y="20"/>
                    <a:pt x="397" y="11"/>
                    <a:pt x="375" y="11"/>
                  </a:cubicBezTo>
                  <a:cubicBezTo>
                    <a:pt x="356" y="4"/>
                    <a:pt x="337" y="1"/>
                    <a:pt x="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0"/>
            <p:cNvSpPr/>
            <p:nvPr/>
          </p:nvSpPr>
          <p:spPr>
            <a:xfrm>
              <a:off x="3891500" y="2980875"/>
              <a:ext cx="20425" cy="16225"/>
            </a:xfrm>
            <a:custGeom>
              <a:avLst/>
              <a:gdLst/>
              <a:ahLst/>
              <a:cxnLst/>
              <a:rect l="l" t="t" r="r" b="b"/>
              <a:pathLst>
                <a:path w="817" h="649" extrusionOk="0">
                  <a:moveTo>
                    <a:pt x="581" y="1"/>
                  </a:moveTo>
                  <a:cubicBezTo>
                    <a:pt x="575" y="1"/>
                    <a:pt x="568" y="1"/>
                    <a:pt x="562" y="2"/>
                  </a:cubicBezTo>
                  <a:cubicBezTo>
                    <a:pt x="500" y="2"/>
                    <a:pt x="433" y="24"/>
                    <a:pt x="388" y="73"/>
                  </a:cubicBezTo>
                  <a:cubicBezTo>
                    <a:pt x="379" y="87"/>
                    <a:pt x="370" y="96"/>
                    <a:pt x="361" y="109"/>
                  </a:cubicBezTo>
                  <a:cubicBezTo>
                    <a:pt x="348" y="105"/>
                    <a:pt x="335" y="96"/>
                    <a:pt x="321" y="96"/>
                  </a:cubicBezTo>
                  <a:cubicBezTo>
                    <a:pt x="304" y="88"/>
                    <a:pt x="286" y="85"/>
                    <a:pt x="267" y="85"/>
                  </a:cubicBezTo>
                  <a:cubicBezTo>
                    <a:pt x="252" y="85"/>
                    <a:pt x="237" y="87"/>
                    <a:pt x="223" y="91"/>
                  </a:cubicBezTo>
                  <a:cubicBezTo>
                    <a:pt x="188" y="91"/>
                    <a:pt x="156" y="100"/>
                    <a:pt x="130" y="118"/>
                  </a:cubicBezTo>
                  <a:cubicBezTo>
                    <a:pt x="76" y="154"/>
                    <a:pt x="27" y="203"/>
                    <a:pt x="14" y="270"/>
                  </a:cubicBezTo>
                  <a:cubicBezTo>
                    <a:pt x="0" y="332"/>
                    <a:pt x="5" y="403"/>
                    <a:pt x="41" y="461"/>
                  </a:cubicBezTo>
                  <a:cubicBezTo>
                    <a:pt x="54" y="484"/>
                    <a:pt x="72" y="506"/>
                    <a:pt x="90" y="528"/>
                  </a:cubicBezTo>
                  <a:lnTo>
                    <a:pt x="107" y="541"/>
                  </a:lnTo>
                  <a:cubicBezTo>
                    <a:pt x="130" y="564"/>
                    <a:pt x="156" y="586"/>
                    <a:pt x="188" y="599"/>
                  </a:cubicBezTo>
                  <a:cubicBezTo>
                    <a:pt x="219" y="613"/>
                    <a:pt x="250" y="631"/>
                    <a:pt x="286" y="635"/>
                  </a:cubicBezTo>
                  <a:cubicBezTo>
                    <a:pt x="317" y="644"/>
                    <a:pt x="357" y="648"/>
                    <a:pt x="393" y="648"/>
                  </a:cubicBezTo>
                  <a:cubicBezTo>
                    <a:pt x="411" y="648"/>
                    <a:pt x="428" y="644"/>
                    <a:pt x="442" y="644"/>
                  </a:cubicBezTo>
                  <a:cubicBezTo>
                    <a:pt x="460" y="640"/>
                    <a:pt x="477" y="640"/>
                    <a:pt x="495" y="635"/>
                  </a:cubicBezTo>
                  <a:cubicBezTo>
                    <a:pt x="531" y="626"/>
                    <a:pt x="567" y="608"/>
                    <a:pt x="598" y="595"/>
                  </a:cubicBezTo>
                  <a:cubicBezTo>
                    <a:pt x="607" y="591"/>
                    <a:pt x="620" y="582"/>
                    <a:pt x="633" y="573"/>
                  </a:cubicBezTo>
                  <a:cubicBezTo>
                    <a:pt x="660" y="555"/>
                    <a:pt x="691" y="533"/>
                    <a:pt x="709" y="506"/>
                  </a:cubicBezTo>
                  <a:cubicBezTo>
                    <a:pt x="727" y="484"/>
                    <a:pt x="749" y="461"/>
                    <a:pt x="763" y="439"/>
                  </a:cubicBezTo>
                  <a:cubicBezTo>
                    <a:pt x="776" y="417"/>
                    <a:pt x="785" y="390"/>
                    <a:pt x="794" y="363"/>
                  </a:cubicBezTo>
                  <a:cubicBezTo>
                    <a:pt x="798" y="354"/>
                    <a:pt x="803" y="345"/>
                    <a:pt x="803" y="341"/>
                  </a:cubicBezTo>
                  <a:cubicBezTo>
                    <a:pt x="807" y="310"/>
                    <a:pt x="812" y="278"/>
                    <a:pt x="816" y="252"/>
                  </a:cubicBezTo>
                  <a:cubicBezTo>
                    <a:pt x="816" y="216"/>
                    <a:pt x="807" y="185"/>
                    <a:pt x="794" y="154"/>
                  </a:cubicBezTo>
                  <a:cubicBezTo>
                    <a:pt x="781" y="122"/>
                    <a:pt x="767" y="96"/>
                    <a:pt x="740" y="73"/>
                  </a:cubicBezTo>
                  <a:cubicBezTo>
                    <a:pt x="718" y="51"/>
                    <a:pt x="691" y="33"/>
                    <a:pt x="660" y="20"/>
                  </a:cubicBezTo>
                  <a:cubicBezTo>
                    <a:pt x="634" y="9"/>
                    <a:pt x="609" y="1"/>
                    <a:pt x="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0"/>
            <p:cNvSpPr/>
            <p:nvPr/>
          </p:nvSpPr>
          <p:spPr>
            <a:xfrm>
              <a:off x="3774925" y="3034925"/>
              <a:ext cx="17400" cy="15800"/>
            </a:xfrm>
            <a:custGeom>
              <a:avLst/>
              <a:gdLst/>
              <a:ahLst/>
              <a:cxnLst/>
              <a:rect l="l" t="t" r="r" b="b"/>
              <a:pathLst>
                <a:path w="696" h="632" extrusionOk="0">
                  <a:moveTo>
                    <a:pt x="263" y="0"/>
                  </a:moveTo>
                  <a:cubicBezTo>
                    <a:pt x="248" y="0"/>
                    <a:pt x="233" y="3"/>
                    <a:pt x="219" y="7"/>
                  </a:cubicBezTo>
                  <a:cubicBezTo>
                    <a:pt x="183" y="7"/>
                    <a:pt x="152" y="15"/>
                    <a:pt x="125" y="33"/>
                  </a:cubicBezTo>
                  <a:cubicBezTo>
                    <a:pt x="108" y="47"/>
                    <a:pt x="90" y="60"/>
                    <a:pt x="72" y="73"/>
                  </a:cubicBezTo>
                  <a:cubicBezTo>
                    <a:pt x="41" y="105"/>
                    <a:pt x="23" y="145"/>
                    <a:pt x="9" y="185"/>
                  </a:cubicBezTo>
                  <a:cubicBezTo>
                    <a:pt x="5" y="207"/>
                    <a:pt x="5" y="229"/>
                    <a:pt x="1" y="252"/>
                  </a:cubicBezTo>
                  <a:cubicBezTo>
                    <a:pt x="1" y="296"/>
                    <a:pt x="14" y="341"/>
                    <a:pt x="36" y="377"/>
                  </a:cubicBezTo>
                  <a:cubicBezTo>
                    <a:pt x="67" y="421"/>
                    <a:pt x="99" y="461"/>
                    <a:pt x="130" y="506"/>
                  </a:cubicBezTo>
                  <a:cubicBezTo>
                    <a:pt x="152" y="542"/>
                    <a:pt x="179" y="573"/>
                    <a:pt x="219" y="595"/>
                  </a:cubicBezTo>
                  <a:cubicBezTo>
                    <a:pt x="246" y="613"/>
                    <a:pt x="277" y="622"/>
                    <a:pt x="313" y="626"/>
                  </a:cubicBezTo>
                  <a:cubicBezTo>
                    <a:pt x="324" y="630"/>
                    <a:pt x="336" y="631"/>
                    <a:pt x="349" y="631"/>
                  </a:cubicBezTo>
                  <a:cubicBezTo>
                    <a:pt x="368" y="631"/>
                    <a:pt x="389" y="627"/>
                    <a:pt x="411" y="622"/>
                  </a:cubicBezTo>
                  <a:cubicBezTo>
                    <a:pt x="451" y="608"/>
                    <a:pt x="491" y="586"/>
                    <a:pt x="522" y="555"/>
                  </a:cubicBezTo>
                  <a:cubicBezTo>
                    <a:pt x="553" y="533"/>
                    <a:pt x="589" y="506"/>
                    <a:pt x="620" y="479"/>
                  </a:cubicBezTo>
                  <a:cubicBezTo>
                    <a:pt x="647" y="457"/>
                    <a:pt x="660" y="430"/>
                    <a:pt x="674" y="399"/>
                  </a:cubicBezTo>
                  <a:cubicBezTo>
                    <a:pt x="687" y="368"/>
                    <a:pt x="696" y="336"/>
                    <a:pt x="696" y="301"/>
                  </a:cubicBezTo>
                  <a:cubicBezTo>
                    <a:pt x="696" y="265"/>
                    <a:pt x="687" y="234"/>
                    <a:pt x="674" y="203"/>
                  </a:cubicBezTo>
                  <a:cubicBezTo>
                    <a:pt x="660" y="176"/>
                    <a:pt x="647" y="149"/>
                    <a:pt x="620" y="122"/>
                  </a:cubicBezTo>
                  <a:cubicBezTo>
                    <a:pt x="602" y="109"/>
                    <a:pt x="584" y="100"/>
                    <a:pt x="571" y="87"/>
                  </a:cubicBezTo>
                  <a:cubicBezTo>
                    <a:pt x="531" y="65"/>
                    <a:pt x="491" y="51"/>
                    <a:pt x="442" y="51"/>
                  </a:cubicBezTo>
                  <a:cubicBezTo>
                    <a:pt x="428" y="51"/>
                    <a:pt x="415" y="56"/>
                    <a:pt x="402" y="56"/>
                  </a:cubicBezTo>
                  <a:cubicBezTo>
                    <a:pt x="379" y="33"/>
                    <a:pt x="348" y="20"/>
                    <a:pt x="317" y="11"/>
                  </a:cubicBezTo>
                  <a:cubicBezTo>
                    <a:pt x="300" y="4"/>
                    <a:pt x="281" y="0"/>
                    <a:pt x="2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0"/>
            <p:cNvSpPr/>
            <p:nvPr/>
          </p:nvSpPr>
          <p:spPr>
            <a:xfrm>
              <a:off x="3706725" y="3004425"/>
              <a:ext cx="13175" cy="14750"/>
            </a:xfrm>
            <a:custGeom>
              <a:avLst/>
              <a:gdLst/>
              <a:ahLst/>
              <a:cxnLst/>
              <a:rect l="l" t="t" r="r" b="b"/>
              <a:pathLst>
                <a:path w="527" h="590" extrusionOk="0">
                  <a:moveTo>
                    <a:pt x="248" y="0"/>
                  </a:moveTo>
                  <a:cubicBezTo>
                    <a:pt x="228" y="0"/>
                    <a:pt x="207" y="4"/>
                    <a:pt x="188" y="10"/>
                  </a:cubicBezTo>
                  <a:cubicBezTo>
                    <a:pt x="156" y="19"/>
                    <a:pt x="125" y="32"/>
                    <a:pt x="103" y="54"/>
                  </a:cubicBezTo>
                  <a:cubicBezTo>
                    <a:pt x="76" y="72"/>
                    <a:pt x="54" y="94"/>
                    <a:pt x="36" y="125"/>
                  </a:cubicBezTo>
                  <a:lnTo>
                    <a:pt x="14" y="183"/>
                  </a:lnTo>
                  <a:cubicBezTo>
                    <a:pt x="5" y="219"/>
                    <a:pt x="5" y="255"/>
                    <a:pt x="9" y="290"/>
                  </a:cubicBezTo>
                  <a:cubicBezTo>
                    <a:pt x="5" y="317"/>
                    <a:pt x="0" y="344"/>
                    <a:pt x="9" y="375"/>
                  </a:cubicBezTo>
                  <a:cubicBezTo>
                    <a:pt x="9" y="406"/>
                    <a:pt x="18" y="438"/>
                    <a:pt x="36" y="464"/>
                  </a:cubicBezTo>
                  <a:cubicBezTo>
                    <a:pt x="49" y="482"/>
                    <a:pt x="63" y="500"/>
                    <a:pt x="76" y="518"/>
                  </a:cubicBezTo>
                  <a:cubicBezTo>
                    <a:pt x="107" y="549"/>
                    <a:pt x="143" y="571"/>
                    <a:pt x="188" y="580"/>
                  </a:cubicBezTo>
                  <a:cubicBezTo>
                    <a:pt x="210" y="585"/>
                    <a:pt x="232" y="589"/>
                    <a:pt x="254" y="589"/>
                  </a:cubicBezTo>
                  <a:cubicBezTo>
                    <a:pt x="299" y="589"/>
                    <a:pt x="339" y="580"/>
                    <a:pt x="379" y="558"/>
                  </a:cubicBezTo>
                  <a:lnTo>
                    <a:pt x="384" y="553"/>
                  </a:lnTo>
                  <a:lnTo>
                    <a:pt x="433" y="513"/>
                  </a:lnTo>
                  <a:lnTo>
                    <a:pt x="437" y="513"/>
                  </a:lnTo>
                  <a:lnTo>
                    <a:pt x="442" y="509"/>
                  </a:lnTo>
                  <a:cubicBezTo>
                    <a:pt x="455" y="491"/>
                    <a:pt x="473" y="473"/>
                    <a:pt x="482" y="451"/>
                  </a:cubicBezTo>
                  <a:lnTo>
                    <a:pt x="486" y="446"/>
                  </a:lnTo>
                  <a:cubicBezTo>
                    <a:pt x="513" y="393"/>
                    <a:pt x="526" y="353"/>
                    <a:pt x="526" y="295"/>
                  </a:cubicBezTo>
                  <a:lnTo>
                    <a:pt x="526" y="290"/>
                  </a:lnTo>
                  <a:cubicBezTo>
                    <a:pt x="522" y="264"/>
                    <a:pt x="522" y="241"/>
                    <a:pt x="517" y="215"/>
                  </a:cubicBezTo>
                  <a:lnTo>
                    <a:pt x="513" y="210"/>
                  </a:lnTo>
                  <a:cubicBezTo>
                    <a:pt x="509" y="188"/>
                    <a:pt x="495" y="166"/>
                    <a:pt x="486" y="143"/>
                  </a:cubicBezTo>
                  <a:lnTo>
                    <a:pt x="482" y="139"/>
                  </a:lnTo>
                  <a:lnTo>
                    <a:pt x="482" y="134"/>
                  </a:lnTo>
                  <a:lnTo>
                    <a:pt x="442" y="85"/>
                  </a:lnTo>
                  <a:lnTo>
                    <a:pt x="442" y="81"/>
                  </a:lnTo>
                  <a:lnTo>
                    <a:pt x="437" y="76"/>
                  </a:lnTo>
                  <a:cubicBezTo>
                    <a:pt x="419" y="63"/>
                    <a:pt x="402" y="45"/>
                    <a:pt x="379" y="36"/>
                  </a:cubicBezTo>
                  <a:cubicBezTo>
                    <a:pt x="352" y="14"/>
                    <a:pt x="321" y="5"/>
                    <a:pt x="286" y="5"/>
                  </a:cubicBezTo>
                  <a:cubicBezTo>
                    <a:pt x="274" y="2"/>
                    <a:pt x="261" y="0"/>
                    <a:pt x="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0"/>
            <p:cNvSpPr/>
            <p:nvPr/>
          </p:nvSpPr>
          <p:spPr>
            <a:xfrm>
              <a:off x="3654225" y="2960750"/>
              <a:ext cx="16850" cy="15400"/>
            </a:xfrm>
            <a:custGeom>
              <a:avLst/>
              <a:gdLst/>
              <a:ahLst/>
              <a:cxnLst/>
              <a:rect l="l" t="t" r="r" b="b"/>
              <a:pathLst>
                <a:path w="674" h="616" extrusionOk="0">
                  <a:moveTo>
                    <a:pt x="348" y="0"/>
                  </a:moveTo>
                  <a:cubicBezTo>
                    <a:pt x="326" y="5"/>
                    <a:pt x="299" y="9"/>
                    <a:pt x="277" y="9"/>
                  </a:cubicBezTo>
                  <a:lnTo>
                    <a:pt x="268" y="14"/>
                  </a:lnTo>
                  <a:lnTo>
                    <a:pt x="264" y="14"/>
                  </a:lnTo>
                  <a:cubicBezTo>
                    <a:pt x="250" y="22"/>
                    <a:pt x="215" y="36"/>
                    <a:pt x="201" y="40"/>
                  </a:cubicBezTo>
                  <a:lnTo>
                    <a:pt x="197" y="45"/>
                  </a:lnTo>
                  <a:lnTo>
                    <a:pt x="188" y="49"/>
                  </a:lnTo>
                  <a:cubicBezTo>
                    <a:pt x="170" y="63"/>
                    <a:pt x="152" y="76"/>
                    <a:pt x="134" y="89"/>
                  </a:cubicBezTo>
                  <a:lnTo>
                    <a:pt x="121" y="103"/>
                  </a:lnTo>
                  <a:cubicBezTo>
                    <a:pt x="103" y="121"/>
                    <a:pt x="90" y="143"/>
                    <a:pt x="76" y="161"/>
                  </a:cubicBezTo>
                  <a:lnTo>
                    <a:pt x="68" y="174"/>
                  </a:lnTo>
                  <a:cubicBezTo>
                    <a:pt x="50" y="205"/>
                    <a:pt x="36" y="236"/>
                    <a:pt x="27" y="268"/>
                  </a:cubicBezTo>
                  <a:cubicBezTo>
                    <a:pt x="23" y="277"/>
                    <a:pt x="19" y="290"/>
                    <a:pt x="14" y="299"/>
                  </a:cubicBezTo>
                  <a:cubicBezTo>
                    <a:pt x="1" y="335"/>
                    <a:pt x="1" y="366"/>
                    <a:pt x="10" y="401"/>
                  </a:cubicBezTo>
                  <a:cubicBezTo>
                    <a:pt x="10" y="433"/>
                    <a:pt x="19" y="464"/>
                    <a:pt x="36" y="495"/>
                  </a:cubicBezTo>
                  <a:cubicBezTo>
                    <a:pt x="54" y="522"/>
                    <a:pt x="76" y="544"/>
                    <a:pt x="103" y="562"/>
                  </a:cubicBezTo>
                  <a:cubicBezTo>
                    <a:pt x="126" y="584"/>
                    <a:pt x="157" y="602"/>
                    <a:pt x="188" y="606"/>
                  </a:cubicBezTo>
                  <a:cubicBezTo>
                    <a:pt x="210" y="611"/>
                    <a:pt x="232" y="615"/>
                    <a:pt x="255" y="615"/>
                  </a:cubicBezTo>
                  <a:cubicBezTo>
                    <a:pt x="299" y="615"/>
                    <a:pt x="339" y="606"/>
                    <a:pt x="380" y="584"/>
                  </a:cubicBezTo>
                  <a:cubicBezTo>
                    <a:pt x="393" y="575"/>
                    <a:pt x="402" y="566"/>
                    <a:pt x="415" y="557"/>
                  </a:cubicBezTo>
                  <a:lnTo>
                    <a:pt x="420" y="557"/>
                  </a:lnTo>
                  <a:cubicBezTo>
                    <a:pt x="442" y="553"/>
                    <a:pt x="464" y="553"/>
                    <a:pt x="487" y="549"/>
                  </a:cubicBezTo>
                  <a:cubicBezTo>
                    <a:pt x="531" y="535"/>
                    <a:pt x="567" y="513"/>
                    <a:pt x="598" y="482"/>
                  </a:cubicBezTo>
                  <a:lnTo>
                    <a:pt x="638" y="433"/>
                  </a:lnTo>
                  <a:cubicBezTo>
                    <a:pt x="660" y="392"/>
                    <a:pt x="669" y="352"/>
                    <a:pt x="669" y="308"/>
                  </a:cubicBezTo>
                  <a:cubicBezTo>
                    <a:pt x="674" y="290"/>
                    <a:pt x="669" y="277"/>
                    <a:pt x="665" y="263"/>
                  </a:cubicBezTo>
                  <a:cubicBezTo>
                    <a:pt x="665" y="250"/>
                    <a:pt x="665" y="232"/>
                    <a:pt x="660" y="219"/>
                  </a:cubicBezTo>
                  <a:cubicBezTo>
                    <a:pt x="656" y="210"/>
                    <a:pt x="638" y="170"/>
                    <a:pt x="634" y="156"/>
                  </a:cubicBezTo>
                  <a:lnTo>
                    <a:pt x="629" y="152"/>
                  </a:lnTo>
                  <a:cubicBezTo>
                    <a:pt x="625" y="143"/>
                    <a:pt x="598" y="107"/>
                    <a:pt x="589" y="98"/>
                  </a:cubicBezTo>
                  <a:lnTo>
                    <a:pt x="585" y="94"/>
                  </a:lnTo>
                  <a:cubicBezTo>
                    <a:pt x="562" y="76"/>
                    <a:pt x="540" y="54"/>
                    <a:pt x="513" y="40"/>
                  </a:cubicBezTo>
                  <a:cubicBezTo>
                    <a:pt x="496" y="31"/>
                    <a:pt x="473" y="22"/>
                    <a:pt x="451" y="14"/>
                  </a:cubicBezTo>
                  <a:lnTo>
                    <a:pt x="438" y="14"/>
                  </a:lnTo>
                  <a:cubicBezTo>
                    <a:pt x="415" y="5"/>
                    <a:pt x="393" y="5"/>
                    <a:pt x="3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0"/>
            <p:cNvSpPr/>
            <p:nvPr/>
          </p:nvSpPr>
          <p:spPr>
            <a:xfrm>
              <a:off x="3640975" y="2907975"/>
              <a:ext cx="16725" cy="18500"/>
            </a:xfrm>
            <a:custGeom>
              <a:avLst/>
              <a:gdLst/>
              <a:ahLst/>
              <a:cxnLst/>
              <a:rect l="l" t="t" r="r" b="b"/>
              <a:pathLst>
                <a:path w="669" h="740" extrusionOk="0">
                  <a:moveTo>
                    <a:pt x="404" y="1"/>
                  </a:moveTo>
                  <a:cubicBezTo>
                    <a:pt x="386" y="1"/>
                    <a:pt x="368" y="4"/>
                    <a:pt x="348" y="12"/>
                  </a:cubicBezTo>
                  <a:lnTo>
                    <a:pt x="290" y="34"/>
                  </a:lnTo>
                  <a:cubicBezTo>
                    <a:pt x="250" y="56"/>
                    <a:pt x="219" y="87"/>
                    <a:pt x="196" y="127"/>
                  </a:cubicBezTo>
                  <a:cubicBezTo>
                    <a:pt x="192" y="136"/>
                    <a:pt x="187" y="145"/>
                    <a:pt x="183" y="159"/>
                  </a:cubicBezTo>
                  <a:cubicBezTo>
                    <a:pt x="152" y="168"/>
                    <a:pt x="125" y="181"/>
                    <a:pt x="103" y="203"/>
                  </a:cubicBezTo>
                  <a:cubicBezTo>
                    <a:pt x="76" y="221"/>
                    <a:pt x="54" y="243"/>
                    <a:pt x="40" y="270"/>
                  </a:cubicBezTo>
                  <a:cubicBezTo>
                    <a:pt x="22" y="301"/>
                    <a:pt x="9" y="333"/>
                    <a:pt x="9" y="364"/>
                  </a:cubicBezTo>
                  <a:cubicBezTo>
                    <a:pt x="0" y="399"/>
                    <a:pt x="5" y="431"/>
                    <a:pt x="14" y="466"/>
                  </a:cubicBezTo>
                  <a:lnTo>
                    <a:pt x="40" y="524"/>
                  </a:lnTo>
                  <a:cubicBezTo>
                    <a:pt x="45" y="533"/>
                    <a:pt x="54" y="542"/>
                    <a:pt x="58" y="551"/>
                  </a:cubicBezTo>
                  <a:lnTo>
                    <a:pt x="58" y="555"/>
                  </a:lnTo>
                  <a:cubicBezTo>
                    <a:pt x="67" y="587"/>
                    <a:pt x="80" y="618"/>
                    <a:pt x="103" y="640"/>
                  </a:cubicBezTo>
                  <a:cubicBezTo>
                    <a:pt x="121" y="667"/>
                    <a:pt x="147" y="689"/>
                    <a:pt x="174" y="703"/>
                  </a:cubicBezTo>
                  <a:cubicBezTo>
                    <a:pt x="196" y="711"/>
                    <a:pt x="214" y="720"/>
                    <a:pt x="236" y="729"/>
                  </a:cubicBezTo>
                  <a:cubicBezTo>
                    <a:pt x="259" y="736"/>
                    <a:pt x="281" y="739"/>
                    <a:pt x="303" y="739"/>
                  </a:cubicBezTo>
                  <a:cubicBezTo>
                    <a:pt x="325" y="739"/>
                    <a:pt x="346" y="736"/>
                    <a:pt x="366" y="729"/>
                  </a:cubicBezTo>
                  <a:cubicBezTo>
                    <a:pt x="388" y="720"/>
                    <a:pt x="406" y="711"/>
                    <a:pt x="428" y="703"/>
                  </a:cubicBezTo>
                  <a:cubicBezTo>
                    <a:pt x="464" y="680"/>
                    <a:pt x="495" y="653"/>
                    <a:pt x="517" y="613"/>
                  </a:cubicBezTo>
                  <a:cubicBezTo>
                    <a:pt x="549" y="551"/>
                    <a:pt x="575" y="489"/>
                    <a:pt x="606" y="426"/>
                  </a:cubicBezTo>
                  <a:cubicBezTo>
                    <a:pt x="611" y="422"/>
                    <a:pt x="615" y="413"/>
                    <a:pt x="620" y="404"/>
                  </a:cubicBezTo>
                  <a:cubicBezTo>
                    <a:pt x="633" y="377"/>
                    <a:pt x="647" y="346"/>
                    <a:pt x="656" y="319"/>
                  </a:cubicBezTo>
                  <a:cubicBezTo>
                    <a:pt x="664" y="283"/>
                    <a:pt x="669" y="252"/>
                    <a:pt x="660" y="221"/>
                  </a:cubicBezTo>
                  <a:cubicBezTo>
                    <a:pt x="660" y="185"/>
                    <a:pt x="651" y="154"/>
                    <a:pt x="629" y="127"/>
                  </a:cubicBezTo>
                  <a:lnTo>
                    <a:pt x="593" y="74"/>
                  </a:lnTo>
                  <a:cubicBezTo>
                    <a:pt x="571" y="52"/>
                    <a:pt x="544" y="34"/>
                    <a:pt x="513" y="25"/>
                  </a:cubicBezTo>
                  <a:cubicBezTo>
                    <a:pt x="491" y="12"/>
                    <a:pt x="473" y="7"/>
                    <a:pt x="446" y="7"/>
                  </a:cubicBezTo>
                  <a:cubicBezTo>
                    <a:pt x="432" y="3"/>
                    <a:pt x="418" y="1"/>
                    <a:pt x="4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0"/>
            <p:cNvSpPr/>
            <p:nvPr/>
          </p:nvSpPr>
          <p:spPr>
            <a:xfrm>
              <a:off x="3610425" y="2916125"/>
              <a:ext cx="13625" cy="13900"/>
            </a:xfrm>
            <a:custGeom>
              <a:avLst/>
              <a:gdLst/>
              <a:ahLst/>
              <a:cxnLst/>
              <a:rect l="l" t="t" r="r" b="b"/>
              <a:pathLst>
                <a:path w="545" h="556" extrusionOk="0">
                  <a:moveTo>
                    <a:pt x="295" y="1"/>
                  </a:moveTo>
                  <a:cubicBezTo>
                    <a:pt x="273" y="1"/>
                    <a:pt x="250" y="4"/>
                    <a:pt x="228" y="11"/>
                  </a:cubicBezTo>
                  <a:cubicBezTo>
                    <a:pt x="206" y="15"/>
                    <a:pt x="188" y="24"/>
                    <a:pt x="166" y="33"/>
                  </a:cubicBezTo>
                  <a:cubicBezTo>
                    <a:pt x="130" y="56"/>
                    <a:pt x="99" y="87"/>
                    <a:pt x="77" y="122"/>
                  </a:cubicBezTo>
                  <a:cubicBezTo>
                    <a:pt x="63" y="140"/>
                    <a:pt x="54" y="158"/>
                    <a:pt x="41" y="176"/>
                  </a:cubicBezTo>
                  <a:cubicBezTo>
                    <a:pt x="23" y="207"/>
                    <a:pt x="10" y="238"/>
                    <a:pt x="10" y="270"/>
                  </a:cubicBezTo>
                  <a:cubicBezTo>
                    <a:pt x="1" y="305"/>
                    <a:pt x="5" y="336"/>
                    <a:pt x="14" y="372"/>
                  </a:cubicBezTo>
                  <a:cubicBezTo>
                    <a:pt x="23" y="403"/>
                    <a:pt x="36" y="430"/>
                    <a:pt x="59" y="457"/>
                  </a:cubicBezTo>
                  <a:cubicBezTo>
                    <a:pt x="77" y="484"/>
                    <a:pt x="99" y="506"/>
                    <a:pt x="130" y="519"/>
                  </a:cubicBezTo>
                  <a:cubicBezTo>
                    <a:pt x="148" y="528"/>
                    <a:pt x="170" y="537"/>
                    <a:pt x="188" y="546"/>
                  </a:cubicBezTo>
                  <a:cubicBezTo>
                    <a:pt x="210" y="553"/>
                    <a:pt x="233" y="556"/>
                    <a:pt x="255" y="556"/>
                  </a:cubicBezTo>
                  <a:cubicBezTo>
                    <a:pt x="277" y="556"/>
                    <a:pt x="299" y="553"/>
                    <a:pt x="322" y="546"/>
                  </a:cubicBezTo>
                  <a:cubicBezTo>
                    <a:pt x="344" y="537"/>
                    <a:pt x="362" y="528"/>
                    <a:pt x="384" y="519"/>
                  </a:cubicBezTo>
                  <a:cubicBezTo>
                    <a:pt x="420" y="497"/>
                    <a:pt x="451" y="470"/>
                    <a:pt x="473" y="430"/>
                  </a:cubicBezTo>
                  <a:lnTo>
                    <a:pt x="509" y="377"/>
                  </a:lnTo>
                  <a:cubicBezTo>
                    <a:pt x="527" y="350"/>
                    <a:pt x="536" y="319"/>
                    <a:pt x="540" y="283"/>
                  </a:cubicBezTo>
                  <a:cubicBezTo>
                    <a:pt x="545" y="252"/>
                    <a:pt x="545" y="216"/>
                    <a:pt x="536" y="185"/>
                  </a:cubicBezTo>
                  <a:cubicBezTo>
                    <a:pt x="527" y="149"/>
                    <a:pt x="513" y="122"/>
                    <a:pt x="491" y="100"/>
                  </a:cubicBezTo>
                  <a:cubicBezTo>
                    <a:pt x="473" y="73"/>
                    <a:pt x="447" y="51"/>
                    <a:pt x="420" y="33"/>
                  </a:cubicBezTo>
                  <a:cubicBezTo>
                    <a:pt x="398" y="24"/>
                    <a:pt x="380" y="15"/>
                    <a:pt x="362" y="11"/>
                  </a:cubicBezTo>
                  <a:cubicBezTo>
                    <a:pt x="340" y="4"/>
                    <a:pt x="317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0"/>
            <p:cNvSpPr/>
            <p:nvPr/>
          </p:nvSpPr>
          <p:spPr>
            <a:xfrm>
              <a:off x="3884925" y="2888300"/>
              <a:ext cx="18850" cy="17000"/>
            </a:xfrm>
            <a:custGeom>
              <a:avLst/>
              <a:gdLst/>
              <a:ahLst/>
              <a:cxnLst/>
              <a:rect l="l" t="t" r="r" b="b"/>
              <a:pathLst>
                <a:path w="754" h="680" extrusionOk="0">
                  <a:moveTo>
                    <a:pt x="437" y="1"/>
                  </a:moveTo>
                  <a:cubicBezTo>
                    <a:pt x="415" y="5"/>
                    <a:pt x="393" y="10"/>
                    <a:pt x="370" y="10"/>
                  </a:cubicBezTo>
                  <a:cubicBezTo>
                    <a:pt x="348" y="18"/>
                    <a:pt x="330" y="27"/>
                    <a:pt x="308" y="36"/>
                  </a:cubicBezTo>
                  <a:cubicBezTo>
                    <a:pt x="299" y="41"/>
                    <a:pt x="295" y="50"/>
                    <a:pt x="286" y="59"/>
                  </a:cubicBezTo>
                  <a:cubicBezTo>
                    <a:pt x="272" y="59"/>
                    <a:pt x="263" y="54"/>
                    <a:pt x="250" y="54"/>
                  </a:cubicBezTo>
                  <a:cubicBezTo>
                    <a:pt x="205" y="54"/>
                    <a:pt x="165" y="67"/>
                    <a:pt x="125" y="90"/>
                  </a:cubicBezTo>
                  <a:cubicBezTo>
                    <a:pt x="107" y="103"/>
                    <a:pt x="90" y="112"/>
                    <a:pt x="76" y="125"/>
                  </a:cubicBezTo>
                  <a:cubicBezTo>
                    <a:pt x="45" y="157"/>
                    <a:pt x="23" y="197"/>
                    <a:pt x="9" y="237"/>
                  </a:cubicBezTo>
                  <a:lnTo>
                    <a:pt x="9" y="250"/>
                  </a:lnTo>
                  <a:cubicBezTo>
                    <a:pt x="5" y="273"/>
                    <a:pt x="0" y="295"/>
                    <a:pt x="0" y="317"/>
                  </a:cubicBezTo>
                  <a:lnTo>
                    <a:pt x="0" y="322"/>
                  </a:lnTo>
                  <a:cubicBezTo>
                    <a:pt x="0" y="348"/>
                    <a:pt x="0" y="375"/>
                    <a:pt x="9" y="402"/>
                  </a:cubicBezTo>
                  <a:cubicBezTo>
                    <a:pt x="23" y="451"/>
                    <a:pt x="54" y="504"/>
                    <a:pt x="94" y="536"/>
                  </a:cubicBezTo>
                  <a:cubicBezTo>
                    <a:pt x="112" y="553"/>
                    <a:pt x="134" y="571"/>
                    <a:pt x="156" y="585"/>
                  </a:cubicBezTo>
                  <a:cubicBezTo>
                    <a:pt x="170" y="589"/>
                    <a:pt x="183" y="598"/>
                    <a:pt x="192" y="602"/>
                  </a:cubicBezTo>
                  <a:cubicBezTo>
                    <a:pt x="205" y="607"/>
                    <a:pt x="219" y="611"/>
                    <a:pt x="232" y="616"/>
                  </a:cubicBezTo>
                  <a:cubicBezTo>
                    <a:pt x="258" y="624"/>
                    <a:pt x="283" y="627"/>
                    <a:pt x="309" y="627"/>
                  </a:cubicBezTo>
                  <a:cubicBezTo>
                    <a:pt x="323" y="627"/>
                    <a:pt x="338" y="626"/>
                    <a:pt x="353" y="625"/>
                  </a:cubicBezTo>
                  <a:cubicBezTo>
                    <a:pt x="361" y="629"/>
                    <a:pt x="366" y="643"/>
                    <a:pt x="375" y="647"/>
                  </a:cubicBezTo>
                  <a:cubicBezTo>
                    <a:pt x="402" y="665"/>
                    <a:pt x="433" y="674"/>
                    <a:pt x="468" y="674"/>
                  </a:cubicBezTo>
                  <a:cubicBezTo>
                    <a:pt x="483" y="678"/>
                    <a:pt x="497" y="680"/>
                    <a:pt x="512" y="680"/>
                  </a:cubicBezTo>
                  <a:cubicBezTo>
                    <a:pt x="531" y="680"/>
                    <a:pt x="549" y="677"/>
                    <a:pt x="567" y="669"/>
                  </a:cubicBezTo>
                  <a:lnTo>
                    <a:pt x="629" y="647"/>
                  </a:lnTo>
                  <a:cubicBezTo>
                    <a:pt x="665" y="625"/>
                    <a:pt x="696" y="593"/>
                    <a:pt x="718" y="558"/>
                  </a:cubicBezTo>
                  <a:cubicBezTo>
                    <a:pt x="727" y="536"/>
                    <a:pt x="736" y="518"/>
                    <a:pt x="740" y="495"/>
                  </a:cubicBezTo>
                  <a:cubicBezTo>
                    <a:pt x="754" y="451"/>
                    <a:pt x="754" y="406"/>
                    <a:pt x="740" y="362"/>
                  </a:cubicBezTo>
                  <a:cubicBezTo>
                    <a:pt x="723" y="304"/>
                    <a:pt x="700" y="246"/>
                    <a:pt x="678" y="188"/>
                  </a:cubicBezTo>
                  <a:cubicBezTo>
                    <a:pt x="669" y="166"/>
                    <a:pt x="660" y="148"/>
                    <a:pt x="651" y="125"/>
                  </a:cubicBezTo>
                  <a:cubicBezTo>
                    <a:pt x="638" y="99"/>
                    <a:pt x="616" y="72"/>
                    <a:pt x="589" y="54"/>
                  </a:cubicBezTo>
                  <a:cubicBezTo>
                    <a:pt x="571" y="41"/>
                    <a:pt x="553" y="32"/>
                    <a:pt x="531" y="23"/>
                  </a:cubicBezTo>
                  <a:cubicBezTo>
                    <a:pt x="504" y="10"/>
                    <a:pt x="468" y="1"/>
                    <a:pt x="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0"/>
            <p:cNvSpPr/>
            <p:nvPr/>
          </p:nvSpPr>
          <p:spPr>
            <a:xfrm>
              <a:off x="3811375" y="2937425"/>
              <a:ext cx="12600" cy="16100"/>
            </a:xfrm>
            <a:custGeom>
              <a:avLst/>
              <a:gdLst/>
              <a:ahLst/>
              <a:cxnLst/>
              <a:rect l="l" t="t" r="r" b="b"/>
              <a:pathLst>
                <a:path w="504" h="644" extrusionOk="0">
                  <a:moveTo>
                    <a:pt x="268" y="0"/>
                  </a:moveTo>
                  <a:cubicBezTo>
                    <a:pt x="262" y="0"/>
                    <a:pt x="256" y="1"/>
                    <a:pt x="250" y="2"/>
                  </a:cubicBezTo>
                  <a:cubicBezTo>
                    <a:pt x="228" y="2"/>
                    <a:pt x="205" y="6"/>
                    <a:pt x="183" y="10"/>
                  </a:cubicBezTo>
                  <a:cubicBezTo>
                    <a:pt x="143" y="19"/>
                    <a:pt x="107" y="42"/>
                    <a:pt x="76" y="73"/>
                  </a:cubicBezTo>
                  <a:lnTo>
                    <a:pt x="36" y="122"/>
                  </a:lnTo>
                  <a:cubicBezTo>
                    <a:pt x="14" y="162"/>
                    <a:pt x="0" y="207"/>
                    <a:pt x="0" y="251"/>
                  </a:cubicBezTo>
                  <a:lnTo>
                    <a:pt x="0" y="389"/>
                  </a:lnTo>
                  <a:cubicBezTo>
                    <a:pt x="0" y="425"/>
                    <a:pt x="5" y="456"/>
                    <a:pt x="23" y="487"/>
                  </a:cubicBezTo>
                  <a:cubicBezTo>
                    <a:pt x="31" y="519"/>
                    <a:pt x="49" y="545"/>
                    <a:pt x="76" y="568"/>
                  </a:cubicBezTo>
                  <a:cubicBezTo>
                    <a:pt x="98" y="594"/>
                    <a:pt x="125" y="608"/>
                    <a:pt x="156" y="621"/>
                  </a:cubicBezTo>
                  <a:cubicBezTo>
                    <a:pt x="183" y="635"/>
                    <a:pt x="219" y="643"/>
                    <a:pt x="250" y="643"/>
                  </a:cubicBezTo>
                  <a:cubicBezTo>
                    <a:pt x="272" y="639"/>
                    <a:pt x="294" y="635"/>
                    <a:pt x="317" y="635"/>
                  </a:cubicBezTo>
                  <a:cubicBezTo>
                    <a:pt x="361" y="621"/>
                    <a:pt x="397" y="599"/>
                    <a:pt x="428" y="568"/>
                  </a:cubicBezTo>
                  <a:cubicBezTo>
                    <a:pt x="442" y="550"/>
                    <a:pt x="455" y="536"/>
                    <a:pt x="468" y="519"/>
                  </a:cubicBezTo>
                  <a:cubicBezTo>
                    <a:pt x="491" y="478"/>
                    <a:pt x="500" y="438"/>
                    <a:pt x="500" y="389"/>
                  </a:cubicBezTo>
                  <a:lnTo>
                    <a:pt x="500" y="251"/>
                  </a:lnTo>
                  <a:cubicBezTo>
                    <a:pt x="504" y="215"/>
                    <a:pt x="495" y="184"/>
                    <a:pt x="482" y="153"/>
                  </a:cubicBezTo>
                  <a:cubicBezTo>
                    <a:pt x="468" y="122"/>
                    <a:pt x="450" y="95"/>
                    <a:pt x="428" y="73"/>
                  </a:cubicBezTo>
                  <a:cubicBezTo>
                    <a:pt x="406" y="51"/>
                    <a:pt x="379" y="33"/>
                    <a:pt x="348" y="19"/>
                  </a:cubicBezTo>
                  <a:cubicBezTo>
                    <a:pt x="322" y="8"/>
                    <a:pt x="297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40"/>
            <p:cNvSpPr/>
            <p:nvPr/>
          </p:nvSpPr>
          <p:spPr>
            <a:xfrm>
              <a:off x="3894275" y="3017300"/>
              <a:ext cx="14400" cy="17925"/>
            </a:xfrm>
            <a:custGeom>
              <a:avLst/>
              <a:gdLst/>
              <a:ahLst/>
              <a:cxnLst/>
              <a:rect l="l" t="t" r="r" b="b"/>
              <a:pathLst>
                <a:path w="576" h="717" extrusionOk="0">
                  <a:moveTo>
                    <a:pt x="302" y="0"/>
                  </a:moveTo>
                  <a:cubicBezTo>
                    <a:pt x="289" y="0"/>
                    <a:pt x="277" y="1"/>
                    <a:pt x="264" y="3"/>
                  </a:cubicBezTo>
                  <a:cubicBezTo>
                    <a:pt x="233" y="7"/>
                    <a:pt x="201" y="16"/>
                    <a:pt x="170" y="34"/>
                  </a:cubicBezTo>
                  <a:lnTo>
                    <a:pt x="121" y="74"/>
                  </a:lnTo>
                  <a:cubicBezTo>
                    <a:pt x="90" y="105"/>
                    <a:pt x="68" y="141"/>
                    <a:pt x="59" y="186"/>
                  </a:cubicBezTo>
                  <a:cubicBezTo>
                    <a:pt x="54" y="208"/>
                    <a:pt x="50" y="230"/>
                    <a:pt x="50" y="252"/>
                  </a:cubicBezTo>
                  <a:lnTo>
                    <a:pt x="50" y="257"/>
                  </a:lnTo>
                  <a:cubicBezTo>
                    <a:pt x="37" y="279"/>
                    <a:pt x="28" y="301"/>
                    <a:pt x="19" y="324"/>
                  </a:cubicBezTo>
                  <a:cubicBezTo>
                    <a:pt x="1" y="373"/>
                    <a:pt x="5" y="431"/>
                    <a:pt x="14" y="480"/>
                  </a:cubicBezTo>
                  <a:cubicBezTo>
                    <a:pt x="23" y="511"/>
                    <a:pt x="37" y="542"/>
                    <a:pt x="54" y="564"/>
                  </a:cubicBezTo>
                  <a:cubicBezTo>
                    <a:pt x="90" y="618"/>
                    <a:pt x="108" y="636"/>
                    <a:pt x="161" y="671"/>
                  </a:cubicBezTo>
                  <a:lnTo>
                    <a:pt x="170" y="680"/>
                  </a:lnTo>
                  <a:cubicBezTo>
                    <a:pt x="224" y="703"/>
                    <a:pt x="224" y="703"/>
                    <a:pt x="273" y="712"/>
                  </a:cubicBezTo>
                  <a:cubicBezTo>
                    <a:pt x="295" y="714"/>
                    <a:pt x="310" y="716"/>
                    <a:pt x="325" y="716"/>
                  </a:cubicBezTo>
                  <a:cubicBezTo>
                    <a:pt x="340" y="716"/>
                    <a:pt x="355" y="714"/>
                    <a:pt x="380" y="707"/>
                  </a:cubicBezTo>
                  <a:cubicBezTo>
                    <a:pt x="424" y="694"/>
                    <a:pt x="464" y="671"/>
                    <a:pt x="496" y="640"/>
                  </a:cubicBezTo>
                  <a:cubicBezTo>
                    <a:pt x="514" y="622"/>
                    <a:pt x="527" y="605"/>
                    <a:pt x="540" y="582"/>
                  </a:cubicBezTo>
                  <a:cubicBezTo>
                    <a:pt x="567" y="533"/>
                    <a:pt x="571" y="502"/>
                    <a:pt x="576" y="444"/>
                  </a:cubicBezTo>
                  <a:cubicBezTo>
                    <a:pt x="576" y="413"/>
                    <a:pt x="571" y="377"/>
                    <a:pt x="554" y="350"/>
                  </a:cubicBezTo>
                  <a:lnTo>
                    <a:pt x="549" y="337"/>
                  </a:lnTo>
                  <a:cubicBezTo>
                    <a:pt x="554" y="319"/>
                    <a:pt x="558" y="301"/>
                    <a:pt x="558" y="279"/>
                  </a:cubicBezTo>
                  <a:cubicBezTo>
                    <a:pt x="558" y="230"/>
                    <a:pt x="540" y="168"/>
                    <a:pt x="514" y="123"/>
                  </a:cubicBezTo>
                  <a:cubicBezTo>
                    <a:pt x="500" y="96"/>
                    <a:pt x="478" y="74"/>
                    <a:pt x="451" y="56"/>
                  </a:cubicBezTo>
                  <a:cubicBezTo>
                    <a:pt x="424" y="34"/>
                    <a:pt x="398" y="16"/>
                    <a:pt x="366" y="12"/>
                  </a:cubicBezTo>
                  <a:cubicBezTo>
                    <a:pt x="344" y="3"/>
                    <a:pt x="323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40"/>
            <p:cNvSpPr/>
            <p:nvPr/>
          </p:nvSpPr>
          <p:spPr>
            <a:xfrm>
              <a:off x="3844250" y="2890425"/>
              <a:ext cx="12625" cy="13725"/>
            </a:xfrm>
            <a:custGeom>
              <a:avLst/>
              <a:gdLst/>
              <a:ahLst/>
              <a:cxnLst/>
              <a:rect l="l" t="t" r="r" b="b"/>
              <a:pathLst>
                <a:path w="505" h="549" extrusionOk="0">
                  <a:moveTo>
                    <a:pt x="250" y="0"/>
                  </a:moveTo>
                  <a:cubicBezTo>
                    <a:pt x="228" y="5"/>
                    <a:pt x="205" y="5"/>
                    <a:pt x="183" y="9"/>
                  </a:cubicBezTo>
                  <a:cubicBezTo>
                    <a:pt x="143" y="23"/>
                    <a:pt x="107" y="45"/>
                    <a:pt x="76" y="72"/>
                  </a:cubicBezTo>
                  <a:lnTo>
                    <a:pt x="36" y="125"/>
                  </a:lnTo>
                  <a:cubicBezTo>
                    <a:pt x="14" y="165"/>
                    <a:pt x="0" y="205"/>
                    <a:pt x="0" y="250"/>
                  </a:cubicBezTo>
                  <a:lnTo>
                    <a:pt x="0" y="299"/>
                  </a:lnTo>
                  <a:cubicBezTo>
                    <a:pt x="0" y="330"/>
                    <a:pt x="9" y="366"/>
                    <a:pt x="23" y="393"/>
                  </a:cubicBezTo>
                  <a:cubicBezTo>
                    <a:pt x="31" y="424"/>
                    <a:pt x="49" y="451"/>
                    <a:pt x="76" y="473"/>
                  </a:cubicBezTo>
                  <a:cubicBezTo>
                    <a:pt x="98" y="500"/>
                    <a:pt x="125" y="517"/>
                    <a:pt x="156" y="526"/>
                  </a:cubicBezTo>
                  <a:cubicBezTo>
                    <a:pt x="183" y="544"/>
                    <a:pt x="219" y="549"/>
                    <a:pt x="250" y="549"/>
                  </a:cubicBezTo>
                  <a:cubicBezTo>
                    <a:pt x="272" y="544"/>
                    <a:pt x="295" y="544"/>
                    <a:pt x="317" y="540"/>
                  </a:cubicBezTo>
                  <a:cubicBezTo>
                    <a:pt x="361" y="526"/>
                    <a:pt x="397" y="504"/>
                    <a:pt x="428" y="473"/>
                  </a:cubicBezTo>
                  <a:lnTo>
                    <a:pt x="468" y="424"/>
                  </a:lnTo>
                  <a:cubicBezTo>
                    <a:pt x="491" y="384"/>
                    <a:pt x="500" y="344"/>
                    <a:pt x="504" y="299"/>
                  </a:cubicBezTo>
                  <a:lnTo>
                    <a:pt x="504" y="250"/>
                  </a:lnTo>
                  <a:cubicBezTo>
                    <a:pt x="504" y="214"/>
                    <a:pt x="495" y="183"/>
                    <a:pt x="482" y="156"/>
                  </a:cubicBezTo>
                  <a:cubicBezTo>
                    <a:pt x="468" y="125"/>
                    <a:pt x="455" y="98"/>
                    <a:pt x="428" y="72"/>
                  </a:cubicBezTo>
                  <a:cubicBezTo>
                    <a:pt x="406" y="49"/>
                    <a:pt x="379" y="32"/>
                    <a:pt x="348" y="23"/>
                  </a:cubicBezTo>
                  <a:cubicBezTo>
                    <a:pt x="317" y="5"/>
                    <a:pt x="28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40"/>
            <p:cNvSpPr/>
            <p:nvPr/>
          </p:nvSpPr>
          <p:spPr>
            <a:xfrm>
              <a:off x="3669275" y="3009075"/>
              <a:ext cx="13850" cy="14900"/>
            </a:xfrm>
            <a:custGeom>
              <a:avLst/>
              <a:gdLst/>
              <a:ahLst/>
              <a:cxnLst/>
              <a:rect l="l" t="t" r="r" b="b"/>
              <a:pathLst>
                <a:path w="554" h="596" extrusionOk="0">
                  <a:moveTo>
                    <a:pt x="299" y="1"/>
                  </a:moveTo>
                  <a:cubicBezTo>
                    <a:pt x="277" y="1"/>
                    <a:pt x="255" y="4"/>
                    <a:pt x="232" y="11"/>
                  </a:cubicBezTo>
                  <a:cubicBezTo>
                    <a:pt x="214" y="20"/>
                    <a:pt x="192" y="29"/>
                    <a:pt x="174" y="38"/>
                  </a:cubicBezTo>
                  <a:cubicBezTo>
                    <a:pt x="139" y="60"/>
                    <a:pt x="107" y="87"/>
                    <a:pt x="85" y="127"/>
                  </a:cubicBezTo>
                  <a:cubicBezTo>
                    <a:pt x="67" y="158"/>
                    <a:pt x="54" y="189"/>
                    <a:pt x="36" y="220"/>
                  </a:cubicBezTo>
                  <a:cubicBezTo>
                    <a:pt x="18" y="247"/>
                    <a:pt x="9" y="278"/>
                    <a:pt x="9" y="314"/>
                  </a:cubicBezTo>
                  <a:cubicBezTo>
                    <a:pt x="0" y="345"/>
                    <a:pt x="0" y="381"/>
                    <a:pt x="14" y="412"/>
                  </a:cubicBezTo>
                  <a:cubicBezTo>
                    <a:pt x="23" y="443"/>
                    <a:pt x="36" y="474"/>
                    <a:pt x="58" y="497"/>
                  </a:cubicBezTo>
                  <a:cubicBezTo>
                    <a:pt x="76" y="523"/>
                    <a:pt x="99" y="546"/>
                    <a:pt x="130" y="564"/>
                  </a:cubicBezTo>
                  <a:cubicBezTo>
                    <a:pt x="148" y="573"/>
                    <a:pt x="170" y="581"/>
                    <a:pt x="188" y="586"/>
                  </a:cubicBezTo>
                  <a:cubicBezTo>
                    <a:pt x="210" y="593"/>
                    <a:pt x="232" y="596"/>
                    <a:pt x="255" y="596"/>
                  </a:cubicBezTo>
                  <a:cubicBezTo>
                    <a:pt x="277" y="596"/>
                    <a:pt x="299" y="593"/>
                    <a:pt x="321" y="586"/>
                  </a:cubicBezTo>
                  <a:cubicBezTo>
                    <a:pt x="339" y="581"/>
                    <a:pt x="362" y="573"/>
                    <a:pt x="379" y="564"/>
                  </a:cubicBezTo>
                  <a:cubicBezTo>
                    <a:pt x="420" y="541"/>
                    <a:pt x="446" y="510"/>
                    <a:pt x="469" y="474"/>
                  </a:cubicBezTo>
                  <a:cubicBezTo>
                    <a:pt x="486" y="443"/>
                    <a:pt x="500" y="408"/>
                    <a:pt x="518" y="376"/>
                  </a:cubicBezTo>
                  <a:cubicBezTo>
                    <a:pt x="535" y="350"/>
                    <a:pt x="544" y="318"/>
                    <a:pt x="549" y="287"/>
                  </a:cubicBezTo>
                  <a:cubicBezTo>
                    <a:pt x="553" y="252"/>
                    <a:pt x="553" y="220"/>
                    <a:pt x="544" y="185"/>
                  </a:cubicBezTo>
                  <a:cubicBezTo>
                    <a:pt x="535" y="153"/>
                    <a:pt x="518" y="127"/>
                    <a:pt x="495" y="100"/>
                  </a:cubicBezTo>
                  <a:cubicBezTo>
                    <a:pt x="477" y="73"/>
                    <a:pt x="455" y="51"/>
                    <a:pt x="428" y="38"/>
                  </a:cubicBezTo>
                  <a:lnTo>
                    <a:pt x="366" y="11"/>
                  </a:lnTo>
                  <a:cubicBezTo>
                    <a:pt x="344" y="4"/>
                    <a:pt x="321" y="1"/>
                    <a:pt x="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0"/>
            <p:cNvSpPr/>
            <p:nvPr/>
          </p:nvSpPr>
          <p:spPr>
            <a:xfrm>
              <a:off x="3627475" y="3025500"/>
              <a:ext cx="16200" cy="12500"/>
            </a:xfrm>
            <a:custGeom>
              <a:avLst/>
              <a:gdLst/>
              <a:ahLst/>
              <a:cxnLst/>
              <a:rect l="l" t="t" r="r" b="b"/>
              <a:pathLst>
                <a:path w="648" h="500" extrusionOk="0">
                  <a:moveTo>
                    <a:pt x="326" y="0"/>
                  </a:moveTo>
                  <a:cubicBezTo>
                    <a:pt x="1" y="0"/>
                    <a:pt x="1" y="499"/>
                    <a:pt x="326" y="499"/>
                  </a:cubicBezTo>
                  <a:cubicBezTo>
                    <a:pt x="647" y="499"/>
                    <a:pt x="647" y="0"/>
                    <a:pt x="3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0"/>
            <p:cNvSpPr/>
            <p:nvPr/>
          </p:nvSpPr>
          <p:spPr>
            <a:xfrm>
              <a:off x="3631825" y="2944875"/>
              <a:ext cx="14625" cy="16950"/>
            </a:xfrm>
            <a:custGeom>
              <a:avLst/>
              <a:gdLst/>
              <a:ahLst/>
              <a:cxnLst/>
              <a:rect l="l" t="t" r="r" b="b"/>
              <a:pathLst>
                <a:path w="585" h="678" extrusionOk="0">
                  <a:moveTo>
                    <a:pt x="289" y="0"/>
                  </a:moveTo>
                  <a:cubicBezTo>
                    <a:pt x="271" y="0"/>
                    <a:pt x="254" y="4"/>
                    <a:pt x="237" y="11"/>
                  </a:cubicBezTo>
                  <a:cubicBezTo>
                    <a:pt x="215" y="20"/>
                    <a:pt x="197" y="24"/>
                    <a:pt x="175" y="33"/>
                  </a:cubicBezTo>
                  <a:cubicBezTo>
                    <a:pt x="139" y="56"/>
                    <a:pt x="108" y="87"/>
                    <a:pt x="85" y="127"/>
                  </a:cubicBezTo>
                  <a:cubicBezTo>
                    <a:pt x="76" y="145"/>
                    <a:pt x="68" y="163"/>
                    <a:pt x="59" y="185"/>
                  </a:cubicBezTo>
                  <a:lnTo>
                    <a:pt x="59" y="189"/>
                  </a:lnTo>
                  <a:lnTo>
                    <a:pt x="50" y="207"/>
                  </a:lnTo>
                  <a:cubicBezTo>
                    <a:pt x="50" y="216"/>
                    <a:pt x="45" y="230"/>
                    <a:pt x="45" y="238"/>
                  </a:cubicBezTo>
                  <a:lnTo>
                    <a:pt x="14" y="359"/>
                  </a:lnTo>
                  <a:cubicBezTo>
                    <a:pt x="1" y="390"/>
                    <a:pt x="1" y="426"/>
                    <a:pt x="10" y="457"/>
                  </a:cubicBezTo>
                  <a:cubicBezTo>
                    <a:pt x="10" y="493"/>
                    <a:pt x="18" y="524"/>
                    <a:pt x="36" y="550"/>
                  </a:cubicBezTo>
                  <a:cubicBezTo>
                    <a:pt x="54" y="582"/>
                    <a:pt x="76" y="604"/>
                    <a:pt x="103" y="622"/>
                  </a:cubicBezTo>
                  <a:cubicBezTo>
                    <a:pt x="125" y="644"/>
                    <a:pt x="157" y="657"/>
                    <a:pt x="188" y="666"/>
                  </a:cubicBezTo>
                  <a:cubicBezTo>
                    <a:pt x="210" y="671"/>
                    <a:pt x="232" y="671"/>
                    <a:pt x="255" y="675"/>
                  </a:cubicBezTo>
                  <a:cubicBezTo>
                    <a:pt x="264" y="675"/>
                    <a:pt x="273" y="671"/>
                    <a:pt x="282" y="671"/>
                  </a:cubicBezTo>
                  <a:cubicBezTo>
                    <a:pt x="291" y="674"/>
                    <a:pt x="303" y="677"/>
                    <a:pt x="317" y="677"/>
                  </a:cubicBezTo>
                  <a:cubicBezTo>
                    <a:pt x="322" y="677"/>
                    <a:pt x="328" y="677"/>
                    <a:pt x="335" y="675"/>
                  </a:cubicBezTo>
                  <a:cubicBezTo>
                    <a:pt x="341" y="676"/>
                    <a:pt x="346" y="676"/>
                    <a:pt x="352" y="676"/>
                  </a:cubicBezTo>
                  <a:cubicBezTo>
                    <a:pt x="379" y="676"/>
                    <a:pt x="407" y="668"/>
                    <a:pt x="429" y="657"/>
                  </a:cubicBezTo>
                  <a:cubicBezTo>
                    <a:pt x="460" y="644"/>
                    <a:pt x="487" y="626"/>
                    <a:pt x="509" y="604"/>
                  </a:cubicBezTo>
                  <a:cubicBezTo>
                    <a:pt x="522" y="586"/>
                    <a:pt x="536" y="568"/>
                    <a:pt x="549" y="555"/>
                  </a:cubicBezTo>
                  <a:cubicBezTo>
                    <a:pt x="571" y="515"/>
                    <a:pt x="585" y="470"/>
                    <a:pt x="585" y="426"/>
                  </a:cubicBezTo>
                  <a:cubicBezTo>
                    <a:pt x="580" y="403"/>
                    <a:pt x="580" y="381"/>
                    <a:pt x="576" y="359"/>
                  </a:cubicBezTo>
                  <a:cubicBezTo>
                    <a:pt x="567" y="337"/>
                    <a:pt x="558" y="314"/>
                    <a:pt x="545" y="296"/>
                  </a:cubicBezTo>
                  <a:cubicBezTo>
                    <a:pt x="553" y="270"/>
                    <a:pt x="553" y="243"/>
                    <a:pt x="549" y="216"/>
                  </a:cubicBezTo>
                  <a:cubicBezTo>
                    <a:pt x="545" y="185"/>
                    <a:pt x="536" y="154"/>
                    <a:pt x="518" y="127"/>
                  </a:cubicBezTo>
                  <a:lnTo>
                    <a:pt x="478" y="74"/>
                  </a:lnTo>
                  <a:cubicBezTo>
                    <a:pt x="455" y="51"/>
                    <a:pt x="429" y="33"/>
                    <a:pt x="397" y="24"/>
                  </a:cubicBezTo>
                  <a:cubicBezTo>
                    <a:pt x="380" y="11"/>
                    <a:pt x="357" y="7"/>
                    <a:pt x="335" y="7"/>
                  </a:cubicBezTo>
                  <a:cubicBezTo>
                    <a:pt x="319" y="3"/>
                    <a:pt x="304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0"/>
            <p:cNvSpPr/>
            <p:nvPr/>
          </p:nvSpPr>
          <p:spPr>
            <a:xfrm>
              <a:off x="3732800" y="2884525"/>
              <a:ext cx="13625" cy="13375"/>
            </a:xfrm>
            <a:custGeom>
              <a:avLst/>
              <a:gdLst/>
              <a:ahLst/>
              <a:cxnLst/>
              <a:rect l="l" t="t" r="r" b="b"/>
              <a:pathLst>
                <a:path w="545" h="535" extrusionOk="0">
                  <a:moveTo>
                    <a:pt x="268" y="0"/>
                  </a:moveTo>
                  <a:lnTo>
                    <a:pt x="201" y="9"/>
                  </a:lnTo>
                  <a:lnTo>
                    <a:pt x="197" y="9"/>
                  </a:lnTo>
                  <a:lnTo>
                    <a:pt x="134" y="36"/>
                  </a:lnTo>
                  <a:lnTo>
                    <a:pt x="81" y="76"/>
                  </a:lnTo>
                  <a:cubicBezTo>
                    <a:pt x="67" y="94"/>
                    <a:pt x="54" y="111"/>
                    <a:pt x="41" y="129"/>
                  </a:cubicBezTo>
                  <a:cubicBezTo>
                    <a:pt x="23" y="161"/>
                    <a:pt x="9" y="192"/>
                    <a:pt x="9" y="223"/>
                  </a:cubicBezTo>
                  <a:cubicBezTo>
                    <a:pt x="0" y="259"/>
                    <a:pt x="5" y="290"/>
                    <a:pt x="14" y="325"/>
                  </a:cubicBezTo>
                  <a:cubicBezTo>
                    <a:pt x="23" y="357"/>
                    <a:pt x="36" y="383"/>
                    <a:pt x="58" y="410"/>
                  </a:cubicBezTo>
                  <a:cubicBezTo>
                    <a:pt x="67" y="419"/>
                    <a:pt x="76" y="424"/>
                    <a:pt x="85" y="432"/>
                  </a:cubicBezTo>
                  <a:cubicBezTo>
                    <a:pt x="94" y="441"/>
                    <a:pt x="103" y="455"/>
                    <a:pt x="107" y="464"/>
                  </a:cubicBezTo>
                  <a:cubicBezTo>
                    <a:pt x="139" y="495"/>
                    <a:pt x="179" y="517"/>
                    <a:pt x="219" y="526"/>
                  </a:cubicBezTo>
                  <a:cubicBezTo>
                    <a:pt x="241" y="531"/>
                    <a:pt x="263" y="535"/>
                    <a:pt x="286" y="535"/>
                  </a:cubicBezTo>
                  <a:cubicBezTo>
                    <a:pt x="330" y="535"/>
                    <a:pt x="375" y="526"/>
                    <a:pt x="411" y="504"/>
                  </a:cubicBezTo>
                  <a:lnTo>
                    <a:pt x="415" y="499"/>
                  </a:lnTo>
                  <a:cubicBezTo>
                    <a:pt x="424" y="495"/>
                    <a:pt x="437" y="486"/>
                    <a:pt x="442" y="481"/>
                  </a:cubicBezTo>
                  <a:cubicBezTo>
                    <a:pt x="442" y="477"/>
                    <a:pt x="460" y="468"/>
                    <a:pt x="464" y="459"/>
                  </a:cubicBezTo>
                  <a:lnTo>
                    <a:pt x="469" y="459"/>
                  </a:lnTo>
                  <a:cubicBezTo>
                    <a:pt x="473" y="455"/>
                    <a:pt x="482" y="441"/>
                    <a:pt x="486" y="432"/>
                  </a:cubicBezTo>
                  <a:lnTo>
                    <a:pt x="509" y="406"/>
                  </a:lnTo>
                  <a:lnTo>
                    <a:pt x="535" y="348"/>
                  </a:lnTo>
                  <a:lnTo>
                    <a:pt x="535" y="343"/>
                  </a:lnTo>
                  <a:lnTo>
                    <a:pt x="544" y="276"/>
                  </a:lnTo>
                  <a:lnTo>
                    <a:pt x="544" y="272"/>
                  </a:lnTo>
                  <a:lnTo>
                    <a:pt x="535" y="205"/>
                  </a:lnTo>
                  <a:lnTo>
                    <a:pt x="535" y="201"/>
                  </a:lnTo>
                  <a:lnTo>
                    <a:pt x="531" y="201"/>
                  </a:lnTo>
                  <a:cubicBezTo>
                    <a:pt x="531" y="192"/>
                    <a:pt x="518" y="169"/>
                    <a:pt x="522" y="169"/>
                  </a:cubicBezTo>
                  <a:cubicBezTo>
                    <a:pt x="518" y="169"/>
                    <a:pt x="513" y="152"/>
                    <a:pt x="509" y="143"/>
                  </a:cubicBezTo>
                  <a:lnTo>
                    <a:pt x="504" y="138"/>
                  </a:lnTo>
                  <a:lnTo>
                    <a:pt x="504" y="134"/>
                  </a:lnTo>
                  <a:cubicBezTo>
                    <a:pt x="500" y="129"/>
                    <a:pt x="469" y="89"/>
                    <a:pt x="464" y="85"/>
                  </a:cubicBezTo>
                  <a:lnTo>
                    <a:pt x="464" y="80"/>
                  </a:lnTo>
                  <a:lnTo>
                    <a:pt x="460" y="80"/>
                  </a:lnTo>
                  <a:cubicBezTo>
                    <a:pt x="442" y="62"/>
                    <a:pt x="424" y="49"/>
                    <a:pt x="406" y="36"/>
                  </a:cubicBezTo>
                  <a:lnTo>
                    <a:pt x="402" y="36"/>
                  </a:lnTo>
                  <a:cubicBezTo>
                    <a:pt x="393" y="31"/>
                    <a:pt x="375" y="22"/>
                    <a:pt x="370" y="22"/>
                  </a:cubicBezTo>
                  <a:cubicBezTo>
                    <a:pt x="366" y="18"/>
                    <a:pt x="353" y="13"/>
                    <a:pt x="339" y="9"/>
                  </a:cubicBezTo>
                  <a:lnTo>
                    <a:pt x="335" y="9"/>
                  </a:lnTo>
                  <a:cubicBezTo>
                    <a:pt x="313" y="4"/>
                    <a:pt x="290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0"/>
            <p:cNvSpPr/>
            <p:nvPr/>
          </p:nvSpPr>
          <p:spPr>
            <a:xfrm>
              <a:off x="3677400" y="2888075"/>
              <a:ext cx="19750" cy="17200"/>
            </a:xfrm>
            <a:custGeom>
              <a:avLst/>
              <a:gdLst/>
              <a:ahLst/>
              <a:cxnLst/>
              <a:rect l="l" t="t" r="r" b="b"/>
              <a:pathLst>
                <a:path w="790" h="688" extrusionOk="0">
                  <a:moveTo>
                    <a:pt x="536" y="1"/>
                  </a:moveTo>
                  <a:cubicBezTo>
                    <a:pt x="491" y="1"/>
                    <a:pt x="447" y="14"/>
                    <a:pt x="411" y="36"/>
                  </a:cubicBezTo>
                  <a:cubicBezTo>
                    <a:pt x="317" y="99"/>
                    <a:pt x="219" y="161"/>
                    <a:pt x="126" y="224"/>
                  </a:cubicBezTo>
                  <a:cubicBezTo>
                    <a:pt x="99" y="237"/>
                    <a:pt x="77" y="259"/>
                    <a:pt x="59" y="286"/>
                  </a:cubicBezTo>
                  <a:cubicBezTo>
                    <a:pt x="37" y="313"/>
                    <a:pt x="19" y="339"/>
                    <a:pt x="14" y="371"/>
                  </a:cubicBezTo>
                  <a:cubicBezTo>
                    <a:pt x="1" y="406"/>
                    <a:pt x="1" y="438"/>
                    <a:pt x="10" y="473"/>
                  </a:cubicBezTo>
                  <a:cubicBezTo>
                    <a:pt x="10" y="504"/>
                    <a:pt x="19" y="536"/>
                    <a:pt x="37" y="567"/>
                  </a:cubicBezTo>
                  <a:cubicBezTo>
                    <a:pt x="72" y="620"/>
                    <a:pt x="121" y="665"/>
                    <a:pt x="188" y="678"/>
                  </a:cubicBezTo>
                  <a:cubicBezTo>
                    <a:pt x="210" y="683"/>
                    <a:pt x="233" y="687"/>
                    <a:pt x="255" y="687"/>
                  </a:cubicBezTo>
                  <a:cubicBezTo>
                    <a:pt x="300" y="687"/>
                    <a:pt x="340" y="678"/>
                    <a:pt x="380" y="656"/>
                  </a:cubicBezTo>
                  <a:cubicBezTo>
                    <a:pt x="473" y="594"/>
                    <a:pt x="567" y="531"/>
                    <a:pt x="661" y="469"/>
                  </a:cubicBezTo>
                  <a:cubicBezTo>
                    <a:pt x="692" y="451"/>
                    <a:pt x="714" y="429"/>
                    <a:pt x="732" y="402"/>
                  </a:cubicBezTo>
                  <a:cubicBezTo>
                    <a:pt x="754" y="380"/>
                    <a:pt x="768" y="348"/>
                    <a:pt x="777" y="317"/>
                  </a:cubicBezTo>
                  <a:cubicBezTo>
                    <a:pt x="785" y="286"/>
                    <a:pt x="790" y="250"/>
                    <a:pt x="781" y="219"/>
                  </a:cubicBezTo>
                  <a:cubicBezTo>
                    <a:pt x="781" y="183"/>
                    <a:pt x="772" y="152"/>
                    <a:pt x="750" y="126"/>
                  </a:cubicBezTo>
                  <a:cubicBezTo>
                    <a:pt x="719" y="72"/>
                    <a:pt x="665" y="23"/>
                    <a:pt x="603" y="10"/>
                  </a:cubicBezTo>
                  <a:cubicBezTo>
                    <a:pt x="580" y="5"/>
                    <a:pt x="558" y="5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0"/>
            <p:cNvSpPr/>
            <p:nvPr/>
          </p:nvSpPr>
          <p:spPr>
            <a:xfrm>
              <a:off x="3605750" y="2891975"/>
              <a:ext cx="13725" cy="15925"/>
            </a:xfrm>
            <a:custGeom>
              <a:avLst/>
              <a:gdLst/>
              <a:ahLst/>
              <a:cxnLst/>
              <a:rect l="l" t="t" r="r" b="b"/>
              <a:pathLst>
                <a:path w="549" h="637" extrusionOk="0">
                  <a:moveTo>
                    <a:pt x="268" y="1"/>
                  </a:moveTo>
                  <a:cubicBezTo>
                    <a:pt x="246" y="5"/>
                    <a:pt x="228" y="5"/>
                    <a:pt x="206" y="10"/>
                  </a:cubicBezTo>
                  <a:cubicBezTo>
                    <a:pt x="161" y="23"/>
                    <a:pt x="125" y="45"/>
                    <a:pt x="94" y="76"/>
                  </a:cubicBezTo>
                  <a:cubicBezTo>
                    <a:pt x="76" y="94"/>
                    <a:pt x="63" y="112"/>
                    <a:pt x="50" y="134"/>
                  </a:cubicBezTo>
                  <a:lnTo>
                    <a:pt x="41" y="143"/>
                  </a:lnTo>
                  <a:lnTo>
                    <a:pt x="41" y="148"/>
                  </a:lnTo>
                  <a:cubicBezTo>
                    <a:pt x="32" y="166"/>
                    <a:pt x="23" y="188"/>
                    <a:pt x="14" y="210"/>
                  </a:cubicBezTo>
                  <a:lnTo>
                    <a:pt x="9" y="219"/>
                  </a:lnTo>
                  <a:cubicBezTo>
                    <a:pt x="5" y="233"/>
                    <a:pt x="5" y="250"/>
                    <a:pt x="5" y="264"/>
                  </a:cubicBezTo>
                  <a:cubicBezTo>
                    <a:pt x="1" y="277"/>
                    <a:pt x="1" y="290"/>
                    <a:pt x="1" y="304"/>
                  </a:cubicBezTo>
                  <a:cubicBezTo>
                    <a:pt x="1" y="335"/>
                    <a:pt x="5" y="362"/>
                    <a:pt x="9" y="389"/>
                  </a:cubicBezTo>
                  <a:cubicBezTo>
                    <a:pt x="14" y="415"/>
                    <a:pt x="32" y="451"/>
                    <a:pt x="41" y="469"/>
                  </a:cubicBezTo>
                  <a:lnTo>
                    <a:pt x="50" y="487"/>
                  </a:lnTo>
                  <a:cubicBezTo>
                    <a:pt x="63" y="504"/>
                    <a:pt x="76" y="522"/>
                    <a:pt x="90" y="540"/>
                  </a:cubicBezTo>
                  <a:lnTo>
                    <a:pt x="94" y="545"/>
                  </a:lnTo>
                  <a:lnTo>
                    <a:pt x="103" y="553"/>
                  </a:lnTo>
                  <a:cubicBezTo>
                    <a:pt x="121" y="567"/>
                    <a:pt x="139" y="585"/>
                    <a:pt x="161" y="598"/>
                  </a:cubicBezTo>
                  <a:lnTo>
                    <a:pt x="170" y="603"/>
                  </a:lnTo>
                  <a:cubicBezTo>
                    <a:pt x="201" y="620"/>
                    <a:pt x="232" y="629"/>
                    <a:pt x="264" y="634"/>
                  </a:cubicBezTo>
                  <a:cubicBezTo>
                    <a:pt x="276" y="636"/>
                    <a:pt x="290" y="637"/>
                    <a:pt x="304" y="637"/>
                  </a:cubicBezTo>
                  <a:cubicBezTo>
                    <a:pt x="324" y="637"/>
                    <a:pt x="343" y="634"/>
                    <a:pt x="362" y="629"/>
                  </a:cubicBezTo>
                  <a:cubicBezTo>
                    <a:pt x="397" y="620"/>
                    <a:pt x="424" y="603"/>
                    <a:pt x="446" y="580"/>
                  </a:cubicBezTo>
                  <a:cubicBezTo>
                    <a:pt x="478" y="567"/>
                    <a:pt x="495" y="540"/>
                    <a:pt x="513" y="513"/>
                  </a:cubicBezTo>
                  <a:lnTo>
                    <a:pt x="540" y="451"/>
                  </a:lnTo>
                  <a:cubicBezTo>
                    <a:pt x="549" y="406"/>
                    <a:pt x="549" y="362"/>
                    <a:pt x="540" y="317"/>
                  </a:cubicBezTo>
                  <a:cubicBezTo>
                    <a:pt x="531" y="304"/>
                    <a:pt x="527" y="286"/>
                    <a:pt x="518" y="273"/>
                  </a:cubicBezTo>
                  <a:cubicBezTo>
                    <a:pt x="518" y="264"/>
                    <a:pt x="522" y="259"/>
                    <a:pt x="522" y="250"/>
                  </a:cubicBezTo>
                  <a:cubicBezTo>
                    <a:pt x="522" y="215"/>
                    <a:pt x="513" y="183"/>
                    <a:pt x="500" y="157"/>
                  </a:cubicBezTo>
                  <a:cubicBezTo>
                    <a:pt x="491" y="126"/>
                    <a:pt x="473" y="99"/>
                    <a:pt x="446" y="76"/>
                  </a:cubicBezTo>
                  <a:cubicBezTo>
                    <a:pt x="428" y="63"/>
                    <a:pt x="415" y="50"/>
                    <a:pt x="397" y="36"/>
                  </a:cubicBezTo>
                  <a:cubicBezTo>
                    <a:pt x="357" y="14"/>
                    <a:pt x="317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4" name="Google Shape;5314;p40"/>
          <p:cNvGrpSpPr/>
          <p:nvPr/>
        </p:nvGrpSpPr>
        <p:grpSpPr>
          <a:xfrm>
            <a:off x="8532440" y="3723878"/>
            <a:ext cx="719067" cy="1240164"/>
            <a:chOff x="4839800" y="2223200"/>
            <a:chExt cx="237175" cy="409025"/>
          </a:xfrm>
        </p:grpSpPr>
        <p:sp>
          <p:nvSpPr>
            <p:cNvPr id="5315" name="Google Shape;5315;p40"/>
            <p:cNvSpPr/>
            <p:nvPr/>
          </p:nvSpPr>
          <p:spPr>
            <a:xfrm>
              <a:off x="4841675" y="2223200"/>
              <a:ext cx="210225" cy="296875"/>
            </a:xfrm>
            <a:custGeom>
              <a:avLst/>
              <a:gdLst/>
              <a:ahLst/>
              <a:cxnLst/>
              <a:rect l="l" t="t" r="r" b="b"/>
              <a:pathLst>
                <a:path w="8409" h="11875" extrusionOk="0">
                  <a:moveTo>
                    <a:pt x="7739" y="0"/>
                  </a:moveTo>
                  <a:cubicBezTo>
                    <a:pt x="6350" y="0"/>
                    <a:pt x="4940" y="76"/>
                    <a:pt x="3639" y="571"/>
                  </a:cubicBezTo>
                  <a:cubicBezTo>
                    <a:pt x="2319" y="1075"/>
                    <a:pt x="1124" y="1993"/>
                    <a:pt x="580" y="3330"/>
                  </a:cubicBezTo>
                  <a:cubicBezTo>
                    <a:pt x="1" y="4761"/>
                    <a:pt x="282" y="6379"/>
                    <a:pt x="866" y="7761"/>
                  </a:cubicBezTo>
                  <a:cubicBezTo>
                    <a:pt x="1454" y="9166"/>
                    <a:pt x="2355" y="10628"/>
                    <a:pt x="3768" y="11314"/>
                  </a:cubicBezTo>
                  <a:cubicBezTo>
                    <a:pt x="4629" y="11733"/>
                    <a:pt x="5546" y="11875"/>
                    <a:pt x="6475" y="11875"/>
                  </a:cubicBezTo>
                  <a:cubicBezTo>
                    <a:pt x="7119" y="11875"/>
                    <a:pt x="7768" y="11807"/>
                    <a:pt x="8408" y="11715"/>
                  </a:cubicBezTo>
                  <a:lnTo>
                    <a:pt x="8408" y="11252"/>
                  </a:lnTo>
                  <a:cubicBezTo>
                    <a:pt x="7772" y="11347"/>
                    <a:pt x="7130" y="11419"/>
                    <a:pt x="6491" y="11419"/>
                  </a:cubicBezTo>
                  <a:cubicBezTo>
                    <a:pt x="5810" y="11419"/>
                    <a:pt x="5135" y="11337"/>
                    <a:pt x="4477" y="11114"/>
                  </a:cubicBezTo>
                  <a:cubicBezTo>
                    <a:pt x="3046" y="10623"/>
                    <a:pt x="2159" y="9393"/>
                    <a:pt x="1512" y="8087"/>
                  </a:cubicBezTo>
                  <a:cubicBezTo>
                    <a:pt x="892" y="6825"/>
                    <a:pt x="487" y="5318"/>
                    <a:pt x="861" y="3923"/>
                  </a:cubicBezTo>
                  <a:cubicBezTo>
                    <a:pt x="1222" y="2604"/>
                    <a:pt x="2274" y="1663"/>
                    <a:pt x="3491" y="1124"/>
                  </a:cubicBezTo>
                  <a:cubicBezTo>
                    <a:pt x="4790" y="546"/>
                    <a:pt x="6230" y="457"/>
                    <a:pt x="7644" y="457"/>
                  </a:cubicBezTo>
                  <a:cubicBezTo>
                    <a:pt x="7900" y="457"/>
                    <a:pt x="8155" y="460"/>
                    <a:pt x="8408" y="464"/>
                  </a:cubicBezTo>
                  <a:lnTo>
                    <a:pt x="8408" y="5"/>
                  </a:lnTo>
                  <a:cubicBezTo>
                    <a:pt x="8186" y="2"/>
                    <a:pt x="7963" y="0"/>
                    <a:pt x="7739" y="0"/>
                  </a:cubicBez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40"/>
            <p:cNvSpPr/>
            <p:nvPr/>
          </p:nvSpPr>
          <p:spPr>
            <a:xfrm>
              <a:off x="4872775" y="2245125"/>
              <a:ext cx="179125" cy="246125"/>
            </a:xfrm>
            <a:custGeom>
              <a:avLst/>
              <a:gdLst/>
              <a:ahLst/>
              <a:cxnLst/>
              <a:rect l="l" t="t" r="r" b="b"/>
              <a:pathLst>
                <a:path w="7165" h="9845" extrusionOk="0">
                  <a:moveTo>
                    <a:pt x="5786" y="1"/>
                  </a:moveTo>
                  <a:cubicBezTo>
                    <a:pt x="4842" y="1"/>
                    <a:pt x="3901" y="87"/>
                    <a:pt x="3005" y="398"/>
                  </a:cubicBezTo>
                  <a:cubicBezTo>
                    <a:pt x="1882" y="790"/>
                    <a:pt x="830" y="1602"/>
                    <a:pt x="339" y="2707"/>
                  </a:cubicBezTo>
                  <a:cubicBezTo>
                    <a:pt x="76" y="3291"/>
                    <a:pt x="1" y="3911"/>
                    <a:pt x="99" y="4544"/>
                  </a:cubicBezTo>
                  <a:cubicBezTo>
                    <a:pt x="215" y="5262"/>
                    <a:pt x="549" y="5930"/>
                    <a:pt x="892" y="6563"/>
                  </a:cubicBezTo>
                  <a:cubicBezTo>
                    <a:pt x="1503" y="7669"/>
                    <a:pt x="2274" y="8783"/>
                    <a:pt x="3420" y="9385"/>
                  </a:cubicBezTo>
                  <a:cubicBezTo>
                    <a:pt x="4067" y="9722"/>
                    <a:pt x="4757" y="9845"/>
                    <a:pt x="5457" y="9845"/>
                  </a:cubicBezTo>
                  <a:cubicBezTo>
                    <a:pt x="6025" y="9845"/>
                    <a:pt x="6600" y="9764"/>
                    <a:pt x="7164" y="9653"/>
                  </a:cubicBezTo>
                  <a:lnTo>
                    <a:pt x="7164" y="9189"/>
                  </a:lnTo>
                  <a:cubicBezTo>
                    <a:pt x="6608" y="9306"/>
                    <a:pt x="6042" y="9394"/>
                    <a:pt x="5481" y="9394"/>
                  </a:cubicBezTo>
                  <a:cubicBezTo>
                    <a:pt x="4994" y="9394"/>
                    <a:pt x="4512" y="9328"/>
                    <a:pt x="4044" y="9158"/>
                  </a:cubicBezTo>
                  <a:cubicBezTo>
                    <a:pt x="2912" y="8748"/>
                    <a:pt x="2123" y="7745"/>
                    <a:pt x="1530" y="6746"/>
                  </a:cubicBezTo>
                  <a:cubicBezTo>
                    <a:pt x="906" y="5694"/>
                    <a:pt x="246" y="4459"/>
                    <a:pt x="634" y="3211"/>
                  </a:cubicBezTo>
                  <a:cubicBezTo>
                    <a:pt x="964" y="2159"/>
                    <a:pt x="1891" y="1348"/>
                    <a:pt x="2885" y="933"/>
                  </a:cubicBezTo>
                  <a:cubicBezTo>
                    <a:pt x="3793" y="556"/>
                    <a:pt x="4775" y="456"/>
                    <a:pt x="5759" y="456"/>
                  </a:cubicBezTo>
                  <a:cubicBezTo>
                    <a:pt x="6230" y="456"/>
                    <a:pt x="6700" y="479"/>
                    <a:pt x="7164" y="505"/>
                  </a:cubicBezTo>
                  <a:lnTo>
                    <a:pt x="7164" y="46"/>
                  </a:lnTo>
                  <a:cubicBezTo>
                    <a:pt x="6708" y="21"/>
                    <a:pt x="6247" y="1"/>
                    <a:pt x="5786" y="1"/>
                  </a:cubicBez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40"/>
            <p:cNvSpPr/>
            <p:nvPr/>
          </p:nvSpPr>
          <p:spPr>
            <a:xfrm>
              <a:off x="4907550" y="2278475"/>
              <a:ext cx="144350" cy="174675"/>
            </a:xfrm>
            <a:custGeom>
              <a:avLst/>
              <a:gdLst/>
              <a:ahLst/>
              <a:cxnLst/>
              <a:rect l="l" t="t" r="r" b="b"/>
              <a:pathLst>
                <a:path w="5774" h="6987" extrusionOk="0">
                  <a:moveTo>
                    <a:pt x="5773" y="0"/>
                  </a:moveTo>
                  <a:cubicBezTo>
                    <a:pt x="4690" y="58"/>
                    <a:pt x="3607" y="174"/>
                    <a:pt x="2537" y="348"/>
                  </a:cubicBezTo>
                  <a:cubicBezTo>
                    <a:pt x="1677" y="486"/>
                    <a:pt x="709" y="754"/>
                    <a:pt x="362" y="1641"/>
                  </a:cubicBezTo>
                  <a:cubicBezTo>
                    <a:pt x="0" y="2559"/>
                    <a:pt x="477" y="3674"/>
                    <a:pt x="1008" y="4427"/>
                  </a:cubicBezTo>
                  <a:cubicBezTo>
                    <a:pt x="1298" y="4828"/>
                    <a:pt x="1632" y="5198"/>
                    <a:pt x="1989" y="5537"/>
                  </a:cubicBezTo>
                  <a:cubicBezTo>
                    <a:pt x="2359" y="5885"/>
                    <a:pt x="2751" y="6232"/>
                    <a:pt x="3174" y="6518"/>
                  </a:cubicBezTo>
                  <a:cubicBezTo>
                    <a:pt x="3688" y="6865"/>
                    <a:pt x="4246" y="6987"/>
                    <a:pt x="4817" y="6987"/>
                  </a:cubicBezTo>
                  <a:cubicBezTo>
                    <a:pt x="5134" y="6987"/>
                    <a:pt x="5454" y="6949"/>
                    <a:pt x="5773" y="6892"/>
                  </a:cubicBezTo>
                  <a:lnTo>
                    <a:pt x="5773" y="6277"/>
                  </a:lnTo>
                  <a:cubicBezTo>
                    <a:pt x="5455" y="6343"/>
                    <a:pt x="5129" y="6392"/>
                    <a:pt x="4808" y="6392"/>
                  </a:cubicBezTo>
                  <a:cubicBezTo>
                    <a:pt x="4438" y="6392"/>
                    <a:pt x="4075" y="6327"/>
                    <a:pt x="3741" y="6148"/>
                  </a:cubicBezTo>
                  <a:cubicBezTo>
                    <a:pt x="3339" y="5929"/>
                    <a:pt x="2987" y="5613"/>
                    <a:pt x="2648" y="5310"/>
                  </a:cubicBezTo>
                  <a:cubicBezTo>
                    <a:pt x="2327" y="5024"/>
                    <a:pt x="2024" y="4721"/>
                    <a:pt x="1748" y="4391"/>
                  </a:cubicBezTo>
                  <a:cubicBezTo>
                    <a:pt x="1249" y="3785"/>
                    <a:pt x="763" y="2929"/>
                    <a:pt x="865" y="2113"/>
                  </a:cubicBezTo>
                  <a:cubicBezTo>
                    <a:pt x="977" y="1289"/>
                    <a:pt x="1882" y="1075"/>
                    <a:pt x="2573" y="959"/>
                  </a:cubicBezTo>
                  <a:cubicBezTo>
                    <a:pt x="3629" y="776"/>
                    <a:pt x="4704" y="669"/>
                    <a:pt x="5773" y="611"/>
                  </a:cubicBezTo>
                  <a:lnTo>
                    <a:pt x="5773" y="0"/>
                  </a:ln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40"/>
            <p:cNvSpPr/>
            <p:nvPr/>
          </p:nvSpPr>
          <p:spPr>
            <a:xfrm>
              <a:off x="4973625" y="2319150"/>
              <a:ext cx="78275" cy="86125"/>
            </a:xfrm>
            <a:custGeom>
              <a:avLst/>
              <a:gdLst/>
              <a:ahLst/>
              <a:cxnLst/>
              <a:rect l="l" t="t" r="r" b="b"/>
              <a:pathLst>
                <a:path w="3131" h="3445" extrusionOk="0">
                  <a:moveTo>
                    <a:pt x="3130" y="0"/>
                  </a:moveTo>
                  <a:cubicBezTo>
                    <a:pt x="2582" y="76"/>
                    <a:pt x="2034" y="139"/>
                    <a:pt x="1490" y="228"/>
                  </a:cubicBezTo>
                  <a:cubicBezTo>
                    <a:pt x="1044" y="304"/>
                    <a:pt x="554" y="468"/>
                    <a:pt x="313" y="879"/>
                  </a:cubicBezTo>
                  <a:cubicBezTo>
                    <a:pt x="1" y="1400"/>
                    <a:pt x="228" y="2051"/>
                    <a:pt x="523" y="2524"/>
                  </a:cubicBezTo>
                  <a:cubicBezTo>
                    <a:pt x="817" y="2987"/>
                    <a:pt x="1285" y="3290"/>
                    <a:pt x="1820" y="3397"/>
                  </a:cubicBezTo>
                  <a:cubicBezTo>
                    <a:pt x="1992" y="3430"/>
                    <a:pt x="2164" y="3444"/>
                    <a:pt x="2336" y="3444"/>
                  </a:cubicBezTo>
                  <a:cubicBezTo>
                    <a:pt x="2602" y="3444"/>
                    <a:pt x="2867" y="3410"/>
                    <a:pt x="3130" y="3362"/>
                  </a:cubicBezTo>
                  <a:lnTo>
                    <a:pt x="3130" y="2586"/>
                  </a:lnTo>
                  <a:cubicBezTo>
                    <a:pt x="2871" y="2642"/>
                    <a:pt x="2596" y="2687"/>
                    <a:pt x="2332" y="2687"/>
                  </a:cubicBezTo>
                  <a:cubicBezTo>
                    <a:pt x="1924" y="2687"/>
                    <a:pt x="1540" y="2581"/>
                    <a:pt x="1267" y="2252"/>
                  </a:cubicBezTo>
                  <a:cubicBezTo>
                    <a:pt x="1075" y="2024"/>
                    <a:pt x="817" y="1534"/>
                    <a:pt x="973" y="1266"/>
                  </a:cubicBezTo>
                  <a:lnTo>
                    <a:pt x="1053" y="1177"/>
                  </a:lnTo>
                  <a:cubicBezTo>
                    <a:pt x="1120" y="1128"/>
                    <a:pt x="1196" y="1093"/>
                    <a:pt x="1236" y="1079"/>
                  </a:cubicBezTo>
                  <a:cubicBezTo>
                    <a:pt x="1401" y="1017"/>
                    <a:pt x="1579" y="986"/>
                    <a:pt x="1757" y="959"/>
                  </a:cubicBezTo>
                  <a:cubicBezTo>
                    <a:pt x="2212" y="892"/>
                    <a:pt x="2671" y="830"/>
                    <a:pt x="3130" y="767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40"/>
            <p:cNvSpPr/>
            <p:nvPr/>
          </p:nvSpPr>
          <p:spPr>
            <a:xfrm>
              <a:off x="4839800" y="2507150"/>
              <a:ext cx="38025" cy="32175"/>
            </a:xfrm>
            <a:custGeom>
              <a:avLst/>
              <a:gdLst/>
              <a:ahLst/>
              <a:cxnLst/>
              <a:rect l="l" t="t" r="r" b="b"/>
              <a:pathLst>
                <a:path w="1521" h="1287" extrusionOk="0">
                  <a:moveTo>
                    <a:pt x="285" y="1"/>
                  </a:moveTo>
                  <a:cubicBezTo>
                    <a:pt x="241" y="23"/>
                    <a:pt x="196" y="54"/>
                    <a:pt x="161" y="99"/>
                  </a:cubicBezTo>
                  <a:cubicBezTo>
                    <a:pt x="14" y="273"/>
                    <a:pt x="0" y="558"/>
                    <a:pt x="187" y="718"/>
                  </a:cubicBezTo>
                  <a:cubicBezTo>
                    <a:pt x="406" y="901"/>
                    <a:pt x="633" y="1071"/>
                    <a:pt x="869" y="1231"/>
                  </a:cubicBezTo>
                  <a:cubicBezTo>
                    <a:pt x="926" y="1269"/>
                    <a:pt x="993" y="1287"/>
                    <a:pt x="1062" y="1287"/>
                  </a:cubicBezTo>
                  <a:cubicBezTo>
                    <a:pt x="1225" y="1287"/>
                    <a:pt x="1396" y="1190"/>
                    <a:pt x="1462" y="1048"/>
                  </a:cubicBezTo>
                  <a:cubicBezTo>
                    <a:pt x="1511" y="941"/>
                    <a:pt x="1520" y="834"/>
                    <a:pt x="1494" y="741"/>
                  </a:cubicBezTo>
                  <a:cubicBezTo>
                    <a:pt x="1097" y="500"/>
                    <a:pt x="696" y="264"/>
                    <a:pt x="299" y="14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40"/>
            <p:cNvSpPr/>
            <p:nvPr/>
          </p:nvSpPr>
          <p:spPr>
            <a:xfrm>
              <a:off x="4894175" y="2499125"/>
              <a:ext cx="43925" cy="34125"/>
            </a:xfrm>
            <a:custGeom>
              <a:avLst/>
              <a:gdLst/>
              <a:ahLst/>
              <a:cxnLst/>
              <a:rect l="l" t="t" r="r" b="b"/>
              <a:pathLst>
                <a:path w="1757" h="1365" extrusionOk="0">
                  <a:moveTo>
                    <a:pt x="415" y="1"/>
                  </a:moveTo>
                  <a:cubicBezTo>
                    <a:pt x="268" y="19"/>
                    <a:pt x="125" y="108"/>
                    <a:pt x="59" y="237"/>
                  </a:cubicBezTo>
                  <a:cubicBezTo>
                    <a:pt x="9" y="326"/>
                    <a:pt x="1" y="415"/>
                    <a:pt x="14" y="505"/>
                  </a:cubicBezTo>
                  <a:cubicBezTo>
                    <a:pt x="504" y="785"/>
                    <a:pt x="995" y="1066"/>
                    <a:pt x="1476" y="1365"/>
                  </a:cubicBezTo>
                  <a:cubicBezTo>
                    <a:pt x="1552" y="1320"/>
                    <a:pt x="1619" y="1258"/>
                    <a:pt x="1654" y="1187"/>
                  </a:cubicBezTo>
                  <a:cubicBezTo>
                    <a:pt x="1757" y="995"/>
                    <a:pt x="1695" y="803"/>
                    <a:pt x="1556" y="665"/>
                  </a:cubicBezTo>
                  <a:cubicBezTo>
                    <a:pt x="1182" y="433"/>
                    <a:pt x="807" y="206"/>
                    <a:pt x="415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40"/>
            <p:cNvSpPr/>
            <p:nvPr/>
          </p:nvSpPr>
          <p:spPr>
            <a:xfrm>
              <a:off x="4898200" y="2455450"/>
              <a:ext cx="40575" cy="31325"/>
            </a:xfrm>
            <a:custGeom>
              <a:avLst/>
              <a:gdLst/>
              <a:ahLst/>
              <a:cxnLst/>
              <a:rect l="l" t="t" r="r" b="b"/>
              <a:pathLst>
                <a:path w="1623" h="1253" extrusionOk="0">
                  <a:moveTo>
                    <a:pt x="379" y="0"/>
                  </a:moveTo>
                  <a:cubicBezTo>
                    <a:pt x="245" y="18"/>
                    <a:pt x="120" y="89"/>
                    <a:pt x="58" y="223"/>
                  </a:cubicBezTo>
                  <a:cubicBezTo>
                    <a:pt x="4" y="330"/>
                    <a:pt x="0" y="459"/>
                    <a:pt x="36" y="571"/>
                  </a:cubicBezTo>
                  <a:cubicBezTo>
                    <a:pt x="441" y="803"/>
                    <a:pt x="847" y="1030"/>
                    <a:pt x="1262" y="1253"/>
                  </a:cubicBezTo>
                  <a:cubicBezTo>
                    <a:pt x="1386" y="1222"/>
                    <a:pt x="1498" y="1142"/>
                    <a:pt x="1551" y="1030"/>
                  </a:cubicBezTo>
                  <a:cubicBezTo>
                    <a:pt x="1623" y="879"/>
                    <a:pt x="1609" y="722"/>
                    <a:pt x="1529" y="598"/>
                  </a:cubicBezTo>
                  <a:cubicBezTo>
                    <a:pt x="1404" y="522"/>
                    <a:pt x="1284" y="451"/>
                    <a:pt x="1159" y="384"/>
                  </a:cubicBezTo>
                  <a:cubicBezTo>
                    <a:pt x="909" y="246"/>
                    <a:pt x="651" y="107"/>
                    <a:pt x="37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40"/>
            <p:cNvSpPr/>
            <p:nvPr/>
          </p:nvSpPr>
          <p:spPr>
            <a:xfrm>
              <a:off x="4960700" y="2500700"/>
              <a:ext cx="44400" cy="34675"/>
            </a:xfrm>
            <a:custGeom>
              <a:avLst/>
              <a:gdLst/>
              <a:ahLst/>
              <a:cxnLst/>
              <a:rect l="l" t="t" r="r" b="b"/>
              <a:pathLst>
                <a:path w="1776" h="1387" extrusionOk="0">
                  <a:moveTo>
                    <a:pt x="259" y="0"/>
                  </a:moveTo>
                  <a:cubicBezTo>
                    <a:pt x="210" y="22"/>
                    <a:pt x="166" y="54"/>
                    <a:pt x="126" y="94"/>
                  </a:cubicBezTo>
                  <a:cubicBezTo>
                    <a:pt x="41" y="187"/>
                    <a:pt x="1" y="326"/>
                    <a:pt x="19" y="455"/>
                  </a:cubicBezTo>
                  <a:cubicBezTo>
                    <a:pt x="500" y="776"/>
                    <a:pt x="986" y="1083"/>
                    <a:pt x="1476" y="1387"/>
                  </a:cubicBezTo>
                  <a:cubicBezTo>
                    <a:pt x="1575" y="1351"/>
                    <a:pt x="1659" y="1280"/>
                    <a:pt x="1708" y="1186"/>
                  </a:cubicBezTo>
                  <a:cubicBezTo>
                    <a:pt x="1775" y="1066"/>
                    <a:pt x="1771" y="932"/>
                    <a:pt x="1722" y="816"/>
                  </a:cubicBezTo>
                  <a:cubicBezTo>
                    <a:pt x="1240" y="531"/>
                    <a:pt x="768" y="228"/>
                    <a:pt x="25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40"/>
            <p:cNvSpPr/>
            <p:nvPr/>
          </p:nvSpPr>
          <p:spPr>
            <a:xfrm>
              <a:off x="4909325" y="2558650"/>
              <a:ext cx="44500" cy="32675"/>
            </a:xfrm>
            <a:custGeom>
              <a:avLst/>
              <a:gdLst/>
              <a:ahLst/>
              <a:cxnLst/>
              <a:rect l="l" t="t" r="r" b="b"/>
              <a:pathLst>
                <a:path w="1780" h="1307" extrusionOk="0">
                  <a:moveTo>
                    <a:pt x="277" y="0"/>
                  </a:moveTo>
                  <a:cubicBezTo>
                    <a:pt x="184" y="40"/>
                    <a:pt x="99" y="112"/>
                    <a:pt x="54" y="196"/>
                  </a:cubicBezTo>
                  <a:cubicBezTo>
                    <a:pt x="14" y="268"/>
                    <a:pt x="1" y="344"/>
                    <a:pt x="5" y="410"/>
                  </a:cubicBezTo>
                  <a:cubicBezTo>
                    <a:pt x="433" y="771"/>
                    <a:pt x="941" y="1035"/>
                    <a:pt x="1432" y="1306"/>
                  </a:cubicBezTo>
                  <a:cubicBezTo>
                    <a:pt x="1441" y="1302"/>
                    <a:pt x="1450" y="1302"/>
                    <a:pt x="1459" y="1302"/>
                  </a:cubicBezTo>
                  <a:cubicBezTo>
                    <a:pt x="1646" y="1253"/>
                    <a:pt x="1780" y="1048"/>
                    <a:pt x="1766" y="856"/>
                  </a:cubicBezTo>
                  <a:cubicBezTo>
                    <a:pt x="1262" y="584"/>
                    <a:pt x="754" y="317"/>
                    <a:pt x="277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40"/>
            <p:cNvSpPr/>
            <p:nvPr/>
          </p:nvSpPr>
          <p:spPr>
            <a:xfrm>
              <a:off x="4958250" y="2544925"/>
              <a:ext cx="48500" cy="34150"/>
            </a:xfrm>
            <a:custGeom>
              <a:avLst/>
              <a:gdLst/>
              <a:ahLst/>
              <a:cxnLst/>
              <a:rect l="l" t="t" r="r" b="b"/>
              <a:pathLst>
                <a:path w="1940" h="1366" extrusionOk="0">
                  <a:moveTo>
                    <a:pt x="259" y="1"/>
                  </a:moveTo>
                  <a:cubicBezTo>
                    <a:pt x="170" y="46"/>
                    <a:pt x="94" y="108"/>
                    <a:pt x="50" y="193"/>
                  </a:cubicBezTo>
                  <a:cubicBezTo>
                    <a:pt x="19" y="251"/>
                    <a:pt x="5" y="304"/>
                    <a:pt x="1" y="358"/>
                  </a:cubicBezTo>
                  <a:cubicBezTo>
                    <a:pt x="589" y="643"/>
                    <a:pt x="1133" y="1008"/>
                    <a:pt x="1704" y="1329"/>
                  </a:cubicBezTo>
                  <a:cubicBezTo>
                    <a:pt x="1717" y="1338"/>
                    <a:pt x="1730" y="1352"/>
                    <a:pt x="1744" y="1365"/>
                  </a:cubicBezTo>
                  <a:cubicBezTo>
                    <a:pt x="1788" y="1329"/>
                    <a:pt x="1829" y="1285"/>
                    <a:pt x="1855" y="1231"/>
                  </a:cubicBezTo>
                  <a:cubicBezTo>
                    <a:pt x="1940" y="1071"/>
                    <a:pt x="1913" y="897"/>
                    <a:pt x="1811" y="768"/>
                  </a:cubicBezTo>
                  <a:cubicBezTo>
                    <a:pt x="1316" y="474"/>
                    <a:pt x="812" y="193"/>
                    <a:pt x="264" y="5"/>
                  </a:cubicBezTo>
                  <a:lnTo>
                    <a:pt x="259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40"/>
            <p:cNvSpPr/>
            <p:nvPr/>
          </p:nvSpPr>
          <p:spPr>
            <a:xfrm>
              <a:off x="4950350" y="2440925"/>
              <a:ext cx="39125" cy="30475"/>
            </a:xfrm>
            <a:custGeom>
              <a:avLst/>
              <a:gdLst/>
              <a:ahLst/>
              <a:cxnLst/>
              <a:rect l="l" t="t" r="r" b="b"/>
              <a:pathLst>
                <a:path w="1565" h="1219" extrusionOk="0">
                  <a:moveTo>
                    <a:pt x="339" y="1"/>
                  </a:moveTo>
                  <a:cubicBezTo>
                    <a:pt x="209" y="1"/>
                    <a:pt x="81" y="52"/>
                    <a:pt x="0" y="158"/>
                  </a:cubicBezTo>
                  <a:cubicBezTo>
                    <a:pt x="303" y="341"/>
                    <a:pt x="589" y="555"/>
                    <a:pt x="865" y="773"/>
                  </a:cubicBezTo>
                  <a:cubicBezTo>
                    <a:pt x="1052" y="920"/>
                    <a:pt x="1235" y="1067"/>
                    <a:pt x="1418" y="1219"/>
                  </a:cubicBezTo>
                  <a:cubicBezTo>
                    <a:pt x="1565" y="1036"/>
                    <a:pt x="1561" y="777"/>
                    <a:pt x="1387" y="613"/>
                  </a:cubicBezTo>
                  <a:cubicBezTo>
                    <a:pt x="1142" y="376"/>
                    <a:pt x="856" y="180"/>
                    <a:pt x="549" y="46"/>
                  </a:cubicBezTo>
                  <a:cubicBezTo>
                    <a:pt x="484" y="16"/>
                    <a:pt x="411" y="1"/>
                    <a:pt x="339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40"/>
            <p:cNvSpPr/>
            <p:nvPr/>
          </p:nvSpPr>
          <p:spPr>
            <a:xfrm>
              <a:off x="5023225" y="2540375"/>
              <a:ext cx="53750" cy="39250"/>
            </a:xfrm>
            <a:custGeom>
              <a:avLst/>
              <a:gdLst/>
              <a:ahLst/>
              <a:cxnLst/>
              <a:rect l="l" t="t" r="r" b="b"/>
              <a:pathLst>
                <a:path w="2150" h="1570" extrusionOk="0">
                  <a:moveTo>
                    <a:pt x="326" y="0"/>
                  </a:moveTo>
                  <a:cubicBezTo>
                    <a:pt x="241" y="40"/>
                    <a:pt x="161" y="107"/>
                    <a:pt x="117" y="192"/>
                  </a:cubicBezTo>
                  <a:cubicBezTo>
                    <a:pt x="1" y="410"/>
                    <a:pt x="99" y="660"/>
                    <a:pt x="299" y="785"/>
                  </a:cubicBezTo>
                  <a:cubicBezTo>
                    <a:pt x="696" y="1030"/>
                    <a:pt x="1097" y="1275"/>
                    <a:pt x="1494" y="1516"/>
                  </a:cubicBezTo>
                  <a:cubicBezTo>
                    <a:pt x="1553" y="1553"/>
                    <a:pt x="1620" y="1569"/>
                    <a:pt x="1687" y="1569"/>
                  </a:cubicBezTo>
                  <a:cubicBezTo>
                    <a:pt x="1848" y="1569"/>
                    <a:pt x="2012" y="1474"/>
                    <a:pt x="2087" y="1333"/>
                  </a:cubicBezTo>
                  <a:cubicBezTo>
                    <a:pt x="2140" y="1226"/>
                    <a:pt x="2149" y="1115"/>
                    <a:pt x="2118" y="1012"/>
                  </a:cubicBezTo>
                  <a:cubicBezTo>
                    <a:pt x="1525" y="669"/>
                    <a:pt x="937" y="317"/>
                    <a:pt x="326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40"/>
            <p:cNvSpPr/>
            <p:nvPr/>
          </p:nvSpPr>
          <p:spPr>
            <a:xfrm>
              <a:off x="5015650" y="2492000"/>
              <a:ext cx="32900" cy="27100"/>
            </a:xfrm>
            <a:custGeom>
              <a:avLst/>
              <a:gdLst/>
              <a:ahLst/>
              <a:cxnLst/>
              <a:rect l="l" t="t" r="r" b="b"/>
              <a:pathLst>
                <a:path w="1316" h="1084" extrusionOk="0">
                  <a:moveTo>
                    <a:pt x="268" y="0"/>
                  </a:moveTo>
                  <a:cubicBezTo>
                    <a:pt x="157" y="36"/>
                    <a:pt x="59" y="112"/>
                    <a:pt x="10" y="214"/>
                  </a:cubicBezTo>
                  <a:cubicBezTo>
                    <a:pt x="5" y="223"/>
                    <a:pt x="5" y="228"/>
                    <a:pt x="1" y="237"/>
                  </a:cubicBezTo>
                  <a:cubicBezTo>
                    <a:pt x="170" y="415"/>
                    <a:pt x="371" y="571"/>
                    <a:pt x="567" y="714"/>
                  </a:cubicBezTo>
                  <a:cubicBezTo>
                    <a:pt x="741" y="843"/>
                    <a:pt x="919" y="963"/>
                    <a:pt x="1097" y="1084"/>
                  </a:cubicBezTo>
                  <a:cubicBezTo>
                    <a:pt x="1169" y="1044"/>
                    <a:pt x="1227" y="990"/>
                    <a:pt x="1262" y="919"/>
                  </a:cubicBezTo>
                  <a:cubicBezTo>
                    <a:pt x="1302" y="830"/>
                    <a:pt x="1316" y="736"/>
                    <a:pt x="1302" y="651"/>
                  </a:cubicBezTo>
                  <a:cubicBezTo>
                    <a:pt x="963" y="424"/>
                    <a:pt x="625" y="197"/>
                    <a:pt x="268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40"/>
            <p:cNvSpPr/>
            <p:nvPr/>
          </p:nvSpPr>
          <p:spPr>
            <a:xfrm>
              <a:off x="4969475" y="2597525"/>
              <a:ext cx="49200" cy="34700"/>
            </a:xfrm>
            <a:custGeom>
              <a:avLst/>
              <a:gdLst/>
              <a:ahLst/>
              <a:cxnLst/>
              <a:rect l="l" t="t" r="r" b="b"/>
              <a:pathLst>
                <a:path w="1968" h="1388" extrusionOk="0">
                  <a:moveTo>
                    <a:pt x="467" y="1"/>
                  </a:moveTo>
                  <a:cubicBezTo>
                    <a:pt x="198" y="1"/>
                    <a:pt x="1" y="296"/>
                    <a:pt x="51" y="554"/>
                  </a:cubicBezTo>
                  <a:cubicBezTo>
                    <a:pt x="653" y="723"/>
                    <a:pt x="1183" y="1062"/>
                    <a:pt x="1718" y="1387"/>
                  </a:cubicBezTo>
                  <a:cubicBezTo>
                    <a:pt x="1776" y="1352"/>
                    <a:pt x="1821" y="1298"/>
                    <a:pt x="1852" y="1240"/>
                  </a:cubicBezTo>
                  <a:cubicBezTo>
                    <a:pt x="1968" y="1022"/>
                    <a:pt x="1870" y="772"/>
                    <a:pt x="1669" y="647"/>
                  </a:cubicBezTo>
                  <a:cubicBezTo>
                    <a:pt x="1344" y="447"/>
                    <a:pt x="1010" y="251"/>
                    <a:pt x="675" y="59"/>
                  </a:cubicBezTo>
                  <a:cubicBezTo>
                    <a:pt x="603" y="19"/>
                    <a:pt x="533" y="1"/>
                    <a:pt x="467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9" name="Google Shape;5329;p40"/>
          <p:cNvGrpSpPr/>
          <p:nvPr/>
        </p:nvGrpSpPr>
        <p:grpSpPr>
          <a:xfrm rot="20327628">
            <a:off x="252218" y="1229868"/>
            <a:ext cx="1543535" cy="1089082"/>
            <a:chOff x="4476700" y="3014575"/>
            <a:chExt cx="505100" cy="356375"/>
          </a:xfrm>
        </p:grpSpPr>
        <p:sp>
          <p:nvSpPr>
            <p:cNvPr id="5330" name="Google Shape;5330;p40"/>
            <p:cNvSpPr/>
            <p:nvPr/>
          </p:nvSpPr>
          <p:spPr>
            <a:xfrm>
              <a:off x="4476700" y="3014575"/>
              <a:ext cx="206200" cy="235175"/>
            </a:xfrm>
            <a:custGeom>
              <a:avLst/>
              <a:gdLst/>
              <a:ahLst/>
              <a:cxnLst/>
              <a:rect l="l" t="t" r="r" b="b"/>
              <a:pathLst>
                <a:path w="8248" h="9407" extrusionOk="0">
                  <a:moveTo>
                    <a:pt x="4262" y="0"/>
                  </a:moveTo>
                  <a:cubicBezTo>
                    <a:pt x="3473" y="2211"/>
                    <a:pt x="2787" y="4458"/>
                    <a:pt x="2207" y="6727"/>
                  </a:cubicBezTo>
                  <a:cubicBezTo>
                    <a:pt x="1752" y="5051"/>
                    <a:pt x="1146" y="3415"/>
                    <a:pt x="402" y="1841"/>
                  </a:cubicBezTo>
                  <a:cubicBezTo>
                    <a:pt x="99" y="3901"/>
                    <a:pt x="1" y="5992"/>
                    <a:pt x="107" y="8069"/>
                  </a:cubicBezTo>
                  <a:cubicBezTo>
                    <a:pt x="130" y="8515"/>
                    <a:pt x="152" y="8961"/>
                    <a:pt x="174" y="9406"/>
                  </a:cubicBezTo>
                  <a:lnTo>
                    <a:pt x="8248" y="9406"/>
                  </a:lnTo>
                  <a:cubicBezTo>
                    <a:pt x="8154" y="8573"/>
                    <a:pt x="8047" y="7744"/>
                    <a:pt x="7927" y="6919"/>
                  </a:cubicBezTo>
                  <a:cubicBezTo>
                    <a:pt x="7806" y="6108"/>
                    <a:pt x="7672" y="5296"/>
                    <a:pt x="7543" y="4489"/>
                  </a:cubicBezTo>
                  <a:cubicBezTo>
                    <a:pt x="7445" y="4128"/>
                    <a:pt x="7343" y="3767"/>
                    <a:pt x="7227" y="3411"/>
                  </a:cubicBezTo>
                  <a:cubicBezTo>
                    <a:pt x="6629" y="4516"/>
                    <a:pt x="6152" y="5680"/>
                    <a:pt x="5805" y="6883"/>
                  </a:cubicBezTo>
                  <a:cubicBezTo>
                    <a:pt x="5198" y="4610"/>
                    <a:pt x="4597" y="2332"/>
                    <a:pt x="4262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40"/>
            <p:cNvSpPr/>
            <p:nvPr/>
          </p:nvSpPr>
          <p:spPr>
            <a:xfrm>
              <a:off x="4477700" y="3258525"/>
              <a:ext cx="202975" cy="19425"/>
            </a:xfrm>
            <a:custGeom>
              <a:avLst/>
              <a:gdLst/>
              <a:ahLst/>
              <a:cxnLst/>
              <a:rect l="l" t="t" r="r" b="b"/>
              <a:pathLst>
                <a:path w="8119" h="777" extrusionOk="0">
                  <a:moveTo>
                    <a:pt x="6207" y="0"/>
                  </a:moveTo>
                  <a:cubicBezTo>
                    <a:pt x="4706" y="0"/>
                    <a:pt x="3203" y="54"/>
                    <a:pt x="1704" y="161"/>
                  </a:cubicBezTo>
                  <a:cubicBezTo>
                    <a:pt x="1137" y="201"/>
                    <a:pt x="576" y="250"/>
                    <a:pt x="10" y="308"/>
                  </a:cubicBezTo>
                  <a:cubicBezTo>
                    <a:pt x="5" y="464"/>
                    <a:pt x="1" y="620"/>
                    <a:pt x="1" y="776"/>
                  </a:cubicBezTo>
                  <a:cubicBezTo>
                    <a:pt x="2041" y="571"/>
                    <a:pt x="4085" y="464"/>
                    <a:pt x="6130" y="464"/>
                  </a:cubicBezTo>
                  <a:cubicBezTo>
                    <a:pt x="6171" y="464"/>
                    <a:pt x="6213" y="464"/>
                    <a:pt x="6255" y="464"/>
                  </a:cubicBezTo>
                  <a:cubicBezTo>
                    <a:pt x="6857" y="464"/>
                    <a:pt x="7459" y="478"/>
                    <a:pt x="8060" y="495"/>
                  </a:cubicBezTo>
                  <a:cubicBezTo>
                    <a:pt x="8083" y="495"/>
                    <a:pt x="8101" y="486"/>
                    <a:pt x="8118" y="469"/>
                  </a:cubicBezTo>
                  <a:cubicBezTo>
                    <a:pt x="8109" y="326"/>
                    <a:pt x="8105" y="188"/>
                    <a:pt x="8101" y="45"/>
                  </a:cubicBezTo>
                  <a:cubicBezTo>
                    <a:pt x="8092" y="36"/>
                    <a:pt x="8078" y="32"/>
                    <a:pt x="8060" y="27"/>
                  </a:cubicBezTo>
                  <a:cubicBezTo>
                    <a:pt x="7443" y="9"/>
                    <a:pt x="6825" y="0"/>
                    <a:pt x="6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40"/>
            <p:cNvSpPr/>
            <p:nvPr/>
          </p:nvSpPr>
          <p:spPr>
            <a:xfrm>
              <a:off x="4477475" y="3286625"/>
              <a:ext cx="204300" cy="16400"/>
            </a:xfrm>
            <a:custGeom>
              <a:avLst/>
              <a:gdLst/>
              <a:ahLst/>
              <a:cxnLst/>
              <a:rect l="l" t="t" r="r" b="b"/>
              <a:pathLst>
                <a:path w="8172" h="656" extrusionOk="0">
                  <a:moveTo>
                    <a:pt x="6885" y="0"/>
                  </a:moveTo>
                  <a:cubicBezTo>
                    <a:pt x="6779" y="0"/>
                    <a:pt x="6673" y="2"/>
                    <a:pt x="6567" y="4"/>
                  </a:cubicBezTo>
                  <a:cubicBezTo>
                    <a:pt x="6019" y="13"/>
                    <a:pt x="5470" y="36"/>
                    <a:pt x="4922" y="49"/>
                  </a:cubicBezTo>
                  <a:cubicBezTo>
                    <a:pt x="3839" y="80"/>
                    <a:pt x="2751" y="111"/>
                    <a:pt x="1663" y="143"/>
                  </a:cubicBezTo>
                  <a:lnTo>
                    <a:pt x="5" y="192"/>
                  </a:lnTo>
                  <a:cubicBezTo>
                    <a:pt x="5" y="343"/>
                    <a:pt x="5" y="499"/>
                    <a:pt x="1" y="655"/>
                  </a:cubicBezTo>
                  <a:cubicBezTo>
                    <a:pt x="2127" y="593"/>
                    <a:pt x="4249" y="530"/>
                    <a:pt x="6371" y="472"/>
                  </a:cubicBezTo>
                  <a:cubicBezTo>
                    <a:pt x="6532" y="469"/>
                    <a:pt x="6693" y="466"/>
                    <a:pt x="6854" y="466"/>
                  </a:cubicBezTo>
                  <a:cubicBezTo>
                    <a:pt x="7294" y="466"/>
                    <a:pt x="7734" y="488"/>
                    <a:pt x="8172" y="579"/>
                  </a:cubicBezTo>
                  <a:cubicBezTo>
                    <a:pt x="8163" y="423"/>
                    <a:pt x="8159" y="267"/>
                    <a:pt x="8154" y="111"/>
                  </a:cubicBezTo>
                  <a:cubicBezTo>
                    <a:pt x="7730" y="26"/>
                    <a:pt x="7308" y="0"/>
                    <a:pt x="68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40"/>
            <p:cNvSpPr/>
            <p:nvPr/>
          </p:nvSpPr>
          <p:spPr>
            <a:xfrm>
              <a:off x="4477475" y="3307650"/>
              <a:ext cx="205750" cy="31800"/>
            </a:xfrm>
            <a:custGeom>
              <a:avLst/>
              <a:gdLst/>
              <a:ahLst/>
              <a:cxnLst/>
              <a:rect l="l" t="t" r="r" b="b"/>
              <a:pathLst>
                <a:path w="8230" h="1272" extrusionOk="0">
                  <a:moveTo>
                    <a:pt x="6241" y="1"/>
                  </a:moveTo>
                  <a:cubicBezTo>
                    <a:pt x="5735" y="1"/>
                    <a:pt x="5234" y="70"/>
                    <a:pt x="4730" y="162"/>
                  </a:cubicBezTo>
                  <a:cubicBezTo>
                    <a:pt x="4632" y="180"/>
                    <a:pt x="4539" y="193"/>
                    <a:pt x="4441" y="207"/>
                  </a:cubicBezTo>
                  <a:cubicBezTo>
                    <a:pt x="4344" y="206"/>
                    <a:pt x="4247" y="205"/>
                    <a:pt x="4151" y="205"/>
                  </a:cubicBezTo>
                  <a:cubicBezTo>
                    <a:pt x="3637" y="205"/>
                    <a:pt x="3123" y="216"/>
                    <a:pt x="2609" y="242"/>
                  </a:cubicBezTo>
                  <a:cubicBezTo>
                    <a:pt x="2145" y="193"/>
                    <a:pt x="1681" y="122"/>
                    <a:pt x="1218" y="55"/>
                  </a:cubicBezTo>
                  <a:cubicBezTo>
                    <a:pt x="1056" y="33"/>
                    <a:pt x="891" y="15"/>
                    <a:pt x="725" y="15"/>
                  </a:cubicBezTo>
                  <a:cubicBezTo>
                    <a:pt x="480" y="15"/>
                    <a:pt x="235" y="56"/>
                    <a:pt x="1" y="189"/>
                  </a:cubicBezTo>
                  <a:cubicBezTo>
                    <a:pt x="1" y="264"/>
                    <a:pt x="5" y="336"/>
                    <a:pt x="5" y="412"/>
                  </a:cubicBezTo>
                  <a:lnTo>
                    <a:pt x="10" y="425"/>
                  </a:lnTo>
                  <a:cubicBezTo>
                    <a:pt x="41" y="684"/>
                    <a:pt x="41" y="951"/>
                    <a:pt x="41" y="1218"/>
                  </a:cubicBezTo>
                  <a:cubicBezTo>
                    <a:pt x="41" y="1236"/>
                    <a:pt x="36" y="1259"/>
                    <a:pt x="32" y="1272"/>
                  </a:cubicBezTo>
                  <a:cubicBezTo>
                    <a:pt x="2118" y="1210"/>
                    <a:pt x="4200" y="1107"/>
                    <a:pt x="6282" y="969"/>
                  </a:cubicBezTo>
                  <a:cubicBezTo>
                    <a:pt x="6897" y="929"/>
                    <a:pt x="7512" y="884"/>
                    <a:pt x="8127" y="835"/>
                  </a:cubicBezTo>
                  <a:cubicBezTo>
                    <a:pt x="8176" y="831"/>
                    <a:pt x="8212" y="777"/>
                    <a:pt x="8230" y="710"/>
                  </a:cubicBezTo>
                  <a:cubicBezTo>
                    <a:pt x="8225" y="666"/>
                    <a:pt x="8221" y="621"/>
                    <a:pt x="8217" y="577"/>
                  </a:cubicBezTo>
                  <a:cubicBezTo>
                    <a:pt x="8208" y="456"/>
                    <a:pt x="8203" y="336"/>
                    <a:pt x="8194" y="215"/>
                  </a:cubicBezTo>
                  <a:cubicBezTo>
                    <a:pt x="7628" y="126"/>
                    <a:pt x="7057" y="33"/>
                    <a:pt x="6482" y="6"/>
                  </a:cubicBezTo>
                  <a:cubicBezTo>
                    <a:pt x="6402" y="2"/>
                    <a:pt x="6321" y="1"/>
                    <a:pt x="6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40"/>
            <p:cNvSpPr/>
            <p:nvPr/>
          </p:nvSpPr>
          <p:spPr>
            <a:xfrm>
              <a:off x="4477925" y="3347900"/>
              <a:ext cx="208425" cy="23050"/>
            </a:xfrm>
            <a:custGeom>
              <a:avLst/>
              <a:gdLst/>
              <a:ahLst/>
              <a:cxnLst/>
              <a:rect l="l" t="t" r="r" b="b"/>
              <a:pathLst>
                <a:path w="8337" h="922" extrusionOk="0">
                  <a:moveTo>
                    <a:pt x="8292" y="1"/>
                  </a:moveTo>
                  <a:cubicBezTo>
                    <a:pt x="6565" y="303"/>
                    <a:pt x="4829" y="458"/>
                    <a:pt x="3094" y="458"/>
                  </a:cubicBezTo>
                  <a:cubicBezTo>
                    <a:pt x="2657" y="458"/>
                    <a:pt x="2220" y="448"/>
                    <a:pt x="1784" y="429"/>
                  </a:cubicBezTo>
                  <a:cubicBezTo>
                    <a:pt x="1191" y="402"/>
                    <a:pt x="593" y="353"/>
                    <a:pt x="1" y="291"/>
                  </a:cubicBezTo>
                  <a:lnTo>
                    <a:pt x="1" y="291"/>
                  </a:lnTo>
                  <a:cubicBezTo>
                    <a:pt x="1" y="447"/>
                    <a:pt x="5" y="603"/>
                    <a:pt x="9" y="759"/>
                  </a:cubicBezTo>
                  <a:cubicBezTo>
                    <a:pt x="1049" y="867"/>
                    <a:pt x="2089" y="921"/>
                    <a:pt x="3129" y="921"/>
                  </a:cubicBezTo>
                  <a:cubicBezTo>
                    <a:pt x="4280" y="921"/>
                    <a:pt x="5431" y="854"/>
                    <a:pt x="6580" y="718"/>
                  </a:cubicBezTo>
                  <a:cubicBezTo>
                    <a:pt x="7169" y="652"/>
                    <a:pt x="7753" y="562"/>
                    <a:pt x="8337" y="460"/>
                  </a:cubicBezTo>
                  <a:cubicBezTo>
                    <a:pt x="8323" y="304"/>
                    <a:pt x="8305" y="152"/>
                    <a:pt x="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40"/>
            <p:cNvSpPr/>
            <p:nvPr/>
          </p:nvSpPr>
          <p:spPr>
            <a:xfrm>
              <a:off x="4669725" y="3247750"/>
              <a:ext cx="312075" cy="117600"/>
            </a:xfrm>
            <a:custGeom>
              <a:avLst/>
              <a:gdLst/>
              <a:ahLst/>
              <a:cxnLst/>
              <a:rect l="l" t="t" r="r" b="b"/>
              <a:pathLst>
                <a:path w="12483" h="4704" extrusionOk="0">
                  <a:moveTo>
                    <a:pt x="8016" y="530"/>
                  </a:moveTo>
                  <a:cubicBezTo>
                    <a:pt x="8016" y="530"/>
                    <a:pt x="8016" y="530"/>
                    <a:pt x="8016" y="530"/>
                  </a:cubicBezTo>
                  <a:lnTo>
                    <a:pt x="8016" y="530"/>
                  </a:lnTo>
                  <a:cubicBezTo>
                    <a:pt x="8016" y="530"/>
                    <a:pt x="8016" y="530"/>
                    <a:pt x="8016" y="530"/>
                  </a:cubicBezTo>
                  <a:close/>
                  <a:moveTo>
                    <a:pt x="4163" y="0"/>
                  </a:moveTo>
                  <a:cubicBezTo>
                    <a:pt x="3551" y="0"/>
                    <a:pt x="2938" y="24"/>
                    <a:pt x="2327" y="66"/>
                  </a:cubicBezTo>
                  <a:cubicBezTo>
                    <a:pt x="1485" y="124"/>
                    <a:pt x="571" y="276"/>
                    <a:pt x="0" y="900"/>
                  </a:cubicBezTo>
                  <a:cubicBezTo>
                    <a:pt x="852" y="1867"/>
                    <a:pt x="1908" y="2536"/>
                    <a:pt x="3090" y="3026"/>
                  </a:cubicBezTo>
                  <a:cubicBezTo>
                    <a:pt x="3353" y="3137"/>
                    <a:pt x="3611" y="3244"/>
                    <a:pt x="3879" y="3351"/>
                  </a:cubicBezTo>
                  <a:cubicBezTo>
                    <a:pt x="4748" y="3699"/>
                    <a:pt x="5635" y="4011"/>
                    <a:pt x="6562" y="4154"/>
                  </a:cubicBezTo>
                  <a:cubicBezTo>
                    <a:pt x="6473" y="3664"/>
                    <a:pt x="6389" y="3173"/>
                    <a:pt x="6299" y="2678"/>
                  </a:cubicBezTo>
                  <a:cubicBezTo>
                    <a:pt x="6336" y="2663"/>
                    <a:pt x="6373" y="2656"/>
                    <a:pt x="6409" y="2656"/>
                  </a:cubicBezTo>
                  <a:cubicBezTo>
                    <a:pt x="6588" y="2656"/>
                    <a:pt x="6760" y="2822"/>
                    <a:pt x="6830" y="2999"/>
                  </a:cubicBezTo>
                  <a:cubicBezTo>
                    <a:pt x="6915" y="3213"/>
                    <a:pt x="6919" y="3454"/>
                    <a:pt x="7026" y="3659"/>
                  </a:cubicBezTo>
                  <a:cubicBezTo>
                    <a:pt x="7200" y="3998"/>
                    <a:pt x="7601" y="4140"/>
                    <a:pt x="7967" y="4256"/>
                  </a:cubicBezTo>
                  <a:cubicBezTo>
                    <a:pt x="8761" y="4501"/>
                    <a:pt x="9597" y="4703"/>
                    <a:pt x="10436" y="4703"/>
                  </a:cubicBezTo>
                  <a:cubicBezTo>
                    <a:pt x="10623" y="4703"/>
                    <a:pt x="10811" y="4693"/>
                    <a:pt x="10998" y="4671"/>
                  </a:cubicBezTo>
                  <a:cubicBezTo>
                    <a:pt x="12482" y="4502"/>
                    <a:pt x="12277" y="3895"/>
                    <a:pt x="11506" y="2870"/>
                  </a:cubicBezTo>
                  <a:cubicBezTo>
                    <a:pt x="11466" y="2821"/>
                    <a:pt x="11426" y="2767"/>
                    <a:pt x="11368" y="2741"/>
                  </a:cubicBezTo>
                  <a:cubicBezTo>
                    <a:pt x="11341" y="2730"/>
                    <a:pt x="11312" y="2727"/>
                    <a:pt x="11282" y="2727"/>
                  </a:cubicBezTo>
                  <a:cubicBezTo>
                    <a:pt x="11248" y="2727"/>
                    <a:pt x="11212" y="2732"/>
                    <a:pt x="11176" y="2736"/>
                  </a:cubicBezTo>
                  <a:cubicBezTo>
                    <a:pt x="10891" y="2785"/>
                    <a:pt x="10610" y="2870"/>
                    <a:pt x="10320" y="2874"/>
                  </a:cubicBezTo>
                  <a:cubicBezTo>
                    <a:pt x="10311" y="2875"/>
                    <a:pt x="10302" y="2875"/>
                    <a:pt x="10292" y="2875"/>
                  </a:cubicBezTo>
                  <a:cubicBezTo>
                    <a:pt x="9153" y="2875"/>
                    <a:pt x="10560" y="2058"/>
                    <a:pt x="10962" y="1934"/>
                  </a:cubicBezTo>
                  <a:cubicBezTo>
                    <a:pt x="10681" y="1546"/>
                    <a:pt x="9875" y="1292"/>
                    <a:pt x="9451" y="1073"/>
                  </a:cubicBezTo>
                  <a:cubicBezTo>
                    <a:pt x="9353" y="1026"/>
                    <a:pt x="9250" y="975"/>
                    <a:pt x="9139" y="975"/>
                  </a:cubicBezTo>
                  <a:cubicBezTo>
                    <a:pt x="9135" y="975"/>
                    <a:pt x="9130" y="975"/>
                    <a:pt x="9126" y="975"/>
                  </a:cubicBezTo>
                  <a:cubicBezTo>
                    <a:pt x="9010" y="980"/>
                    <a:pt x="8903" y="1042"/>
                    <a:pt x="8805" y="1100"/>
                  </a:cubicBezTo>
                  <a:cubicBezTo>
                    <a:pt x="8568" y="1230"/>
                    <a:pt x="8323" y="1341"/>
                    <a:pt x="8074" y="1439"/>
                  </a:cubicBezTo>
                  <a:cubicBezTo>
                    <a:pt x="7996" y="1469"/>
                    <a:pt x="7904" y="1493"/>
                    <a:pt x="7819" y="1493"/>
                  </a:cubicBezTo>
                  <a:cubicBezTo>
                    <a:pt x="7729" y="1493"/>
                    <a:pt x="7647" y="1466"/>
                    <a:pt x="7601" y="1390"/>
                  </a:cubicBezTo>
                  <a:cubicBezTo>
                    <a:pt x="7530" y="1265"/>
                    <a:pt x="7614" y="1109"/>
                    <a:pt x="7695" y="993"/>
                  </a:cubicBezTo>
                  <a:cubicBezTo>
                    <a:pt x="7802" y="837"/>
                    <a:pt x="7909" y="686"/>
                    <a:pt x="8016" y="530"/>
                  </a:cubicBezTo>
                  <a:lnTo>
                    <a:pt x="8016" y="530"/>
                  </a:lnTo>
                  <a:cubicBezTo>
                    <a:pt x="8015" y="530"/>
                    <a:pt x="8013" y="531"/>
                    <a:pt x="8010" y="531"/>
                  </a:cubicBezTo>
                  <a:cubicBezTo>
                    <a:pt x="7879" y="531"/>
                    <a:pt x="5669" y="52"/>
                    <a:pt x="5421" y="35"/>
                  </a:cubicBezTo>
                  <a:cubicBezTo>
                    <a:pt x="5002" y="11"/>
                    <a:pt x="4583" y="0"/>
                    <a:pt x="4163" y="0"/>
                  </a:cubicBezTo>
                  <a:close/>
                </a:path>
              </a:pathLst>
            </a:custGeom>
            <a:solidFill>
              <a:srgbClr val="D1B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40"/>
            <p:cNvSpPr/>
            <p:nvPr/>
          </p:nvSpPr>
          <p:spPr>
            <a:xfrm>
              <a:off x="4610025" y="3268400"/>
              <a:ext cx="355900" cy="84850"/>
            </a:xfrm>
            <a:custGeom>
              <a:avLst/>
              <a:gdLst/>
              <a:ahLst/>
              <a:cxnLst/>
              <a:rect l="l" t="t" r="r" b="b"/>
              <a:pathLst>
                <a:path w="14236" h="3394" extrusionOk="0">
                  <a:moveTo>
                    <a:pt x="1870" y="0"/>
                  </a:moveTo>
                  <a:cubicBezTo>
                    <a:pt x="1384" y="0"/>
                    <a:pt x="898" y="17"/>
                    <a:pt x="414" y="51"/>
                  </a:cubicBezTo>
                  <a:cubicBezTo>
                    <a:pt x="298" y="56"/>
                    <a:pt x="182" y="65"/>
                    <a:pt x="61" y="78"/>
                  </a:cubicBezTo>
                  <a:cubicBezTo>
                    <a:pt x="1" y="82"/>
                    <a:pt x="16" y="172"/>
                    <a:pt x="75" y="172"/>
                  </a:cubicBezTo>
                  <a:cubicBezTo>
                    <a:pt x="76" y="172"/>
                    <a:pt x="78" y="172"/>
                    <a:pt x="79" y="172"/>
                  </a:cubicBezTo>
                  <a:cubicBezTo>
                    <a:pt x="668" y="121"/>
                    <a:pt x="1260" y="95"/>
                    <a:pt x="1852" y="95"/>
                  </a:cubicBezTo>
                  <a:cubicBezTo>
                    <a:pt x="2202" y="95"/>
                    <a:pt x="2552" y="104"/>
                    <a:pt x="2901" y="123"/>
                  </a:cubicBezTo>
                  <a:cubicBezTo>
                    <a:pt x="3837" y="167"/>
                    <a:pt x="4769" y="274"/>
                    <a:pt x="5692" y="444"/>
                  </a:cubicBezTo>
                  <a:cubicBezTo>
                    <a:pt x="6628" y="618"/>
                    <a:pt x="7555" y="854"/>
                    <a:pt x="8465" y="1139"/>
                  </a:cubicBezTo>
                  <a:cubicBezTo>
                    <a:pt x="9378" y="1429"/>
                    <a:pt x="10283" y="1763"/>
                    <a:pt x="11175" y="2120"/>
                  </a:cubicBezTo>
                  <a:cubicBezTo>
                    <a:pt x="12066" y="2481"/>
                    <a:pt x="12949" y="2864"/>
                    <a:pt x="13832" y="3248"/>
                  </a:cubicBezTo>
                  <a:cubicBezTo>
                    <a:pt x="13939" y="3297"/>
                    <a:pt x="14046" y="3341"/>
                    <a:pt x="14153" y="3390"/>
                  </a:cubicBezTo>
                  <a:cubicBezTo>
                    <a:pt x="14159" y="3393"/>
                    <a:pt x="14165" y="3394"/>
                    <a:pt x="14171" y="3394"/>
                  </a:cubicBezTo>
                  <a:cubicBezTo>
                    <a:pt x="14216" y="3394"/>
                    <a:pt x="14236" y="3320"/>
                    <a:pt x="14184" y="3297"/>
                  </a:cubicBezTo>
                  <a:cubicBezTo>
                    <a:pt x="13301" y="2909"/>
                    <a:pt x="12414" y="2525"/>
                    <a:pt x="11523" y="2160"/>
                  </a:cubicBezTo>
                  <a:cubicBezTo>
                    <a:pt x="10622" y="1794"/>
                    <a:pt x="9717" y="1447"/>
                    <a:pt x="8799" y="1148"/>
                  </a:cubicBezTo>
                  <a:cubicBezTo>
                    <a:pt x="7889" y="849"/>
                    <a:pt x="6962" y="600"/>
                    <a:pt x="6026" y="412"/>
                  </a:cubicBezTo>
                  <a:cubicBezTo>
                    <a:pt x="5103" y="225"/>
                    <a:pt x="4167" y="105"/>
                    <a:pt x="3227" y="42"/>
                  </a:cubicBezTo>
                  <a:cubicBezTo>
                    <a:pt x="2775" y="14"/>
                    <a:pt x="2323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40"/>
            <p:cNvSpPr/>
            <p:nvPr/>
          </p:nvSpPr>
          <p:spPr>
            <a:xfrm>
              <a:off x="4608325" y="3079575"/>
              <a:ext cx="227625" cy="113250"/>
            </a:xfrm>
            <a:custGeom>
              <a:avLst/>
              <a:gdLst/>
              <a:ahLst/>
              <a:cxnLst/>
              <a:rect l="l" t="t" r="r" b="b"/>
              <a:pathLst>
                <a:path w="9105" h="4530" extrusionOk="0">
                  <a:moveTo>
                    <a:pt x="6954" y="1020"/>
                  </a:moveTo>
                  <a:cubicBezTo>
                    <a:pt x="7053" y="1074"/>
                    <a:pt x="7137" y="1145"/>
                    <a:pt x="7200" y="1234"/>
                  </a:cubicBezTo>
                  <a:cubicBezTo>
                    <a:pt x="7347" y="1439"/>
                    <a:pt x="7400" y="1724"/>
                    <a:pt x="7293" y="1961"/>
                  </a:cubicBezTo>
                  <a:cubicBezTo>
                    <a:pt x="7262" y="2023"/>
                    <a:pt x="7222" y="2094"/>
                    <a:pt x="7159" y="2130"/>
                  </a:cubicBezTo>
                  <a:cubicBezTo>
                    <a:pt x="7138" y="2142"/>
                    <a:pt x="7116" y="2147"/>
                    <a:pt x="7095" y="2147"/>
                  </a:cubicBezTo>
                  <a:cubicBezTo>
                    <a:pt x="7035" y="2147"/>
                    <a:pt x="6980" y="2105"/>
                    <a:pt x="6937" y="2059"/>
                  </a:cubicBezTo>
                  <a:cubicBezTo>
                    <a:pt x="6834" y="1938"/>
                    <a:pt x="6798" y="1765"/>
                    <a:pt x="6794" y="1609"/>
                  </a:cubicBezTo>
                  <a:cubicBezTo>
                    <a:pt x="6794" y="1403"/>
                    <a:pt x="6856" y="1198"/>
                    <a:pt x="6954" y="1020"/>
                  </a:cubicBezTo>
                  <a:close/>
                  <a:moveTo>
                    <a:pt x="5127" y="1872"/>
                  </a:moveTo>
                  <a:cubicBezTo>
                    <a:pt x="5211" y="1921"/>
                    <a:pt x="5287" y="1987"/>
                    <a:pt x="5350" y="2068"/>
                  </a:cubicBezTo>
                  <a:cubicBezTo>
                    <a:pt x="5461" y="2206"/>
                    <a:pt x="5617" y="2661"/>
                    <a:pt x="5296" y="2665"/>
                  </a:cubicBezTo>
                  <a:cubicBezTo>
                    <a:pt x="5162" y="2665"/>
                    <a:pt x="5038" y="2545"/>
                    <a:pt x="5006" y="2420"/>
                  </a:cubicBezTo>
                  <a:cubicBezTo>
                    <a:pt x="4962" y="2268"/>
                    <a:pt x="5015" y="2103"/>
                    <a:pt x="5078" y="1965"/>
                  </a:cubicBezTo>
                  <a:cubicBezTo>
                    <a:pt x="5096" y="1934"/>
                    <a:pt x="5109" y="1903"/>
                    <a:pt x="5127" y="1872"/>
                  </a:cubicBezTo>
                  <a:close/>
                  <a:moveTo>
                    <a:pt x="3388" y="2438"/>
                  </a:moveTo>
                  <a:cubicBezTo>
                    <a:pt x="3566" y="2527"/>
                    <a:pt x="3727" y="2665"/>
                    <a:pt x="3816" y="2848"/>
                  </a:cubicBezTo>
                  <a:cubicBezTo>
                    <a:pt x="3879" y="2977"/>
                    <a:pt x="3896" y="3138"/>
                    <a:pt x="3794" y="3253"/>
                  </a:cubicBezTo>
                  <a:cubicBezTo>
                    <a:pt x="3748" y="3301"/>
                    <a:pt x="3698" y="3321"/>
                    <a:pt x="3649" y="3321"/>
                  </a:cubicBezTo>
                  <a:cubicBezTo>
                    <a:pt x="3566" y="3321"/>
                    <a:pt x="3485" y="3263"/>
                    <a:pt x="3428" y="3187"/>
                  </a:cubicBezTo>
                  <a:cubicBezTo>
                    <a:pt x="3259" y="2955"/>
                    <a:pt x="3272" y="2683"/>
                    <a:pt x="3388" y="2438"/>
                  </a:cubicBezTo>
                  <a:close/>
                  <a:moveTo>
                    <a:pt x="1801" y="2745"/>
                  </a:moveTo>
                  <a:cubicBezTo>
                    <a:pt x="1868" y="2808"/>
                    <a:pt x="1917" y="2888"/>
                    <a:pt x="1948" y="2990"/>
                  </a:cubicBezTo>
                  <a:cubicBezTo>
                    <a:pt x="2042" y="3325"/>
                    <a:pt x="1926" y="3704"/>
                    <a:pt x="1797" y="4020"/>
                  </a:cubicBezTo>
                  <a:cubicBezTo>
                    <a:pt x="1560" y="3904"/>
                    <a:pt x="1449" y="3610"/>
                    <a:pt x="1485" y="3356"/>
                  </a:cubicBezTo>
                  <a:cubicBezTo>
                    <a:pt x="1516" y="3129"/>
                    <a:pt x="1641" y="2915"/>
                    <a:pt x="1801" y="2745"/>
                  </a:cubicBezTo>
                  <a:close/>
                  <a:moveTo>
                    <a:pt x="8410" y="0"/>
                  </a:moveTo>
                  <a:cubicBezTo>
                    <a:pt x="7892" y="0"/>
                    <a:pt x="7379" y="215"/>
                    <a:pt x="7021" y="601"/>
                  </a:cubicBezTo>
                  <a:cubicBezTo>
                    <a:pt x="6972" y="655"/>
                    <a:pt x="6923" y="713"/>
                    <a:pt x="6883" y="775"/>
                  </a:cubicBezTo>
                  <a:cubicBezTo>
                    <a:pt x="6744" y="726"/>
                    <a:pt x="6606" y="703"/>
                    <a:pt x="6471" y="703"/>
                  </a:cubicBezTo>
                  <a:cubicBezTo>
                    <a:pt x="5889" y="703"/>
                    <a:pt x="5370" y="1126"/>
                    <a:pt x="5055" y="1622"/>
                  </a:cubicBezTo>
                  <a:cubicBezTo>
                    <a:pt x="4890" y="1555"/>
                    <a:pt x="4710" y="1523"/>
                    <a:pt x="4532" y="1523"/>
                  </a:cubicBezTo>
                  <a:cubicBezTo>
                    <a:pt x="4474" y="1523"/>
                    <a:pt x="4417" y="1526"/>
                    <a:pt x="4360" y="1533"/>
                  </a:cubicBezTo>
                  <a:cubicBezTo>
                    <a:pt x="3945" y="1582"/>
                    <a:pt x="3522" y="1836"/>
                    <a:pt x="3295" y="2197"/>
                  </a:cubicBezTo>
                  <a:cubicBezTo>
                    <a:pt x="3148" y="2150"/>
                    <a:pt x="2993" y="2128"/>
                    <a:pt x="2837" y="2128"/>
                  </a:cubicBezTo>
                  <a:cubicBezTo>
                    <a:pt x="2604" y="2128"/>
                    <a:pt x="2370" y="2178"/>
                    <a:pt x="2162" y="2268"/>
                  </a:cubicBezTo>
                  <a:cubicBezTo>
                    <a:pt x="2037" y="2326"/>
                    <a:pt x="1913" y="2402"/>
                    <a:pt x="1801" y="2496"/>
                  </a:cubicBezTo>
                  <a:cubicBezTo>
                    <a:pt x="1766" y="2478"/>
                    <a:pt x="1725" y="2460"/>
                    <a:pt x="1685" y="2442"/>
                  </a:cubicBezTo>
                  <a:cubicBezTo>
                    <a:pt x="1590" y="2407"/>
                    <a:pt x="1494" y="2391"/>
                    <a:pt x="1401" y="2391"/>
                  </a:cubicBezTo>
                  <a:cubicBezTo>
                    <a:pt x="899" y="2391"/>
                    <a:pt x="448" y="2851"/>
                    <a:pt x="245" y="3276"/>
                  </a:cubicBezTo>
                  <a:cubicBezTo>
                    <a:pt x="67" y="3637"/>
                    <a:pt x="0" y="4047"/>
                    <a:pt x="45" y="4444"/>
                  </a:cubicBezTo>
                  <a:cubicBezTo>
                    <a:pt x="51" y="4502"/>
                    <a:pt x="96" y="4529"/>
                    <a:pt x="142" y="4529"/>
                  </a:cubicBezTo>
                  <a:cubicBezTo>
                    <a:pt x="193" y="4529"/>
                    <a:pt x="244" y="4494"/>
                    <a:pt x="236" y="4430"/>
                  </a:cubicBezTo>
                  <a:cubicBezTo>
                    <a:pt x="161" y="3744"/>
                    <a:pt x="464" y="2879"/>
                    <a:pt x="1164" y="2634"/>
                  </a:cubicBezTo>
                  <a:cubicBezTo>
                    <a:pt x="1242" y="2606"/>
                    <a:pt x="1321" y="2593"/>
                    <a:pt x="1399" y="2593"/>
                  </a:cubicBezTo>
                  <a:cubicBezTo>
                    <a:pt x="1486" y="2593"/>
                    <a:pt x="1570" y="2610"/>
                    <a:pt x="1645" y="2643"/>
                  </a:cubicBezTo>
                  <a:cubicBezTo>
                    <a:pt x="1311" y="2999"/>
                    <a:pt x="1133" y="3508"/>
                    <a:pt x="1436" y="3949"/>
                  </a:cubicBezTo>
                  <a:cubicBezTo>
                    <a:pt x="1529" y="4092"/>
                    <a:pt x="1667" y="4190"/>
                    <a:pt x="1832" y="4239"/>
                  </a:cubicBezTo>
                  <a:cubicBezTo>
                    <a:pt x="1838" y="4241"/>
                    <a:pt x="1844" y="4242"/>
                    <a:pt x="1851" y="4242"/>
                  </a:cubicBezTo>
                  <a:cubicBezTo>
                    <a:pt x="1884" y="4242"/>
                    <a:pt x="1924" y="4215"/>
                    <a:pt x="1935" y="4185"/>
                  </a:cubicBezTo>
                  <a:cubicBezTo>
                    <a:pt x="2127" y="3739"/>
                    <a:pt x="2332" y="2995"/>
                    <a:pt x="1957" y="2612"/>
                  </a:cubicBezTo>
                  <a:cubicBezTo>
                    <a:pt x="2205" y="2425"/>
                    <a:pt x="2525" y="2317"/>
                    <a:pt x="2842" y="2317"/>
                  </a:cubicBezTo>
                  <a:cubicBezTo>
                    <a:pt x="2964" y="2317"/>
                    <a:pt x="3085" y="2333"/>
                    <a:pt x="3201" y="2366"/>
                  </a:cubicBezTo>
                  <a:cubicBezTo>
                    <a:pt x="3125" y="2549"/>
                    <a:pt x="3094" y="2750"/>
                    <a:pt x="3130" y="2959"/>
                  </a:cubicBezTo>
                  <a:cubicBezTo>
                    <a:pt x="3174" y="3206"/>
                    <a:pt x="3377" y="3521"/>
                    <a:pt x="3640" y="3521"/>
                  </a:cubicBezTo>
                  <a:cubicBezTo>
                    <a:pt x="3695" y="3521"/>
                    <a:pt x="3752" y="3507"/>
                    <a:pt x="3812" y="3476"/>
                  </a:cubicBezTo>
                  <a:cubicBezTo>
                    <a:pt x="4182" y="3285"/>
                    <a:pt x="4070" y="2817"/>
                    <a:pt x="3852" y="2558"/>
                  </a:cubicBezTo>
                  <a:cubicBezTo>
                    <a:pt x="3745" y="2438"/>
                    <a:pt x="3620" y="2340"/>
                    <a:pt x="3482" y="2273"/>
                  </a:cubicBezTo>
                  <a:cubicBezTo>
                    <a:pt x="3620" y="2068"/>
                    <a:pt x="3825" y="1894"/>
                    <a:pt x="4026" y="1814"/>
                  </a:cubicBezTo>
                  <a:cubicBezTo>
                    <a:pt x="4180" y="1750"/>
                    <a:pt x="4357" y="1716"/>
                    <a:pt x="4535" y="1716"/>
                  </a:cubicBezTo>
                  <a:cubicBezTo>
                    <a:pt x="4680" y="1716"/>
                    <a:pt x="4825" y="1739"/>
                    <a:pt x="4957" y="1787"/>
                  </a:cubicBezTo>
                  <a:cubicBezTo>
                    <a:pt x="4801" y="2077"/>
                    <a:pt x="4699" y="2460"/>
                    <a:pt x="4966" y="2714"/>
                  </a:cubicBezTo>
                  <a:cubicBezTo>
                    <a:pt x="5061" y="2804"/>
                    <a:pt x="5180" y="2848"/>
                    <a:pt x="5293" y="2848"/>
                  </a:cubicBezTo>
                  <a:cubicBezTo>
                    <a:pt x="5468" y="2848"/>
                    <a:pt x="5630" y="2742"/>
                    <a:pt x="5671" y="2531"/>
                  </a:cubicBezTo>
                  <a:cubicBezTo>
                    <a:pt x="5729" y="2210"/>
                    <a:pt x="5519" y="1898"/>
                    <a:pt x="5265" y="1733"/>
                  </a:cubicBezTo>
                  <a:cubicBezTo>
                    <a:pt x="5252" y="1724"/>
                    <a:pt x="5234" y="1716"/>
                    <a:pt x="5220" y="1707"/>
                  </a:cubicBezTo>
                  <a:cubicBezTo>
                    <a:pt x="5497" y="1265"/>
                    <a:pt x="5938" y="900"/>
                    <a:pt x="6469" y="900"/>
                  </a:cubicBezTo>
                  <a:cubicBezTo>
                    <a:pt x="6480" y="899"/>
                    <a:pt x="6491" y="899"/>
                    <a:pt x="6502" y="899"/>
                  </a:cubicBezTo>
                  <a:cubicBezTo>
                    <a:pt x="6597" y="899"/>
                    <a:pt x="6688" y="916"/>
                    <a:pt x="6776" y="940"/>
                  </a:cubicBezTo>
                  <a:cubicBezTo>
                    <a:pt x="6665" y="1154"/>
                    <a:pt x="6598" y="1386"/>
                    <a:pt x="6602" y="1626"/>
                  </a:cubicBezTo>
                  <a:cubicBezTo>
                    <a:pt x="6611" y="1888"/>
                    <a:pt x="6762" y="2343"/>
                    <a:pt x="7082" y="2343"/>
                  </a:cubicBezTo>
                  <a:cubicBezTo>
                    <a:pt x="7105" y="2343"/>
                    <a:pt x="7130" y="2340"/>
                    <a:pt x="7155" y="2335"/>
                  </a:cubicBezTo>
                  <a:cubicBezTo>
                    <a:pt x="7489" y="2264"/>
                    <a:pt x="7579" y="1791"/>
                    <a:pt x="7525" y="1515"/>
                  </a:cubicBezTo>
                  <a:cubicBezTo>
                    <a:pt x="7467" y="1234"/>
                    <a:pt x="7298" y="998"/>
                    <a:pt x="7061" y="860"/>
                  </a:cubicBezTo>
                  <a:cubicBezTo>
                    <a:pt x="7102" y="802"/>
                    <a:pt x="7146" y="748"/>
                    <a:pt x="7195" y="699"/>
                  </a:cubicBezTo>
                  <a:cubicBezTo>
                    <a:pt x="7508" y="373"/>
                    <a:pt x="7962" y="189"/>
                    <a:pt x="8412" y="189"/>
                  </a:cubicBezTo>
                  <a:cubicBezTo>
                    <a:pt x="8583" y="189"/>
                    <a:pt x="8754" y="216"/>
                    <a:pt x="8916" y="271"/>
                  </a:cubicBezTo>
                  <a:cubicBezTo>
                    <a:pt x="8928" y="275"/>
                    <a:pt x="8939" y="277"/>
                    <a:pt x="8950" y="277"/>
                  </a:cubicBezTo>
                  <a:cubicBezTo>
                    <a:pt x="9047" y="277"/>
                    <a:pt x="9105" y="133"/>
                    <a:pt x="9001" y="97"/>
                  </a:cubicBezTo>
                  <a:cubicBezTo>
                    <a:pt x="8809" y="32"/>
                    <a:pt x="8609" y="0"/>
                    <a:pt x="84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40"/>
            <p:cNvSpPr/>
            <p:nvPr/>
          </p:nvSpPr>
          <p:spPr>
            <a:xfrm>
              <a:off x="4491525" y="3014575"/>
              <a:ext cx="350" cy="900"/>
            </a:xfrm>
            <a:custGeom>
              <a:avLst/>
              <a:gdLst/>
              <a:ahLst/>
              <a:cxnLst/>
              <a:rect l="l" t="t" r="r" b="b"/>
              <a:pathLst>
                <a:path w="14" h="36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14"/>
                    <a:pt x="5" y="23"/>
                    <a:pt x="0" y="36"/>
                  </a:cubicBezTo>
                  <a:cubicBezTo>
                    <a:pt x="5" y="27"/>
                    <a:pt x="9" y="14"/>
                    <a:pt x="14" y="0"/>
                  </a:cubicBez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" name="Picture 4" descr="Self-Portrait at the Age of Twenty Eight, 1500 - Alberto Durer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131590"/>
            <a:ext cx="2160240" cy="3028374"/>
          </a:xfrm>
          <a:prstGeom prst="rect">
            <a:avLst/>
          </a:prstGeom>
          <a:noFill/>
        </p:spPr>
      </p:pic>
      <p:pic>
        <p:nvPicPr>
          <p:cNvPr id="81" name="Picture 22" descr="Père Tanguy, c.1888 - Vincent van Gog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31590"/>
            <a:ext cx="2376264" cy="3066147"/>
          </a:xfrm>
          <a:prstGeom prst="rect">
            <a:avLst/>
          </a:prstGeom>
          <a:noFill/>
        </p:spPr>
      </p:pic>
      <p:cxnSp>
        <p:nvCxnSpPr>
          <p:cNvPr id="100" name="99 Conector recto"/>
          <p:cNvCxnSpPr/>
          <p:nvPr/>
        </p:nvCxnSpPr>
        <p:spPr>
          <a:xfrm>
            <a:off x="3563888" y="843558"/>
            <a:ext cx="0" cy="3456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>
          <a:xfrm>
            <a:off x="6300192" y="843558"/>
            <a:ext cx="0" cy="3456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137;p60"/>
          <p:cNvGrpSpPr/>
          <p:nvPr/>
        </p:nvGrpSpPr>
        <p:grpSpPr>
          <a:xfrm flipH="1">
            <a:off x="539552" y="2283718"/>
            <a:ext cx="817888" cy="883516"/>
            <a:chOff x="3013624" y="2652098"/>
            <a:chExt cx="952407" cy="883516"/>
          </a:xfrm>
        </p:grpSpPr>
        <p:sp>
          <p:nvSpPr>
            <p:cNvPr id="83" name="Google Shape;6138;p60"/>
            <p:cNvSpPr/>
            <p:nvPr/>
          </p:nvSpPr>
          <p:spPr>
            <a:xfrm>
              <a:off x="3013624" y="2652098"/>
              <a:ext cx="952407" cy="883516"/>
            </a:xfrm>
            <a:custGeom>
              <a:avLst/>
              <a:gdLst/>
              <a:ahLst/>
              <a:cxnLst/>
              <a:rect l="l" t="t" r="r" b="b"/>
              <a:pathLst>
                <a:path w="51677" h="47939" extrusionOk="0">
                  <a:moveTo>
                    <a:pt x="29254" y="127"/>
                  </a:moveTo>
                  <a:cubicBezTo>
                    <a:pt x="28952" y="127"/>
                    <a:pt x="28650" y="130"/>
                    <a:pt x="28349" y="137"/>
                  </a:cubicBezTo>
                  <a:cubicBezTo>
                    <a:pt x="23601" y="251"/>
                    <a:pt x="18100" y="0"/>
                    <a:pt x="13513" y="1370"/>
                  </a:cubicBezTo>
                  <a:cubicBezTo>
                    <a:pt x="11960" y="1826"/>
                    <a:pt x="10386" y="2648"/>
                    <a:pt x="9587" y="4040"/>
                  </a:cubicBezTo>
                  <a:cubicBezTo>
                    <a:pt x="8696" y="5615"/>
                    <a:pt x="8925" y="7601"/>
                    <a:pt x="9473" y="9336"/>
                  </a:cubicBezTo>
                  <a:cubicBezTo>
                    <a:pt x="10271" y="11915"/>
                    <a:pt x="11755" y="14791"/>
                    <a:pt x="10774" y="17530"/>
                  </a:cubicBezTo>
                  <a:cubicBezTo>
                    <a:pt x="9518" y="21091"/>
                    <a:pt x="4725" y="21912"/>
                    <a:pt x="2420" y="24925"/>
                  </a:cubicBezTo>
                  <a:cubicBezTo>
                    <a:pt x="0" y="28075"/>
                    <a:pt x="1164" y="32960"/>
                    <a:pt x="4063" y="35722"/>
                  </a:cubicBezTo>
                  <a:cubicBezTo>
                    <a:pt x="6939" y="38461"/>
                    <a:pt x="11047" y="39533"/>
                    <a:pt x="14996" y="40058"/>
                  </a:cubicBezTo>
                  <a:cubicBezTo>
                    <a:pt x="18945" y="40561"/>
                    <a:pt x="23008" y="40675"/>
                    <a:pt x="26774" y="41976"/>
                  </a:cubicBezTo>
                  <a:cubicBezTo>
                    <a:pt x="30266" y="43186"/>
                    <a:pt x="33325" y="45354"/>
                    <a:pt x="36749" y="46746"/>
                  </a:cubicBezTo>
                  <a:cubicBezTo>
                    <a:pt x="38534" y="47460"/>
                    <a:pt x="40511" y="47938"/>
                    <a:pt x="42428" y="47938"/>
                  </a:cubicBezTo>
                  <a:cubicBezTo>
                    <a:pt x="44188" y="47938"/>
                    <a:pt x="45898" y="47535"/>
                    <a:pt x="47363" y="46541"/>
                  </a:cubicBezTo>
                  <a:cubicBezTo>
                    <a:pt x="51060" y="44007"/>
                    <a:pt x="51677" y="38757"/>
                    <a:pt x="50969" y="34329"/>
                  </a:cubicBezTo>
                  <a:cubicBezTo>
                    <a:pt x="50261" y="29878"/>
                    <a:pt x="48572" y="25519"/>
                    <a:pt x="49006" y="21045"/>
                  </a:cubicBezTo>
                  <a:cubicBezTo>
                    <a:pt x="49211" y="18945"/>
                    <a:pt x="49896" y="16891"/>
                    <a:pt x="49896" y="14791"/>
                  </a:cubicBezTo>
                  <a:cubicBezTo>
                    <a:pt x="49919" y="10249"/>
                    <a:pt x="46769" y="6231"/>
                    <a:pt x="43003" y="3721"/>
                  </a:cubicBezTo>
                  <a:cubicBezTo>
                    <a:pt x="38943" y="1014"/>
                    <a:pt x="34075" y="127"/>
                    <a:pt x="29254" y="127"/>
                  </a:cubicBezTo>
                  <a:close/>
                </a:path>
              </a:pathLst>
            </a:custGeom>
            <a:solidFill>
              <a:srgbClr val="DB7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39;p60"/>
            <p:cNvSpPr/>
            <p:nvPr/>
          </p:nvSpPr>
          <p:spPr>
            <a:xfrm>
              <a:off x="3503272" y="2988943"/>
              <a:ext cx="201514" cy="164303"/>
            </a:xfrm>
            <a:custGeom>
              <a:avLst/>
              <a:gdLst/>
              <a:ahLst/>
              <a:cxnLst/>
              <a:rect l="l" t="t" r="r" b="b"/>
              <a:pathLst>
                <a:path w="10934" h="8915" extrusionOk="0">
                  <a:moveTo>
                    <a:pt x="3063" y="0"/>
                  </a:moveTo>
                  <a:cubicBezTo>
                    <a:pt x="2484" y="0"/>
                    <a:pt x="1921" y="93"/>
                    <a:pt x="1393" y="280"/>
                  </a:cubicBezTo>
                  <a:lnTo>
                    <a:pt x="1758" y="1376"/>
                  </a:lnTo>
                  <a:cubicBezTo>
                    <a:pt x="2171" y="1227"/>
                    <a:pt x="2614" y="1154"/>
                    <a:pt x="3071" y="1154"/>
                  </a:cubicBezTo>
                  <a:cubicBezTo>
                    <a:pt x="4155" y="1154"/>
                    <a:pt x="5318" y="1563"/>
                    <a:pt x="6346" y="2334"/>
                  </a:cubicBezTo>
                  <a:cubicBezTo>
                    <a:pt x="7693" y="3339"/>
                    <a:pt x="8674" y="4754"/>
                    <a:pt x="9656" y="6260"/>
                  </a:cubicBezTo>
                  <a:cubicBezTo>
                    <a:pt x="8680" y="7236"/>
                    <a:pt x="7315" y="7771"/>
                    <a:pt x="5982" y="7771"/>
                  </a:cubicBezTo>
                  <a:cubicBezTo>
                    <a:pt x="5351" y="7771"/>
                    <a:pt x="4727" y="7651"/>
                    <a:pt x="4155" y="7402"/>
                  </a:cubicBezTo>
                  <a:cubicBezTo>
                    <a:pt x="2283" y="6580"/>
                    <a:pt x="1188" y="4366"/>
                    <a:pt x="1690" y="2471"/>
                  </a:cubicBezTo>
                  <a:lnTo>
                    <a:pt x="594" y="2175"/>
                  </a:lnTo>
                  <a:lnTo>
                    <a:pt x="594" y="2175"/>
                  </a:lnTo>
                  <a:cubicBezTo>
                    <a:pt x="1" y="4366"/>
                    <a:pt x="1096" y="6877"/>
                    <a:pt x="3059" y="8109"/>
                  </a:cubicBezTo>
                  <a:cubicBezTo>
                    <a:pt x="3265" y="8223"/>
                    <a:pt x="3470" y="8337"/>
                    <a:pt x="3698" y="8451"/>
                  </a:cubicBezTo>
                  <a:cubicBezTo>
                    <a:pt x="4411" y="8764"/>
                    <a:pt x="5189" y="8915"/>
                    <a:pt x="5975" y="8915"/>
                  </a:cubicBezTo>
                  <a:cubicBezTo>
                    <a:pt x="7655" y="8915"/>
                    <a:pt x="9371" y="8227"/>
                    <a:pt x="10569" y="6968"/>
                  </a:cubicBezTo>
                  <a:cubicBezTo>
                    <a:pt x="10637" y="6877"/>
                    <a:pt x="10797" y="6717"/>
                    <a:pt x="10843" y="6466"/>
                  </a:cubicBezTo>
                  <a:cubicBezTo>
                    <a:pt x="10934" y="6123"/>
                    <a:pt x="10729" y="5827"/>
                    <a:pt x="10660" y="5712"/>
                  </a:cubicBezTo>
                  <a:cubicBezTo>
                    <a:pt x="9610" y="4092"/>
                    <a:pt x="8560" y="2540"/>
                    <a:pt x="7031" y="1421"/>
                  </a:cubicBezTo>
                  <a:cubicBezTo>
                    <a:pt x="5792" y="484"/>
                    <a:pt x="4387" y="0"/>
                    <a:pt x="3063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40;p60"/>
            <p:cNvSpPr/>
            <p:nvPr/>
          </p:nvSpPr>
          <p:spPr>
            <a:xfrm>
              <a:off x="3552498" y="3025785"/>
              <a:ext cx="79525" cy="76448"/>
            </a:xfrm>
            <a:custGeom>
              <a:avLst/>
              <a:gdLst/>
              <a:ahLst/>
              <a:cxnLst/>
              <a:rect l="l" t="t" r="r" b="b"/>
              <a:pathLst>
                <a:path w="4315" h="4148" extrusionOk="0">
                  <a:moveTo>
                    <a:pt x="2068" y="0"/>
                  </a:moveTo>
                  <a:cubicBezTo>
                    <a:pt x="1208" y="0"/>
                    <a:pt x="379" y="594"/>
                    <a:pt x="160" y="1431"/>
                  </a:cubicBezTo>
                  <a:cubicBezTo>
                    <a:pt x="0" y="1979"/>
                    <a:pt x="114" y="2618"/>
                    <a:pt x="434" y="3120"/>
                  </a:cubicBezTo>
                  <a:cubicBezTo>
                    <a:pt x="617" y="3417"/>
                    <a:pt x="868" y="3645"/>
                    <a:pt x="1119" y="3805"/>
                  </a:cubicBezTo>
                  <a:cubicBezTo>
                    <a:pt x="1461" y="4010"/>
                    <a:pt x="1826" y="4124"/>
                    <a:pt x="2191" y="4147"/>
                  </a:cubicBezTo>
                  <a:cubicBezTo>
                    <a:pt x="2968" y="4147"/>
                    <a:pt x="3675" y="3713"/>
                    <a:pt x="3972" y="3052"/>
                  </a:cubicBezTo>
                  <a:cubicBezTo>
                    <a:pt x="4314" y="2321"/>
                    <a:pt x="4086" y="1408"/>
                    <a:pt x="3470" y="952"/>
                  </a:cubicBezTo>
                  <a:lnTo>
                    <a:pt x="2785" y="1865"/>
                  </a:lnTo>
                  <a:cubicBezTo>
                    <a:pt x="2968" y="2024"/>
                    <a:pt x="3036" y="2344"/>
                    <a:pt x="2945" y="2572"/>
                  </a:cubicBezTo>
                  <a:cubicBezTo>
                    <a:pt x="2837" y="2809"/>
                    <a:pt x="2547" y="2985"/>
                    <a:pt x="2265" y="2985"/>
                  </a:cubicBezTo>
                  <a:cubicBezTo>
                    <a:pt x="2248" y="2985"/>
                    <a:pt x="2231" y="2984"/>
                    <a:pt x="2214" y="2983"/>
                  </a:cubicBezTo>
                  <a:cubicBezTo>
                    <a:pt x="1918" y="2983"/>
                    <a:pt x="1575" y="2800"/>
                    <a:pt x="1393" y="2504"/>
                  </a:cubicBezTo>
                  <a:cubicBezTo>
                    <a:pt x="1233" y="2275"/>
                    <a:pt x="1187" y="1979"/>
                    <a:pt x="1256" y="1728"/>
                  </a:cubicBezTo>
                  <a:cubicBezTo>
                    <a:pt x="1356" y="1408"/>
                    <a:pt x="1718" y="1140"/>
                    <a:pt x="2052" y="1140"/>
                  </a:cubicBezTo>
                  <a:cubicBezTo>
                    <a:pt x="2100" y="1140"/>
                    <a:pt x="2146" y="1146"/>
                    <a:pt x="2191" y="1157"/>
                  </a:cubicBezTo>
                  <a:lnTo>
                    <a:pt x="2443" y="39"/>
                  </a:lnTo>
                  <a:cubicBezTo>
                    <a:pt x="2318" y="13"/>
                    <a:pt x="2193" y="0"/>
                    <a:pt x="2068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41;p60"/>
            <p:cNvSpPr/>
            <p:nvPr/>
          </p:nvSpPr>
          <p:spPr>
            <a:xfrm>
              <a:off x="3726238" y="3087488"/>
              <a:ext cx="54700" cy="33672"/>
            </a:xfrm>
            <a:custGeom>
              <a:avLst/>
              <a:gdLst/>
              <a:ahLst/>
              <a:cxnLst/>
              <a:rect l="l" t="t" r="r" b="b"/>
              <a:pathLst>
                <a:path w="2968" h="1827" extrusionOk="0">
                  <a:moveTo>
                    <a:pt x="69" y="0"/>
                  </a:moveTo>
                  <a:lnTo>
                    <a:pt x="0" y="1142"/>
                  </a:lnTo>
                  <a:cubicBezTo>
                    <a:pt x="845" y="1210"/>
                    <a:pt x="1689" y="1438"/>
                    <a:pt x="2442" y="1826"/>
                  </a:cubicBezTo>
                  <a:lnTo>
                    <a:pt x="2967" y="822"/>
                  </a:lnTo>
                  <a:cubicBezTo>
                    <a:pt x="2077" y="343"/>
                    <a:pt x="1073" y="69"/>
                    <a:pt x="69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42;p60"/>
            <p:cNvSpPr/>
            <p:nvPr/>
          </p:nvSpPr>
          <p:spPr>
            <a:xfrm>
              <a:off x="3694262" y="3021011"/>
              <a:ext cx="48397" cy="40822"/>
            </a:xfrm>
            <a:custGeom>
              <a:avLst/>
              <a:gdLst/>
              <a:ahLst/>
              <a:cxnLst/>
              <a:rect l="l" t="t" r="r" b="b"/>
              <a:pathLst>
                <a:path w="2626" h="2215" extrusionOk="0">
                  <a:moveTo>
                    <a:pt x="1941" y="1"/>
                  </a:moveTo>
                  <a:cubicBezTo>
                    <a:pt x="1324" y="435"/>
                    <a:pt x="685" y="845"/>
                    <a:pt x="0" y="1188"/>
                  </a:cubicBezTo>
                  <a:lnTo>
                    <a:pt x="503" y="2215"/>
                  </a:lnTo>
                  <a:cubicBezTo>
                    <a:pt x="1256" y="1850"/>
                    <a:pt x="1963" y="1416"/>
                    <a:pt x="2625" y="914"/>
                  </a:cubicBezTo>
                  <a:lnTo>
                    <a:pt x="1941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43;p60"/>
            <p:cNvSpPr/>
            <p:nvPr/>
          </p:nvSpPr>
          <p:spPr>
            <a:xfrm>
              <a:off x="3609281" y="2925949"/>
              <a:ext cx="40822" cy="50498"/>
            </a:xfrm>
            <a:custGeom>
              <a:avLst/>
              <a:gdLst/>
              <a:ahLst/>
              <a:cxnLst/>
              <a:rect l="l" t="t" r="r" b="b"/>
              <a:pathLst>
                <a:path w="2215" h="2740" extrusionOk="0">
                  <a:moveTo>
                    <a:pt x="1165" y="0"/>
                  </a:moveTo>
                  <a:cubicBezTo>
                    <a:pt x="868" y="731"/>
                    <a:pt x="480" y="1438"/>
                    <a:pt x="1" y="2077"/>
                  </a:cubicBezTo>
                  <a:lnTo>
                    <a:pt x="936" y="2739"/>
                  </a:lnTo>
                  <a:cubicBezTo>
                    <a:pt x="1461" y="2032"/>
                    <a:pt x="1895" y="1256"/>
                    <a:pt x="2215" y="411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44;p60"/>
            <p:cNvSpPr/>
            <p:nvPr/>
          </p:nvSpPr>
          <p:spPr>
            <a:xfrm>
              <a:off x="3523895" y="2923848"/>
              <a:ext cx="34925" cy="42500"/>
            </a:xfrm>
            <a:custGeom>
              <a:avLst/>
              <a:gdLst/>
              <a:ahLst/>
              <a:cxnLst/>
              <a:rect l="l" t="t" r="r" b="b"/>
              <a:pathLst>
                <a:path w="1895" h="2306" extrusionOk="0">
                  <a:moveTo>
                    <a:pt x="982" y="0"/>
                  </a:moveTo>
                  <a:lnTo>
                    <a:pt x="0" y="571"/>
                  </a:lnTo>
                  <a:cubicBezTo>
                    <a:pt x="320" y="1119"/>
                    <a:pt x="594" y="1712"/>
                    <a:pt x="799" y="2306"/>
                  </a:cubicBezTo>
                  <a:lnTo>
                    <a:pt x="1895" y="1940"/>
                  </a:lnTo>
                  <a:cubicBezTo>
                    <a:pt x="1644" y="1256"/>
                    <a:pt x="1347" y="594"/>
                    <a:pt x="982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45;p60"/>
            <p:cNvSpPr/>
            <p:nvPr/>
          </p:nvSpPr>
          <p:spPr>
            <a:xfrm>
              <a:off x="3666083" y="3162369"/>
              <a:ext cx="40399" cy="53429"/>
            </a:xfrm>
            <a:custGeom>
              <a:avLst/>
              <a:gdLst/>
              <a:ahLst/>
              <a:cxnLst/>
              <a:rect l="l" t="t" r="r" b="b"/>
              <a:pathLst>
                <a:path w="2192" h="2899" extrusionOk="0">
                  <a:moveTo>
                    <a:pt x="936" y="0"/>
                  </a:moveTo>
                  <a:lnTo>
                    <a:pt x="0" y="685"/>
                  </a:lnTo>
                  <a:cubicBezTo>
                    <a:pt x="502" y="1347"/>
                    <a:pt x="845" y="2100"/>
                    <a:pt x="1073" y="2899"/>
                  </a:cubicBezTo>
                  <a:lnTo>
                    <a:pt x="2191" y="2579"/>
                  </a:lnTo>
                  <a:cubicBezTo>
                    <a:pt x="1917" y="1666"/>
                    <a:pt x="1507" y="799"/>
                    <a:pt x="936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46;p60"/>
            <p:cNvSpPr/>
            <p:nvPr/>
          </p:nvSpPr>
          <p:spPr>
            <a:xfrm>
              <a:off x="3608857" y="3180449"/>
              <a:ext cx="27792" cy="47973"/>
            </a:xfrm>
            <a:custGeom>
              <a:avLst/>
              <a:gdLst/>
              <a:ahLst/>
              <a:cxnLst/>
              <a:rect l="l" t="t" r="r" b="b"/>
              <a:pathLst>
                <a:path w="1508" h="2603" extrusionOk="0">
                  <a:moveTo>
                    <a:pt x="366" y="1"/>
                  </a:moveTo>
                  <a:cubicBezTo>
                    <a:pt x="320" y="777"/>
                    <a:pt x="183" y="1553"/>
                    <a:pt x="1" y="2306"/>
                  </a:cubicBezTo>
                  <a:lnTo>
                    <a:pt x="1119" y="2603"/>
                  </a:lnTo>
                  <a:cubicBezTo>
                    <a:pt x="1325" y="1758"/>
                    <a:pt x="1462" y="914"/>
                    <a:pt x="1507" y="69"/>
                  </a:cubicBezTo>
                  <a:lnTo>
                    <a:pt x="366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47;p60"/>
            <p:cNvSpPr/>
            <p:nvPr/>
          </p:nvSpPr>
          <p:spPr>
            <a:xfrm>
              <a:off x="3518421" y="3161098"/>
              <a:ext cx="41246" cy="45872"/>
            </a:xfrm>
            <a:custGeom>
              <a:avLst/>
              <a:gdLst/>
              <a:ahLst/>
              <a:cxnLst/>
              <a:rect l="l" t="t" r="r" b="b"/>
              <a:pathLst>
                <a:path w="2238" h="2489" extrusionOk="0">
                  <a:moveTo>
                    <a:pt x="1142" y="1"/>
                  </a:moveTo>
                  <a:cubicBezTo>
                    <a:pt x="959" y="617"/>
                    <a:pt x="548" y="1188"/>
                    <a:pt x="0" y="1530"/>
                  </a:cubicBezTo>
                  <a:lnTo>
                    <a:pt x="639" y="2489"/>
                  </a:lnTo>
                  <a:cubicBezTo>
                    <a:pt x="1416" y="1986"/>
                    <a:pt x="1963" y="1210"/>
                    <a:pt x="2237" y="320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48;p60"/>
            <p:cNvSpPr/>
            <p:nvPr/>
          </p:nvSpPr>
          <p:spPr>
            <a:xfrm>
              <a:off x="3459114" y="3098841"/>
              <a:ext cx="48379" cy="35773"/>
            </a:xfrm>
            <a:custGeom>
              <a:avLst/>
              <a:gdLst/>
              <a:ahLst/>
              <a:cxnLst/>
              <a:rect l="l" t="t" r="r" b="b"/>
              <a:pathLst>
                <a:path w="2625" h="1941" extrusionOk="0">
                  <a:moveTo>
                    <a:pt x="2146" y="1"/>
                  </a:moveTo>
                  <a:cubicBezTo>
                    <a:pt x="1461" y="320"/>
                    <a:pt x="730" y="617"/>
                    <a:pt x="0" y="845"/>
                  </a:cubicBezTo>
                  <a:lnTo>
                    <a:pt x="365" y="1941"/>
                  </a:lnTo>
                  <a:cubicBezTo>
                    <a:pt x="1141" y="1690"/>
                    <a:pt x="1895" y="1370"/>
                    <a:pt x="2625" y="1028"/>
                  </a:cubicBezTo>
                  <a:lnTo>
                    <a:pt x="2146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49;p60"/>
            <p:cNvSpPr/>
            <p:nvPr/>
          </p:nvSpPr>
          <p:spPr>
            <a:xfrm>
              <a:off x="3451539" y="3032788"/>
              <a:ext cx="45872" cy="26576"/>
            </a:xfrm>
            <a:custGeom>
              <a:avLst/>
              <a:gdLst/>
              <a:ahLst/>
              <a:cxnLst/>
              <a:rect l="l" t="t" r="r" b="b"/>
              <a:pathLst>
                <a:path w="2489" h="1442" extrusionOk="0">
                  <a:moveTo>
                    <a:pt x="2146" y="1"/>
                  </a:moveTo>
                  <a:cubicBezTo>
                    <a:pt x="1529" y="207"/>
                    <a:pt x="893" y="301"/>
                    <a:pt x="239" y="301"/>
                  </a:cubicBezTo>
                  <a:cubicBezTo>
                    <a:pt x="167" y="301"/>
                    <a:pt x="95" y="300"/>
                    <a:pt x="23" y="298"/>
                  </a:cubicBezTo>
                  <a:lnTo>
                    <a:pt x="0" y="1439"/>
                  </a:lnTo>
                  <a:cubicBezTo>
                    <a:pt x="71" y="1441"/>
                    <a:pt x="141" y="1442"/>
                    <a:pt x="211" y="1442"/>
                  </a:cubicBezTo>
                  <a:cubicBezTo>
                    <a:pt x="985" y="1442"/>
                    <a:pt x="1756" y="1327"/>
                    <a:pt x="2488" y="1097"/>
                  </a:cubicBezTo>
                  <a:lnTo>
                    <a:pt x="2146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50;p60"/>
            <p:cNvSpPr/>
            <p:nvPr/>
          </p:nvSpPr>
          <p:spPr>
            <a:xfrm>
              <a:off x="3287475" y="2887910"/>
              <a:ext cx="143293" cy="93680"/>
            </a:xfrm>
            <a:custGeom>
              <a:avLst/>
              <a:gdLst/>
              <a:ahLst/>
              <a:cxnLst/>
              <a:rect l="l" t="t" r="r" b="b"/>
              <a:pathLst>
                <a:path w="7775" h="5083" extrusionOk="0">
                  <a:moveTo>
                    <a:pt x="686" y="1"/>
                  </a:moveTo>
                  <a:cubicBezTo>
                    <a:pt x="333" y="1"/>
                    <a:pt x="1" y="219"/>
                    <a:pt x="23" y="672"/>
                  </a:cubicBezTo>
                  <a:cubicBezTo>
                    <a:pt x="152" y="3221"/>
                    <a:pt x="2809" y="5083"/>
                    <a:pt x="5305" y="5083"/>
                  </a:cubicBezTo>
                  <a:cubicBezTo>
                    <a:pt x="5893" y="5083"/>
                    <a:pt x="6472" y="4980"/>
                    <a:pt x="7008" y="4758"/>
                  </a:cubicBezTo>
                  <a:cubicBezTo>
                    <a:pt x="7774" y="4435"/>
                    <a:pt x="7328" y="3399"/>
                    <a:pt x="6616" y="3399"/>
                  </a:cubicBezTo>
                  <a:cubicBezTo>
                    <a:pt x="6522" y="3399"/>
                    <a:pt x="6424" y="3417"/>
                    <a:pt x="6323" y="3457"/>
                  </a:cubicBezTo>
                  <a:cubicBezTo>
                    <a:pt x="6018" y="3585"/>
                    <a:pt x="5675" y="3644"/>
                    <a:pt x="5314" y="3644"/>
                  </a:cubicBezTo>
                  <a:cubicBezTo>
                    <a:pt x="3620" y="3644"/>
                    <a:pt x="1559" y="2336"/>
                    <a:pt x="1484" y="718"/>
                  </a:cubicBezTo>
                  <a:cubicBezTo>
                    <a:pt x="1460" y="247"/>
                    <a:pt x="1061" y="1"/>
                    <a:pt x="686" y="1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51;p60"/>
            <p:cNvSpPr/>
            <p:nvPr/>
          </p:nvSpPr>
          <p:spPr>
            <a:xfrm>
              <a:off x="3269801" y="3024882"/>
              <a:ext cx="145044" cy="193073"/>
            </a:xfrm>
            <a:custGeom>
              <a:avLst/>
              <a:gdLst/>
              <a:ahLst/>
              <a:cxnLst/>
              <a:rect l="l" t="t" r="r" b="b"/>
              <a:pathLst>
                <a:path w="7870" h="10476" extrusionOk="0">
                  <a:moveTo>
                    <a:pt x="6827" y="0"/>
                  </a:moveTo>
                  <a:cubicBezTo>
                    <a:pt x="6663" y="0"/>
                    <a:pt x="6494" y="73"/>
                    <a:pt x="6346" y="247"/>
                  </a:cubicBezTo>
                  <a:cubicBezTo>
                    <a:pt x="5410" y="1343"/>
                    <a:pt x="4474" y="2461"/>
                    <a:pt x="3539" y="3580"/>
                  </a:cubicBezTo>
                  <a:cubicBezTo>
                    <a:pt x="2694" y="4630"/>
                    <a:pt x="1507" y="5725"/>
                    <a:pt x="891" y="6912"/>
                  </a:cubicBezTo>
                  <a:cubicBezTo>
                    <a:pt x="1" y="8601"/>
                    <a:pt x="3151" y="9880"/>
                    <a:pt x="4292" y="10405"/>
                  </a:cubicBezTo>
                  <a:cubicBezTo>
                    <a:pt x="4398" y="10454"/>
                    <a:pt x="4498" y="10476"/>
                    <a:pt x="4590" y="10476"/>
                  </a:cubicBezTo>
                  <a:cubicBezTo>
                    <a:pt x="5267" y="10476"/>
                    <a:pt x="5509" y="9283"/>
                    <a:pt x="4725" y="8921"/>
                  </a:cubicBezTo>
                  <a:cubicBezTo>
                    <a:pt x="4269" y="8716"/>
                    <a:pt x="3835" y="8442"/>
                    <a:pt x="3379" y="8213"/>
                  </a:cubicBezTo>
                  <a:cubicBezTo>
                    <a:pt x="3242" y="8145"/>
                    <a:pt x="2260" y="7688"/>
                    <a:pt x="2238" y="7666"/>
                  </a:cubicBezTo>
                  <a:cubicBezTo>
                    <a:pt x="2169" y="7460"/>
                    <a:pt x="3790" y="5725"/>
                    <a:pt x="3904" y="5566"/>
                  </a:cubicBezTo>
                  <a:cubicBezTo>
                    <a:pt x="5045" y="4150"/>
                    <a:pt x="6209" y="2758"/>
                    <a:pt x="7396" y="1366"/>
                  </a:cubicBezTo>
                  <a:cubicBezTo>
                    <a:pt x="7870" y="804"/>
                    <a:pt x="7372" y="0"/>
                    <a:pt x="6827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52;p60"/>
            <p:cNvSpPr/>
            <p:nvPr/>
          </p:nvSpPr>
          <p:spPr>
            <a:xfrm>
              <a:off x="3216593" y="3201183"/>
              <a:ext cx="194529" cy="130134"/>
            </a:xfrm>
            <a:custGeom>
              <a:avLst/>
              <a:gdLst/>
              <a:ahLst/>
              <a:cxnLst/>
              <a:rect l="l" t="t" r="r" b="b"/>
              <a:pathLst>
                <a:path w="10555" h="7061" extrusionOk="0">
                  <a:moveTo>
                    <a:pt x="919" y="1"/>
                  </a:moveTo>
                  <a:cubicBezTo>
                    <a:pt x="482" y="1"/>
                    <a:pt x="0" y="356"/>
                    <a:pt x="80" y="930"/>
                  </a:cubicBezTo>
                  <a:cubicBezTo>
                    <a:pt x="667" y="5299"/>
                    <a:pt x="4981" y="7060"/>
                    <a:pt x="8920" y="7060"/>
                  </a:cubicBezTo>
                  <a:cubicBezTo>
                    <a:pt x="9117" y="7060"/>
                    <a:pt x="9312" y="7056"/>
                    <a:pt x="9507" y="7047"/>
                  </a:cubicBezTo>
                  <a:cubicBezTo>
                    <a:pt x="10474" y="7025"/>
                    <a:pt x="10555" y="5517"/>
                    <a:pt x="9596" y="5517"/>
                  </a:cubicBezTo>
                  <a:cubicBezTo>
                    <a:pt x="9582" y="5517"/>
                    <a:pt x="9567" y="5517"/>
                    <a:pt x="9553" y="5518"/>
                  </a:cubicBezTo>
                  <a:cubicBezTo>
                    <a:pt x="9352" y="5527"/>
                    <a:pt x="9150" y="5532"/>
                    <a:pt x="8947" y="5532"/>
                  </a:cubicBezTo>
                  <a:cubicBezTo>
                    <a:pt x="5671" y="5532"/>
                    <a:pt x="2080" y="4284"/>
                    <a:pt x="1564" y="588"/>
                  </a:cubicBezTo>
                  <a:cubicBezTo>
                    <a:pt x="1516" y="180"/>
                    <a:pt x="1229" y="1"/>
                    <a:pt x="919" y="1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153;p60"/>
            <p:cNvSpPr/>
            <p:nvPr/>
          </p:nvSpPr>
          <p:spPr>
            <a:xfrm>
              <a:off x="3310199" y="2783762"/>
              <a:ext cx="146906" cy="147790"/>
            </a:xfrm>
            <a:custGeom>
              <a:avLst/>
              <a:gdLst/>
              <a:ahLst/>
              <a:cxnLst/>
              <a:rect l="l" t="t" r="r" b="b"/>
              <a:pathLst>
                <a:path w="7971" h="8019" extrusionOk="0">
                  <a:moveTo>
                    <a:pt x="2905" y="0"/>
                  </a:moveTo>
                  <a:cubicBezTo>
                    <a:pt x="2184" y="0"/>
                    <a:pt x="1414" y="274"/>
                    <a:pt x="616" y="913"/>
                  </a:cubicBezTo>
                  <a:cubicBezTo>
                    <a:pt x="1" y="1402"/>
                    <a:pt x="533" y="2220"/>
                    <a:pt x="1167" y="2220"/>
                  </a:cubicBezTo>
                  <a:cubicBezTo>
                    <a:pt x="1333" y="2220"/>
                    <a:pt x="1505" y="2164"/>
                    <a:pt x="1666" y="2032"/>
                  </a:cubicBezTo>
                  <a:cubicBezTo>
                    <a:pt x="2138" y="1654"/>
                    <a:pt x="2583" y="1492"/>
                    <a:pt x="2998" y="1492"/>
                  </a:cubicBezTo>
                  <a:cubicBezTo>
                    <a:pt x="5093" y="1492"/>
                    <a:pt x="6406" y="5639"/>
                    <a:pt x="6368" y="7259"/>
                  </a:cubicBezTo>
                  <a:cubicBezTo>
                    <a:pt x="6356" y="7761"/>
                    <a:pt x="6751" y="8018"/>
                    <a:pt x="7142" y="8018"/>
                  </a:cubicBezTo>
                  <a:cubicBezTo>
                    <a:pt x="7516" y="8018"/>
                    <a:pt x="7886" y="7784"/>
                    <a:pt x="7897" y="7305"/>
                  </a:cubicBezTo>
                  <a:cubicBezTo>
                    <a:pt x="7971" y="4520"/>
                    <a:pt x="5838" y="0"/>
                    <a:pt x="2905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1" name="Google Shape;5261;p40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976664" cy="9155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Simetría en matemática</a:t>
            </a:r>
            <a:endParaRPr sz="3600" dirty="0"/>
          </a:p>
        </p:txBody>
      </p:sp>
      <p:grpSp>
        <p:nvGrpSpPr>
          <p:cNvPr id="3" name="Google Shape;5262;p40"/>
          <p:cNvGrpSpPr/>
          <p:nvPr/>
        </p:nvGrpSpPr>
        <p:grpSpPr>
          <a:xfrm>
            <a:off x="539552" y="3147814"/>
            <a:ext cx="1498051" cy="930774"/>
            <a:chOff x="3597500" y="2884525"/>
            <a:chExt cx="476025" cy="295775"/>
          </a:xfrm>
        </p:grpSpPr>
        <p:sp>
          <p:nvSpPr>
            <p:cNvPr id="5263" name="Google Shape;5263;p40"/>
            <p:cNvSpPr/>
            <p:nvPr/>
          </p:nvSpPr>
          <p:spPr>
            <a:xfrm>
              <a:off x="3768450" y="2921300"/>
              <a:ext cx="305075" cy="259000"/>
            </a:xfrm>
            <a:custGeom>
              <a:avLst/>
              <a:gdLst/>
              <a:ahLst/>
              <a:cxnLst/>
              <a:rect l="l" t="t" r="r" b="b"/>
              <a:pathLst>
                <a:path w="12203" h="10360" extrusionOk="0">
                  <a:moveTo>
                    <a:pt x="11538" y="0"/>
                  </a:moveTo>
                  <a:cubicBezTo>
                    <a:pt x="11569" y="749"/>
                    <a:pt x="11596" y="1498"/>
                    <a:pt x="11574" y="2242"/>
                  </a:cubicBezTo>
                  <a:cubicBezTo>
                    <a:pt x="11520" y="4315"/>
                    <a:pt x="11030" y="6513"/>
                    <a:pt x="9474" y="7997"/>
                  </a:cubicBezTo>
                  <a:cubicBezTo>
                    <a:pt x="8595" y="8834"/>
                    <a:pt x="7298" y="9326"/>
                    <a:pt x="6059" y="9326"/>
                  </a:cubicBezTo>
                  <a:cubicBezTo>
                    <a:pt x="5106" y="9326"/>
                    <a:pt x="4187" y="9035"/>
                    <a:pt x="3518" y="8385"/>
                  </a:cubicBezTo>
                  <a:cubicBezTo>
                    <a:pt x="2885" y="7770"/>
                    <a:pt x="2555" y="6950"/>
                    <a:pt x="2270" y="6143"/>
                  </a:cubicBezTo>
                  <a:cubicBezTo>
                    <a:pt x="1646" y="4387"/>
                    <a:pt x="1156" y="2590"/>
                    <a:pt x="803" y="767"/>
                  </a:cubicBezTo>
                  <a:lnTo>
                    <a:pt x="1" y="767"/>
                  </a:lnTo>
                  <a:cubicBezTo>
                    <a:pt x="50" y="1320"/>
                    <a:pt x="90" y="1868"/>
                    <a:pt x="175" y="2416"/>
                  </a:cubicBezTo>
                  <a:cubicBezTo>
                    <a:pt x="264" y="2965"/>
                    <a:pt x="424" y="3482"/>
                    <a:pt x="625" y="4003"/>
                  </a:cubicBezTo>
                  <a:cubicBezTo>
                    <a:pt x="991" y="4930"/>
                    <a:pt x="1419" y="5840"/>
                    <a:pt x="1811" y="6758"/>
                  </a:cubicBezTo>
                  <a:cubicBezTo>
                    <a:pt x="2123" y="7480"/>
                    <a:pt x="2417" y="8220"/>
                    <a:pt x="2872" y="8867"/>
                  </a:cubicBezTo>
                  <a:cubicBezTo>
                    <a:pt x="3335" y="9531"/>
                    <a:pt x="4004" y="10053"/>
                    <a:pt x="4802" y="10253"/>
                  </a:cubicBezTo>
                  <a:cubicBezTo>
                    <a:pt x="5096" y="10326"/>
                    <a:pt x="5396" y="10359"/>
                    <a:pt x="5696" y="10359"/>
                  </a:cubicBezTo>
                  <a:cubicBezTo>
                    <a:pt x="6364" y="10359"/>
                    <a:pt x="7034" y="10196"/>
                    <a:pt x="7655" y="9950"/>
                  </a:cubicBezTo>
                  <a:cubicBezTo>
                    <a:pt x="8511" y="9611"/>
                    <a:pt x="9327" y="9108"/>
                    <a:pt x="9995" y="8470"/>
                  </a:cubicBezTo>
                  <a:cubicBezTo>
                    <a:pt x="11208" y="7311"/>
                    <a:pt x="11787" y="5728"/>
                    <a:pt x="12015" y="4097"/>
                  </a:cubicBezTo>
                  <a:cubicBezTo>
                    <a:pt x="12202" y="2742"/>
                    <a:pt x="12184" y="1369"/>
                    <a:pt x="12184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40"/>
            <p:cNvSpPr/>
            <p:nvPr/>
          </p:nvSpPr>
          <p:spPr>
            <a:xfrm>
              <a:off x="3892725" y="3067275"/>
              <a:ext cx="16525" cy="23550"/>
            </a:xfrm>
            <a:custGeom>
              <a:avLst/>
              <a:gdLst/>
              <a:ahLst/>
              <a:cxnLst/>
              <a:rect l="l" t="t" r="r" b="b"/>
              <a:pathLst>
                <a:path w="661" h="942" extrusionOk="0">
                  <a:moveTo>
                    <a:pt x="312" y="0"/>
                  </a:moveTo>
                  <a:cubicBezTo>
                    <a:pt x="283" y="0"/>
                    <a:pt x="254" y="5"/>
                    <a:pt x="228" y="14"/>
                  </a:cubicBezTo>
                  <a:cubicBezTo>
                    <a:pt x="152" y="37"/>
                    <a:pt x="94" y="86"/>
                    <a:pt x="54" y="148"/>
                  </a:cubicBezTo>
                  <a:cubicBezTo>
                    <a:pt x="41" y="170"/>
                    <a:pt x="27" y="197"/>
                    <a:pt x="18" y="224"/>
                  </a:cubicBezTo>
                  <a:cubicBezTo>
                    <a:pt x="18" y="233"/>
                    <a:pt x="14" y="242"/>
                    <a:pt x="14" y="251"/>
                  </a:cubicBezTo>
                  <a:cubicBezTo>
                    <a:pt x="5" y="291"/>
                    <a:pt x="0" y="326"/>
                    <a:pt x="0" y="366"/>
                  </a:cubicBezTo>
                  <a:cubicBezTo>
                    <a:pt x="5" y="415"/>
                    <a:pt x="5" y="465"/>
                    <a:pt x="5" y="514"/>
                  </a:cubicBezTo>
                  <a:cubicBezTo>
                    <a:pt x="5" y="572"/>
                    <a:pt x="9" y="629"/>
                    <a:pt x="23" y="687"/>
                  </a:cubicBezTo>
                  <a:cubicBezTo>
                    <a:pt x="27" y="719"/>
                    <a:pt x="41" y="754"/>
                    <a:pt x="58" y="785"/>
                  </a:cubicBezTo>
                  <a:cubicBezTo>
                    <a:pt x="72" y="808"/>
                    <a:pt x="90" y="830"/>
                    <a:pt x="107" y="848"/>
                  </a:cubicBezTo>
                  <a:cubicBezTo>
                    <a:pt x="125" y="866"/>
                    <a:pt x="148" y="888"/>
                    <a:pt x="174" y="897"/>
                  </a:cubicBezTo>
                  <a:cubicBezTo>
                    <a:pt x="219" y="924"/>
                    <a:pt x="272" y="942"/>
                    <a:pt x="326" y="942"/>
                  </a:cubicBezTo>
                  <a:cubicBezTo>
                    <a:pt x="353" y="942"/>
                    <a:pt x="384" y="937"/>
                    <a:pt x="406" y="928"/>
                  </a:cubicBezTo>
                  <a:cubicBezTo>
                    <a:pt x="424" y="924"/>
                    <a:pt x="455" y="910"/>
                    <a:pt x="473" y="901"/>
                  </a:cubicBezTo>
                  <a:lnTo>
                    <a:pt x="482" y="897"/>
                  </a:lnTo>
                  <a:cubicBezTo>
                    <a:pt x="562" y="848"/>
                    <a:pt x="611" y="772"/>
                    <a:pt x="638" y="683"/>
                  </a:cubicBezTo>
                  <a:cubicBezTo>
                    <a:pt x="656" y="621"/>
                    <a:pt x="660" y="549"/>
                    <a:pt x="660" y="487"/>
                  </a:cubicBezTo>
                  <a:cubicBezTo>
                    <a:pt x="656" y="415"/>
                    <a:pt x="647" y="340"/>
                    <a:pt x="633" y="268"/>
                  </a:cubicBezTo>
                  <a:cubicBezTo>
                    <a:pt x="625" y="233"/>
                    <a:pt x="602" y="193"/>
                    <a:pt x="571" y="161"/>
                  </a:cubicBezTo>
                  <a:cubicBezTo>
                    <a:pt x="535" y="90"/>
                    <a:pt x="473" y="32"/>
                    <a:pt x="388" y="10"/>
                  </a:cubicBezTo>
                  <a:cubicBezTo>
                    <a:pt x="363" y="4"/>
                    <a:pt x="338" y="0"/>
                    <a:pt x="3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40"/>
            <p:cNvSpPr/>
            <p:nvPr/>
          </p:nvSpPr>
          <p:spPr>
            <a:xfrm>
              <a:off x="3840800" y="3068700"/>
              <a:ext cx="14625" cy="21850"/>
            </a:xfrm>
            <a:custGeom>
              <a:avLst/>
              <a:gdLst/>
              <a:ahLst/>
              <a:cxnLst/>
              <a:rect l="l" t="t" r="r" b="b"/>
              <a:pathLst>
                <a:path w="585" h="874" extrusionOk="0">
                  <a:moveTo>
                    <a:pt x="301" y="0"/>
                  </a:moveTo>
                  <a:cubicBezTo>
                    <a:pt x="276" y="0"/>
                    <a:pt x="250" y="3"/>
                    <a:pt x="223" y="11"/>
                  </a:cubicBezTo>
                  <a:cubicBezTo>
                    <a:pt x="201" y="15"/>
                    <a:pt x="174" y="29"/>
                    <a:pt x="152" y="38"/>
                  </a:cubicBezTo>
                  <a:cubicBezTo>
                    <a:pt x="134" y="51"/>
                    <a:pt x="112" y="64"/>
                    <a:pt x="94" y="82"/>
                  </a:cubicBezTo>
                  <a:cubicBezTo>
                    <a:pt x="58" y="127"/>
                    <a:pt x="36" y="162"/>
                    <a:pt x="18" y="216"/>
                  </a:cubicBezTo>
                  <a:cubicBezTo>
                    <a:pt x="5" y="247"/>
                    <a:pt x="5" y="278"/>
                    <a:pt x="0" y="309"/>
                  </a:cubicBezTo>
                  <a:cubicBezTo>
                    <a:pt x="0" y="327"/>
                    <a:pt x="0" y="341"/>
                    <a:pt x="0" y="354"/>
                  </a:cubicBezTo>
                  <a:cubicBezTo>
                    <a:pt x="5" y="421"/>
                    <a:pt x="13" y="479"/>
                    <a:pt x="27" y="541"/>
                  </a:cubicBezTo>
                  <a:cubicBezTo>
                    <a:pt x="22" y="559"/>
                    <a:pt x="18" y="595"/>
                    <a:pt x="18" y="608"/>
                  </a:cubicBezTo>
                  <a:cubicBezTo>
                    <a:pt x="18" y="626"/>
                    <a:pt x="22" y="666"/>
                    <a:pt x="27" y="679"/>
                  </a:cubicBezTo>
                  <a:cubicBezTo>
                    <a:pt x="40" y="724"/>
                    <a:pt x="67" y="764"/>
                    <a:pt x="94" y="795"/>
                  </a:cubicBezTo>
                  <a:cubicBezTo>
                    <a:pt x="125" y="822"/>
                    <a:pt x="174" y="853"/>
                    <a:pt x="214" y="862"/>
                  </a:cubicBezTo>
                  <a:cubicBezTo>
                    <a:pt x="238" y="869"/>
                    <a:pt x="264" y="874"/>
                    <a:pt x="291" y="874"/>
                  </a:cubicBezTo>
                  <a:cubicBezTo>
                    <a:pt x="313" y="874"/>
                    <a:pt x="336" y="871"/>
                    <a:pt x="357" y="862"/>
                  </a:cubicBezTo>
                  <a:cubicBezTo>
                    <a:pt x="424" y="844"/>
                    <a:pt x="482" y="800"/>
                    <a:pt x="517" y="737"/>
                  </a:cubicBezTo>
                  <a:cubicBezTo>
                    <a:pt x="531" y="720"/>
                    <a:pt x="539" y="688"/>
                    <a:pt x="548" y="671"/>
                  </a:cubicBezTo>
                  <a:lnTo>
                    <a:pt x="548" y="662"/>
                  </a:lnTo>
                  <a:cubicBezTo>
                    <a:pt x="553" y="653"/>
                    <a:pt x="553" y="639"/>
                    <a:pt x="553" y="630"/>
                  </a:cubicBezTo>
                  <a:cubicBezTo>
                    <a:pt x="571" y="537"/>
                    <a:pt x="580" y="439"/>
                    <a:pt x="584" y="345"/>
                  </a:cubicBezTo>
                  <a:cubicBezTo>
                    <a:pt x="584" y="274"/>
                    <a:pt x="575" y="207"/>
                    <a:pt x="539" y="145"/>
                  </a:cubicBezTo>
                  <a:cubicBezTo>
                    <a:pt x="517" y="104"/>
                    <a:pt x="477" y="60"/>
                    <a:pt x="437" y="38"/>
                  </a:cubicBezTo>
                  <a:cubicBezTo>
                    <a:pt x="415" y="24"/>
                    <a:pt x="388" y="15"/>
                    <a:pt x="366" y="6"/>
                  </a:cubicBezTo>
                  <a:cubicBezTo>
                    <a:pt x="344" y="2"/>
                    <a:pt x="322" y="0"/>
                    <a:pt x="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40"/>
            <p:cNvSpPr/>
            <p:nvPr/>
          </p:nvSpPr>
          <p:spPr>
            <a:xfrm>
              <a:off x="3779275" y="3062775"/>
              <a:ext cx="16525" cy="29275"/>
            </a:xfrm>
            <a:custGeom>
              <a:avLst/>
              <a:gdLst/>
              <a:ahLst/>
              <a:cxnLst/>
              <a:rect l="l" t="t" r="r" b="b"/>
              <a:pathLst>
                <a:path w="661" h="1171" extrusionOk="0">
                  <a:moveTo>
                    <a:pt x="328" y="0"/>
                  </a:moveTo>
                  <a:cubicBezTo>
                    <a:pt x="243" y="0"/>
                    <a:pt x="151" y="44"/>
                    <a:pt x="112" y="123"/>
                  </a:cubicBezTo>
                  <a:cubicBezTo>
                    <a:pt x="45" y="266"/>
                    <a:pt x="0" y="417"/>
                    <a:pt x="5" y="582"/>
                  </a:cubicBezTo>
                  <a:cubicBezTo>
                    <a:pt x="5" y="743"/>
                    <a:pt x="45" y="894"/>
                    <a:pt x="116" y="1037"/>
                  </a:cubicBezTo>
                  <a:cubicBezTo>
                    <a:pt x="139" y="1086"/>
                    <a:pt x="201" y="1130"/>
                    <a:pt x="250" y="1148"/>
                  </a:cubicBezTo>
                  <a:cubicBezTo>
                    <a:pt x="286" y="1162"/>
                    <a:pt x="321" y="1171"/>
                    <a:pt x="357" y="1171"/>
                  </a:cubicBezTo>
                  <a:cubicBezTo>
                    <a:pt x="419" y="1166"/>
                    <a:pt x="486" y="1148"/>
                    <a:pt x="531" y="1099"/>
                  </a:cubicBezTo>
                  <a:cubicBezTo>
                    <a:pt x="558" y="1068"/>
                    <a:pt x="575" y="1041"/>
                    <a:pt x="589" y="1006"/>
                  </a:cubicBezTo>
                  <a:cubicBezTo>
                    <a:pt x="633" y="939"/>
                    <a:pt x="660" y="863"/>
                    <a:pt x="656" y="783"/>
                  </a:cubicBezTo>
                  <a:cubicBezTo>
                    <a:pt x="651" y="734"/>
                    <a:pt x="642" y="685"/>
                    <a:pt x="616" y="645"/>
                  </a:cubicBezTo>
                  <a:cubicBezTo>
                    <a:pt x="611" y="488"/>
                    <a:pt x="598" y="337"/>
                    <a:pt x="571" y="181"/>
                  </a:cubicBezTo>
                  <a:cubicBezTo>
                    <a:pt x="562" y="145"/>
                    <a:pt x="531" y="96"/>
                    <a:pt x="504" y="69"/>
                  </a:cubicBezTo>
                  <a:cubicBezTo>
                    <a:pt x="468" y="34"/>
                    <a:pt x="415" y="12"/>
                    <a:pt x="361" y="3"/>
                  </a:cubicBezTo>
                  <a:cubicBezTo>
                    <a:pt x="351" y="1"/>
                    <a:pt x="339" y="0"/>
                    <a:pt x="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40"/>
            <p:cNvSpPr/>
            <p:nvPr/>
          </p:nvSpPr>
          <p:spPr>
            <a:xfrm>
              <a:off x="3728900" y="3069175"/>
              <a:ext cx="15075" cy="21725"/>
            </a:xfrm>
            <a:custGeom>
              <a:avLst/>
              <a:gdLst/>
              <a:ahLst/>
              <a:cxnLst/>
              <a:rect l="l" t="t" r="r" b="b"/>
              <a:pathLst>
                <a:path w="603" h="869" extrusionOk="0">
                  <a:moveTo>
                    <a:pt x="304" y="1"/>
                  </a:moveTo>
                  <a:cubicBezTo>
                    <a:pt x="259" y="5"/>
                    <a:pt x="214" y="14"/>
                    <a:pt x="174" y="36"/>
                  </a:cubicBezTo>
                  <a:cubicBezTo>
                    <a:pt x="148" y="54"/>
                    <a:pt x="125" y="72"/>
                    <a:pt x="107" y="99"/>
                  </a:cubicBezTo>
                  <a:cubicBezTo>
                    <a:pt x="85" y="126"/>
                    <a:pt x="67" y="152"/>
                    <a:pt x="63" y="188"/>
                  </a:cubicBezTo>
                  <a:cubicBezTo>
                    <a:pt x="32" y="264"/>
                    <a:pt x="18" y="348"/>
                    <a:pt x="9" y="433"/>
                  </a:cubicBezTo>
                  <a:cubicBezTo>
                    <a:pt x="0" y="518"/>
                    <a:pt x="9" y="598"/>
                    <a:pt x="23" y="683"/>
                  </a:cubicBezTo>
                  <a:cubicBezTo>
                    <a:pt x="32" y="718"/>
                    <a:pt x="45" y="745"/>
                    <a:pt x="67" y="767"/>
                  </a:cubicBezTo>
                  <a:cubicBezTo>
                    <a:pt x="85" y="799"/>
                    <a:pt x="107" y="816"/>
                    <a:pt x="139" y="834"/>
                  </a:cubicBezTo>
                  <a:cubicBezTo>
                    <a:pt x="165" y="852"/>
                    <a:pt x="197" y="861"/>
                    <a:pt x="232" y="866"/>
                  </a:cubicBezTo>
                  <a:cubicBezTo>
                    <a:pt x="245" y="867"/>
                    <a:pt x="259" y="868"/>
                    <a:pt x="273" y="868"/>
                  </a:cubicBezTo>
                  <a:cubicBezTo>
                    <a:pt x="292" y="868"/>
                    <a:pt x="312" y="866"/>
                    <a:pt x="330" y="861"/>
                  </a:cubicBezTo>
                  <a:cubicBezTo>
                    <a:pt x="393" y="839"/>
                    <a:pt x="451" y="803"/>
                    <a:pt x="482" y="745"/>
                  </a:cubicBezTo>
                  <a:lnTo>
                    <a:pt x="486" y="732"/>
                  </a:lnTo>
                  <a:cubicBezTo>
                    <a:pt x="518" y="714"/>
                    <a:pt x="544" y="687"/>
                    <a:pt x="562" y="652"/>
                  </a:cubicBezTo>
                  <a:lnTo>
                    <a:pt x="589" y="594"/>
                  </a:lnTo>
                  <a:cubicBezTo>
                    <a:pt x="602" y="549"/>
                    <a:pt x="602" y="504"/>
                    <a:pt x="589" y="460"/>
                  </a:cubicBezTo>
                  <a:lnTo>
                    <a:pt x="544" y="188"/>
                  </a:lnTo>
                  <a:cubicBezTo>
                    <a:pt x="535" y="166"/>
                    <a:pt x="526" y="148"/>
                    <a:pt x="518" y="126"/>
                  </a:cubicBezTo>
                  <a:cubicBezTo>
                    <a:pt x="504" y="99"/>
                    <a:pt x="482" y="72"/>
                    <a:pt x="455" y="54"/>
                  </a:cubicBezTo>
                  <a:cubicBezTo>
                    <a:pt x="437" y="41"/>
                    <a:pt x="419" y="32"/>
                    <a:pt x="397" y="23"/>
                  </a:cubicBezTo>
                  <a:cubicBezTo>
                    <a:pt x="370" y="10"/>
                    <a:pt x="335" y="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40"/>
            <p:cNvSpPr/>
            <p:nvPr/>
          </p:nvSpPr>
          <p:spPr>
            <a:xfrm>
              <a:off x="3677400" y="3075075"/>
              <a:ext cx="12625" cy="18200"/>
            </a:xfrm>
            <a:custGeom>
              <a:avLst/>
              <a:gdLst/>
              <a:ahLst/>
              <a:cxnLst/>
              <a:rect l="l" t="t" r="r" b="b"/>
              <a:pathLst>
                <a:path w="505" h="728" extrusionOk="0">
                  <a:moveTo>
                    <a:pt x="255" y="1"/>
                  </a:moveTo>
                  <a:cubicBezTo>
                    <a:pt x="233" y="5"/>
                    <a:pt x="210" y="5"/>
                    <a:pt x="188" y="10"/>
                  </a:cubicBezTo>
                  <a:cubicBezTo>
                    <a:pt x="144" y="23"/>
                    <a:pt x="108" y="41"/>
                    <a:pt x="77" y="72"/>
                  </a:cubicBezTo>
                  <a:lnTo>
                    <a:pt x="37" y="126"/>
                  </a:lnTo>
                  <a:cubicBezTo>
                    <a:pt x="14" y="166"/>
                    <a:pt x="5" y="206"/>
                    <a:pt x="5" y="251"/>
                  </a:cubicBezTo>
                  <a:cubicBezTo>
                    <a:pt x="5" y="326"/>
                    <a:pt x="5" y="402"/>
                    <a:pt x="5" y="478"/>
                  </a:cubicBezTo>
                  <a:cubicBezTo>
                    <a:pt x="1" y="509"/>
                    <a:pt x="10" y="545"/>
                    <a:pt x="23" y="572"/>
                  </a:cubicBezTo>
                  <a:cubicBezTo>
                    <a:pt x="37" y="603"/>
                    <a:pt x="54" y="630"/>
                    <a:pt x="77" y="652"/>
                  </a:cubicBezTo>
                  <a:cubicBezTo>
                    <a:pt x="99" y="679"/>
                    <a:pt x="126" y="696"/>
                    <a:pt x="157" y="705"/>
                  </a:cubicBezTo>
                  <a:cubicBezTo>
                    <a:pt x="188" y="719"/>
                    <a:pt x="219" y="728"/>
                    <a:pt x="255" y="728"/>
                  </a:cubicBezTo>
                  <a:cubicBezTo>
                    <a:pt x="277" y="723"/>
                    <a:pt x="300" y="719"/>
                    <a:pt x="322" y="719"/>
                  </a:cubicBezTo>
                  <a:cubicBezTo>
                    <a:pt x="362" y="705"/>
                    <a:pt x="402" y="683"/>
                    <a:pt x="433" y="652"/>
                  </a:cubicBezTo>
                  <a:lnTo>
                    <a:pt x="469" y="603"/>
                  </a:lnTo>
                  <a:cubicBezTo>
                    <a:pt x="496" y="563"/>
                    <a:pt x="505" y="523"/>
                    <a:pt x="505" y="478"/>
                  </a:cubicBezTo>
                  <a:cubicBezTo>
                    <a:pt x="505" y="402"/>
                    <a:pt x="505" y="326"/>
                    <a:pt x="505" y="251"/>
                  </a:cubicBezTo>
                  <a:cubicBezTo>
                    <a:pt x="505" y="215"/>
                    <a:pt x="500" y="184"/>
                    <a:pt x="482" y="153"/>
                  </a:cubicBezTo>
                  <a:cubicBezTo>
                    <a:pt x="473" y="126"/>
                    <a:pt x="456" y="99"/>
                    <a:pt x="429" y="72"/>
                  </a:cubicBezTo>
                  <a:cubicBezTo>
                    <a:pt x="407" y="50"/>
                    <a:pt x="380" y="32"/>
                    <a:pt x="349" y="23"/>
                  </a:cubicBezTo>
                  <a:cubicBezTo>
                    <a:pt x="322" y="5"/>
                    <a:pt x="286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40"/>
            <p:cNvSpPr/>
            <p:nvPr/>
          </p:nvSpPr>
          <p:spPr>
            <a:xfrm>
              <a:off x="3695675" y="3031250"/>
              <a:ext cx="17750" cy="23125"/>
            </a:xfrm>
            <a:custGeom>
              <a:avLst/>
              <a:gdLst/>
              <a:ahLst/>
              <a:cxnLst/>
              <a:rect l="l" t="t" r="r" b="b"/>
              <a:pathLst>
                <a:path w="710" h="925" extrusionOk="0">
                  <a:moveTo>
                    <a:pt x="390" y="0"/>
                  </a:moveTo>
                  <a:cubicBezTo>
                    <a:pt x="369" y="0"/>
                    <a:pt x="349" y="4"/>
                    <a:pt x="326" y="11"/>
                  </a:cubicBezTo>
                  <a:cubicBezTo>
                    <a:pt x="264" y="33"/>
                    <a:pt x="215" y="56"/>
                    <a:pt x="170" y="105"/>
                  </a:cubicBezTo>
                  <a:cubicBezTo>
                    <a:pt x="130" y="145"/>
                    <a:pt x="108" y="185"/>
                    <a:pt x="86" y="234"/>
                  </a:cubicBezTo>
                  <a:cubicBezTo>
                    <a:pt x="63" y="283"/>
                    <a:pt x="50" y="332"/>
                    <a:pt x="50" y="390"/>
                  </a:cubicBezTo>
                  <a:cubicBezTo>
                    <a:pt x="50" y="399"/>
                    <a:pt x="54" y="408"/>
                    <a:pt x="54" y="421"/>
                  </a:cubicBezTo>
                  <a:cubicBezTo>
                    <a:pt x="46" y="443"/>
                    <a:pt x="41" y="466"/>
                    <a:pt x="32" y="488"/>
                  </a:cubicBezTo>
                  <a:cubicBezTo>
                    <a:pt x="14" y="550"/>
                    <a:pt x="10" y="613"/>
                    <a:pt x="5" y="675"/>
                  </a:cubicBezTo>
                  <a:cubicBezTo>
                    <a:pt x="1" y="760"/>
                    <a:pt x="54" y="849"/>
                    <a:pt x="130" y="894"/>
                  </a:cubicBezTo>
                  <a:cubicBezTo>
                    <a:pt x="166" y="916"/>
                    <a:pt x="211" y="925"/>
                    <a:pt x="255" y="925"/>
                  </a:cubicBezTo>
                  <a:cubicBezTo>
                    <a:pt x="300" y="925"/>
                    <a:pt x="340" y="916"/>
                    <a:pt x="380" y="894"/>
                  </a:cubicBezTo>
                  <a:cubicBezTo>
                    <a:pt x="411" y="867"/>
                    <a:pt x="447" y="845"/>
                    <a:pt x="474" y="813"/>
                  </a:cubicBezTo>
                  <a:cubicBezTo>
                    <a:pt x="505" y="787"/>
                    <a:pt x="527" y="755"/>
                    <a:pt x="549" y="720"/>
                  </a:cubicBezTo>
                  <a:cubicBezTo>
                    <a:pt x="589" y="671"/>
                    <a:pt x="612" y="613"/>
                    <a:pt x="630" y="555"/>
                  </a:cubicBezTo>
                  <a:cubicBezTo>
                    <a:pt x="647" y="506"/>
                    <a:pt x="656" y="457"/>
                    <a:pt x="661" y="403"/>
                  </a:cubicBezTo>
                  <a:cubicBezTo>
                    <a:pt x="692" y="363"/>
                    <a:pt x="710" y="305"/>
                    <a:pt x="710" y="252"/>
                  </a:cubicBezTo>
                  <a:cubicBezTo>
                    <a:pt x="710" y="194"/>
                    <a:pt x="683" y="118"/>
                    <a:pt x="638" y="78"/>
                  </a:cubicBezTo>
                  <a:cubicBezTo>
                    <a:pt x="589" y="33"/>
                    <a:pt x="527" y="2"/>
                    <a:pt x="460" y="2"/>
                  </a:cubicBezTo>
                  <a:lnTo>
                    <a:pt x="442" y="6"/>
                  </a:lnTo>
                  <a:cubicBezTo>
                    <a:pt x="424" y="2"/>
                    <a:pt x="407" y="0"/>
                    <a:pt x="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40"/>
            <p:cNvSpPr/>
            <p:nvPr/>
          </p:nvSpPr>
          <p:spPr>
            <a:xfrm>
              <a:off x="3743050" y="3014575"/>
              <a:ext cx="18200" cy="20575"/>
            </a:xfrm>
            <a:custGeom>
              <a:avLst/>
              <a:gdLst/>
              <a:ahLst/>
              <a:cxnLst/>
              <a:rect l="l" t="t" r="r" b="b"/>
              <a:pathLst>
                <a:path w="728" h="823" extrusionOk="0">
                  <a:moveTo>
                    <a:pt x="473" y="0"/>
                  </a:moveTo>
                  <a:cubicBezTo>
                    <a:pt x="442" y="0"/>
                    <a:pt x="406" y="5"/>
                    <a:pt x="379" y="23"/>
                  </a:cubicBezTo>
                  <a:cubicBezTo>
                    <a:pt x="348" y="32"/>
                    <a:pt x="322" y="49"/>
                    <a:pt x="299" y="72"/>
                  </a:cubicBezTo>
                  <a:cubicBezTo>
                    <a:pt x="241" y="134"/>
                    <a:pt x="192" y="196"/>
                    <a:pt x="143" y="263"/>
                  </a:cubicBezTo>
                  <a:cubicBezTo>
                    <a:pt x="108" y="312"/>
                    <a:pt x="72" y="366"/>
                    <a:pt x="45" y="419"/>
                  </a:cubicBezTo>
                  <a:cubicBezTo>
                    <a:pt x="14" y="482"/>
                    <a:pt x="1" y="549"/>
                    <a:pt x="18" y="616"/>
                  </a:cubicBezTo>
                  <a:cubicBezTo>
                    <a:pt x="27" y="647"/>
                    <a:pt x="41" y="673"/>
                    <a:pt x="63" y="700"/>
                  </a:cubicBezTo>
                  <a:cubicBezTo>
                    <a:pt x="81" y="727"/>
                    <a:pt x="103" y="749"/>
                    <a:pt x="134" y="763"/>
                  </a:cubicBezTo>
                  <a:cubicBezTo>
                    <a:pt x="152" y="776"/>
                    <a:pt x="174" y="780"/>
                    <a:pt x="192" y="789"/>
                  </a:cubicBezTo>
                  <a:cubicBezTo>
                    <a:pt x="237" y="812"/>
                    <a:pt x="250" y="812"/>
                    <a:pt x="290" y="816"/>
                  </a:cubicBezTo>
                  <a:cubicBezTo>
                    <a:pt x="310" y="820"/>
                    <a:pt x="328" y="822"/>
                    <a:pt x="345" y="822"/>
                  </a:cubicBezTo>
                  <a:cubicBezTo>
                    <a:pt x="366" y="822"/>
                    <a:pt x="386" y="819"/>
                    <a:pt x="411" y="812"/>
                  </a:cubicBezTo>
                  <a:cubicBezTo>
                    <a:pt x="491" y="789"/>
                    <a:pt x="549" y="731"/>
                    <a:pt x="593" y="665"/>
                  </a:cubicBezTo>
                  <a:cubicBezTo>
                    <a:pt x="607" y="642"/>
                    <a:pt x="616" y="620"/>
                    <a:pt x="625" y="598"/>
                  </a:cubicBezTo>
                  <a:cubicBezTo>
                    <a:pt x="643" y="558"/>
                    <a:pt x="660" y="513"/>
                    <a:pt x="674" y="473"/>
                  </a:cubicBezTo>
                  <a:cubicBezTo>
                    <a:pt x="692" y="424"/>
                    <a:pt x="705" y="370"/>
                    <a:pt x="718" y="317"/>
                  </a:cubicBezTo>
                  <a:cubicBezTo>
                    <a:pt x="718" y="295"/>
                    <a:pt x="723" y="272"/>
                    <a:pt x="727" y="250"/>
                  </a:cubicBezTo>
                  <a:cubicBezTo>
                    <a:pt x="727" y="214"/>
                    <a:pt x="718" y="183"/>
                    <a:pt x="705" y="156"/>
                  </a:cubicBezTo>
                  <a:cubicBezTo>
                    <a:pt x="696" y="134"/>
                    <a:pt x="687" y="116"/>
                    <a:pt x="674" y="98"/>
                  </a:cubicBezTo>
                  <a:cubicBezTo>
                    <a:pt x="656" y="72"/>
                    <a:pt x="629" y="49"/>
                    <a:pt x="602" y="36"/>
                  </a:cubicBezTo>
                  <a:cubicBezTo>
                    <a:pt x="580" y="27"/>
                    <a:pt x="562" y="18"/>
                    <a:pt x="540" y="9"/>
                  </a:cubicBezTo>
                  <a:cubicBezTo>
                    <a:pt x="518" y="5"/>
                    <a:pt x="495" y="5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40"/>
            <p:cNvSpPr/>
            <p:nvPr/>
          </p:nvSpPr>
          <p:spPr>
            <a:xfrm>
              <a:off x="3803000" y="3006675"/>
              <a:ext cx="16300" cy="19900"/>
            </a:xfrm>
            <a:custGeom>
              <a:avLst/>
              <a:gdLst/>
              <a:ahLst/>
              <a:cxnLst/>
              <a:rect l="l" t="t" r="r" b="b"/>
              <a:pathLst>
                <a:path w="652" h="796" extrusionOk="0">
                  <a:moveTo>
                    <a:pt x="392" y="1"/>
                  </a:moveTo>
                  <a:cubicBezTo>
                    <a:pt x="372" y="1"/>
                    <a:pt x="351" y="3"/>
                    <a:pt x="331" y="9"/>
                  </a:cubicBezTo>
                  <a:cubicBezTo>
                    <a:pt x="273" y="31"/>
                    <a:pt x="210" y="67"/>
                    <a:pt x="184" y="125"/>
                  </a:cubicBezTo>
                  <a:cubicBezTo>
                    <a:pt x="170" y="147"/>
                    <a:pt x="161" y="169"/>
                    <a:pt x="148" y="192"/>
                  </a:cubicBezTo>
                  <a:cubicBezTo>
                    <a:pt x="112" y="223"/>
                    <a:pt x="81" y="263"/>
                    <a:pt x="63" y="312"/>
                  </a:cubicBezTo>
                  <a:cubicBezTo>
                    <a:pt x="45" y="370"/>
                    <a:pt x="28" y="423"/>
                    <a:pt x="14" y="477"/>
                  </a:cubicBezTo>
                  <a:cubicBezTo>
                    <a:pt x="1" y="512"/>
                    <a:pt x="1" y="544"/>
                    <a:pt x="10" y="579"/>
                  </a:cubicBezTo>
                  <a:cubicBezTo>
                    <a:pt x="10" y="611"/>
                    <a:pt x="19" y="642"/>
                    <a:pt x="37" y="673"/>
                  </a:cubicBezTo>
                  <a:lnTo>
                    <a:pt x="77" y="722"/>
                  </a:lnTo>
                  <a:cubicBezTo>
                    <a:pt x="99" y="744"/>
                    <a:pt x="126" y="762"/>
                    <a:pt x="157" y="771"/>
                  </a:cubicBezTo>
                  <a:cubicBezTo>
                    <a:pt x="175" y="784"/>
                    <a:pt x="197" y="789"/>
                    <a:pt x="219" y="789"/>
                  </a:cubicBezTo>
                  <a:cubicBezTo>
                    <a:pt x="235" y="793"/>
                    <a:pt x="250" y="795"/>
                    <a:pt x="266" y="795"/>
                  </a:cubicBezTo>
                  <a:cubicBezTo>
                    <a:pt x="284" y="795"/>
                    <a:pt x="302" y="792"/>
                    <a:pt x="322" y="784"/>
                  </a:cubicBezTo>
                  <a:lnTo>
                    <a:pt x="331" y="780"/>
                  </a:lnTo>
                  <a:cubicBezTo>
                    <a:pt x="389" y="775"/>
                    <a:pt x="442" y="753"/>
                    <a:pt x="482" y="713"/>
                  </a:cubicBezTo>
                  <a:cubicBezTo>
                    <a:pt x="527" y="664"/>
                    <a:pt x="554" y="602"/>
                    <a:pt x="554" y="535"/>
                  </a:cubicBezTo>
                  <a:lnTo>
                    <a:pt x="554" y="499"/>
                  </a:lnTo>
                  <a:cubicBezTo>
                    <a:pt x="576" y="459"/>
                    <a:pt x="594" y="419"/>
                    <a:pt x="616" y="379"/>
                  </a:cubicBezTo>
                  <a:cubicBezTo>
                    <a:pt x="634" y="348"/>
                    <a:pt x="643" y="321"/>
                    <a:pt x="643" y="285"/>
                  </a:cubicBezTo>
                  <a:cubicBezTo>
                    <a:pt x="652" y="254"/>
                    <a:pt x="652" y="218"/>
                    <a:pt x="638" y="187"/>
                  </a:cubicBezTo>
                  <a:cubicBezTo>
                    <a:pt x="634" y="151"/>
                    <a:pt x="616" y="125"/>
                    <a:pt x="594" y="102"/>
                  </a:cubicBezTo>
                  <a:cubicBezTo>
                    <a:pt x="576" y="71"/>
                    <a:pt x="554" y="53"/>
                    <a:pt x="522" y="35"/>
                  </a:cubicBezTo>
                  <a:cubicBezTo>
                    <a:pt x="482" y="14"/>
                    <a:pt x="438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40"/>
            <p:cNvSpPr/>
            <p:nvPr/>
          </p:nvSpPr>
          <p:spPr>
            <a:xfrm>
              <a:off x="3859400" y="3007025"/>
              <a:ext cx="17625" cy="18075"/>
            </a:xfrm>
            <a:custGeom>
              <a:avLst/>
              <a:gdLst/>
              <a:ahLst/>
              <a:cxnLst/>
              <a:rect l="l" t="t" r="r" b="b"/>
              <a:pathLst>
                <a:path w="705" h="723" extrusionOk="0">
                  <a:moveTo>
                    <a:pt x="257" y="0"/>
                  </a:moveTo>
                  <a:cubicBezTo>
                    <a:pt x="246" y="0"/>
                    <a:pt x="235" y="1"/>
                    <a:pt x="223" y="4"/>
                  </a:cubicBezTo>
                  <a:cubicBezTo>
                    <a:pt x="192" y="4"/>
                    <a:pt x="161" y="17"/>
                    <a:pt x="130" y="35"/>
                  </a:cubicBezTo>
                  <a:cubicBezTo>
                    <a:pt x="116" y="48"/>
                    <a:pt x="99" y="62"/>
                    <a:pt x="81" y="71"/>
                  </a:cubicBezTo>
                  <a:cubicBezTo>
                    <a:pt x="50" y="102"/>
                    <a:pt x="27" y="142"/>
                    <a:pt x="18" y="182"/>
                  </a:cubicBezTo>
                  <a:lnTo>
                    <a:pt x="9" y="204"/>
                  </a:lnTo>
                  <a:cubicBezTo>
                    <a:pt x="5" y="231"/>
                    <a:pt x="1" y="258"/>
                    <a:pt x="1" y="285"/>
                  </a:cubicBezTo>
                  <a:lnTo>
                    <a:pt x="1" y="302"/>
                  </a:lnTo>
                  <a:cubicBezTo>
                    <a:pt x="1" y="316"/>
                    <a:pt x="5" y="334"/>
                    <a:pt x="5" y="347"/>
                  </a:cubicBezTo>
                  <a:cubicBezTo>
                    <a:pt x="5" y="387"/>
                    <a:pt x="5" y="432"/>
                    <a:pt x="5" y="472"/>
                  </a:cubicBezTo>
                  <a:cubicBezTo>
                    <a:pt x="5" y="507"/>
                    <a:pt x="14" y="539"/>
                    <a:pt x="27" y="570"/>
                  </a:cubicBezTo>
                  <a:cubicBezTo>
                    <a:pt x="36" y="601"/>
                    <a:pt x="54" y="628"/>
                    <a:pt x="81" y="650"/>
                  </a:cubicBezTo>
                  <a:cubicBezTo>
                    <a:pt x="103" y="672"/>
                    <a:pt x="130" y="690"/>
                    <a:pt x="161" y="704"/>
                  </a:cubicBezTo>
                  <a:cubicBezTo>
                    <a:pt x="183" y="715"/>
                    <a:pt x="211" y="723"/>
                    <a:pt x="238" y="723"/>
                  </a:cubicBezTo>
                  <a:cubicBezTo>
                    <a:pt x="243" y="723"/>
                    <a:pt x="249" y="722"/>
                    <a:pt x="255" y="721"/>
                  </a:cubicBezTo>
                  <a:cubicBezTo>
                    <a:pt x="277" y="721"/>
                    <a:pt x="299" y="717"/>
                    <a:pt x="322" y="712"/>
                  </a:cubicBezTo>
                  <a:cubicBezTo>
                    <a:pt x="339" y="708"/>
                    <a:pt x="353" y="704"/>
                    <a:pt x="371" y="695"/>
                  </a:cubicBezTo>
                  <a:cubicBezTo>
                    <a:pt x="384" y="695"/>
                    <a:pt x="393" y="699"/>
                    <a:pt x="406" y="699"/>
                  </a:cubicBezTo>
                  <a:cubicBezTo>
                    <a:pt x="429" y="695"/>
                    <a:pt x="451" y="695"/>
                    <a:pt x="473" y="690"/>
                  </a:cubicBezTo>
                  <a:cubicBezTo>
                    <a:pt x="504" y="681"/>
                    <a:pt x="531" y="668"/>
                    <a:pt x="558" y="646"/>
                  </a:cubicBezTo>
                  <a:cubicBezTo>
                    <a:pt x="576" y="632"/>
                    <a:pt x="589" y="619"/>
                    <a:pt x="602" y="601"/>
                  </a:cubicBezTo>
                  <a:cubicBezTo>
                    <a:pt x="625" y="574"/>
                    <a:pt x="638" y="548"/>
                    <a:pt x="647" y="516"/>
                  </a:cubicBezTo>
                  <a:lnTo>
                    <a:pt x="692" y="400"/>
                  </a:lnTo>
                  <a:cubicBezTo>
                    <a:pt x="705" y="369"/>
                    <a:pt x="705" y="334"/>
                    <a:pt x="696" y="302"/>
                  </a:cubicBezTo>
                  <a:cubicBezTo>
                    <a:pt x="696" y="267"/>
                    <a:pt x="687" y="240"/>
                    <a:pt x="669" y="209"/>
                  </a:cubicBezTo>
                  <a:cubicBezTo>
                    <a:pt x="651" y="182"/>
                    <a:pt x="629" y="155"/>
                    <a:pt x="602" y="137"/>
                  </a:cubicBezTo>
                  <a:cubicBezTo>
                    <a:pt x="580" y="115"/>
                    <a:pt x="549" y="102"/>
                    <a:pt x="518" y="93"/>
                  </a:cubicBezTo>
                  <a:cubicBezTo>
                    <a:pt x="495" y="93"/>
                    <a:pt x="473" y="88"/>
                    <a:pt x="451" y="84"/>
                  </a:cubicBezTo>
                  <a:lnTo>
                    <a:pt x="446" y="84"/>
                  </a:lnTo>
                  <a:lnTo>
                    <a:pt x="433" y="71"/>
                  </a:lnTo>
                  <a:cubicBezTo>
                    <a:pt x="420" y="62"/>
                    <a:pt x="402" y="48"/>
                    <a:pt x="384" y="35"/>
                  </a:cubicBezTo>
                  <a:cubicBezTo>
                    <a:pt x="357" y="17"/>
                    <a:pt x="326" y="4"/>
                    <a:pt x="290" y="4"/>
                  </a:cubicBezTo>
                  <a:cubicBezTo>
                    <a:pt x="279" y="1"/>
                    <a:pt x="268" y="0"/>
                    <a:pt x="2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40"/>
            <p:cNvSpPr/>
            <p:nvPr/>
          </p:nvSpPr>
          <p:spPr>
            <a:xfrm>
              <a:off x="3814050" y="3044300"/>
              <a:ext cx="12950" cy="20775"/>
            </a:xfrm>
            <a:custGeom>
              <a:avLst/>
              <a:gdLst/>
              <a:ahLst/>
              <a:cxnLst/>
              <a:rect l="l" t="t" r="r" b="b"/>
              <a:pathLst>
                <a:path w="518" h="831" extrusionOk="0">
                  <a:moveTo>
                    <a:pt x="285" y="0"/>
                  </a:moveTo>
                  <a:cubicBezTo>
                    <a:pt x="279" y="0"/>
                    <a:pt x="273" y="1"/>
                    <a:pt x="268" y="2"/>
                  </a:cubicBezTo>
                  <a:cubicBezTo>
                    <a:pt x="201" y="2"/>
                    <a:pt x="134" y="24"/>
                    <a:pt x="89" y="73"/>
                  </a:cubicBezTo>
                  <a:cubicBezTo>
                    <a:pt x="45" y="122"/>
                    <a:pt x="18" y="180"/>
                    <a:pt x="18" y="251"/>
                  </a:cubicBezTo>
                  <a:cubicBezTo>
                    <a:pt x="14" y="358"/>
                    <a:pt x="9" y="470"/>
                    <a:pt x="5" y="581"/>
                  </a:cubicBezTo>
                  <a:cubicBezTo>
                    <a:pt x="0" y="617"/>
                    <a:pt x="9" y="648"/>
                    <a:pt x="27" y="675"/>
                  </a:cubicBezTo>
                  <a:cubicBezTo>
                    <a:pt x="36" y="706"/>
                    <a:pt x="54" y="733"/>
                    <a:pt x="76" y="755"/>
                  </a:cubicBezTo>
                  <a:cubicBezTo>
                    <a:pt x="98" y="782"/>
                    <a:pt x="125" y="800"/>
                    <a:pt x="156" y="808"/>
                  </a:cubicBezTo>
                  <a:cubicBezTo>
                    <a:pt x="187" y="826"/>
                    <a:pt x="219" y="831"/>
                    <a:pt x="254" y="831"/>
                  </a:cubicBezTo>
                  <a:cubicBezTo>
                    <a:pt x="317" y="826"/>
                    <a:pt x="384" y="808"/>
                    <a:pt x="433" y="755"/>
                  </a:cubicBezTo>
                  <a:cubicBezTo>
                    <a:pt x="477" y="706"/>
                    <a:pt x="499" y="648"/>
                    <a:pt x="504" y="581"/>
                  </a:cubicBezTo>
                  <a:cubicBezTo>
                    <a:pt x="508" y="470"/>
                    <a:pt x="513" y="358"/>
                    <a:pt x="517" y="251"/>
                  </a:cubicBezTo>
                  <a:cubicBezTo>
                    <a:pt x="517" y="216"/>
                    <a:pt x="513" y="184"/>
                    <a:pt x="495" y="153"/>
                  </a:cubicBezTo>
                  <a:cubicBezTo>
                    <a:pt x="486" y="122"/>
                    <a:pt x="468" y="95"/>
                    <a:pt x="442" y="73"/>
                  </a:cubicBezTo>
                  <a:cubicBezTo>
                    <a:pt x="419" y="51"/>
                    <a:pt x="393" y="33"/>
                    <a:pt x="361" y="19"/>
                  </a:cubicBezTo>
                  <a:cubicBezTo>
                    <a:pt x="339" y="8"/>
                    <a:pt x="311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40"/>
            <p:cNvSpPr/>
            <p:nvPr/>
          </p:nvSpPr>
          <p:spPr>
            <a:xfrm>
              <a:off x="3821400" y="2962075"/>
              <a:ext cx="13175" cy="19225"/>
            </a:xfrm>
            <a:custGeom>
              <a:avLst/>
              <a:gdLst/>
              <a:ahLst/>
              <a:cxnLst/>
              <a:rect l="l" t="t" r="r" b="b"/>
              <a:pathLst>
                <a:path w="527" h="769" extrusionOk="0">
                  <a:moveTo>
                    <a:pt x="255" y="1"/>
                  </a:moveTo>
                  <a:cubicBezTo>
                    <a:pt x="232" y="5"/>
                    <a:pt x="210" y="5"/>
                    <a:pt x="188" y="10"/>
                  </a:cubicBezTo>
                  <a:cubicBezTo>
                    <a:pt x="148" y="23"/>
                    <a:pt x="107" y="45"/>
                    <a:pt x="76" y="76"/>
                  </a:cubicBezTo>
                  <a:cubicBezTo>
                    <a:pt x="36" y="121"/>
                    <a:pt x="0" y="183"/>
                    <a:pt x="5" y="250"/>
                  </a:cubicBezTo>
                  <a:cubicBezTo>
                    <a:pt x="9" y="339"/>
                    <a:pt x="14" y="429"/>
                    <a:pt x="23" y="518"/>
                  </a:cubicBezTo>
                  <a:cubicBezTo>
                    <a:pt x="18" y="553"/>
                    <a:pt x="27" y="585"/>
                    <a:pt x="45" y="616"/>
                  </a:cubicBezTo>
                  <a:cubicBezTo>
                    <a:pt x="54" y="647"/>
                    <a:pt x="72" y="674"/>
                    <a:pt x="94" y="696"/>
                  </a:cubicBezTo>
                  <a:cubicBezTo>
                    <a:pt x="116" y="718"/>
                    <a:pt x="143" y="736"/>
                    <a:pt x="174" y="745"/>
                  </a:cubicBezTo>
                  <a:cubicBezTo>
                    <a:pt x="200" y="760"/>
                    <a:pt x="226" y="769"/>
                    <a:pt x="254" y="769"/>
                  </a:cubicBezTo>
                  <a:cubicBezTo>
                    <a:pt x="260" y="769"/>
                    <a:pt x="266" y="768"/>
                    <a:pt x="272" y="767"/>
                  </a:cubicBezTo>
                  <a:cubicBezTo>
                    <a:pt x="295" y="767"/>
                    <a:pt x="317" y="763"/>
                    <a:pt x="339" y="759"/>
                  </a:cubicBezTo>
                  <a:cubicBezTo>
                    <a:pt x="379" y="750"/>
                    <a:pt x="419" y="727"/>
                    <a:pt x="451" y="696"/>
                  </a:cubicBezTo>
                  <a:cubicBezTo>
                    <a:pt x="495" y="647"/>
                    <a:pt x="522" y="585"/>
                    <a:pt x="522" y="518"/>
                  </a:cubicBezTo>
                  <a:cubicBezTo>
                    <a:pt x="522" y="446"/>
                    <a:pt x="522" y="371"/>
                    <a:pt x="522" y="299"/>
                  </a:cubicBezTo>
                  <a:cubicBezTo>
                    <a:pt x="526" y="264"/>
                    <a:pt x="518" y="233"/>
                    <a:pt x="500" y="201"/>
                  </a:cubicBezTo>
                  <a:lnTo>
                    <a:pt x="495" y="188"/>
                  </a:lnTo>
                  <a:cubicBezTo>
                    <a:pt x="491" y="175"/>
                    <a:pt x="491" y="166"/>
                    <a:pt x="482" y="157"/>
                  </a:cubicBezTo>
                  <a:cubicBezTo>
                    <a:pt x="473" y="126"/>
                    <a:pt x="455" y="99"/>
                    <a:pt x="433" y="76"/>
                  </a:cubicBezTo>
                  <a:cubicBezTo>
                    <a:pt x="411" y="50"/>
                    <a:pt x="384" y="32"/>
                    <a:pt x="353" y="23"/>
                  </a:cubicBezTo>
                  <a:cubicBezTo>
                    <a:pt x="321" y="5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40"/>
            <p:cNvSpPr/>
            <p:nvPr/>
          </p:nvSpPr>
          <p:spPr>
            <a:xfrm>
              <a:off x="3762000" y="2967125"/>
              <a:ext cx="18525" cy="19625"/>
            </a:xfrm>
            <a:custGeom>
              <a:avLst/>
              <a:gdLst/>
              <a:ahLst/>
              <a:cxnLst/>
              <a:rect l="l" t="t" r="r" b="b"/>
              <a:pathLst>
                <a:path w="741" h="785" extrusionOk="0">
                  <a:moveTo>
                    <a:pt x="489" y="0"/>
                  </a:moveTo>
                  <a:cubicBezTo>
                    <a:pt x="477" y="0"/>
                    <a:pt x="466" y="2"/>
                    <a:pt x="455" y="4"/>
                  </a:cubicBezTo>
                  <a:cubicBezTo>
                    <a:pt x="424" y="8"/>
                    <a:pt x="393" y="17"/>
                    <a:pt x="361" y="35"/>
                  </a:cubicBezTo>
                  <a:lnTo>
                    <a:pt x="312" y="75"/>
                  </a:lnTo>
                  <a:cubicBezTo>
                    <a:pt x="281" y="106"/>
                    <a:pt x="259" y="142"/>
                    <a:pt x="250" y="187"/>
                  </a:cubicBezTo>
                  <a:cubicBezTo>
                    <a:pt x="237" y="218"/>
                    <a:pt x="223" y="249"/>
                    <a:pt x="214" y="285"/>
                  </a:cubicBezTo>
                  <a:lnTo>
                    <a:pt x="210" y="285"/>
                  </a:lnTo>
                  <a:cubicBezTo>
                    <a:pt x="205" y="285"/>
                    <a:pt x="197" y="289"/>
                    <a:pt x="188" y="294"/>
                  </a:cubicBezTo>
                  <a:cubicBezTo>
                    <a:pt x="156" y="298"/>
                    <a:pt x="125" y="316"/>
                    <a:pt x="103" y="338"/>
                  </a:cubicBezTo>
                  <a:cubicBezTo>
                    <a:pt x="76" y="356"/>
                    <a:pt x="54" y="378"/>
                    <a:pt x="41" y="405"/>
                  </a:cubicBezTo>
                  <a:cubicBezTo>
                    <a:pt x="18" y="436"/>
                    <a:pt x="9" y="467"/>
                    <a:pt x="9" y="499"/>
                  </a:cubicBezTo>
                  <a:cubicBezTo>
                    <a:pt x="0" y="534"/>
                    <a:pt x="5" y="565"/>
                    <a:pt x="14" y="601"/>
                  </a:cubicBezTo>
                  <a:cubicBezTo>
                    <a:pt x="32" y="659"/>
                    <a:pt x="72" y="717"/>
                    <a:pt x="130" y="748"/>
                  </a:cubicBezTo>
                  <a:cubicBezTo>
                    <a:pt x="148" y="757"/>
                    <a:pt x="170" y="766"/>
                    <a:pt x="188" y="775"/>
                  </a:cubicBezTo>
                  <a:cubicBezTo>
                    <a:pt x="210" y="782"/>
                    <a:pt x="232" y="785"/>
                    <a:pt x="255" y="785"/>
                  </a:cubicBezTo>
                  <a:cubicBezTo>
                    <a:pt x="277" y="785"/>
                    <a:pt x="299" y="782"/>
                    <a:pt x="321" y="775"/>
                  </a:cubicBezTo>
                  <a:cubicBezTo>
                    <a:pt x="335" y="771"/>
                    <a:pt x="348" y="766"/>
                    <a:pt x="357" y="766"/>
                  </a:cubicBezTo>
                  <a:cubicBezTo>
                    <a:pt x="370" y="766"/>
                    <a:pt x="384" y="766"/>
                    <a:pt x="393" y="771"/>
                  </a:cubicBezTo>
                  <a:cubicBezTo>
                    <a:pt x="437" y="771"/>
                    <a:pt x="482" y="757"/>
                    <a:pt x="522" y="735"/>
                  </a:cubicBezTo>
                  <a:cubicBezTo>
                    <a:pt x="535" y="721"/>
                    <a:pt x="553" y="708"/>
                    <a:pt x="571" y="695"/>
                  </a:cubicBezTo>
                  <a:cubicBezTo>
                    <a:pt x="602" y="664"/>
                    <a:pt x="625" y="628"/>
                    <a:pt x="633" y="583"/>
                  </a:cubicBezTo>
                  <a:cubicBezTo>
                    <a:pt x="642" y="570"/>
                    <a:pt x="647" y="557"/>
                    <a:pt x="651" y="539"/>
                  </a:cubicBezTo>
                  <a:cubicBezTo>
                    <a:pt x="656" y="534"/>
                    <a:pt x="660" y="525"/>
                    <a:pt x="665" y="521"/>
                  </a:cubicBezTo>
                  <a:cubicBezTo>
                    <a:pt x="687" y="485"/>
                    <a:pt x="700" y="450"/>
                    <a:pt x="714" y="418"/>
                  </a:cubicBezTo>
                  <a:cubicBezTo>
                    <a:pt x="718" y="401"/>
                    <a:pt x="723" y="383"/>
                    <a:pt x="727" y="369"/>
                  </a:cubicBezTo>
                  <a:cubicBezTo>
                    <a:pt x="731" y="329"/>
                    <a:pt x="740" y="289"/>
                    <a:pt x="740" y="253"/>
                  </a:cubicBezTo>
                  <a:cubicBezTo>
                    <a:pt x="740" y="218"/>
                    <a:pt x="736" y="187"/>
                    <a:pt x="718" y="155"/>
                  </a:cubicBezTo>
                  <a:cubicBezTo>
                    <a:pt x="709" y="124"/>
                    <a:pt x="691" y="97"/>
                    <a:pt x="665" y="75"/>
                  </a:cubicBezTo>
                  <a:lnTo>
                    <a:pt x="616" y="35"/>
                  </a:lnTo>
                  <a:cubicBezTo>
                    <a:pt x="589" y="17"/>
                    <a:pt x="558" y="8"/>
                    <a:pt x="522" y="4"/>
                  </a:cubicBezTo>
                  <a:cubicBezTo>
                    <a:pt x="511" y="2"/>
                    <a:pt x="500" y="0"/>
                    <a:pt x="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40"/>
            <p:cNvSpPr/>
            <p:nvPr/>
          </p:nvSpPr>
          <p:spPr>
            <a:xfrm>
              <a:off x="3723325" y="2976150"/>
              <a:ext cx="13725" cy="12975"/>
            </a:xfrm>
            <a:custGeom>
              <a:avLst/>
              <a:gdLst/>
              <a:ahLst/>
              <a:cxnLst/>
              <a:rect l="l" t="t" r="r" b="b"/>
              <a:pathLst>
                <a:path w="549" h="519" extrusionOk="0">
                  <a:moveTo>
                    <a:pt x="297" y="0"/>
                  </a:moveTo>
                  <a:cubicBezTo>
                    <a:pt x="286" y="0"/>
                    <a:pt x="275" y="2"/>
                    <a:pt x="264" y="4"/>
                  </a:cubicBezTo>
                  <a:lnTo>
                    <a:pt x="259" y="4"/>
                  </a:lnTo>
                  <a:cubicBezTo>
                    <a:pt x="215" y="4"/>
                    <a:pt x="170" y="13"/>
                    <a:pt x="130" y="35"/>
                  </a:cubicBezTo>
                  <a:cubicBezTo>
                    <a:pt x="112" y="48"/>
                    <a:pt x="99" y="62"/>
                    <a:pt x="81" y="75"/>
                  </a:cubicBezTo>
                  <a:cubicBezTo>
                    <a:pt x="50" y="106"/>
                    <a:pt x="27" y="142"/>
                    <a:pt x="14" y="187"/>
                  </a:cubicBezTo>
                  <a:cubicBezTo>
                    <a:pt x="5" y="245"/>
                    <a:pt x="1" y="271"/>
                    <a:pt x="18" y="325"/>
                  </a:cubicBezTo>
                  <a:cubicBezTo>
                    <a:pt x="32" y="374"/>
                    <a:pt x="50" y="405"/>
                    <a:pt x="85" y="441"/>
                  </a:cubicBezTo>
                  <a:cubicBezTo>
                    <a:pt x="94" y="450"/>
                    <a:pt x="125" y="476"/>
                    <a:pt x="139" y="481"/>
                  </a:cubicBezTo>
                  <a:lnTo>
                    <a:pt x="139" y="485"/>
                  </a:lnTo>
                  <a:lnTo>
                    <a:pt x="201" y="508"/>
                  </a:lnTo>
                  <a:lnTo>
                    <a:pt x="206" y="512"/>
                  </a:lnTo>
                  <a:cubicBezTo>
                    <a:pt x="232" y="516"/>
                    <a:pt x="254" y="519"/>
                    <a:pt x="275" y="519"/>
                  </a:cubicBezTo>
                  <a:cubicBezTo>
                    <a:pt x="297" y="519"/>
                    <a:pt x="319" y="516"/>
                    <a:pt x="348" y="512"/>
                  </a:cubicBezTo>
                  <a:lnTo>
                    <a:pt x="353" y="508"/>
                  </a:lnTo>
                  <a:cubicBezTo>
                    <a:pt x="375" y="503"/>
                    <a:pt x="393" y="494"/>
                    <a:pt x="415" y="481"/>
                  </a:cubicBezTo>
                  <a:lnTo>
                    <a:pt x="420" y="481"/>
                  </a:lnTo>
                  <a:cubicBezTo>
                    <a:pt x="433" y="467"/>
                    <a:pt x="455" y="459"/>
                    <a:pt x="469" y="441"/>
                  </a:cubicBezTo>
                  <a:cubicBezTo>
                    <a:pt x="504" y="405"/>
                    <a:pt x="527" y="369"/>
                    <a:pt x="535" y="325"/>
                  </a:cubicBezTo>
                  <a:cubicBezTo>
                    <a:pt x="549" y="276"/>
                    <a:pt x="549" y="236"/>
                    <a:pt x="535" y="187"/>
                  </a:cubicBezTo>
                  <a:cubicBezTo>
                    <a:pt x="531" y="151"/>
                    <a:pt x="513" y="124"/>
                    <a:pt x="491" y="102"/>
                  </a:cubicBezTo>
                  <a:cubicBezTo>
                    <a:pt x="473" y="71"/>
                    <a:pt x="451" y="53"/>
                    <a:pt x="424" y="35"/>
                  </a:cubicBezTo>
                  <a:cubicBezTo>
                    <a:pt x="393" y="17"/>
                    <a:pt x="362" y="8"/>
                    <a:pt x="330" y="4"/>
                  </a:cubicBezTo>
                  <a:cubicBezTo>
                    <a:pt x="319" y="2"/>
                    <a:pt x="308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40"/>
            <p:cNvSpPr/>
            <p:nvPr/>
          </p:nvSpPr>
          <p:spPr>
            <a:xfrm>
              <a:off x="3725300" y="2987075"/>
              <a:ext cx="175" cy="1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6" y="4"/>
                  </a:cubicBezTo>
                  <a:cubicBezTo>
                    <a:pt x="4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40"/>
            <p:cNvSpPr/>
            <p:nvPr/>
          </p:nvSpPr>
          <p:spPr>
            <a:xfrm>
              <a:off x="3682200" y="2979700"/>
              <a:ext cx="12500" cy="20750"/>
            </a:xfrm>
            <a:custGeom>
              <a:avLst/>
              <a:gdLst/>
              <a:ahLst/>
              <a:cxnLst/>
              <a:rect l="l" t="t" r="r" b="b"/>
              <a:pathLst>
                <a:path w="500" h="830" extrusionOk="0">
                  <a:moveTo>
                    <a:pt x="250" y="0"/>
                  </a:moveTo>
                  <a:cubicBezTo>
                    <a:pt x="183" y="4"/>
                    <a:pt x="117" y="22"/>
                    <a:pt x="72" y="71"/>
                  </a:cubicBezTo>
                  <a:cubicBezTo>
                    <a:pt x="27" y="120"/>
                    <a:pt x="1" y="183"/>
                    <a:pt x="1" y="250"/>
                  </a:cubicBezTo>
                  <a:lnTo>
                    <a:pt x="1" y="580"/>
                  </a:lnTo>
                  <a:cubicBezTo>
                    <a:pt x="1" y="642"/>
                    <a:pt x="27" y="709"/>
                    <a:pt x="72" y="758"/>
                  </a:cubicBezTo>
                  <a:cubicBezTo>
                    <a:pt x="94" y="780"/>
                    <a:pt x="121" y="798"/>
                    <a:pt x="152" y="807"/>
                  </a:cubicBezTo>
                  <a:cubicBezTo>
                    <a:pt x="183" y="825"/>
                    <a:pt x="215" y="829"/>
                    <a:pt x="250" y="829"/>
                  </a:cubicBezTo>
                  <a:cubicBezTo>
                    <a:pt x="313" y="825"/>
                    <a:pt x="380" y="807"/>
                    <a:pt x="429" y="758"/>
                  </a:cubicBezTo>
                  <a:cubicBezTo>
                    <a:pt x="473" y="709"/>
                    <a:pt x="500" y="646"/>
                    <a:pt x="500" y="580"/>
                  </a:cubicBezTo>
                  <a:lnTo>
                    <a:pt x="500" y="250"/>
                  </a:lnTo>
                  <a:cubicBezTo>
                    <a:pt x="500" y="187"/>
                    <a:pt x="473" y="120"/>
                    <a:pt x="429" y="71"/>
                  </a:cubicBezTo>
                  <a:cubicBezTo>
                    <a:pt x="406" y="49"/>
                    <a:pt x="375" y="31"/>
                    <a:pt x="348" y="22"/>
                  </a:cubicBezTo>
                  <a:cubicBezTo>
                    <a:pt x="317" y="4"/>
                    <a:pt x="28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40"/>
            <p:cNvSpPr/>
            <p:nvPr/>
          </p:nvSpPr>
          <p:spPr>
            <a:xfrm>
              <a:off x="3643425" y="2991400"/>
              <a:ext cx="12600" cy="16100"/>
            </a:xfrm>
            <a:custGeom>
              <a:avLst/>
              <a:gdLst/>
              <a:ahLst/>
              <a:cxnLst/>
              <a:rect l="l" t="t" r="r" b="b"/>
              <a:pathLst>
                <a:path w="504" h="644" extrusionOk="0">
                  <a:moveTo>
                    <a:pt x="250" y="0"/>
                  </a:moveTo>
                  <a:lnTo>
                    <a:pt x="183" y="9"/>
                  </a:lnTo>
                  <a:cubicBezTo>
                    <a:pt x="143" y="22"/>
                    <a:pt x="103" y="45"/>
                    <a:pt x="72" y="76"/>
                  </a:cubicBezTo>
                  <a:cubicBezTo>
                    <a:pt x="58" y="94"/>
                    <a:pt x="49" y="107"/>
                    <a:pt x="36" y="125"/>
                  </a:cubicBezTo>
                  <a:cubicBezTo>
                    <a:pt x="14" y="165"/>
                    <a:pt x="0" y="205"/>
                    <a:pt x="0" y="254"/>
                  </a:cubicBezTo>
                  <a:lnTo>
                    <a:pt x="0" y="392"/>
                  </a:lnTo>
                  <a:cubicBezTo>
                    <a:pt x="0" y="428"/>
                    <a:pt x="5" y="459"/>
                    <a:pt x="23" y="490"/>
                  </a:cubicBezTo>
                  <a:cubicBezTo>
                    <a:pt x="31" y="522"/>
                    <a:pt x="49" y="548"/>
                    <a:pt x="72" y="571"/>
                  </a:cubicBezTo>
                  <a:cubicBezTo>
                    <a:pt x="94" y="593"/>
                    <a:pt x="121" y="611"/>
                    <a:pt x="152" y="624"/>
                  </a:cubicBezTo>
                  <a:cubicBezTo>
                    <a:pt x="178" y="635"/>
                    <a:pt x="203" y="643"/>
                    <a:pt x="231" y="643"/>
                  </a:cubicBezTo>
                  <a:cubicBezTo>
                    <a:pt x="237" y="643"/>
                    <a:pt x="244" y="643"/>
                    <a:pt x="250" y="642"/>
                  </a:cubicBezTo>
                  <a:cubicBezTo>
                    <a:pt x="272" y="642"/>
                    <a:pt x="294" y="638"/>
                    <a:pt x="317" y="633"/>
                  </a:cubicBezTo>
                  <a:cubicBezTo>
                    <a:pt x="361" y="624"/>
                    <a:pt x="397" y="602"/>
                    <a:pt x="428" y="571"/>
                  </a:cubicBezTo>
                  <a:lnTo>
                    <a:pt x="468" y="522"/>
                  </a:lnTo>
                  <a:cubicBezTo>
                    <a:pt x="491" y="482"/>
                    <a:pt x="500" y="437"/>
                    <a:pt x="500" y="392"/>
                  </a:cubicBezTo>
                  <a:lnTo>
                    <a:pt x="500" y="254"/>
                  </a:lnTo>
                  <a:cubicBezTo>
                    <a:pt x="504" y="219"/>
                    <a:pt x="495" y="187"/>
                    <a:pt x="477" y="156"/>
                  </a:cubicBezTo>
                  <a:cubicBezTo>
                    <a:pt x="468" y="125"/>
                    <a:pt x="451" y="98"/>
                    <a:pt x="428" y="76"/>
                  </a:cubicBezTo>
                  <a:cubicBezTo>
                    <a:pt x="406" y="49"/>
                    <a:pt x="379" y="36"/>
                    <a:pt x="348" y="22"/>
                  </a:cubicBezTo>
                  <a:cubicBezTo>
                    <a:pt x="317" y="9"/>
                    <a:pt x="28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40"/>
            <p:cNvSpPr/>
            <p:nvPr/>
          </p:nvSpPr>
          <p:spPr>
            <a:xfrm>
              <a:off x="3660925" y="3040850"/>
              <a:ext cx="14850" cy="14900"/>
            </a:xfrm>
            <a:custGeom>
              <a:avLst/>
              <a:gdLst/>
              <a:ahLst/>
              <a:cxnLst/>
              <a:rect l="l" t="t" r="r" b="b"/>
              <a:pathLst>
                <a:path w="594" h="596" extrusionOk="0">
                  <a:moveTo>
                    <a:pt x="236" y="0"/>
                  </a:moveTo>
                  <a:cubicBezTo>
                    <a:pt x="208" y="0"/>
                    <a:pt x="182" y="9"/>
                    <a:pt x="156" y="24"/>
                  </a:cubicBezTo>
                  <a:cubicBezTo>
                    <a:pt x="125" y="33"/>
                    <a:pt x="98" y="50"/>
                    <a:pt x="76" y="73"/>
                  </a:cubicBezTo>
                  <a:lnTo>
                    <a:pt x="36" y="126"/>
                  </a:lnTo>
                  <a:cubicBezTo>
                    <a:pt x="14" y="162"/>
                    <a:pt x="0" y="206"/>
                    <a:pt x="0" y="251"/>
                  </a:cubicBezTo>
                  <a:cubicBezTo>
                    <a:pt x="5" y="273"/>
                    <a:pt x="9" y="296"/>
                    <a:pt x="9" y="318"/>
                  </a:cubicBezTo>
                  <a:cubicBezTo>
                    <a:pt x="22" y="358"/>
                    <a:pt x="45" y="398"/>
                    <a:pt x="76" y="429"/>
                  </a:cubicBezTo>
                  <a:cubicBezTo>
                    <a:pt x="107" y="461"/>
                    <a:pt x="138" y="492"/>
                    <a:pt x="170" y="523"/>
                  </a:cubicBezTo>
                  <a:cubicBezTo>
                    <a:pt x="192" y="545"/>
                    <a:pt x="219" y="563"/>
                    <a:pt x="250" y="576"/>
                  </a:cubicBezTo>
                  <a:cubicBezTo>
                    <a:pt x="272" y="587"/>
                    <a:pt x="300" y="595"/>
                    <a:pt x="326" y="595"/>
                  </a:cubicBezTo>
                  <a:cubicBezTo>
                    <a:pt x="332" y="595"/>
                    <a:pt x="338" y="595"/>
                    <a:pt x="343" y="594"/>
                  </a:cubicBezTo>
                  <a:cubicBezTo>
                    <a:pt x="350" y="595"/>
                    <a:pt x="356" y="595"/>
                    <a:pt x="362" y="595"/>
                  </a:cubicBezTo>
                  <a:cubicBezTo>
                    <a:pt x="390" y="595"/>
                    <a:pt x="416" y="587"/>
                    <a:pt x="441" y="576"/>
                  </a:cubicBezTo>
                  <a:cubicBezTo>
                    <a:pt x="473" y="563"/>
                    <a:pt x="499" y="545"/>
                    <a:pt x="522" y="523"/>
                  </a:cubicBezTo>
                  <a:cubicBezTo>
                    <a:pt x="535" y="505"/>
                    <a:pt x="548" y="487"/>
                    <a:pt x="562" y="474"/>
                  </a:cubicBezTo>
                  <a:cubicBezTo>
                    <a:pt x="584" y="434"/>
                    <a:pt x="593" y="389"/>
                    <a:pt x="593" y="345"/>
                  </a:cubicBezTo>
                  <a:cubicBezTo>
                    <a:pt x="593" y="322"/>
                    <a:pt x="589" y="300"/>
                    <a:pt x="584" y="278"/>
                  </a:cubicBezTo>
                  <a:cubicBezTo>
                    <a:pt x="575" y="238"/>
                    <a:pt x="553" y="202"/>
                    <a:pt x="522" y="171"/>
                  </a:cubicBezTo>
                  <a:cubicBezTo>
                    <a:pt x="491" y="135"/>
                    <a:pt x="459" y="104"/>
                    <a:pt x="428" y="73"/>
                  </a:cubicBezTo>
                  <a:cubicBezTo>
                    <a:pt x="406" y="50"/>
                    <a:pt x="379" y="33"/>
                    <a:pt x="348" y="24"/>
                  </a:cubicBezTo>
                  <a:cubicBezTo>
                    <a:pt x="322" y="9"/>
                    <a:pt x="296" y="0"/>
                    <a:pt x="270" y="0"/>
                  </a:cubicBezTo>
                  <a:cubicBezTo>
                    <a:pt x="265" y="0"/>
                    <a:pt x="260" y="1"/>
                    <a:pt x="254" y="1"/>
                  </a:cubicBezTo>
                  <a:cubicBezTo>
                    <a:pt x="248" y="1"/>
                    <a:pt x="242" y="0"/>
                    <a:pt x="2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40"/>
            <p:cNvSpPr/>
            <p:nvPr/>
          </p:nvSpPr>
          <p:spPr>
            <a:xfrm>
              <a:off x="3626925" y="3052200"/>
              <a:ext cx="14950" cy="15225"/>
            </a:xfrm>
            <a:custGeom>
              <a:avLst/>
              <a:gdLst/>
              <a:ahLst/>
              <a:cxnLst/>
              <a:rect l="l" t="t" r="r" b="b"/>
              <a:pathLst>
                <a:path w="598" h="609" extrusionOk="0">
                  <a:moveTo>
                    <a:pt x="299" y="1"/>
                  </a:moveTo>
                  <a:cubicBezTo>
                    <a:pt x="277" y="1"/>
                    <a:pt x="255" y="4"/>
                    <a:pt x="232" y="11"/>
                  </a:cubicBezTo>
                  <a:cubicBezTo>
                    <a:pt x="223" y="15"/>
                    <a:pt x="214" y="20"/>
                    <a:pt x="201" y="24"/>
                  </a:cubicBezTo>
                  <a:cubicBezTo>
                    <a:pt x="192" y="29"/>
                    <a:pt x="183" y="33"/>
                    <a:pt x="170" y="38"/>
                  </a:cubicBezTo>
                  <a:lnTo>
                    <a:pt x="165" y="38"/>
                  </a:lnTo>
                  <a:cubicBezTo>
                    <a:pt x="143" y="51"/>
                    <a:pt x="125" y="69"/>
                    <a:pt x="103" y="87"/>
                  </a:cubicBezTo>
                  <a:lnTo>
                    <a:pt x="94" y="96"/>
                  </a:lnTo>
                  <a:cubicBezTo>
                    <a:pt x="81" y="114"/>
                    <a:pt x="67" y="131"/>
                    <a:pt x="54" y="149"/>
                  </a:cubicBezTo>
                  <a:lnTo>
                    <a:pt x="50" y="154"/>
                  </a:lnTo>
                  <a:lnTo>
                    <a:pt x="45" y="163"/>
                  </a:lnTo>
                  <a:cubicBezTo>
                    <a:pt x="32" y="189"/>
                    <a:pt x="23" y="212"/>
                    <a:pt x="14" y="234"/>
                  </a:cubicBezTo>
                  <a:lnTo>
                    <a:pt x="9" y="252"/>
                  </a:lnTo>
                  <a:cubicBezTo>
                    <a:pt x="9" y="270"/>
                    <a:pt x="5" y="296"/>
                    <a:pt x="1" y="319"/>
                  </a:cubicBezTo>
                  <a:lnTo>
                    <a:pt x="1" y="323"/>
                  </a:lnTo>
                  <a:lnTo>
                    <a:pt x="1" y="328"/>
                  </a:lnTo>
                  <a:lnTo>
                    <a:pt x="1" y="336"/>
                  </a:lnTo>
                  <a:cubicBezTo>
                    <a:pt x="5" y="354"/>
                    <a:pt x="9" y="381"/>
                    <a:pt x="9" y="403"/>
                  </a:cubicBezTo>
                  <a:lnTo>
                    <a:pt x="14" y="408"/>
                  </a:lnTo>
                  <a:lnTo>
                    <a:pt x="18" y="421"/>
                  </a:lnTo>
                  <a:cubicBezTo>
                    <a:pt x="23" y="452"/>
                    <a:pt x="41" y="484"/>
                    <a:pt x="63" y="506"/>
                  </a:cubicBezTo>
                  <a:cubicBezTo>
                    <a:pt x="81" y="533"/>
                    <a:pt x="103" y="555"/>
                    <a:pt x="130" y="573"/>
                  </a:cubicBezTo>
                  <a:cubicBezTo>
                    <a:pt x="161" y="591"/>
                    <a:pt x="192" y="599"/>
                    <a:pt x="223" y="599"/>
                  </a:cubicBezTo>
                  <a:cubicBezTo>
                    <a:pt x="235" y="603"/>
                    <a:pt x="246" y="605"/>
                    <a:pt x="257" y="605"/>
                  </a:cubicBezTo>
                  <a:cubicBezTo>
                    <a:pt x="272" y="605"/>
                    <a:pt x="286" y="602"/>
                    <a:pt x="299" y="599"/>
                  </a:cubicBezTo>
                  <a:cubicBezTo>
                    <a:pt x="313" y="604"/>
                    <a:pt x="330" y="604"/>
                    <a:pt x="344" y="608"/>
                  </a:cubicBezTo>
                  <a:cubicBezTo>
                    <a:pt x="388" y="608"/>
                    <a:pt x="428" y="595"/>
                    <a:pt x="469" y="573"/>
                  </a:cubicBezTo>
                  <a:lnTo>
                    <a:pt x="518" y="533"/>
                  </a:lnTo>
                  <a:cubicBezTo>
                    <a:pt x="549" y="501"/>
                    <a:pt x="571" y="466"/>
                    <a:pt x="584" y="421"/>
                  </a:cubicBezTo>
                  <a:lnTo>
                    <a:pt x="584" y="408"/>
                  </a:lnTo>
                  <a:cubicBezTo>
                    <a:pt x="589" y="394"/>
                    <a:pt x="598" y="354"/>
                    <a:pt x="598" y="332"/>
                  </a:cubicBezTo>
                  <a:lnTo>
                    <a:pt x="598" y="323"/>
                  </a:lnTo>
                  <a:cubicBezTo>
                    <a:pt x="593" y="301"/>
                    <a:pt x="589" y="278"/>
                    <a:pt x="584" y="252"/>
                  </a:cubicBezTo>
                  <a:lnTo>
                    <a:pt x="584" y="238"/>
                  </a:lnTo>
                  <a:cubicBezTo>
                    <a:pt x="580" y="225"/>
                    <a:pt x="571" y="212"/>
                    <a:pt x="567" y="198"/>
                  </a:cubicBezTo>
                  <a:cubicBezTo>
                    <a:pt x="562" y="185"/>
                    <a:pt x="558" y="171"/>
                    <a:pt x="549" y="158"/>
                  </a:cubicBezTo>
                  <a:cubicBezTo>
                    <a:pt x="535" y="136"/>
                    <a:pt x="513" y="109"/>
                    <a:pt x="504" y="96"/>
                  </a:cubicBezTo>
                  <a:lnTo>
                    <a:pt x="495" y="87"/>
                  </a:lnTo>
                  <a:cubicBezTo>
                    <a:pt x="478" y="69"/>
                    <a:pt x="455" y="56"/>
                    <a:pt x="433" y="42"/>
                  </a:cubicBezTo>
                  <a:lnTo>
                    <a:pt x="428" y="38"/>
                  </a:lnTo>
                  <a:lnTo>
                    <a:pt x="424" y="33"/>
                  </a:lnTo>
                  <a:cubicBezTo>
                    <a:pt x="406" y="24"/>
                    <a:pt x="388" y="20"/>
                    <a:pt x="366" y="11"/>
                  </a:cubicBezTo>
                  <a:cubicBezTo>
                    <a:pt x="344" y="4"/>
                    <a:pt x="321" y="1"/>
                    <a:pt x="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40"/>
            <p:cNvSpPr/>
            <p:nvPr/>
          </p:nvSpPr>
          <p:spPr>
            <a:xfrm>
              <a:off x="3631600" y="3091250"/>
              <a:ext cx="12625" cy="13725"/>
            </a:xfrm>
            <a:custGeom>
              <a:avLst/>
              <a:gdLst/>
              <a:ahLst/>
              <a:cxnLst/>
              <a:rect l="l" t="t" r="r" b="b"/>
              <a:pathLst>
                <a:path w="505" h="549" extrusionOk="0">
                  <a:moveTo>
                    <a:pt x="255" y="0"/>
                  </a:moveTo>
                  <a:cubicBezTo>
                    <a:pt x="233" y="5"/>
                    <a:pt x="210" y="9"/>
                    <a:pt x="188" y="9"/>
                  </a:cubicBezTo>
                  <a:cubicBezTo>
                    <a:pt x="143" y="23"/>
                    <a:pt x="108" y="45"/>
                    <a:pt x="77" y="76"/>
                  </a:cubicBezTo>
                  <a:lnTo>
                    <a:pt x="36" y="125"/>
                  </a:lnTo>
                  <a:cubicBezTo>
                    <a:pt x="14" y="165"/>
                    <a:pt x="5" y="205"/>
                    <a:pt x="5" y="250"/>
                  </a:cubicBezTo>
                  <a:lnTo>
                    <a:pt x="5" y="299"/>
                  </a:lnTo>
                  <a:cubicBezTo>
                    <a:pt x="1" y="335"/>
                    <a:pt x="10" y="366"/>
                    <a:pt x="23" y="397"/>
                  </a:cubicBezTo>
                  <a:cubicBezTo>
                    <a:pt x="36" y="428"/>
                    <a:pt x="54" y="455"/>
                    <a:pt x="77" y="477"/>
                  </a:cubicBezTo>
                  <a:cubicBezTo>
                    <a:pt x="99" y="500"/>
                    <a:pt x="126" y="517"/>
                    <a:pt x="157" y="526"/>
                  </a:cubicBezTo>
                  <a:cubicBezTo>
                    <a:pt x="188" y="544"/>
                    <a:pt x="219" y="549"/>
                    <a:pt x="255" y="549"/>
                  </a:cubicBezTo>
                  <a:cubicBezTo>
                    <a:pt x="277" y="544"/>
                    <a:pt x="299" y="544"/>
                    <a:pt x="322" y="540"/>
                  </a:cubicBezTo>
                  <a:cubicBezTo>
                    <a:pt x="362" y="526"/>
                    <a:pt x="397" y="509"/>
                    <a:pt x="429" y="477"/>
                  </a:cubicBezTo>
                  <a:lnTo>
                    <a:pt x="469" y="424"/>
                  </a:lnTo>
                  <a:cubicBezTo>
                    <a:pt x="491" y="388"/>
                    <a:pt x="504" y="344"/>
                    <a:pt x="504" y="299"/>
                  </a:cubicBezTo>
                  <a:lnTo>
                    <a:pt x="504" y="250"/>
                  </a:lnTo>
                  <a:cubicBezTo>
                    <a:pt x="504" y="219"/>
                    <a:pt x="500" y="188"/>
                    <a:pt x="482" y="156"/>
                  </a:cubicBezTo>
                  <a:cubicBezTo>
                    <a:pt x="473" y="125"/>
                    <a:pt x="455" y="98"/>
                    <a:pt x="429" y="76"/>
                  </a:cubicBezTo>
                  <a:cubicBezTo>
                    <a:pt x="406" y="49"/>
                    <a:pt x="380" y="32"/>
                    <a:pt x="348" y="23"/>
                  </a:cubicBezTo>
                  <a:cubicBezTo>
                    <a:pt x="322" y="9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40"/>
            <p:cNvSpPr/>
            <p:nvPr/>
          </p:nvSpPr>
          <p:spPr>
            <a:xfrm>
              <a:off x="3597500" y="3010800"/>
              <a:ext cx="13850" cy="17850"/>
            </a:xfrm>
            <a:custGeom>
              <a:avLst/>
              <a:gdLst/>
              <a:ahLst/>
              <a:cxnLst/>
              <a:rect l="l" t="t" r="r" b="b"/>
              <a:pathLst>
                <a:path w="554" h="714" extrusionOk="0">
                  <a:moveTo>
                    <a:pt x="304" y="1"/>
                  </a:moveTo>
                  <a:cubicBezTo>
                    <a:pt x="294" y="1"/>
                    <a:pt x="284" y="2"/>
                    <a:pt x="273" y="4"/>
                  </a:cubicBezTo>
                  <a:cubicBezTo>
                    <a:pt x="237" y="9"/>
                    <a:pt x="206" y="18"/>
                    <a:pt x="179" y="35"/>
                  </a:cubicBezTo>
                  <a:cubicBezTo>
                    <a:pt x="161" y="49"/>
                    <a:pt x="143" y="62"/>
                    <a:pt x="125" y="76"/>
                  </a:cubicBezTo>
                  <a:cubicBezTo>
                    <a:pt x="94" y="107"/>
                    <a:pt x="76" y="142"/>
                    <a:pt x="63" y="187"/>
                  </a:cubicBezTo>
                  <a:lnTo>
                    <a:pt x="14" y="397"/>
                  </a:lnTo>
                  <a:cubicBezTo>
                    <a:pt x="5" y="428"/>
                    <a:pt x="1" y="463"/>
                    <a:pt x="10" y="495"/>
                  </a:cubicBezTo>
                  <a:cubicBezTo>
                    <a:pt x="10" y="530"/>
                    <a:pt x="18" y="561"/>
                    <a:pt x="41" y="588"/>
                  </a:cubicBezTo>
                  <a:cubicBezTo>
                    <a:pt x="54" y="619"/>
                    <a:pt x="76" y="642"/>
                    <a:pt x="103" y="660"/>
                  </a:cubicBezTo>
                  <a:cubicBezTo>
                    <a:pt x="125" y="682"/>
                    <a:pt x="157" y="695"/>
                    <a:pt x="188" y="704"/>
                  </a:cubicBezTo>
                  <a:cubicBezTo>
                    <a:pt x="210" y="709"/>
                    <a:pt x="232" y="709"/>
                    <a:pt x="255" y="713"/>
                  </a:cubicBezTo>
                  <a:cubicBezTo>
                    <a:pt x="299" y="713"/>
                    <a:pt x="344" y="700"/>
                    <a:pt x="380" y="677"/>
                  </a:cubicBezTo>
                  <a:lnTo>
                    <a:pt x="433" y="642"/>
                  </a:lnTo>
                  <a:cubicBezTo>
                    <a:pt x="464" y="610"/>
                    <a:pt x="487" y="570"/>
                    <a:pt x="495" y="530"/>
                  </a:cubicBezTo>
                  <a:lnTo>
                    <a:pt x="500" y="517"/>
                  </a:lnTo>
                  <a:cubicBezTo>
                    <a:pt x="504" y="508"/>
                    <a:pt x="509" y="504"/>
                    <a:pt x="518" y="495"/>
                  </a:cubicBezTo>
                  <a:cubicBezTo>
                    <a:pt x="540" y="454"/>
                    <a:pt x="549" y="414"/>
                    <a:pt x="549" y="370"/>
                  </a:cubicBezTo>
                  <a:cubicBezTo>
                    <a:pt x="553" y="330"/>
                    <a:pt x="553" y="290"/>
                    <a:pt x="553" y="254"/>
                  </a:cubicBezTo>
                  <a:cubicBezTo>
                    <a:pt x="553" y="218"/>
                    <a:pt x="549" y="187"/>
                    <a:pt x="531" y="156"/>
                  </a:cubicBezTo>
                  <a:cubicBezTo>
                    <a:pt x="522" y="125"/>
                    <a:pt x="504" y="98"/>
                    <a:pt x="482" y="76"/>
                  </a:cubicBezTo>
                  <a:cubicBezTo>
                    <a:pt x="464" y="62"/>
                    <a:pt x="446" y="49"/>
                    <a:pt x="429" y="35"/>
                  </a:cubicBezTo>
                  <a:cubicBezTo>
                    <a:pt x="402" y="18"/>
                    <a:pt x="371" y="9"/>
                    <a:pt x="335" y="4"/>
                  </a:cubicBezTo>
                  <a:cubicBezTo>
                    <a:pt x="324" y="2"/>
                    <a:pt x="314" y="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40"/>
            <p:cNvSpPr/>
            <p:nvPr/>
          </p:nvSpPr>
          <p:spPr>
            <a:xfrm>
              <a:off x="3602625" y="2953925"/>
              <a:ext cx="19300" cy="24125"/>
            </a:xfrm>
            <a:custGeom>
              <a:avLst/>
              <a:gdLst/>
              <a:ahLst/>
              <a:cxnLst/>
              <a:rect l="l" t="t" r="r" b="b"/>
              <a:pathLst>
                <a:path w="772" h="965" extrusionOk="0">
                  <a:moveTo>
                    <a:pt x="535" y="1"/>
                  </a:moveTo>
                  <a:cubicBezTo>
                    <a:pt x="531" y="1"/>
                    <a:pt x="527" y="1"/>
                    <a:pt x="522" y="1"/>
                  </a:cubicBezTo>
                  <a:cubicBezTo>
                    <a:pt x="460" y="1"/>
                    <a:pt x="389" y="24"/>
                    <a:pt x="344" y="73"/>
                  </a:cubicBezTo>
                  <a:cubicBezTo>
                    <a:pt x="277" y="144"/>
                    <a:pt x="233" y="229"/>
                    <a:pt x="201" y="322"/>
                  </a:cubicBezTo>
                  <a:lnTo>
                    <a:pt x="183" y="331"/>
                  </a:lnTo>
                  <a:cubicBezTo>
                    <a:pt x="103" y="380"/>
                    <a:pt x="54" y="456"/>
                    <a:pt x="27" y="545"/>
                  </a:cubicBezTo>
                  <a:cubicBezTo>
                    <a:pt x="10" y="599"/>
                    <a:pt x="5" y="657"/>
                    <a:pt x="5" y="715"/>
                  </a:cubicBezTo>
                  <a:cubicBezTo>
                    <a:pt x="1" y="777"/>
                    <a:pt x="32" y="848"/>
                    <a:pt x="76" y="893"/>
                  </a:cubicBezTo>
                  <a:cubicBezTo>
                    <a:pt x="119" y="931"/>
                    <a:pt x="184" y="965"/>
                    <a:pt x="244" y="965"/>
                  </a:cubicBezTo>
                  <a:cubicBezTo>
                    <a:pt x="248" y="965"/>
                    <a:pt x="251" y="964"/>
                    <a:pt x="255" y="964"/>
                  </a:cubicBezTo>
                  <a:cubicBezTo>
                    <a:pt x="317" y="960"/>
                    <a:pt x="384" y="942"/>
                    <a:pt x="429" y="893"/>
                  </a:cubicBezTo>
                  <a:cubicBezTo>
                    <a:pt x="455" y="862"/>
                    <a:pt x="473" y="830"/>
                    <a:pt x="487" y="795"/>
                  </a:cubicBezTo>
                  <a:cubicBezTo>
                    <a:pt x="500" y="795"/>
                    <a:pt x="509" y="795"/>
                    <a:pt x="522" y="786"/>
                  </a:cubicBezTo>
                  <a:cubicBezTo>
                    <a:pt x="571" y="768"/>
                    <a:pt x="616" y="732"/>
                    <a:pt x="643" y="683"/>
                  </a:cubicBezTo>
                  <a:cubicBezTo>
                    <a:pt x="652" y="665"/>
                    <a:pt x="660" y="648"/>
                    <a:pt x="669" y="625"/>
                  </a:cubicBezTo>
                  <a:cubicBezTo>
                    <a:pt x="674" y="603"/>
                    <a:pt x="678" y="576"/>
                    <a:pt x="674" y="550"/>
                  </a:cubicBezTo>
                  <a:cubicBezTo>
                    <a:pt x="674" y="532"/>
                    <a:pt x="674" y="509"/>
                    <a:pt x="674" y="492"/>
                  </a:cubicBezTo>
                  <a:cubicBezTo>
                    <a:pt x="678" y="478"/>
                    <a:pt x="683" y="469"/>
                    <a:pt x="687" y="456"/>
                  </a:cubicBezTo>
                  <a:cubicBezTo>
                    <a:pt x="692" y="443"/>
                    <a:pt x="701" y="429"/>
                    <a:pt x="710" y="416"/>
                  </a:cubicBezTo>
                  <a:cubicBezTo>
                    <a:pt x="750" y="367"/>
                    <a:pt x="772" y="313"/>
                    <a:pt x="772" y="251"/>
                  </a:cubicBezTo>
                  <a:cubicBezTo>
                    <a:pt x="772" y="188"/>
                    <a:pt x="745" y="117"/>
                    <a:pt x="701" y="73"/>
                  </a:cubicBezTo>
                  <a:cubicBezTo>
                    <a:pt x="655" y="31"/>
                    <a:pt x="597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40"/>
            <p:cNvSpPr/>
            <p:nvPr/>
          </p:nvSpPr>
          <p:spPr>
            <a:xfrm>
              <a:off x="3675300" y="2924525"/>
              <a:ext cx="13050" cy="13725"/>
            </a:xfrm>
            <a:custGeom>
              <a:avLst/>
              <a:gdLst/>
              <a:ahLst/>
              <a:cxnLst/>
              <a:rect l="l" t="t" r="r" b="b"/>
              <a:pathLst>
                <a:path w="522" h="549" extrusionOk="0">
                  <a:moveTo>
                    <a:pt x="259" y="0"/>
                  </a:moveTo>
                  <a:lnTo>
                    <a:pt x="192" y="9"/>
                  </a:lnTo>
                  <a:lnTo>
                    <a:pt x="192" y="14"/>
                  </a:lnTo>
                  <a:cubicBezTo>
                    <a:pt x="170" y="18"/>
                    <a:pt x="147" y="27"/>
                    <a:pt x="129" y="36"/>
                  </a:cubicBezTo>
                  <a:lnTo>
                    <a:pt x="125" y="41"/>
                  </a:lnTo>
                  <a:cubicBezTo>
                    <a:pt x="107" y="54"/>
                    <a:pt x="89" y="67"/>
                    <a:pt x="76" y="81"/>
                  </a:cubicBezTo>
                  <a:cubicBezTo>
                    <a:pt x="49" y="103"/>
                    <a:pt x="31" y="130"/>
                    <a:pt x="23" y="161"/>
                  </a:cubicBezTo>
                  <a:cubicBezTo>
                    <a:pt x="5" y="192"/>
                    <a:pt x="0" y="223"/>
                    <a:pt x="0" y="259"/>
                  </a:cubicBezTo>
                  <a:lnTo>
                    <a:pt x="0" y="268"/>
                  </a:lnTo>
                  <a:cubicBezTo>
                    <a:pt x="0" y="277"/>
                    <a:pt x="0" y="286"/>
                    <a:pt x="0" y="290"/>
                  </a:cubicBezTo>
                  <a:cubicBezTo>
                    <a:pt x="0" y="312"/>
                    <a:pt x="5" y="335"/>
                    <a:pt x="9" y="357"/>
                  </a:cubicBezTo>
                  <a:cubicBezTo>
                    <a:pt x="18" y="402"/>
                    <a:pt x="40" y="437"/>
                    <a:pt x="72" y="468"/>
                  </a:cubicBezTo>
                  <a:lnTo>
                    <a:pt x="72" y="473"/>
                  </a:lnTo>
                  <a:cubicBezTo>
                    <a:pt x="89" y="486"/>
                    <a:pt x="107" y="500"/>
                    <a:pt x="125" y="513"/>
                  </a:cubicBezTo>
                  <a:lnTo>
                    <a:pt x="129" y="513"/>
                  </a:lnTo>
                  <a:cubicBezTo>
                    <a:pt x="147" y="522"/>
                    <a:pt x="170" y="531"/>
                    <a:pt x="187" y="540"/>
                  </a:cubicBezTo>
                  <a:cubicBezTo>
                    <a:pt x="210" y="544"/>
                    <a:pt x="236" y="549"/>
                    <a:pt x="259" y="549"/>
                  </a:cubicBezTo>
                  <a:cubicBezTo>
                    <a:pt x="312" y="549"/>
                    <a:pt x="339" y="540"/>
                    <a:pt x="388" y="513"/>
                  </a:cubicBezTo>
                  <a:cubicBezTo>
                    <a:pt x="428" y="495"/>
                    <a:pt x="459" y="455"/>
                    <a:pt x="482" y="419"/>
                  </a:cubicBezTo>
                  <a:cubicBezTo>
                    <a:pt x="489" y="401"/>
                    <a:pt x="505" y="362"/>
                    <a:pt x="508" y="356"/>
                  </a:cubicBezTo>
                  <a:lnTo>
                    <a:pt x="508" y="356"/>
                  </a:lnTo>
                  <a:lnTo>
                    <a:pt x="508" y="357"/>
                  </a:lnTo>
                  <a:cubicBezTo>
                    <a:pt x="509" y="356"/>
                    <a:pt x="509" y="355"/>
                    <a:pt x="509" y="355"/>
                  </a:cubicBezTo>
                  <a:lnTo>
                    <a:pt x="509" y="355"/>
                  </a:lnTo>
                  <a:cubicBezTo>
                    <a:pt x="509" y="355"/>
                    <a:pt x="509" y="355"/>
                    <a:pt x="508" y="356"/>
                  </a:cubicBezTo>
                  <a:lnTo>
                    <a:pt x="508" y="356"/>
                  </a:lnTo>
                  <a:lnTo>
                    <a:pt x="508" y="353"/>
                  </a:lnTo>
                  <a:lnTo>
                    <a:pt x="513" y="348"/>
                  </a:lnTo>
                  <a:cubicBezTo>
                    <a:pt x="513" y="326"/>
                    <a:pt x="517" y="299"/>
                    <a:pt x="522" y="277"/>
                  </a:cubicBezTo>
                  <a:lnTo>
                    <a:pt x="522" y="268"/>
                  </a:lnTo>
                  <a:cubicBezTo>
                    <a:pt x="517" y="254"/>
                    <a:pt x="513" y="210"/>
                    <a:pt x="513" y="201"/>
                  </a:cubicBezTo>
                  <a:lnTo>
                    <a:pt x="513" y="197"/>
                  </a:lnTo>
                  <a:lnTo>
                    <a:pt x="508" y="192"/>
                  </a:lnTo>
                  <a:cubicBezTo>
                    <a:pt x="491" y="148"/>
                    <a:pt x="477" y="112"/>
                    <a:pt x="442" y="76"/>
                  </a:cubicBezTo>
                  <a:cubicBezTo>
                    <a:pt x="406" y="45"/>
                    <a:pt x="375" y="23"/>
                    <a:pt x="330" y="9"/>
                  </a:cubicBezTo>
                  <a:cubicBezTo>
                    <a:pt x="317" y="9"/>
                    <a:pt x="308" y="9"/>
                    <a:pt x="294" y="5"/>
                  </a:cubicBezTo>
                  <a:cubicBezTo>
                    <a:pt x="286" y="5"/>
                    <a:pt x="272" y="5"/>
                    <a:pt x="2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40"/>
            <p:cNvSpPr/>
            <p:nvPr/>
          </p:nvSpPr>
          <p:spPr>
            <a:xfrm>
              <a:off x="3739700" y="2920950"/>
              <a:ext cx="14850" cy="17150"/>
            </a:xfrm>
            <a:custGeom>
              <a:avLst/>
              <a:gdLst/>
              <a:ahLst/>
              <a:cxnLst/>
              <a:rect l="l" t="t" r="r" b="b"/>
              <a:pathLst>
                <a:path w="594" h="686" extrusionOk="0">
                  <a:moveTo>
                    <a:pt x="340" y="1"/>
                  </a:moveTo>
                  <a:cubicBezTo>
                    <a:pt x="317" y="5"/>
                    <a:pt x="295" y="10"/>
                    <a:pt x="273" y="10"/>
                  </a:cubicBezTo>
                  <a:cubicBezTo>
                    <a:pt x="233" y="23"/>
                    <a:pt x="193" y="45"/>
                    <a:pt x="161" y="77"/>
                  </a:cubicBezTo>
                  <a:cubicBezTo>
                    <a:pt x="135" y="108"/>
                    <a:pt x="103" y="139"/>
                    <a:pt x="77" y="170"/>
                  </a:cubicBezTo>
                  <a:cubicBezTo>
                    <a:pt x="50" y="192"/>
                    <a:pt x="32" y="219"/>
                    <a:pt x="23" y="250"/>
                  </a:cubicBezTo>
                  <a:cubicBezTo>
                    <a:pt x="5" y="277"/>
                    <a:pt x="1" y="313"/>
                    <a:pt x="1" y="344"/>
                  </a:cubicBezTo>
                  <a:cubicBezTo>
                    <a:pt x="1" y="380"/>
                    <a:pt x="5" y="411"/>
                    <a:pt x="23" y="442"/>
                  </a:cubicBezTo>
                  <a:cubicBezTo>
                    <a:pt x="32" y="469"/>
                    <a:pt x="50" y="496"/>
                    <a:pt x="72" y="518"/>
                  </a:cubicBezTo>
                  <a:cubicBezTo>
                    <a:pt x="77" y="531"/>
                    <a:pt x="86" y="549"/>
                    <a:pt x="90" y="562"/>
                  </a:cubicBezTo>
                  <a:cubicBezTo>
                    <a:pt x="108" y="594"/>
                    <a:pt x="126" y="616"/>
                    <a:pt x="157" y="634"/>
                  </a:cubicBezTo>
                  <a:cubicBezTo>
                    <a:pt x="179" y="656"/>
                    <a:pt x="206" y="669"/>
                    <a:pt x="242" y="678"/>
                  </a:cubicBezTo>
                  <a:cubicBezTo>
                    <a:pt x="260" y="684"/>
                    <a:pt x="280" y="686"/>
                    <a:pt x="299" y="686"/>
                  </a:cubicBezTo>
                  <a:cubicBezTo>
                    <a:pt x="313" y="686"/>
                    <a:pt x="327" y="685"/>
                    <a:pt x="340" y="683"/>
                  </a:cubicBezTo>
                  <a:cubicBezTo>
                    <a:pt x="371" y="678"/>
                    <a:pt x="402" y="669"/>
                    <a:pt x="433" y="652"/>
                  </a:cubicBezTo>
                  <a:lnTo>
                    <a:pt x="482" y="611"/>
                  </a:lnTo>
                  <a:cubicBezTo>
                    <a:pt x="513" y="580"/>
                    <a:pt x="536" y="545"/>
                    <a:pt x="549" y="504"/>
                  </a:cubicBezTo>
                  <a:lnTo>
                    <a:pt x="558" y="438"/>
                  </a:lnTo>
                  <a:cubicBezTo>
                    <a:pt x="558" y="420"/>
                    <a:pt x="554" y="406"/>
                    <a:pt x="549" y="389"/>
                  </a:cubicBezTo>
                  <a:cubicBezTo>
                    <a:pt x="558" y="375"/>
                    <a:pt x="563" y="362"/>
                    <a:pt x="571" y="348"/>
                  </a:cubicBezTo>
                  <a:cubicBezTo>
                    <a:pt x="585" y="322"/>
                    <a:pt x="594" y="286"/>
                    <a:pt x="589" y="255"/>
                  </a:cubicBezTo>
                  <a:cubicBezTo>
                    <a:pt x="594" y="219"/>
                    <a:pt x="585" y="188"/>
                    <a:pt x="571" y="157"/>
                  </a:cubicBezTo>
                  <a:cubicBezTo>
                    <a:pt x="558" y="126"/>
                    <a:pt x="540" y="99"/>
                    <a:pt x="518" y="77"/>
                  </a:cubicBezTo>
                  <a:cubicBezTo>
                    <a:pt x="500" y="63"/>
                    <a:pt x="482" y="50"/>
                    <a:pt x="469" y="36"/>
                  </a:cubicBezTo>
                  <a:cubicBezTo>
                    <a:pt x="429" y="14"/>
                    <a:pt x="384" y="1"/>
                    <a:pt x="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40"/>
            <p:cNvSpPr/>
            <p:nvPr/>
          </p:nvSpPr>
          <p:spPr>
            <a:xfrm>
              <a:off x="3710275" y="2944475"/>
              <a:ext cx="12625" cy="14875"/>
            </a:xfrm>
            <a:custGeom>
              <a:avLst/>
              <a:gdLst/>
              <a:ahLst/>
              <a:cxnLst/>
              <a:rect l="l" t="t" r="r" b="b"/>
              <a:pathLst>
                <a:path w="505" h="595" extrusionOk="0">
                  <a:moveTo>
                    <a:pt x="255" y="0"/>
                  </a:moveTo>
                  <a:cubicBezTo>
                    <a:pt x="233" y="5"/>
                    <a:pt x="210" y="5"/>
                    <a:pt x="188" y="9"/>
                  </a:cubicBezTo>
                  <a:cubicBezTo>
                    <a:pt x="144" y="23"/>
                    <a:pt x="108" y="40"/>
                    <a:pt x="77" y="72"/>
                  </a:cubicBezTo>
                  <a:lnTo>
                    <a:pt x="37" y="125"/>
                  </a:lnTo>
                  <a:cubicBezTo>
                    <a:pt x="14" y="161"/>
                    <a:pt x="5" y="205"/>
                    <a:pt x="5" y="250"/>
                  </a:cubicBezTo>
                  <a:lnTo>
                    <a:pt x="5" y="344"/>
                  </a:lnTo>
                  <a:cubicBezTo>
                    <a:pt x="1" y="379"/>
                    <a:pt x="10" y="410"/>
                    <a:pt x="28" y="442"/>
                  </a:cubicBezTo>
                  <a:cubicBezTo>
                    <a:pt x="37" y="473"/>
                    <a:pt x="54" y="500"/>
                    <a:pt x="77" y="522"/>
                  </a:cubicBezTo>
                  <a:cubicBezTo>
                    <a:pt x="99" y="544"/>
                    <a:pt x="126" y="562"/>
                    <a:pt x="157" y="571"/>
                  </a:cubicBezTo>
                  <a:cubicBezTo>
                    <a:pt x="183" y="586"/>
                    <a:pt x="209" y="594"/>
                    <a:pt x="237" y="594"/>
                  </a:cubicBezTo>
                  <a:cubicBezTo>
                    <a:pt x="243" y="594"/>
                    <a:pt x="249" y="594"/>
                    <a:pt x="255" y="593"/>
                  </a:cubicBezTo>
                  <a:cubicBezTo>
                    <a:pt x="277" y="593"/>
                    <a:pt x="300" y="589"/>
                    <a:pt x="322" y="584"/>
                  </a:cubicBezTo>
                  <a:cubicBezTo>
                    <a:pt x="362" y="575"/>
                    <a:pt x="402" y="553"/>
                    <a:pt x="433" y="522"/>
                  </a:cubicBezTo>
                  <a:lnTo>
                    <a:pt x="469" y="468"/>
                  </a:lnTo>
                  <a:cubicBezTo>
                    <a:pt x="491" y="433"/>
                    <a:pt x="505" y="388"/>
                    <a:pt x="505" y="344"/>
                  </a:cubicBezTo>
                  <a:lnTo>
                    <a:pt x="505" y="250"/>
                  </a:lnTo>
                  <a:cubicBezTo>
                    <a:pt x="505" y="214"/>
                    <a:pt x="500" y="183"/>
                    <a:pt x="482" y="152"/>
                  </a:cubicBezTo>
                  <a:cubicBezTo>
                    <a:pt x="474" y="121"/>
                    <a:pt x="456" y="94"/>
                    <a:pt x="433" y="72"/>
                  </a:cubicBezTo>
                  <a:cubicBezTo>
                    <a:pt x="407" y="49"/>
                    <a:pt x="380" y="32"/>
                    <a:pt x="349" y="23"/>
                  </a:cubicBezTo>
                  <a:cubicBezTo>
                    <a:pt x="322" y="5"/>
                    <a:pt x="291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40"/>
            <p:cNvSpPr/>
            <p:nvPr/>
          </p:nvSpPr>
          <p:spPr>
            <a:xfrm>
              <a:off x="3702925" y="2908575"/>
              <a:ext cx="15300" cy="15200"/>
            </a:xfrm>
            <a:custGeom>
              <a:avLst/>
              <a:gdLst/>
              <a:ahLst/>
              <a:cxnLst/>
              <a:rect l="l" t="t" r="r" b="b"/>
              <a:pathLst>
                <a:path w="612" h="608" extrusionOk="0">
                  <a:moveTo>
                    <a:pt x="277" y="1"/>
                  </a:moveTo>
                  <a:cubicBezTo>
                    <a:pt x="233" y="1"/>
                    <a:pt x="192" y="14"/>
                    <a:pt x="152" y="37"/>
                  </a:cubicBezTo>
                  <a:cubicBezTo>
                    <a:pt x="130" y="46"/>
                    <a:pt x="108" y="63"/>
                    <a:pt x="94" y="81"/>
                  </a:cubicBezTo>
                  <a:lnTo>
                    <a:pt x="85" y="90"/>
                  </a:lnTo>
                  <a:cubicBezTo>
                    <a:pt x="81" y="95"/>
                    <a:pt x="50" y="126"/>
                    <a:pt x="41" y="148"/>
                  </a:cubicBezTo>
                  <a:cubicBezTo>
                    <a:pt x="28" y="170"/>
                    <a:pt x="19" y="193"/>
                    <a:pt x="10" y="215"/>
                  </a:cubicBezTo>
                  <a:lnTo>
                    <a:pt x="10" y="228"/>
                  </a:lnTo>
                  <a:cubicBezTo>
                    <a:pt x="5" y="246"/>
                    <a:pt x="1" y="273"/>
                    <a:pt x="1" y="295"/>
                  </a:cubicBezTo>
                  <a:lnTo>
                    <a:pt x="1" y="300"/>
                  </a:lnTo>
                  <a:lnTo>
                    <a:pt x="1" y="304"/>
                  </a:lnTo>
                  <a:cubicBezTo>
                    <a:pt x="1" y="331"/>
                    <a:pt x="5" y="353"/>
                    <a:pt x="10" y="380"/>
                  </a:cubicBezTo>
                  <a:lnTo>
                    <a:pt x="14" y="389"/>
                  </a:lnTo>
                  <a:cubicBezTo>
                    <a:pt x="32" y="442"/>
                    <a:pt x="45" y="478"/>
                    <a:pt x="85" y="518"/>
                  </a:cubicBezTo>
                  <a:cubicBezTo>
                    <a:pt x="130" y="558"/>
                    <a:pt x="161" y="572"/>
                    <a:pt x="215" y="594"/>
                  </a:cubicBezTo>
                  <a:lnTo>
                    <a:pt x="224" y="598"/>
                  </a:lnTo>
                  <a:cubicBezTo>
                    <a:pt x="250" y="598"/>
                    <a:pt x="277" y="607"/>
                    <a:pt x="299" y="607"/>
                  </a:cubicBezTo>
                  <a:cubicBezTo>
                    <a:pt x="326" y="607"/>
                    <a:pt x="353" y="598"/>
                    <a:pt x="380" y="598"/>
                  </a:cubicBezTo>
                  <a:lnTo>
                    <a:pt x="389" y="594"/>
                  </a:lnTo>
                  <a:cubicBezTo>
                    <a:pt x="415" y="585"/>
                    <a:pt x="438" y="576"/>
                    <a:pt x="460" y="563"/>
                  </a:cubicBezTo>
                  <a:cubicBezTo>
                    <a:pt x="482" y="549"/>
                    <a:pt x="500" y="536"/>
                    <a:pt x="518" y="518"/>
                  </a:cubicBezTo>
                  <a:lnTo>
                    <a:pt x="522" y="514"/>
                  </a:lnTo>
                  <a:cubicBezTo>
                    <a:pt x="540" y="496"/>
                    <a:pt x="554" y="478"/>
                    <a:pt x="567" y="460"/>
                  </a:cubicBezTo>
                  <a:lnTo>
                    <a:pt x="571" y="451"/>
                  </a:lnTo>
                  <a:cubicBezTo>
                    <a:pt x="580" y="433"/>
                    <a:pt x="589" y="411"/>
                    <a:pt x="598" y="389"/>
                  </a:cubicBezTo>
                  <a:cubicBezTo>
                    <a:pt x="607" y="353"/>
                    <a:pt x="611" y="322"/>
                    <a:pt x="603" y="286"/>
                  </a:cubicBezTo>
                  <a:cubicBezTo>
                    <a:pt x="603" y="255"/>
                    <a:pt x="589" y="224"/>
                    <a:pt x="571" y="197"/>
                  </a:cubicBezTo>
                  <a:cubicBezTo>
                    <a:pt x="558" y="166"/>
                    <a:pt x="536" y="144"/>
                    <a:pt x="509" y="126"/>
                  </a:cubicBezTo>
                  <a:cubicBezTo>
                    <a:pt x="500" y="117"/>
                    <a:pt x="487" y="112"/>
                    <a:pt x="478" y="103"/>
                  </a:cubicBezTo>
                  <a:lnTo>
                    <a:pt x="455" y="72"/>
                  </a:lnTo>
                  <a:cubicBezTo>
                    <a:pt x="424" y="41"/>
                    <a:pt x="389" y="23"/>
                    <a:pt x="344" y="10"/>
                  </a:cubicBezTo>
                  <a:cubicBezTo>
                    <a:pt x="322" y="5"/>
                    <a:pt x="299" y="5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40"/>
            <p:cNvSpPr/>
            <p:nvPr/>
          </p:nvSpPr>
          <p:spPr>
            <a:xfrm>
              <a:off x="3820725" y="2902500"/>
              <a:ext cx="13850" cy="23950"/>
            </a:xfrm>
            <a:custGeom>
              <a:avLst/>
              <a:gdLst/>
              <a:ahLst/>
              <a:cxnLst/>
              <a:rect l="l" t="t" r="r" b="b"/>
              <a:pathLst>
                <a:path w="554" h="958" extrusionOk="0">
                  <a:moveTo>
                    <a:pt x="299" y="0"/>
                  </a:moveTo>
                  <a:cubicBezTo>
                    <a:pt x="288" y="0"/>
                    <a:pt x="276" y="1"/>
                    <a:pt x="264" y="3"/>
                  </a:cubicBezTo>
                  <a:cubicBezTo>
                    <a:pt x="215" y="12"/>
                    <a:pt x="161" y="34"/>
                    <a:pt x="121" y="75"/>
                  </a:cubicBezTo>
                  <a:cubicBezTo>
                    <a:pt x="76" y="124"/>
                    <a:pt x="50" y="182"/>
                    <a:pt x="50" y="248"/>
                  </a:cubicBezTo>
                  <a:cubicBezTo>
                    <a:pt x="50" y="280"/>
                    <a:pt x="50" y="306"/>
                    <a:pt x="50" y="338"/>
                  </a:cubicBezTo>
                  <a:lnTo>
                    <a:pt x="41" y="351"/>
                  </a:lnTo>
                  <a:cubicBezTo>
                    <a:pt x="10" y="404"/>
                    <a:pt x="1" y="480"/>
                    <a:pt x="19" y="543"/>
                  </a:cubicBezTo>
                  <a:cubicBezTo>
                    <a:pt x="23" y="565"/>
                    <a:pt x="36" y="587"/>
                    <a:pt x="50" y="609"/>
                  </a:cubicBezTo>
                  <a:cubicBezTo>
                    <a:pt x="50" y="645"/>
                    <a:pt x="50" y="676"/>
                    <a:pt x="50" y="708"/>
                  </a:cubicBezTo>
                  <a:cubicBezTo>
                    <a:pt x="50" y="770"/>
                    <a:pt x="76" y="837"/>
                    <a:pt x="121" y="886"/>
                  </a:cubicBezTo>
                  <a:cubicBezTo>
                    <a:pt x="163" y="924"/>
                    <a:pt x="229" y="958"/>
                    <a:pt x="289" y="958"/>
                  </a:cubicBezTo>
                  <a:cubicBezTo>
                    <a:pt x="292" y="958"/>
                    <a:pt x="296" y="957"/>
                    <a:pt x="299" y="957"/>
                  </a:cubicBezTo>
                  <a:cubicBezTo>
                    <a:pt x="366" y="953"/>
                    <a:pt x="433" y="935"/>
                    <a:pt x="478" y="886"/>
                  </a:cubicBezTo>
                  <a:cubicBezTo>
                    <a:pt x="522" y="837"/>
                    <a:pt x="549" y="774"/>
                    <a:pt x="549" y="708"/>
                  </a:cubicBezTo>
                  <a:cubicBezTo>
                    <a:pt x="549" y="592"/>
                    <a:pt x="549" y="476"/>
                    <a:pt x="549" y="360"/>
                  </a:cubicBezTo>
                  <a:cubicBezTo>
                    <a:pt x="553" y="329"/>
                    <a:pt x="553" y="293"/>
                    <a:pt x="549" y="262"/>
                  </a:cubicBezTo>
                  <a:lnTo>
                    <a:pt x="549" y="248"/>
                  </a:lnTo>
                  <a:cubicBezTo>
                    <a:pt x="545" y="226"/>
                    <a:pt x="545" y="208"/>
                    <a:pt x="540" y="182"/>
                  </a:cubicBezTo>
                  <a:cubicBezTo>
                    <a:pt x="527" y="128"/>
                    <a:pt x="478" y="61"/>
                    <a:pt x="424" y="34"/>
                  </a:cubicBezTo>
                  <a:cubicBezTo>
                    <a:pt x="385" y="13"/>
                    <a:pt x="344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40"/>
            <p:cNvSpPr/>
            <p:nvPr/>
          </p:nvSpPr>
          <p:spPr>
            <a:xfrm>
              <a:off x="3779050" y="2897450"/>
              <a:ext cx="16175" cy="12600"/>
            </a:xfrm>
            <a:custGeom>
              <a:avLst/>
              <a:gdLst/>
              <a:ahLst/>
              <a:cxnLst/>
              <a:rect l="l" t="t" r="r" b="b"/>
              <a:pathLst>
                <a:path w="647" h="504" extrusionOk="0">
                  <a:moveTo>
                    <a:pt x="321" y="0"/>
                  </a:moveTo>
                  <a:cubicBezTo>
                    <a:pt x="0" y="0"/>
                    <a:pt x="0" y="504"/>
                    <a:pt x="321" y="504"/>
                  </a:cubicBezTo>
                  <a:cubicBezTo>
                    <a:pt x="642" y="504"/>
                    <a:pt x="647" y="0"/>
                    <a:pt x="3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40"/>
            <p:cNvSpPr/>
            <p:nvPr/>
          </p:nvSpPr>
          <p:spPr>
            <a:xfrm>
              <a:off x="3779600" y="2936225"/>
              <a:ext cx="14975" cy="14850"/>
            </a:xfrm>
            <a:custGeom>
              <a:avLst/>
              <a:gdLst/>
              <a:ahLst/>
              <a:cxnLst/>
              <a:rect l="l" t="t" r="r" b="b"/>
              <a:pathLst>
                <a:path w="599" h="594" extrusionOk="0">
                  <a:moveTo>
                    <a:pt x="348" y="0"/>
                  </a:moveTo>
                  <a:cubicBezTo>
                    <a:pt x="326" y="5"/>
                    <a:pt x="304" y="5"/>
                    <a:pt x="282" y="9"/>
                  </a:cubicBezTo>
                  <a:cubicBezTo>
                    <a:pt x="237" y="23"/>
                    <a:pt x="201" y="45"/>
                    <a:pt x="170" y="76"/>
                  </a:cubicBezTo>
                  <a:cubicBezTo>
                    <a:pt x="139" y="107"/>
                    <a:pt x="108" y="139"/>
                    <a:pt x="77" y="170"/>
                  </a:cubicBezTo>
                  <a:cubicBezTo>
                    <a:pt x="50" y="192"/>
                    <a:pt x="36" y="219"/>
                    <a:pt x="23" y="250"/>
                  </a:cubicBezTo>
                  <a:cubicBezTo>
                    <a:pt x="10" y="277"/>
                    <a:pt x="1" y="313"/>
                    <a:pt x="5" y="344"/>
                  </a:cubicBezTo>
                  <a:cubicBezTo>
                    <a:pt x="1" y="379"/>
                    <a:pt x="10" y="411"/>
                    <a:pt x="23" y="442"/>
                  </a:cubicBezTo>
                  <a:cubicBezTo>
                    <a:pt x="36" y="473"/>
                    <a:pt x="50" y="500"/>
                    <a:pt x="77" y="522"/>
                  </a:cubicBezTo>
                  <a:lnTo>
                    <a:pt x="126" y="562"/>
                  </a:lnTo>
                  <a:cubicBezTo>
                    <a:pt x="166" y="584"/>
                    <a:pt x="210" y="593"/>
                    <a:pt x="255" y="593"/>
                  </a:cubicBezTo>
                  <a:cubicBezTo>
                    <a:pt x="277" y="593"/>
                    <a:pt x="299" y="589"/>
                    <a:pt x="322" y="584"/>
                  </a:cubicBezTo>
                  <a:cubicBezTo>
                    <a:pt x="362" y="576"/>
                    <a:pt x="397" y="553"/>
                    <a:pt x="429" y="522"/>
                  </a:cubicBezTo>
                  <a:cubicBezTo>
                    <a:pt x="460" y="491"/>
                    <a:pt x="491" y="460"/>
                    <a:pt x="522" y="428"/>
                  </a:cubicBezTo>
                  <a:cubicBezTo>
                    <a:pt x="549" y="406"/>
                    <a:pt x="567" y="379"/>
                    <a:pt x="576" y="348"/>
                  </a:cubicBezTo>
                  <a:cubicBezTo>
                    <a:pt x="594" y="317"/>
                    <a:pt x="598" y="286"/>
                    <a:pt x="598" y="250"/>
                  </a:cubicBezTo>
                  <a:cubicBezTo>
                    <a:pt x="598" y="214"/>
                    <a:pt x="594" y="183"/>
                    <a:pt x="576" y="156"/>
                  </a:cubicBezTo>
                  <a:cubicBezTo>
                    <a:pt x="567" y="125"/>
                    <a:pt x="549" y="99"/>
                    <a:pt x="522" y="76"/>
                  </a:cubicBezTo>
                  <a:lnTo>
                    <a:pt x="473" y="36"/>
                  </a:lnTo>
                  <a:cubicBezTo>
                    <a:pt x="433" y="14"/>
                    <a:pt x="393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40"/>
            <p:cNvSpPr/>
            <p:nvPr/>
          </p:nvSpPr>
          <p:spPr>
            <a:xfrm>
              <a:off x="3886600" y="2930525"/>
              <a:ext cx="12500" cy="23000"/>
            </a:xfrm>
            <a:custGeom>
              <a:avLst/>
              <a:gdLst/>
              <a:ahLst/>
              <a:cxnLst/>
              <a:rect l="l" t="t" r="r" b="b"/>
              <a:pathLst>
                <a:path w="500" h="920" extrusionOk="0">
                  <a:moveTo>
                    <a:pt x="262" y="1"/>
                  </a:moveTo>
                  <a:cubicBezTo>
                    <a:pt x="258" y="1"/>
                    <a:pt x="254" y="1"/>
                    <a:pt x="250" y="1"/>
                  </a:cubicBezTo>
                  <a:cubicBezTo>
                    <a:pt x="183" y="1"/>
                    <a:pt x="116" y="23"/>
                    <a:pt x="72" y="72"/>
                  </a:cubicBezTo>
                  <a:cubicBezTo>
                    <a:pt x="27" y="121"/>
                    <a:pt x="0" y="184"/>
                    <a:pt x="0" y="251"/>
                  </a:cubicBezTo>
                  <a:lnTo>
                    <a:pt x="0" y="665"/>
                  </a:lnTo>
                  <a:cubicBezTo>
                    <a:pt x="0" y="732"/>
                    <a:pt x="27" y="799"/>
                    <a:pt x="72" y="844"/>
                  </a:cubicBezTo>
                  <a:cubicBezTo>
                    <a:pt x="116" y="888"/>
                    <a:pt x="187" y="919"/>
                    <a:pt x="250" y="919"/>
                  </a:cubicBezTo>
                  <a:cubicBezTo>
                    <a:pt x="312" y="915"/>
                    <a:pt x="379" y="893"/>
                    <a:pt x="424" y="844"/>
                  </a:cubicBezTo>
                  <a:cubicBezTo>
                    <a:pt x="473" y="795"/>
                    <a:pt x="500" y="737"/>
                    <a:pt x="500" y="665"/>
                  </a:cubicBezTo>
                  <a:lnTo>
                    <a:pt x="500" y="251"/>
                  </a:lnTo>
                  <a:cubicBezTo>
                    <a:pt x="500" y="184"/>
                    <a:pt x="473" y="117"/>
                    <a:pt x="424" y="72"/>
                  </a:cubicBezTo>
                  <a:cubicBezTo>
                    <a:pt x="386" y="31"/>
                    <a:pt x="321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40"/>
            <p:cNvSpPr/>
            <p:nvPr/>
          </p:nvSpPr>
          <p:spPr>
            <a:xfrm>
              <a:off x="3856625" y="2967775"/>
              <a:ext cx="14275" cy="14950"/>
            </a:xfrm>
            <a:custGeom>
              <a:avLst/>
              <a:gdLst/>
              <a:ahLst/>
              <a:cxnLst/>
              <a:rect l="l" t="t" r="r" b="b"/>
              <a:pathLst>
                <a:path w="571" h="598" extrusionOk="0">
                  <a:moveTo>
                    <a:pt x="285" y="0"/>
                  </a:moveTo>
                  <a:cubicBezTo>
                    <a:pt x="263" y="0"/>
                    <a:pt x="236" y="5"/>
                    <a:pt x="214" y="9"/>
                  </a:cubicBezTo>
                  <a:lnTo>
                    <a:pt x="210" y="13"/>
                  </a:lnTo>
                  <a:cubicBezTo>
                    <a:pt x="201" y="13"/>
                    <a:pt x="161" y="31"/>
                    <a:pt x="147" y="36"/>
                  </a:cubicBezTo>
                  <a:lnTo>
                    <a:pt x="147" y="40"/>
                  </a:lnTo>
                  <a:cubicBezTo>
                    <a:pt x="125" y="49"/>
                    <a:pt x="107" y="67"/>
                    <a:pt x="89" y="80"/>
                  </a:cubicBezTo>
                  <a:lnTo>
                    <a:pt x="85" y="89"/>
                  </a:lnTo>
                  <a:cubicBezTo>
                    <a:pt x="71" y="103"/>
                    <a:pt x="49" y="125"/>
                    <a:pt x="40" y="147"/>
                  </a:cubicBezTo>
                  <a:lnTo>
                    <a:pt x="36" y="147"/>
                  </a:lnTo>
                  <a:cubicBezTo>
                    <a:pt x="31" y="161"/>
                    <a:pt x="18" y="196"/>
                    <a:pt x="13" y="210"/>
                  </a:cubicBezTo>
                  <a:lnTo>
                    <a:pt x="9" y="210"/>
                  </a:lnTo>
                  <a:cubicBezTo>
                    <a:pt x="5" y="236"/>
                    <a:pt x="0" y="263"/>
                    <a:pt x="0" y="285"/>
                  </a:cubicBezTo>
                  <a:cubicBezTo>
                    <a:pt x="0" y="334"/>
                    <a:pt x="13" y="375"/>
                    <a:pt x="36" y="419"/>
                  </a:cubicBezTo>
                  <a:lnTo>
                    <a:pt x="76" y="473"/>
                  </a:lnTo>
                  <a:cubicBezTo>
                    <a:pt x="89" y="486"/>
                    <a:pt x="125" y="508"/>
                    <a:pt x="129" y="513"/>
                  </a:cubicBezTo>
                  <a:lnTo>
                    <a:pt x="134" y="513"/>
                  </a:lnTo>
                  <a:lnTo>
                    <a:pt x="143" y="522"/>
                  </a:lnTo>
                  <a:cubicBezTo>
                    <a:pt x="152" y="526"/>
                    <a:pt x="156" y="539"/>
                    <a:pt x="165" y="544"/>
                  </a:cubicBezTo>
                  <a:cubicBezTo>
                    <a:pt x="192" y="566"/>
                    <a:pt x="219" y="580"/>
                    <a:pt x="254" y="588"/>
                  </a:cubicBezTo>
                  <a:lnTo>
                    <a:pt x="321" y="597"/>
                  </a:lnTo>
                  <a:cubicBezTo>
                    <a:pt x="366" y="597"/>
                    <a:pt x="406" y="588"/>
                    <a:pt x="446" y="562"/>
                  </a:cubicBezTo>
                  <a:lnTo>
                    <a:pt x="495" y="526"/>
                  </a:lnTo>
                  <a:cubicBezTo>
                    <a:pt x="526" y="495"/>
                    <a:pt x="548" y="455"/>
                    <a:pt x="562" y="415"/>
                  </a:cubicBezTo>
                  <a:cubicBezTo>
                    <a:pt x="566" y="388"/>
                    <a:pt x="566" y="361"/>
                    <a:pt x="571" y="334"/>
                  </a:cubicBezTo>
                  <a:lnTo>
                    <a:pt x="571" y="321"/>
                  </a:lnTo>
                  <a:cubicBezTo>
                    <a:pt x="571" y="312"/>
                    <a:pt x="571" y="303"/>
                    <a:pt x="571" y="294"/>
                  </a:cubicBezTo>
                  <a:cubicBezTo>
                    <a:pt x="571" y="272"/>
                    <a:pt x="566" y="245"/>
                    <a:pt x="562" y="218"/>
                  </a:cubicBezTo>
                  <a:lnTo>
                    <a:pt x="557" y="214"/>
                  </a:lnTo>
                  <a:lnTo>
                    <a:pt x="557" y="210"/>
                  </a:lnTo>
                  <a:lnTo>
                    <a:pt x="531" y="152"/>
                  </a:lnTo>
                  <a:lnTo>
                    <a:pt x="531" y="147"/>
                  </a:lnTo>
                  <a:lnTo>
                    <a:pt x="526" y="138"/>
                  </a:lnTo>
                  <a:cubicBezTo>
                    <a:pt x="517" y="125"/>
                    <a:pt x="499" y="98"/>
                    <a:pt x="486" y="85"/>
                  </a:cubicBezTo>
                  <a:lnTo>
                    <a:pt x="482" y="85"/>
                  </a:lnTo>
                  <a:lnTo>
                    <a:pt x="477" y="80"/>
                  </a:lnTo>
                  <a:cubicBezTo>
                    <a:pt x="465" y="68"/>
                    <a:pt x="444" y="47"/>
                    <a:pt x="423" y="37"/>
                  </a:cubicBezTo>
                  <a:lnTo>
                    <a:pt x="423" y="37"/>
                  </a:lnTo>
                  <a:cubicBezTo>
                    <a:pt x="414" y="32"/>
                    <a:pt x="373" y="12"/>
                    <a:pt x="357" y="9"/>
                  </a:cubicBezTo>
                  <a:cubicBezTo>
                    <a:pt x="334" y="5"/>
                    <a:pt x="312" y="5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40"/>
            <p:cNvSpPr/>
            <p:nvPr/>
          </p:nvSpPr>
          <p:spPr>
            <a:xfrm>
              <a:off x="3848475" y="2912250"/>
              <a:ext cx="16300" cy="24700"/>
            </a:xfrm>
            <a:custGeom>
              <a:avLst/>
              <a:gdLst/>
              <a:ahLst/>
              <a:cxnLst/>
              <a:rect l="l" t="t" r="r" b="b"/>
              <a:pathLst>
                <a:path w="652" h="988" extrusionOk="0">
                  <a:moveTo>
                    <a:pt x="382" y="1"/>
                  </a:moveTo>
                  <a:cubicBezTo>
                    <a:pt x="320" y="1"/>
                    <a:pt x="265" y="35"/>
                    <a:pt x="219" y="72"/>
                  </a:cubicBezTo>
                  <a:cubicBezTo>
                    <a:pt x="210" y="81"/>
                    <a:pt x="201" y="90"/>
                    <a:pt x="197" y="95"/>
                  </a:cubicBezTo>
                  <a:cubicBezTo>
                    <a:pt x="175" y="121"/>
                    <a:pt x="157" y="144"/>
                    <a:pt x="143" y="170"/>
                  </a:cubicBezTo>
                  <a:cubicBezTo>
                    <a:pt x="112" y="233"/>
                    <a:pt x="99" y="277"/>
                    <a:pt x="94" y="344"/>
                  </a:cubicBezTo>
                  <a:cubicBezTo>
                    <a:pt x="90" y="367"/>
                    <a:pt x="90" y="384"/>
                    <a:pt x="94" y="407"/>
                  </a:cubicBezTo>
                  <a:cubicBezTo>
                    <a:pt x="68" y="491"/>
                    <a:pt x="45" y="581"/>
                    <a:pt x="19" y="670"/>
                  </a:cubicBezTo>
                  <a:cubicBezTo>
                    <a:pt x="1" y="732"/>
                    <a:pt x="14" y="808"/>
                    <a:pt x="45" y="866"/>
                  </a:cubicBezTo>
                  <a:cubicBezTo>
                    <a:pt x="76" y="915"/>
                    <a:pt x="134" y="964"/>
                    <a:pt x="192" y="977"/>
                  </a:cubicBezTo>
                  <a:cubicBezTo>
                    <a:pt x="217" y="984"/>
                    <a:pt x="243" y="987"/>
                    <a:pt x="268" y="987"/>
                  </a:cubicBezTo>
                  <a:cubicBezTo>
                    <a:pt x="310" y="987"/>
                    <a:pt x="352" y="977"/>
                    <a:pt x="389" y="955"/>
                  </a:cubicBezTo>
                  <a:cubicBezTo>
                    <a:pt x="442" y="919"/>
                    <a:pt x="487" y="870"/>
                    <a:pt x="504" y="803"/>
                  </a:cubicBezTo>
                  <a:lnTo>
                    <a:pt x="553" y="625"/>
                  </a:lnTo>
                  <a:cubicBezTo>
                    <a:pt x="580" y="594"/>
                    <a:pt x="598" y="563"/>
                    <a:pt x="607" y="523"/>
                  </a:cubicBezTo>
                  <a:cubicBezTo>
                    <a:pt x="616" y="487"/>
                    <a:pt x="620" y="442"/>
                    <a:pt x="611" y="407"/>
                  </a:cubicBezTo>
                  <a:cubicBezTo>
                    <a:pt x="620" y="375"/>
                    <a:pt x="629" y="344"/>
                    <a:pt x="638" y="318"/>
                  </a:cubicBezTo>
                  <a:cubicBezTo>
                    <a:pt x="652" y="264"/>
                    <a:pt x="647" y="206"/>
                    <a:pt x="625" y="153"/>
                  </a:cubicBezTo>
                  <a:cubicBezTo>
                    <a:pt x="602" y="104"/>
                    <a:pt x="567" y="59"/>
                    <a:pt x="522" y="32"/>
                  </a:cubicBezTo>
                  <a:cubicBezTo>
                    <a:pt x="482" y="14"/>
                    <a:pt x="438" y="1"/>
                    <a:pt x="393" y="1"/>
                  </a:cubicBezTo>
                  <a:cubicBezTo>
                    <a:pt x="389" y="1"/>
                    <a:pt x="385" y="1"/>
                    <a:pt x="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40"/>
            <p:cNvSpPr/>
            <p:nvPr/>
          </p:nvSpPr>
          <p:spPr>
            <a:xfrm>
              <a:off x="3778500" y="2991500"/>
              <a:ext cx="16075" cy="12625"/>
            </a:xfrm>
            <a:custGeom>
              <a:avLst/>
              <a:gdLst/>
              <a:ahLst/>
              <a:cxnLst/>
              <a:rect l="l" t="t" r="r" b="b"/>
              <a:pathLst>
                <a:path w="643" h="505" extrusionOk="0">
                  <a:moveTo>
                    <a:pt x="392" y="1"/>
                  </a:moveTo>
                  <a:cubicBezTo>
                    <a:pt x="343" y="1"/>
                    <a:pt x="299" y="1"/>
                    <a:pt x="250" y="5"/>
                  </a:cubicBezTo>
                  <a:cubicBezTo>
                    <a:pt x="243" y="4"/>
                    <a:pt x="237" y="4"/>
                    <a:pt x="231" y="4"/>
                  </a:cubicBezTo>
                  <a:cubicBezTo>
                    <a:pt x="203" y="4"/>
                    <a:pt x="178" y="12"/>
                    <a:pt x="156" y="23"/>
                  </a:cubicBezTo>
                  <a:cubicBezTo>
                    <a:pt x="125" y="36"/>
                    <a:pt x="98" y="54"/>
                    <a:pt x="71" y="76"/>
                  </a:cubicBezTo>
                  <a:cubicBezTo>
                    <a:pt x="49" y="99"/>
                    <a:pt x="31" y="125"/>
                    <a:pt x="22" y="157"/>
                  </a:cubicBezTo>
                  <a:cubicBezTo>
                    <a:pt x="5" y="188"/>
                    <a:pt x="0" y="219"/>
                    <a:pt x="0" y="255"/>
                  </a:cubicBezTo>
                  <a:cubicBezTo>
                    <a:pt x="5" y="277"/>
                    <a:pt x="5" y="299"/>
                    <a:pt x="9" y="322"/>
                  </a:cubicBezTo>
                  <a:cubicBezTo>
                    <a:pt x="22" y="362"/>
                    <a:pt x="45" y="397"/>
                    <a:pt x="71" y="429"/>
                  </a:cubicBezTo>
                  <a:lnTo>
                    <a:pt x="125" y="469"/>
                  </a:lnTo>
                  <a:cubicBezTo>
                    <a:pt x="165" y="491"/>
                    <a:pt x="205" y="504"/>
                    <a:pt x="250" y="504"/>
                  </a:cubicBezTo>
                  <a:cubicBezTo>
                    <a:pt x="299" y="504"/>
                    <a:pt x="343" y="500"/>
                    <a:pt x="392" y="500"/>
                  </a:cubicBezTo>
                  <a:cubicBezTo>
                    <a:pt x="428" y="500"/>
                    <a:pt x="459" y="495"/>
                    <a:pt x="486" y="478"/>
                  </a:cubicBezTo>
                  <a:cubicBezTo>
                    <a:pt x="517" y="469"/>
                    <a:pt x="544" y="451"/>
                    <a:pt x="566" y="429"/>
                  </a:cubicBezTo>
                  <a:cubicBezTo>
                    <a:pt x="593" y="406"/>
                    <a:pt x="611" y="379"/>
                    <a:pt x="620" y="348"/>
                  </a:cubicBezTo>
                  <a:cubicBezTo>
                    <a:pt x="638" y="317"/>
                    <a:pt x="642" y="286"/>
                    <a:pt x="642" y="250"/>
                  </a:cubicBezTo>
                  <a:lnTo>
                    <a:pt x="633" y="183"/>
                  </a:lnTo>
                  <a:cubicBezTo>
                    <a:pt x="620" y="139"/>
                    <a:pt x="598" y="103"/>
                    <a:pt x="566" y="72"/>
                  </a:cubicBezTo>
                  <a:lnTo>
                    <a:pt x="517" y="32"/>
                  </a:lnTo>
                  <a:cubicBezTo>
                    <a:pt x="477" y="9"/>
                    <a:pt x="437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40"/>
            <p:cNvSpPr/>
            <p:nvPr/>
          </p:nvSpPr>
          <p:spPr>
            <a:xfrm>
              <a:off x="3866525" y="3040750"/>
              <a:ext cx="13975" cy="16075"/>
            </a:xfrm>
            <a:custGeom>
              <a:avLst/>
              <a:gdLst/>
              <a:ahLst/>
              <a:cxnLst/>
              <a:rect l="l" t="t" r="r" b="b"/>
              <a:pathLst>
                <a:path w="559" h="643" extrusionOk="0">
                  <a:moveTo>
                    <a:pt x="304" y="1"/>
                  </a:moveTo>
                  <a:cubicBezTo>
                    <a:pt x="259" y="1"/>
                    <a:pt x="215" y="14"/>
                    <a:pt x="179" y="37"/>
                  </a:cubicBezTo>
                  <a:lnTo>
                    <a:pt x="126" y="77"/>
                  </a:lnTo>
                  <a:cubicBezTo>
                    <a:pt x="94" y="108"/>
                    <a:pt x="72" y="144"/>
                    <a:pt x="63" y="188"/>
                  </a:cubicBezTo>
                  <a:cubicBezTo>
                    <a:pt x="45" y="233"/>
                    <a:pt x="32" y="282"/>
                    <a:pt x="14" y="326"/>
                  </a:cubicBezTo>
                  <a:cubicBezTo>
                    <a:pt x="5" y="362"/>
                    <a:pt x="1" y="393"/>
                    <a:pt x="10" y="429"/>
                  </a:cubicBezTo>
                  <a:cubicBezTo>
                    <a:pt x="10" y="460"/>
                    <a:pt x="23" y="491"/>
                    <a:pt x="41" y="518"/>
                  </a:cubicBezTo>
                  <a:cubicBezTo>
                    <a:pt x="54" y="549"/>
                    <a:pt x="77" y="572"/>
                    <a:pt x="103" y="589"/>
                  </a:cubicBezTo>
                  <a:cubicBezTo>
                    <a:pt x="130" y="612"/>
                    <a:pt x="157" y="625"/>
                    <a:pt x="188" y="634"/>
                  </a:cubicBezTo>
                  <a:cubicBezTo>
                    <a:pt x="210" y="638"/>
                    <a:pt x="233" y="643"/>
                    <a:pt x="255" y="643"/>
                  </a:cubicBezTo>
                  <a:cubicBezTo>
                    <a:pt x="300" y="643"/>
                    <a:pt x="344" y="634"/>
                    <a:pt x="384" y="612"/>
                  </a:cubicBezTo>
                  <a:lnTo>
                    <a:pt x="433" y="572"/>
                  </a:lnTo>
                  <a:cubicBezTo>
                    <a:pt x="464" y="540"/>
                    <a:pt x="487" y="505"/>
                    <a:pt x="496" y="460"/>
                  </a:cubicBezTo>
                  <a:lnTo>
                    <a:pt x="545" y="317"/>
                  </a:lnTo>
                  <a:cubicBezTo>
                    <a:pt x="554" y="286"/>
                    <a:pt x="558" y="255"/>
                    <a:pt x="549" y="219"/>
                  </a:cubicBezTo>
                  <a:cubicBezTo>
                    <a:pt x="549" y="188"/>
                    <a:pt x="540" y="157"/>
                    <a:pt x="518" y="126"/>
                  </a:cubicBezTo>
                  <a:cubicBezTo>
                    <a:pt x="505" y="99"/>
                    <a:pt x="482" y="72"/>
                    <a:pt x="456" y="54"/>
                  </a:cubicBezTo>
                  <a:cubicBezTo>
                    <a:pt x="433" y="32"/>
                    <a:pt x="402" y="19"/>
                    <a:pt x="371" y="10"/>
                  </a:cubicBezTo>
                  <a:cubicBezTo>
                    <a:pt x="349" y="10"/>
                    <a:pt x="326" y="5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40"/>
            <p:cNvSpPr/>
            <p:nvPr/>
          </p:nvSpPr>
          <p:spPr>
            <a:xfrm>
              <a:off x="3820725" y="3018425"/>
              <a:ext cx="19525" cy="16125"/>
            </a:xfrm>
            <a:custGeom>
              <a:avLst/>
              <a:gdLst/>
              <a:ahLst/>
              <a:cxnLst/>
              <a:rect l="l" t="t" r="r" b="b"/>
              <a:pathLst>
                <a:path w="781" h="645" extrusionOk="0">
                  <a:moveTo>
                    <a:pt x="320" y="1"/>
                  </a:moveTo>
                  <a:cubicBezTo>
                    <a:pt x="305" y="1"/>
                    <a:pt x="291" y="3"/>
                    <a:pt x="277" y="7"/>
                  </a:cubicBezTo>
                  <a:cubicBezTo>
                    <a:pt x="241" y="7"/>
                    <a:pt x="210" y="16"/>
                    <a:pt x="183" y="34"/>
                  </a:cubicBezTo>
                  <a:cubicBezTo>
                    <a:pt x="166" y="47"/>
                    <a:pt x="148" y="60"/>
                    <a:pt x="130" y="74"/>
                  </a:cubicBezTo>
                  <a:cubicBezTo>
                    <a:pt x="99" y="105"/>
                    <a:pt x="81" y="141"/>
                    <a:pt x="68" y="185"/>
                  </a:cubicBezTo>
                  <a:cubicBezTo>
                    <a:pt x="50" y="230"/>
                    <a:pt x="32" y="279"/>
                    <a:pt x="10" y="328"/>
                  </a:cubicBezTo>
                  <a:cubicBezTo>
                    <a:pt x="1" y="359"/>
                    <a:pt x="1" y="395"/>
                    <a:pt x="5" y="426"/>
                  </a:cubicBezTo>
                  <a:cubicBezTo>
                    <a:pt x="10" y="462"/>
                    <a:pt x="19" y="488"/>
                    <a:pt x="36" y="519"/>
                  </a:cubicBezTo>
                  <a:cubicBezTo>
                    <a:pt x="54" y="546"/>
                    <a:pt x="72" y="573"/>
                    <a:pt x="103" y="591"/>
                  </a:cubicBezTo>
                  <a:cubicBezTo>
                    <a:pt x="126" y="613"/>
                    <a:pt x="152" y="626"/>
                    <a:pt x="188" y="635"/>
                  </a:cubicBezTo>
                  <a:cubicBezTo>
                    <a:pt x="210" y="635"/>
                    <a:pt x="232" y="640"/>
                    <a:pt x="255" y="644"/>
                  </a:cubicBezTo>
                  <a:cubicBezTo>
                    <a:pt x="299" y="644"/>
                    <a:pt x="339" y="631"/>
                    <a:pt x="380" y="609"/>
                  </a:cubicBezTo>
                  <a:lnTo>
                    <a:pt x="393" y="600"/>
                  </a:lnTo>
                  <a:cubicBezTo>
                    <a:pt x="415" y="618"/>
                    <a:pt x="438" y="631"/>
                    <a:pt x="464" y="635"/>
                  </a:cubicBezTo>
                  <a:cubicBezTo>
                    <a:pt x="486" y="641"/>
                    <a:pt x="507" y="645"/>
                    <a:pt x="527" y="645"/>
                  </a:cubicBezTo>
                  <a:cubicBezTo>
                    <a:pt x="540" y="645"/>
                    <a:pt x="553" y="643"/>
                    <a:pt x="567" y="640"/>
                  </a:cubicBezTo>
                  <a:cubicBezTo>
                    <a:pt x="598" y="640"/>
                    <a:pt x="629" y="631"/>
                    <a:pt x="660" y="609"/>
                  </a:cubicBezTo>
                  <a:cubicBezTo>
                    <a:pt x="714" y="577"/>
                    <a:pt x="759" y="524"/>
                    <a:pt x="772" y="462"/>
                  </a:cubicBezTo>
                  <a:cubicBezTo>
                    <a:pt x="776" y="439"/>
                    <a:pt x="781" y="417"/>
                    <a:pt x="781" y="395"/>
                  </a:cubicBezTo>
                  <a:cubicBezTo>
                    <a:pt x="781" y="350"/>
                    <a:pt x="772" y="305"/>
                    <a:pt x="750" y="270"/>
                  </a:cubicBezTo>
                  <a:cubicBezTo>
                    <a:pt x="723" y="234"/>
                    <a:pt x="696" y="199"/>
                    <a:pt x="669" y="167"/>
                  </a:cubicBezTo>
                  <a:cubicBezTo>
                    <a:pt x="660" y="158"/>
                    <a:pt x="652" y="149"/>
                    <a:pt x="638" y="141"/>
                  </a:cubicBezTo>
                  <a:cubicBezTo>
                    <a:pt x="616" y="123"/>
                    <a:pt x="589" y="100"/>
                    <a:pt x="562" y="83"/>
                  </a:cubicBezTo>
                  <a:cubicBezTo>
                    <a:pt x="527" y="60"/>
                    <a:pt x="487" y="42"/>
                    <a:pt x="446" y="29"/>
                  </a:cubicBezTo>
                  <a:cubicBezTo>
                    <a:pt x="424" y="20"/>
                    <a:pt x="397" y="11"/>
                    <a:pt x="375" y="11"/>
                  </a:cubicBezTo>
                  <a:cubicBezTo>
                    <a:pt x="356" y="4"/>
                    <a:pt x="337" y="1"/>
                    <a:pt x="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40"/>
            <p:cNvSpPr/>
            <p:nvPr/>
          </p:nvSpPr>
          <p:spPr>
            <a:xfrm>
              <a:off x="3891500" y="2980875"/>
              <a:ext cx="20425" cy="16225"/>
            </a:xfrm>
            <a:custGeom>
              <a:avLst/>
              <a:gdLst/>
              <a:ahLst/>
              <a:cxnLst/>
              <a:rect l="l" t="t" r="r" b="b"/>
              <a:pathLst>
                <a:path w="817" h="649" extrusionOk="0">
                  <a:moveTo>
                    <a:pt x="581" y="1"/>
                  </a:moveTo>
                  <a:cubicBezTo>
                    <a:pt x="575" y="1"/>
                    <a:pt x="568" y="1"/>
                    <a:pt x="562" y="2"/>
                  </a:cubicBezTo>
                  <a:cubicBezTo>
                    <a:pt x="500" y="2"/>
                    <a:pt x="433" y="24"/>
                    <a:pt x="388" y="73"/>
                  </a:cubicBezTo>
                  <a:cubicBezTo>
                    <a:pt x="379" y="87"/>
                    <a:pt x="370" y="96"/>
                    <a:pt x="361" y="109"/>
                  </a:cubicBezTo>
                  <a:cubicBezTo>
                    <a:pt x="348" y="105"/>
                    <a:pt x="335" y="96"/>
                    <a:pt x="321" y="96"/>
                  </a:cubicBezTo>
                  <a:cubicBezTo>
                    <a:pt x="304" y="88"/>
                    <a:pt x="286" y="85"/>
                    <a:pt x="267" y="85"/>
                  </a:cubicBezTo>
                  <a:cubicBezTo>
                    <a:pt x="252" y="85"/>
                    <a:pt x="237" y="87"/>
                    <a:pt x="223" y="91"/>
                  </a:cubicBezTo>
                  <a:cubicBezTo>
                    <a:pt x="188" y="91"/>
                    <a:pt x="156" y="100"/>
                    <a:pt x="130" y="118"/>
                  </a:cubicBezTo>
                  <a:cubicBezTo>
                    <a:pt x="76" y="154"/>
                    <a:pt x="27" y="203"/>
                    <a:pt x="14" y="270"/>
                  </a:cubicBezTo>
                  <a:cubicBezTo>
                    <a:pt x="0" y="332"/>
                    <a:pt x="5" y="403"/>
                    <a:pt x="41" y="461"/>
                  </a:cubicBezTo>
                  <a:cubicBezTo>
                    <a:pt x="54" y="484"/>
                    <a:pt x="72" y="506"/>
                    <a:pt x="90" y="528"/>
                  </a:cubicBezTo>
                  <a:lnTo>
                    <a:pt x="107" y="541"/>
                  </a:lnTo>
                  <a:cubicBezTo>
                    <a:pt x="130" y="564"/>
                    <a:pt x="156" y="586"/>
                    <a:pt x="188" y="599"/>
                  </a:cubicBezTo>
                  <a:cubicBezTo>
                    <a:pt x="219" y="613"/>
                    <a:pt x="250" y="631"/>
                    <a:pt x="286" y="635"/>
                  </a:cubicBezTo>
                  <a:cubicBezTo>
                    <a:pt x="317" y="644"/>
                    <a:pt x="357" y="648"/>
                    <a:pt x="393" y="648"/>
                  </a:cubicBezTo>
                  <a:cubicBezTo>
                    <a:pt x="411" y="648"/>
                    <a:pt x="428" y="644"/>
                    <a:pt x="442" y="644"/>
                  </a:cubicBezTo>
                  <a:cubicBezTo>
                    <a:pt x="460" y="640"/>
                    <a:pt x="477" y="640"/>
                    <a:pt x="495" y="635"/>
                  </a:cubicBezTo>
                  <a:cubicBezTo>
                    <a:pt x="531" y="626"/>
                    <a:pt x="567" y="608"/>
                    <a:pt x="598" y="595"/>
                  </a:cubicBezTo>
                  <a:cubicBezTo>
                    <a:pt x="607" y="591"/>
                    <a:pt x="620" y="582"/>
                    <a:pt x="633" y="573"/>
                  </a:cubicBezTo>
                  <a:cubicBezTo>
                    <a:pt x="660" y="555"/>
                    <a:pt x="691" y="533"/>
                    <a:pt x="709" y="506"/>
                  </a:cubicBezTo>
                  <a:cubicBezTo>
                    <a:pt x="727" y="484"/>
                    <a:pt x="749" y="461"/>
                    <a:pt x="763" y="439"/>
                  </a:cubicBezTo>
                  <a:cubicBezTo>
                    <a:pt x="776" y="417"/>
                    <a:pt x="785" y="390"/>
                    <a:pt x="794" y="363"/>
                  </a:cubicBezTo>
                  <a:cubicBezTo>
                    <a:pt x="798" y="354"/>
                    <a:pt x="803" y="345"/>
                    <a:pt x="803" y="341"/>
                  </a:cubicBezTo>
                  <a:cubicBezTo>
                    <a:pt x="807" y="310"/>
                    <a:pt x="812" y="278"/>
                    <a:pt x="816" y="252"/>
                  </a:cubicBezTo>
                  <a:cubicBezTo>
                    <a:pt x="816" y="216"/>
                    <a:pt x="807" y="185"/>
                    <a:pt x="794" y="154"/>
                  </a:cubicBezTo>
                  <a:cubicBezTo>
                    <a:pt x="781" y="122"/>
                    <a:pt x="767" y="96"/>
                    <a:pt x="740" y="73"/>
                  </a:cubicBezTo>
                  <a:cubicBezTo>
                    <a:pt x="718" y="51"/>
                    <a:pt x="691" y="33"/>
                    <a:pt x="660" y="20"/>
                  </a:cubicBezTo>
                  <a:cubicBezTo>
                    <a:pt x="634" y="9"/>
                    <a:pt x="609" y="1"/>
                    <a:pt x="5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40"/>
            <p:cNvSpPr/>
            <p:nvPr/>
          </p:nvSpPr>
          <p:spPr>
            <a:xfrm>
              <a:off x="3774925" y="3034925"/>
              <a:ext cx="17400" cy="15800"/>
            </a:xfrm>
            <a:custGeom>
              <a:avLst/>
              <a:gdLst/>
              <a:ahLst/>
              <a:cxnLst/>
              <a:rect l="l" t="t" r="r" b="b"/>
              <a:pathLst>
                <a:path w="696" h="632" extrusionOk="0">
                  <a:moveTo>
                    <a:pt x="263" y="0"/>
                  </a:moveTo>
                  <a:cubicBezTo>
                    <a:pt x="248" y="0"/>
                    <a:pt x="233" y="3"/>
                    <a:pt x="219" y="7"/>
                  </a:cubicBezTo>
                  <a:cubicBezTo>
                    <a:pt x="183" y="7"/>
                    <a:pt x="152" y="15"/>
                    <a:pt x="125" y="33"/>
                  </a:cubicBezTo>
                  <a:cubicBezTo>
                    <a:pt x="108" y="47"/>
                    <a:pt x="90" y="60"/>
                    <a:pt x="72" y="73"/>
                  </a:cubicBezTo>
                  <a:cubicBezTo>
                    <a:pt x="41" y="105"/>
                    <a:pt x="23" y="145"/>
                    <a:pt x="9" y="185"/>
                  </a:cubicBezTo>
                  <a:cubicBezTo>
                    <a:pt x="5" y="207"/>
                    <a:pt x="5" y="229"/>
                    <a:pt x="1" y="252"/>
                  </a:cubicBezTo>
                  <a:cubicBezTo>
                    <a:pt x="1" y="296"/>
                    <a:pt x="14" y="341"/>
                    <a:pt x="36" y="377"/>
                  </a:cubicBezTo>
                  <a:cubicBezTo>
                    <a:pt x="67" y="421"/>
                    <a:pt x="99" y="461"/>
                    <a:pt x="130" y="506"/>
                  </a:cubicBezTo>
                  <a:cubicBezTo>
                    <a:pt x="152" y="542"/>
                    <a:pt x="179" y="573"/>
                    <a:pt x="219" y="595"/>
                  </a:cubicBezTo>
                  <a:cubicBezTo>
                    <a:pt x="246" y="613"/>
                    <a:pt x="277" y="622"/>
                    <a:pt x="313" y="626"/>
                  </a:cubicBezTo>
                  <a:cubicBezTo>
                    <a:pt x="324" y="630"/>
                    <a:pt x="336" y="631"/>
                    <a:pt x="349" y="631"/>
                  </a:cubicBezTo>
                  <a:cubicBezTo>
                    <a:pt x="368" y="631"/>
                    <a:pt x="389" y="627"/>
                    <a:pt x="411" y="622"/>
                  </a:cubicBezTo>
                  <a:cubicBezTo>
                    <a:pt x="451" y="608"/>
                    <a:pt x="491" y="586"/>
                    <a:pt x="522" y="555"/>
                  </a:cubicBezTo>
                  <a:cubicBezTo>
                    <a:pt x="553" y="533"/>
                    <a:pt x="589" y="506"/>
                    <a:pt x="620" y="479"/>
                  </a:cubicBezTo>
                  <a:cubicBezTo>
                    <a:pt x="647" y="457"/>
                    <a:pt x="660" y="430"/>
                    <a:pt x="674" y="399"/>
                  </a:cubicBezTo>
                  <a:cubicBezTo>
                    <a:pt x="687" y="368"/>
                    <a:pt x="696" y="336"/>
                    <a:pt x="696" y="301"/>
                  </a:cubicBezTo>
                  <a:cubicBezTo>
                    <a:pt x="696" y="265"/>
                    <a:pt x="687" y="234"/>
                    <a:pt x="674" y="203"/>
                  </a:cubicBezTo>
                  <a:cubicBezTo>
                    <a:pt x="660" y="176"/>
                    <a:pt x="647" y="149"/>
                    <a:pt x="620" y="122"/>
                  </a:cubicBezTo>
                  <a:cubicBezTo>
                    <a:pt x="602" y="109"/>
                    <a:pt x="584" y="100"/>
                    <a:pt x="571" y="87"/>
                  </a:cubicBezTo>
                  <a:cubicBezTo>
                    <a:pt x="531" y="65"/>
                    <a:pt x="491" y="51"/>
                    <a:pt x="442" y="51"/>
                  </a:cubicBezTo>
                  <a:cubicBezTo>
                    <a:pt x="428" y="51"/>
                    <a:pt x="415" y="56"/>
                    <a:pt x="402" y="56"/>
                  </a:cubicBezTo>
                  <a:cubicBezTo>
                    <a:pt x="379" y="33"/>
                    <a:pt x="348" y="20"/>
                    <a:pt x="317" y="11"/>
                  </a:cubicBezTo>
                  <a:cubicBezTo>
                    <a:pt x="300" y="4"/>
                    <a:pt x="281" y="0"/>
                    <a:pt x="2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40"/>
            <p:cNvSpPr/>
            <p:nvPr/>
          </p:nvSpPr>
          <p:spPr>
            <a:xfrm>
              <a:off x="3706725" y="3004425"/>
              <a:ext cx="13175" cy="14750"/>
            </a:xfrm>
            <a:custGeom>
              <a:avLst/>
              <a:gdLst/>
              <a:ahLst/>
              <a:cxnLst/>
              <a:rect l="l" t="t" r="r" b="b"/>
              <a:pathLst>
                <a:path w="527" h="590" extrusionOk="0">
                  <a:moveTo>
                    <a:pt x="248" y="0"/>
                  </a:moveTo>
                  <a:cubicBezTo>
                    <a:pt x="228" y="0"/>
                    <a:pt x="207" y="4"/>
                    <a:pt x="188" y="10"/>
                  </a:cubicBezTo>
                  <a:cubicBezTo>
                    <a:pt x="156" y="19"/>
                    <a:pt x="125" y="32"/>
                    <a:pt x="103" y="54"/>
                  </a:cubicBezTo>
                  <a:cubicBezTo>
                    <a:pt x="76" y="72"/>
                    <a:pt x="54" y="94"/>
                    <a:pt x="36" y="125"/>
                  </a:cubicBezTo>
                  <a:lnTo>
                    <a:pt x="14" y="183"/>
                  </a:lnTo>
                  <a:cubicBezTo>
                    <a:pt x="5" y="219"/>
                    <a:pt x="5" y="255"/>
                    <a:pt x="9" y="290"/>
                  </a:cubicBezTo>
                  <a:cubicBezTo>
                    <a:pt x="5" y="317"/>
                    <a:pt x="0" y="344"/>
                    <a:pt x="9" y="375"/>
                  </a:cubicBezTo>
                  <a:cubicBezTo>
                    <a:pt x="9" y="406"/>
                    <a:pt x="18" y="438"/>
                    <a:pt x="36" y="464"/>
                  </a:cubicBezTo>
                  <a:cubicBezTo>
                    <a:pt x="49" y="482"/>
                    <a:pt x="63" y="500"/>
                    <a:pt x="76" y="518"/>
                  </a:cubicBezTo>
                  <a:cubicBezTo>
                    <a:pt x="107" y="549"/>
                    <a:pt x="143" y="571"/>
                    <a:pt x="188" y="580"/>
                  </a:cubicBezTo>
                  <a:cubicBezTo>
                    <a:pt x="210" y="585"/>
                    <a:pt x="232" y="589"/>
                    <a:pt x="254" y="589"/>
                  </a:cubicBezTo>
                  <a:cubicBezTo>
                    <a:pt x="299" y="589"/>
                    <a:pt x="339" y="580"/>
                    <a:pt x="379" y="558"/>
                  </a:cubicBezTo>
                  <a:lnTo>
                    <a:pt x="384" y="553"/>
                  </a:lnTo>
                  <a:lnTo>
                    <a:pt x="433" y="513"/>
                  </a:lnTo>
                  <a:lnTo>
                    <a:pt x="437" y="513"/>
                  </a:lnTo>
                  <a:lnTo>
                    <a:pt x="442" y="509"/>
                  </a:lnTo>
                  <a:cubicBezTo>
                    <a:pt x="455" y="491"/>
                    <a:pt x="473" y="473"/>
                    <a:pt x="482" y="451"/>
                  </a:cubicBezTo>
                  <a:lnTo>
                    <a:pt x="486" y="446"/>
                  </a:lnTo>
                  <a:cubicBezTo>
                    <a:pt x="513" y="393"/>
                    <a:pt x="526" y="353"/>
                    <a:pt x="526" y="295"/>
                  </a:cubicBezTo>
                  <a:lnTo>
                    <a:pt x="526" y="290"/>
                  </a:lnTo>
                  <a:cubicBezTo>
                    <a:pt x="522" y="264"/>
                    <a:pt x="522" y="241"/>
                    <a:pt x="517" y="215"/>
                  </a:cubicBezTo>
                  <a:lnTo>
                    <a:pt x="513" y="210"/>
                  </a:lnTo>
                  <a:cubicBezTo>
                    <a:pt x="509" y="188"/>
                    <a:pt x="495" y="166"/>
                    <a:pt x="486" y="143"/>
                  </a:cubicBezTo>
                  <a:lnTo>
                    <a:pt x="482" y="139"/>
                  </a:lnTo>
                  <a:lnTo>
                    <a:pt x="482" y="134"/>
                  </a:lnTo>
                  <a:lnTo>
                    <a:pt x="442" y="85"/>
                  </a:lnTo>
                  <a:lnTo>
                    <a:pt x="442" y="81"/>
                  </a:lnTo>
                  <a:lnTo>
                    <a:pt x="437" y="76"/>
                  </a:lnTo>
                  <a:cubicBezTo>
                    <a:pt x="419" y="63"/>
                    <a:pt x="402" y="45"/>
                    <a:pt x="379" y="36"/>
                  </a:cubicBezTo>
                  <a:cubicBezTo>
                    <a:pt x="352" y="14"/>
                    <a:pt x="321" y="5"/>
                    <a:pt x="286" y="5"/>
                  </a:cubicBezTo>
                  <a:cubicBezTo>
                    <a:pt x="274" y="2"/>
                    <a:pt x="261" y="0"/>
                    <a:pt x="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40"/>
            <p:cNvSpPr/>
            <p:nvPr/>
          </p:nvSpPr>
          <p:spPr>
            <a:xfrm>
              <a:off x="3654225" y="2960750"/>
              <a:ext cx="16850" cy="15400"/>
            </a:xfrm>
            <a:custGeom>
              <a:avLst/>
              <a:gdLst/>
              <a:ahLst/>
              <a:cxnLst/>
              <a:rect l="l" t="t" r="r" b="b"/>
              <a:pathLst>
                <a:path w="674" h="616" extrusionOk="0">
                  <a:moveTo>
                    <a:pt x="348" y="0"/>
                  </a:moveTo>
                  <a:cubicBezTo>
                    <a:pt x="326" y="5"/>
                    <a:pt x="299" y="9"/>
                    <a:pt x="277" y="9"/>
                  </a:cubicBezTo>
                  <a:lnTo>
                    <a:pt x="268" y="14"/>
                  </a:lnTo>
                  <a:lnTo>
                    <a:pt x="264" y="14"/>
                  </a:lnTo>
                  <a:cubicBezTo>
                    <a:pt x="250" y="22"/>
                    <a:pt x="215" y="36"/>
                    <a:pt x="201" y="40"/>
                  </a:cubicBezTo>
                  <a:lnTo>
                    <a:pt x="197" y="45"/>
                  </a:lnTo>
                  <a:lnTo>
                    <a:pt x="188" y="49"/>
                  </a:lnTo>
                  <a:cubicBezTo>
                    <a:pt x="170" y="63"/>
                    <a:pt x="152" y="76"/>
                    <a:pt x="134" y="89"/>
                  </a:cubicBezTo>
                  <a:lnTo>
                    <a:pt x="121" y="103"/>
                  </a:lnTo>
                  <a:cubicBezTo>
                    <a:pt x="103" y="121"/>
                    <a:pt x="90" y="143"/>
                    <a:pt x="76" y="161"/>
                  </a:cubicBezTo>
                  <a:lnTo>
                    <a:pt x="68" y="174"/>
                  </a:lnTo>
                  <a:cubicBezTo>
                    <a:pt x="50" y="205"/>
                    <a:pt x="36" y="236"/>
                    <a:pt x="27" y="268"/>
                  </a:cubicBezTo>
                  <a:cubicBezTo>
                    <a:pt x="23" y="277"/>
                    <a:pt x="19" y="290"/>
                    <a:pt x="14" y="299"/>
                  </a:cubicBezTo>
                  <a:cubicBezTo>
                    <a:pt x="1" y="335"/>
                    <a:pt x="1" y="366"/>
                    <a:pt x="10" y="401"/>
                  </a:cubicBezTo>
                  <a:cubicBezTo>
                    <a:pt x="10" y="433"/>
                    <a:pt x="19" y="464"/>
                    <a:pt x="36" y="495"/>
                  </a:cubicBezTo>
                  <a:cubicBezTo>
                    <a:pt x="54" y="522"/>
                    <a:pt x="76" y="544"/>
                    <a:pt x="103" y="562"/>
                  </a:cubicBezTo>
                  <a:cubicBezTo>
                    <a:pt x="126" y="584"/>
                    <a:pt x="157" y="602"/>
                    <a:pt x="188" y="606"/>
                  </a:cubicBezTo>
                  <a:cubicBezTo>
                    <a:pt x="210" y="611"/>
                    <a:pt x="232" y="615"/>
                    <a:pt x="255" y="615"/>
                  </a:cubicBezTo>
                  <a:cubicBezTo>
                    <a:pt x="299" y="615"/>
                    <a:pt x="339" y="606"/>
                    <a:pt x="380" y="584"/>
                  </a:cubicBezTo>
                  <a:cubicBezTo>
                    <a:pt x="393" y="575"/>
                    <a:pt x="402" y="566"/>
                    <a:pt x="415" y="557"/>
                  </a:cubicBezTo>
                  <a:lnTo>
                    <a:pt x="420" y="557"/>
                  </a:lnTo>
                  <a:cubicBezTo>
                    <a:pt x="442" y="553"/>
                    <a:pt x="464" y="553"/>
                    <a:pt x="487" y="549"/>
                  </a:cubicBezTo>
                  <a:cubicBezTo>
                    <a:pt x="531" y="535"/>
                    <a:pt x="567" y="513"/>
                    <a:pt x="598" y="482"/>
                  </a:cubicBezTo>
                  <a:lnTo>
                    <a:pt x="638" y="433"/>
                  </a:lnTo>
                  <a:cubicBezTo>
                    <a:pt x="660" y="392"/>
                    <a:pt x="669" y="352"/>
                    <a:pt x="669" y="308"/>
                  </a:cubicBezTo>
                  <a:cubicBezTo>
                    <a:pt x="674" y="290"/>
                    <a:pt x="669" y="277"/>
                    <a:pt x="665" y="263"/>
                  </a:cubicBezTo>
                  <a:cubicBezTo>
                    <a:pt x="665" y="250"/>
                    <a:pt x="665" y="232"/>
                    <a:pt x="660" y="219"/>
                  </a:cubicBezTo>
                  <a:cubicBezTo>
                    <a:pt x="656" y="210"/>
                    <a:pt x="638" y="170"/>
                    <a:pt x="634" y="156"/>
                  </a:cubicBezTo>
                  <a:lnTo>
                    <a:pt x="629" y="152"/>
                  </a:lnTo>
                  <a:cubicBezTo>
                    <a:pt x="625" y="143"/>
                    <a:pt x="598" y="107"/>
                    <a:pt x="589" y="98"/>
                  </a:cubicBezTo>
                  <a:lnTo>
                    <a:pt x="585" y="94"/>
                  </a:lnTo>
                  <a:cubicBezTo>
                    <a:pt x="562" y="76"/>
                    <a:pt x="540" y="54"/>
                    <a:pt x="513" y="40"/>
                  </a:cubicBezTo>
                  <a:cubicBezTo>
                    <a:pt x="496" y="31"/>
                    <a:pt x="473" y="22"/>
                    <a:pt x="451" y="14"/>
                  </a:cubicBezTo>
                  <a:lnTo>
                    <a:pt x="438" y="14"/>
                  </a:lnTo>
                  <a:cubicBezTo>
                    <a:pt x="415" y="5"/>
                    <a:pt x="393" y="5"/>
                    <a:pt x="3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40"/>
            <p:cNvSpPr/>
            <p:nvPr/>
          </p:nvSpPr>
          <p:spPr>
            <a:xfrm>
              <a:off x="3640975" y="2907975"/>
              <a:ext cx="16725" cy="18500"/>
            </a:xfrm>
            <a:custGeom>
              <a:avLst/>
              <a:gdLst/>
              <a:ahLst/>
              <a:cxnLst/>
              <a:rect l="l" t="t" r="r" b="b"/>
              <a:pathLst>
                <a:path w="669" h="740" extrusionOk="0">
                  <a:moveTo>
                    <a:pt x="404" y="1"/>
                  </a:moveTo>
                  <a:cubicBezTo>
                    <a:pt x="386" y="1"/>
                    <a:pt x="368" y="4"/>
                    <a:pt x="348" y="12"/>
                  </a:cubicBezTo>
                  <a:lnTo>
                    <a:pt x="290" y="34"/>
                  </a:lnTo>
                  <a:cubicBezTo>
                    <a:pt x="250" y="56"/>
                    <a:pt x="219" y="87"/>
                    <a:pt x="196" y="127"/>
                  </a:cubicBezTo>
                  <a:cubicBezTo>
                    <a:pt x="192" y="136"/>
                    <a:pt x="187" y="145"/>
                    <a:pt x="183" y="159"/>
                  </a:cubicBezTo>
                  <a:cubicBezTo>
                    <a:pt x="152" y="168"/>
                    <a:pt x="125" y="181"/>
                    <a:pt x="103" y="203"/>
                  </a:cubicBezTo>
                  <a:cubicBezTo>
                    <a:pt x="76" y="221"/>
                    <a:pt x="54" y="243"/>
                    <a:pt x="40" y="270"/>
                  </a:cubicBezTo>
                  <a:cubicBezTo>
                    <a:pt x="22" y="301"/>
                    <a:pt x="9" y="333"/>
                    <a:pt x="9" y="364"/>
                  </a:cubicBezTo>
                  <a:cubicBezTo>
                    <a:pt x="0" y="399"/>
                    <a:pt x="5" y="431"/>
                    <a:pt x="14" y="466"/>
                  </a:cubicBezTo>
                  <a:lnTo>
                    <a:pt x="40" y="524"/>
                  </a:lnTo>
                  <a:cubicBezTo>
                    <a:pt x="45" y="533"/>
                    <a:pt x="54" y="542"/>
                    <a:pt x="58" y="551"/>
                  </a:cubicBezTo>
                  <a:lnTo>
                    <a:pt x="58" y="555"/>
                  </a:lnTo>
                  <a:cubicBezTo>
                    <a:pt x="67" y="587"/>
                    <a:pt x="80" y="618"/>
                    <a:pt x="103" y="640"/>
                  </a:cubicBezTo>
                  <a:cubicBezTo>
                    <a:pt x="121" y="667"/>
                    <a:pt x="147" y="689"/>
                    <a:pt x="174" y="703"/>
                  </a:cubicBezTo>
                  <a:cubicBezTo>
                    <a:pt x="196" y="711"/>
                    <a:pt x="214" y="720"/>
                    <a:pt x="236" y="729"/>
                  </a:cubicBezTo>
                  <a:cubicBezTo>
                    <a:pt x="259" y="736"/>
                    <a:pt x="281" y="739"/>
                    <a:pt x="303" y="739"/>
                  </a:cubicBezTo>
                  <a:cubicBezTo>
                    <a:pt x="325" y="739"/>
                    <a:pt x="346" y="736"/>
                    <a:pt x="366" y="729"/>
                  </a:cubicBezTo>
                  <a:cubicBezTo>
                    <a:pt x="388" y="720"/>
                    <a:pt x="406" y="711"/>
                    <a:pt x="428" y="703"/>
                  </a:cubicBezTo>
                  <a:cubicBezTo>
                    <a:pt x="464" y="680"/>
                    <a:pt x="495" y="653"/>
                    <a:pt x="517" y="613"/>
                  </a:cubicBezTo>
                  <a:cubicBezTo>
                    <a:pt x="549" y="551"/>
                    <a:pt x="575" y="489"/>
                    <a:pt x="606" y="426"/>
                  </a:cubicBezTo>
                  <a:cubicBezTo>
                    <a:pt x="611" y="422"/>
                    <a:pt x="615" y="413"/>
                    <a:pt x="620" y="404"/>
                  </a:cubicBezTo>
                  <a:cubicBezTo>
                    <a:pt x="633" y="377"/>
                    <a:pt x="647" y="346"/>
                    <a:pt x="656" y="319"/>
                  </a:cubicBezTo>
                  <a:cubicBezTo>
                    <a:pt x="664" y="283"/>
                    <a:pt x="669" y="252"/>
                    <a:pt x="660" y="221"/>
                  </a:cubicBezTo>
                  <a:cubicBezTo>
                    <a:pt x="660" y="185"/>
                    <a:pt x="651" y="154"/>
                    <a:pt x="629" y="127"/>
                  </a:cubicBezTo>
                  <a:lnTo>
                    <a:pt x="593" y="74"/>
                  </a:lnTo>
                  <a:cubicBezTo>
                    <a:pt x="571" y="52"/>
                    <a:pt x="544" y="34"/>
                    <a:pt x="513" y="25"/>
                  </a:cubicBezTo>
                  <a:cubicBezTo>
                    <a:pt x="491" y="12"/>
                    <a:pt x="473" y="7"/>
                    <a:pt x="446" y="7"/>
                  </a:cubicBezTo>
                  <a:cubicBezTo>
                    <a:pt x="432" y="3"/>
                    <a:pt x="418" y="1"/>
                    <a:pt x="4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40"/>
            <p:cNvSpPr/>
            <p:nvPr/>
          </p:nvSpPr>
          <p:spPr>
            <a:xfrm>
              <a:off x="3610425" y="2916125"/>
              <a:ext cx="13625" cy="13900"/>
            </a:xfrm>
            <a:custGeom>
              <a:avLst/>
              <a:gdLst/>
              <a:ahLst/>
              <a:cxnLst/>
              <a:rect l="l" t="t" r="r" b="b"/>
              <a:pathLst>
                <a:path w="545" h="556" extrusionOk="0">
                  <a:moveTo>
                    <a:pt x="295" y="1"/>
                  </a:moveTo>
                  <a:cubicBezTo>
                    <a:pt x="273" y="1"/>
                    <a:pt x="250" y="4"/>
                    <a:pt x="228" y="11"/>
                  </a:cubicBezTo>
                  <a:cubicBezTo>
                    <a:pt x="206" y="15"/>
                    <a:pt x="188" y="24"/>
                    <a:pt x="166" y="33"/>
                  </a:cubicBezTo>
                  <a:cubicBezTo>
                    <a:pt x="130" y="56"/>
                    <a:pt x="99" y="87"/>
                    <a:pt x="77" y="122"/>
                  </a:cubicBezTo>
                  <a:cubicBezTo>
                    <a:pt x="63" y="140"/>
                    <a:pt x="54" y="158"/>
                    <a:pt x="41" y="176"/>
                  </a:cubicBezTo>
                  <a:cubicBezTo>
                    <a:pt x="23" y="207"/>
                    <a:pt x="10" y="238"/>
                    <a:pt x="10" y="270"/>
                  </a:cubicBezTo>
                  <a:cubicBezTo>
                    <a:pt x="1" y="305"/>
                    <a:pt x="5" y="336"/>
                    <a:pt x="14" y="372"/>
                  </a:cubicBezTo>
                  <a:cubicBezTo>
                    <a:pt x="23" y="403"/>
                    <a:pt x="36" y="430"/>
                    <a:pt x="59" y="457"/>
                  </a:cubicBezTo>
                  <a:cubicBezTo>
                    <a:pt x="77" y="484"/>
                    <a:pt x="99" y="506"/>
                    <a:pt x="130" y="519"/>
                  </a:cubicBezTo>
                  <a:cubicBezTo>
                    <a:pt x="148" y="528"/>
                    <a:pt x="170" y="537"/>
                    <a:pt x="188" y="546"/>
                  </a:cubicBezTo>
                  <a:cubicBezTo>
                    <a:pt x="210" y="553"/>
                    <a:pt x="233" y="556"/>
                    <a:pt x="255" y="556"/>
                  </a:cubicBezTo>
                  <a:cubicBezTo>
                    <a:pt x="277" y="556"/>
                    <a:pt x="299" y="553"/>
                    <a:pt x="322" y="546"/>
                  </a:cubicBezTo>
                  <a:cubicBezTo>
                    <a:pt x="344" y="537"/>
                    <a:pt x="362" y="528"/>
                    <a:pt x="384" y="519"/>
                  </a:cubicBezTo>
                  <a:cubicBezTo>
                    <a:pt x="420" y="497"/>
                    <a:pt x="451" y="470"/>
                    <a:pt x="473" y="430"/>
                  </a:cubicBezTo>
                  <a:lnTo>
                    <a:pt x="509" y="377"/>
                  </a:lnTo>
                  <a:cubicBezTo>
                    <a:pt x="527" y="350"/>
                    <a:pt x="536" y="319"/>
                    <a:pt x="540" y="283"/>
                  </a:cubicBezTo>
                  <a:cubicBezTo>
                    <a:pt x="545" y="252"/>
                    <a:pt x="545" y="216"/>
                    <a:pt x="536" y="185"/>
                  </a:cubicBezTo>
                  <a:cubicBezTo>
                    <a:pt x="527" y="149"/>
                    <a:pt x="513" y="122"/>
                    <a:pt x="491" y="100"/>
                  </a:cubicBezTo>
                  <a:cubicBezTo>
                    <a:pt x="473" y="73"/>
                    <a:pt x="447" y="51"/>
                    <a:pt x="420" y="33"/>
                  </a:cubicBezTo>
                  <a:cubicBezTo>
                    <a:pt x="398" y="24"/>
                    <a:pt x="380" y="15"/>
                    <a:pt x="362" y="11"/>
                  </a:cubicBezTo>
                  <a:cubicBezTo>
                    <a:pt x="340" y="4"/>
                    <a:pt x="317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40"/>
            <p:cNvSpPr/>
            <p:nvPr/>
          </p:nvSpPr>
          <p:spPr>
            <a:xfrm>
              <a:off x="3884925" y="2888300"/>
              <a:ext cx="18850" cy="17000"/>
            </a:xfrm>
            <a:custGeom>
              <a:avLst/>
              <a:gdLst/>
              <a:ahLst/>
              <a:cxnLst/>
              <a:rect l="l" t="t" r="r" b="b"/>
              <a:pathLst>
                <a:path w="754" h="680" extrusionOk="0">
                  <a:moveTo>
                    <a:pt x="437" y="1"/>
                  </a:moveTo>
                  <a:cubicBezTo>
                    <a:pt x="415" y="5"/>
                    <a:pt x="393" y="10"/>
                    <a:pt x="370" y="10"/>
                  </a:cubicBezTo>
                  <a:cubicBezTo>
                    <a:pt x="348" y="18"/>
                    <a:pt x="330" y="27"/>
                    <a:pt x="308" y="36"/>
                  </a:cubicBezTo>
                  <a:cubicBezTo>
                    <a:pt x="299" y="41"/>
                    <a:pt x="295" y="50"/>
                    <a:pt x="286" y="59"/>
                  </a:cubicBezTo>
                  <a:cubicBezTo>
                    <a:pt x="272" y="59"/>
                    <a:pt x="263" y="54"/>
                    <a:pt x="250" y="54"/>
                  </a:cubicBezTo>
                  <a:cubicBezTo>
                    <a:pt x="205" y="54"/>
                    <a:pt x="165" y="67"/>
                    <a:pt x="125" y="90"/>
                  </a:cubicBezTo>
                  <a:cubicBezTo>
                    <a:pt x="107" y="103"/>
                    <a:pt x="90" y="112"/>
                    <a:pt x="76" y="125"/>
                  </a:cubicBezTo>
                  <a:cubicBezTo>
                    <a:pt x="45" y="157"/>
                    <a:pt x="23" y="197"/>
                    <a:pt x="9" y="237"/>
                  </a:cubicBezTo>
                  <a:lnTo>
                    <a:pt x="9" y="250"/>
                  </a:lnTo>
                  <a:cubicBezTo>
                    <a:pt x="5" y="273"/>
                    <a:pt x="0" y="295"/>
                    <a:pt x="0" y="317"/>
                  </a:cubicBezTo>
                  <a:lnTo>
                    <a:pt x="0" y="322"/>
                  </a:lnTo>
                  <a:cubicBezTo>
                    <a:pt x="0" y="348"/>
                    <a:pt x="0" y="375"/>
                    <a:pt x="9" y="402"/>
                  </a:cubicBezTo>
                  <a:cubicBezTo>
                    <a:pt x="23" y="451"/>
                    <a:pt x="54" y="504"/>
                    <a:pt x="94" y="536"/>
                  </a:cubicBezTo>
                  <a:cubicBezTo>
                    <a:pt x="112" y="553"/>
                    <a:pt x="134" y="571"/>
                    <a:pt x="156" y="585"/>
                  </a:cubicBezTo>
                  <a:cubicBezTo>
                    <a:pt x="170" y="589"/>
                    <a:pt x="183" y="598"/>
                    <a:pt x="192" y="602"/>
                  </a:cubicBezTo>
                  <a:cubicBezTo>
                    <a:pt x="205" y="607"/>
                    <a:pt x="219" y="611"/>
                    <a:pt x="232" y="616"/>
                  </a:cubicBezTo>
                  <a:cubicBezTo>
                    <a:pt x="258" y="624"/>
                    <a:pt x="283" y="627"/>
                    <a:pt x="309" y="627"/>
                  </a:cubicBezTo>
                  <a:cubicBezTo>
                    <a:pt x="323" y="627"/>
                    <a:pt x="338" y="626"/>
                    <a:pt x="353" y="625"/>
                  </a:cubicBezTo>
                  <a:cubicBezTo>
                    <a:pt x="361" y="629"/>
                    <a:pt x="366" y="643"/>
                    <a:pt x="375" y="647"/>
                  </a:cubicBezTo>
                  <a:cubicBezTo>
                    <a:pt x="402" y="665"/>
                    <a:pt x="433" y="674"/>
                    <a:pt x="468" y="674"/>
                  </a:cubicBezTo>
                  <a:cubicBezTo>
                    <a:pt x="483" y="678"/>
                    <a:pt x="497" y="680"/>
                    <a:pt x="512" y="680"/>
                  </a:cubicBezTo>
                  <a:cubicBezTo>
                    <a:pt x="531" y="680"/>
                    <a:pt x="549" y="677"/>
                    <a:pt x="567" y="669"/>
                  </a:cubicBezTo>
                  <a:lnTo>
                    <a:pt x="629" y="647"/>
                  </a:lnTo>
                  <a:cubicBezTo>
                    <a:pt x="665" y="625"/>
                    <a:pt x="696" y="593"/>
                    <a:pt x="718" y="558"/>
                  </a:cubicBezTo>
                  <a:cubicBezTo>
                    <a:pt x="727" y="536"/>
                    <a:pt x="736" y="518"/>
                    <a:pt x="740" y="495"/>
                  </a:cubicBezTo>
                  <a:cubicBezTo>
                    <a:pt x="754" y="451"/>
                    <a:pt x="754" y="406"/>
                    <a:pt x="740" y="362"/>
                  </a:cubicBezTo>
                  <a:cubicBezTo>
                    <a:pt x="723" y="304"/>
                    <a:pt x="700" y="246"/>
                    <a:pt x="678" y="188"/>
                  </a:cubicBezTo>
                  <a:cubicBezTo>
                    <a:pt x="669" y="166"/>
                    <a:pt x="660" y="148"/>
                    <a:pt x="651" y="125"/>
                  </a:cubicBezTo>
                  <a:cubicBezTo>
                    <a:pt x="638" y="99"/>
                    <a:pt x="616" y="72"/>
                    <a:pt x="589" y="54"/>
                  </a:cubicBezTo>
                  <a:cubicBezTo>
                    <a:pt x="571" y="41"/>
                    <a:pt x="553" y="32"/>
                    <a:pt x="531" y="23"/>
                  </a:cubicBezTo>
                  <a:cubicBezTo>
                    <a:pt x="504" y="10"/>
                    <a:pt x="468" y="1"/>
                    <a:pt x="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40"/>
            <p:cNvSpPr/>
            <p:nvPr/>
          </p:nvSpPr>
          <p:spPr>
            <a:xfrm>
              <a:off x="3811375" y="2937425"/>
              <a:ext cx="12600" cy="16100"/>
            </a:xfrm>
            <a:custGeom>
              <a:avLst/>
              <a:gdLst/>
              <a:ahLst/>
              <a:cxnLst/>
              <a:rect l="l" t="t" r="r" b="b"/>
              <a:pathLst>
                <a:path w="504" h="644" extrusionOk="0">
                  <a:moveTo>
                    <a:pt x="268" y="0"/>
                  </a:moveTo>
                  <a:cubicBezTo>
                    <a:pt x="262" y="0"/>
                    <a:pt x="256" y="1"/>
                    <a:pt x="250" y="2"/>
                  </a:cubicBezTo>
                  <a:cubicBezTo>
                    <a:pt x="228" y="2"/>
                    <a:pt x="205" y="6"/>
                    <a:pt x="183" y="10"/>
                  </a:cubicBezTo>
                  <a:cubicBezTo>
                    <a:pt x="143" y="19"/>
                    <a:pt x="107" y="42"/>
                    <a:pt x="76" y="73"/>
                  </a:cubicBezTo>
                  <a:lnTo>
                    <a:pt x="36" y="122"/>
                  </a:lnTo>
                  <a:cubicBezTo>
                    <a:pt x="14" y="162"/>
                    <a:pt x="0" y="207"/>
                    <a:pt x="0" y="251"/>
                  </a:cubicBezTo>
                  <a:lnTo>
                    <a:pt x="0" y="389"/>
                  </a:lnTo>
                  <a:cubicBezTo>
                    <a:pt x="0" y="425"/>
                    <a:pt x="5" y="456"/>
                    <a:pt x="23" y="487"/>
                  </a:cubicBezTo>
                  <a:cubicBezTo>
                    <a:pt x="31" y="519"/>
                    <a:pt x="49" y="545"/>
                    <a:pt x="76" y="568"/>
                  </a:cubicBezTo>
                  <a:cubicBezTo>
                    <a:pt x="98" y="594"/>
                    <a:pt x="125" y="608"/>
                    <a:pt x="156" y="621"/>
                  </a:cubicBezTo>
                  <a:cubicBezTo>
                    <a:pt x="183" y="635"/>
                    <a:pt x="219" y="643"/>
                    <a:pt x="250" y="643"/>
                  </a:cubicBezTo>
                  <a:cubicBezTo>
                    <a:pt x="272" y="639"/>
                    <a:pt x="294" y="635"/>
                    <a:pt x="317" y="635"/>
                  </a:cubicBezTo>
                  <a:cubicBezTo>
                    <a:pt x="361" y="621"/>
                    <a:pt x="397" y="599"/>
                    <a:pt x="428" y="568"/>
                  </a:cubicBezTo>
                  <a:cubicBezTo>
                    <a:pt x="442" y="550"/>
                    <a:pt x="455" y="536"/>
                    <a:pt x="468" y="519"/>
                  </a:cubicBezTo>
                  <a:cubicBezTo>
                    <a:pt x="491" y="478"/>
                    <a:pt x="500" y="438"/>
                    <a:pt x="500" y="389"/>
                  </a:cubicBezTo>
                  <a:lnTo>
                    <a:pt x="500" y="251"/>
                  </a:lnTo>
                  <a:cubicBezTo>
                    <a:pt x="504" y="215"/>
                    <a:pt x="495" y="184"/>
                    <a:pt x="482" y="153"/>
                  </a:cubicBezTo>
                  <a:cubicBezTo>
                    <a:pt x="468" y="122"/>
                    <a:pt x="450" y="95"/>
                    <a:pt x="428" y="73"/>
                  </a:cubicBezTo>
                  <a:cubicBezTo>
                    <a:pt x="406" y="51"/>
                    <a:pt x="379" y="33"/>
                    <a:pt x="348" y="19"/>
                  </a:cubicBezTo>
                  <a:cubicBezTo>
                    <a:pt x="322" y="8"/>
                    <a:pt x="297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40"/>
            <p:cNvSpPr/>
            <p:nvPr/>
          </p:nvSpPr>
          <p:spPr>
            <a:xfrm>
              <a:off x="3894275" y="3017300"/>
              <a:ext cx="14400" cy="17925"/>
            </a:xfrm>
            <a:custGeom>
              <a:avLst/>
              <a:gdLst/>
              <a:ahLst/>
              <a:cxnLst/>
              <a:rect l="l" t="t" r="r" b="b"/>
              <a:pathLst>
                <a:path w="576" h="717" extrusionOk="0">
                  <a:moveTo>
                    <a:pt x="302" y="0"/>
                  </a:moveTo>
                  <a:cubicBezTo>
                    <a:pt x="289" y="0"/>
                    <a:pt x="277" y="1"/>
                    <a:pt x="264" y="3"/>
                  </a:cubicBezTo>
                  <a:cubicBezTo>
                    <a:pt x="233" y="7"/>
                    <a:pt x="201" y="16"/>
                    <a:pt x="170" y="34"/>
                  </a:cubicBezTo>
                  <a:lnTo>
                    <a:pt x="121" y="74"/>
                  </a:lnTo>
                  <a:cubicBezTo>
                    <a:pt x="90" y="105"/>
                    <a:pt x="68" y="141"/>
                    <a:pt x="59" y="186"/>
                  </a:cubicBezTo>
                  <a:cubicBezTo>
                    <a:pt x="54" y="208"/>
                    <a:pt x="50" y="230"/>
                    <a:pt x="50" y="252"/>
                  </a:cubicBezTo>
                  <a:lnTo>
                    <a:pt x="50" y="257"/>
                  </a:lnTo>
                  <a:cubicBezTo>
                    <a:pt x="37" y="279"/>
                    <a:pt x="28" y="301"/>
                    <a:pt x="19" y="324"/>
                  </a:cubicBezTo>
                  <a:cubicBezTo>
                    <a:pt x="1" y="373"/>
                    <a:pt x="5" y="431"/>
                    <a:pt x="14" y="480"/>
                  </a:cubicBezTo>
                  <a:cubicBezTo>
                    <a:pt x="23" y="511"/>
                    <a:pt x="37" y="542"/>
                    <a:pt x="54" y="564"/>
                  </a:cubicBezTo>
                  <a:cubicBezTo>
                    <a:pt x="90" y="618"/>
                    <a:pt x="108" y="636"/>
                    <a:pt x="161" y="671"/>
                  </a:cubicBezTo>
                  <a:lnTo>
                    <a:pt x="170" y="680"/>
                  </a:lnTo>
                  <a:cubicBezTo>
                    <a:pt x="224" y="703"/>
                    <a:pt x="224" y="703"/>
                    <a:pt x="273" y="712"/>
                  </a:cubicBezTo>
                  <a:cubicBezTo>
                    <a:pt x="295" y="714"/>
                    <a:pt x="310" y="716"/>
                    <a:pt x="325" y="716"/>
                  </a:cubicBezTo>
                  <a:cubicBezTo>
                    <a:pt x="340" y="716"/>
                    <a:pt x="355" y="714"/>
                    <a:pt x="380" y="707"/>
                  </a:cubicBezTo>
                  <a:cubicBezTo>
                    <a:pt x="424" y="694"/>
                    <a:pt x="464" y="671"/>
                    <a:pt x="496" y="640"/>
                  </a:cubicBezTo>
                  <a:cubicBezTo>
                    <a:pt x="514" y="622"/>
                    <a:pt x="527" y="605"/>
                    <a:pt x="540" y="582"/>
                  </a:cubicBezTo>
                  <a:cubicBezTo>
                    <a:pt x="567" y="533"/>
                    <a:pt x="571" y="502"/>
                    <a:pt x="576" y="444"/>
                  </a:cubicBezTo>
                  <a:cubicBezTo>
                    <a:pt x="576" y="413"/>
                    <a:pt x="571" y="377"/>
                    <a:pt x="554" y="350"/>
                  </a:cubicBezTo>
                  <a:lnTo>
                    <a:pt x="549" y="337"/>
                  </a:lnTo>
                  <a:cubicBezTo>
                    <a:pt x="554" y="319"/>
                    <a:pt x="558" y="301"/>
                    <a:pt x="558" y="279"/>
                  </a:cubicBezTo>
                  <a:cubicBezTo>
                    <a:pt x="558" y="230"/>
                    <a:pt x="540" y="168"/>
                    <a:pt x="514" y="123"/>
                  </a:cubicBezTo>
                  <a:cubicBezTo>
                    <a:pt x="500" y="96"/>
                    <a:pt x="478" y="74"/>
                    <a:pt x="451" y="56"/>
                  </a:cubicBezTo>
                  <a:cubicBezTo>
                    <a:pt x="424" y="34"/>
                    <a:pt x="398" y="16"/>
                    <a:pt x="366" y="12"/>
                  </a:cubicBezTo>
                  <a:cubicBezTo>
                    <a:pt x="344" y="3"/>
                    <a:pt x="323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40"/>
            <p:cNvSpPr/>
            <p:nvPr/>
          </p:nvSpPr>
          <p:spPr>
            <a:xfrm>
              <a:off x="3844250" y="2890425"/>
              <a:ext cx="12625" cy="13725"/>
            </a:xfrm>
            <a:custGeom>
              <a:avLst/>
              <a:gdLst/>
              <a:ahLst/>
              <a:cxnLst/>
              <a:rect l="l" t="t" r="r" b="b"/>
              <a:pathLst>
                <a:path w="505" h="549" extrusionOk="0">
                  <a:moveTo>
                    <a:pt x="250" y="0"/>
                  </a:moveTo>
                  <a:cubicBezTo>
                    <a:pt x="228" y="5"/>
                    <a:pt x="205" y="5"/>
                    <a:pt x="183" y="9"/>
                  </a:cubicBezTo>
                  <a:cubicBezTo>
                    <a:pt x="143" y="23"/>
                    <a:pt x="107" y="45"/>
                    <a:pt x="76" y="72"/>
                  </a:cubicBezTo>
                  <a:lnTo>
                    <a:pt x="36" y="125"/>
                  </a:lnTo>
                  <a:cubicBezTo>
                    <a:pt x="14" y="165"/>
                    <a:pt x="0" y="205"/>
                    <a:pt x="0" y="250"/>
                  </a:cubicBezTo>
                  <a:lnTo>
                    <a:pt x="0" y="299"/>
                  </a:lnTo>
                  <a:cubicBezTo>
                    <a:pt x="0" y="330"/>
                    <a:pt x="9" y="366"/>
                    <a:pt x="23" y="393"/>
                  </a:cubicBezTo>
                  <a:cubicBezTo>
                    <a:pt x="31" y="424"/>
                    <a:pt x="49" y="451"/>
                    <a:pt x="76" y="473"/>
                  </a:cubicBezTo>
                  <a:cubicBezTo>
                    <a:pt x="98" y="500"/>
                    <a:pt x="125" y="517"/>
                    <a:pt x="156" y="526"/>
                  </a:cubicBezTo>
                  <a:cubicBezTo>
                    <a:pt x="183" y="544"/>
                    <a:pt x="219" y="549"/>
                    <a:pt x="250" y="549"/>
                  </a:cubicBezTo>
                  <a:cubicBezTo>
                    <a:pt x="272" y="544"/>
                    <a:pt x="295" y="544"/>
                    <a:pt x="317" y="540"/>
                  </a:cubicBezTo>
                  <a:cubicBezTo>
                    <a:pt x="361" y="526"/>
                    <a:pt x="397" y="504"/>
                    <a:pt x="428" y="473"/>
                  </a:cubicBezTo>
                  <a:lnTo>
                    <a:pt x="468" y="424"/>
                  </a:lnTo>
                  <a:cubicBezTo>
                    <a:pt x="491" y="384"/>
                    <a:pt x="500" y="344"/>
                    <a:pt x="504" y="299"/>
                  </a:cubicBezTo>
                  <a:lnTo>
                    <a:pt x="504" y="250"/>
                  </a:lnTo>
                  <a:cubicBezTo>
                    <a:pt x="504" y="214"/>
                    <a:pt x="495" y="183"/>
                    <a:pt x="482" y="156"/>
                  </a:cubicBezTo>
                  <a:cubicBezTo>
                    <a:pt x="468" y="125"/>
                    <a:pt x="455" y="98"/>
                    <a:pt x="428" y="72"/>
                  </a:cubicBezTo>
                  <a:cubicBezTo>
                    <a:pt x="406" y="49"/>
                    <a:pt x="379" y="32"/>
                    <a:pt x="348" y="23"/>
                  </a:cubicBezTo>
                  <a:cubicBezTo>
                    <a:pt x="317" y="5"/>
                    <a:pt x="28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40"/>
            <p:cNvSpPr/>
            <p:nvPr/>
          </p:nvSpPr>
          <p:spPr>
            <a:xfrm>
              <a:off x="3669275" y="3009075"/>
              <a:ext cx="13850" cy="14900"/>
            </a:xfrm>
            <a:custGeom>
              <a:avLst/>
              <a:gdLst/>
              <a:ahLst/>
              <a:cxnLst/>
              <a:rect l="l" t="t" r="r" b="b"/>
              <a:pathLst>
                <a:path w="554" h="596" extrusionOk="0">
                  <a:moveTo>
                    <a:pt x="299" y="1"/>
                  </a:moveTo>
                  <a:cubicBezTo>
                    <a:pt x="277" y="1"/>
                    <a:pt x="255" y="4"/>
                    <a:pt x="232" y="11"/>
                  </a:cubicBezTo>
                  <a:cubicBezTo>
                    <a:pt x="214" y="20"/>
                    <a:pt x="192" y="29"/>
                    <a:pt x="174" y="38"/>
                  </a:cubicBezTo>
                  <a:cubicBezTo>
                    <a:pt x="139" y="60"/>
                    <a:pt x="107" y="87"/>
                    <a:pt x="85" y="127"/>
                  </a:cubicBezTo>
                  <a:cubicBezTo>
                    <a:pt x="67" y="158"/>
                    <a:pt x="54" y="189"/>
                    <a:pt x="36" y="220"/>
                  </a:cubicBezTo>
                  <a:cubicBezTo>
                    <a:pt x="18" y="247"/>
                    <a:pt x="9" y="278"/>
                    <a:pt x="9" y="314"/>
                  </a:cubicBezTo>
                  <a:cubicBezTo>
                    <a:pt x="0" y="345"/>
                    <a:pt x="0" y="381"/>
                    <a:pt x="14" y="412"/>
                  </a:cubicBezTo>
                  <a:cubicBezTo>
                    <a:pt x="23" y="443"/>
                    <a:pt x="36" y="474"/>
                    <a:pt x="58" y="497"/>
                  </a:cubicBezTo>
                  <a:cubicBezTo>
                    <a:pt x="76" y="523"/>
                    <a:pt x="99" y="546"/>
                    <a:pt x="130" y="564"/>
                  </a:cubicBezTo>
                  <a:cubicBezTo>
                    <a:pt x="148" y="573"/>
                    <a:pt x="170" y="581"/>
                    <a:pt x="188" y="586"/>
                  </a:cubicBezTo>
                  <a:cubicBezTo>
                    <a:pt x="210" y="593"/>
                    <a:pt x="232" y="596"/>
                    <a:pt x="255" y="596"/>
                  </a:cubicBezTo>
                  <a:cubicBezTo>
                    <a:pt x="277" y="596"/>
                    <a:pt x="299" y="593"/>
                    <a:pt x="321" y="586"/>
                  </a:cubicBezTo>
                  <a:cubicBezTo>
                    <a:pt x="339" y="581"/>
                    <a:pt x="362" y="573"/>
                    <a:pt x="379" y="564"/>
                  </a:cubicBezTo>
                  <a:cubicBezTo>
                    <a:pt x="420" y="541"/>
                    <a:pt x="446" y="510"/>
                    <a:pt x="469" y="474"/>
                  </a:cubicBezTo>
                  <a:cubicBezTo>
                    <a:pt x="486" y="443"/>
                    <a:pt x="500" y="408"/>
                    <a:pt x="518" y="376"/>
                  </a:cubicBezTo>
                  <a:cubicBezTo>
                    <a:pt x="535" y="350"/>
                    <a:pt x="544" y="318"/>
                    <a:pt x="549" y="287"/>
                  </a:cubicBezTo>
                  <a:cubicBezTo>
                    <a:pt x="553" y="252"/>
                    <a:pt x="553" y="220"/>
                    <a:pt x="544" y="185"/>
                  </a:cubicBezTo>
                  <a:cubicBezTo>
                    <a:pt x="535" y="153"/>
                    <a:pt x="518" y="127"/>
                    <a:pt x="495" y="100"/>
                  </a:cubicBezTo>
                  <a:cubicBezTo>
                    <a:pt x="477" y="73"/>
                    <a:pt x="455" y="51"/>
                    <a:pt x="428" y="38"/>
                  </a:cubicBezTo>
                  <a:lnTo>
                    <a:pt x="366" y="11"/>
                  </a:lnTo>
                  <a:cubicBezTo>
                    <a:pt x="344" y="4"/>
                    <a:pt x="321" y="1"/>
                    <a:pt x="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40"/>
            <p:cNvSpPr/>
            <p:nvPr/>
          </p:nvSpPr>
          <p:spPr>
            <a:xfrm>
              <a:off x="3627475" y="3025500"/>
              <a:ext cx="16200" cy="12500"/>
            </a:xfrm>
            <a:custGeom>
              <a:avLst/>
              <a:gdLst/>
              <a:ahLst/>
              <a:cxnLst/>
              <a:rect l="l" t="t" r="r" b="b"/>
              <a:pathLst>
                <a:path w="648" h="500" extrusionOk="0">
                  <a:moveTo>
                    <a:pt x="326" y="0"/>
                  </a:moveTo>
                  <a:cubicBezTo>
                    <a:pt x="1" y="0"/>
                    <a:pt x="1" y="499"/>
                    <a:pt x="326" y="499"/>
                  </a:cubicBezTo>
                  <a:cubicBezTo>
                    <a:pt x="647" y="499"/>
                    <a:pt x="647" y="0"/>
                    <a:pt x="3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40"/>
            <p:cNvSpPr/>
            <p:nvPr/>
          </p:nvSpPr>
          <p:spPr>
            <a:xfrm>
              <a:off x="3631825" y="2944875"/>
              <a:ext cx="14625" cy="16950"/>
            </a:xfrm>
            <a:custGeom>
              <a:avLst/>
              <a:gdLst/>
              <a:ahLst/>
              <a:cxnLst/>
              <a:rect l="l" t="t" r="r" b="b"/>
              <a:pathLst>
                <a:path w="585" h="678" extrusionOk="0">
                  <a:moveTo>
                    <a:pt x="289" y="0"/>
                  </a:moveTo>
                  <a:cubicBezTo>
                    <a:pt x="271" y="0"/>
                    <a:pt x="254" y="4"/>
                    <a:pt x="237" y="11"/>
                  </a:cubicBezTo>
                  <a:cubicBezTo>
                    <a:pt x="215" y="20"/>
                    <a:pt x="197" y="24"/>
                    <a:pt x="175" y="33"/>
                  </a:cubicBezTo>
                  <a:cubicBezTo>
                    <a:pt x="139" y="56"/>
                    <a:pt x="108" y="87"/>
                    <a:pt x="85" y="127"/>
                  </a:cubicBezTo>
                  <a:cubicBezTo>
                    <a:pt x="76" y="145"/>
                    <a:pt x="68" y="163"/>
                    <a:pt x="59" y="185"/>
                  </a:cubicBezTo>
                  <a:lnTo>
                    <a:pt x="59" y="189"/>
                  </a:lnTo>
                  <a:lnTo>
                    <a:pt x="50" y="207"/>
                  </a:lnTo>
                  <a:cubicBezTo>
                    <a:pt x="50" y="216"/>
                    <a:pt x="45" y="230"/>
                    <a:pt x="45" y="238"/>
                  </a:cubicBezTo>
                  <a:lnTo>
                    <a:pt x="14" y="359"/>
                  </a:lnTo>
                  <a:cubicBezTo>
                    <a:pt x="1" y="390"/>
                    <a:pt x="1" y="426"/>
                    <a:pt x="10" y="457"/>
                  </a:cubicBezTo>
                  <a:cubicBezTo>
                    <a:pt x="10" y="493"/>
                    <a:pt x="18" y="524"/>
                    <a:pt x="36" y="550"/>
                  </a:cubicBezTo>
                  <a:cubicBezTo>
                    <a:pt x="54" y="582"/>
                    <a:pt x="76" y="604"/>
                    <a:pt x="103" y="622"/>
                  </a:cubicBezTo>
                  <a:cubicBezTo>
                    <a:pt x="125" y="644"/>
                    <a:pt x="157" y="657"/>
                    <a:pt x="188" y="666"/>
                  </a:cubicBezTo>
                  <a:cubicBezTo>
                    <a:pt x="210" y="671"/>
                    <a:pt x="232" y="671"/>
                    <a:pt x="255" y="675"/>
                  </a:cubicBezTo>
                  <a:cubicBezTo>
                    <a:pt x="264" y="675"/>
                    <a:pt x="273" y="671"/>
                    <a:pt x="282" y="671"/>
                  </a:cubicBezTo>
                  <a:cubicBezTo>
                    <a:pt x="291" y="674"/>
                    <a:pt x="303" y="677"/>
                    <a:pt x="317" y="677"/>
                  </a:cubicBezTo>
                  <a:cubicBezTo>
                    <a:pt x="322" y="677"/>
                    <a:pt x="328" y="677"/>
                    <a:pt x="335" y="675"/>
                  </a:cubicBezTo>
                  <a:cubicBezTo>
                    <a:pt x="341" y="676"/>
                    <a:pt x="346" y="676"/>
                    <a:pt x="352" y="676"/>
                  </a:cubicBezTo>
                  <a:cubicBezTo>
                    <a:pt x="379" y="676"/>
                    <a:pt x="407" y="668"/>
                    <a:pt x="429" y="657"/>
                  </a:cubicBezTo>
                  <a:cubicBezTo>
                    <a:pt x="460" y="644"/>
                    <a:pt x="487" y="626"/>
                    <a:pt x="509" y="604"/>
                  </a:cubicBezTo>
                  <a:cubicBezTo>
                    <a:pt x="522" y="586"/>
                    <a:pt x="536" y="568"/>
                    <a:pt x="549" y="555"/>
                  </a:cubicBezTo>
                  <a:cubicBezTo>
                    <a:pt x="571" y="515"/>
                    <a:pt x="585" y="470"/>
                    <a:pt x="585" y="426"/>
                  </a:cubicBezTo>
                  <a:cubicBezTo>
                    <a:pt x="580" y="403"/>
                    <a:pt x="580" y="381"/>
                    <a:pt x="576" y="359"/>
                  </a:cubicBezTo>
                  <a:cubicBezTo>
                    <a:pt x="567" y="337"/>
                    <a:pt x="558" y="314"/>
                    <a:pt x="545" y="296"/>
                  </a:cubicBezTo>
                  <a:cubicBezTo>
                    <a:pt x="553" y="270"/>
                    <a:pt x="553" y="243"/>
                    <a:pt x="549" y="216"/>
                  </a:cubicBezTo>
                  <a:cubicBezTo>
                    <a:pt x="545" y="185"/>
                    <a:pt x="536" y="154"/>
                    <a:pt x="518" y="127"/>
                  </a:cubicBezTo>
                  <a:lnTo>
                    <a:pt x="478" y="74"/>
                  </a:lnTo>
                  <a:cubicBezTo>
                    <a:pt x="455" y="51"/>
                    <a:pt x="429" y="33"/>
                    <a:pt x="397" y="24"/>
                  </a:cubicBezTo>
                  <a:cubicBezTo>
                    <a:pt x="380" y="11"/>
                    <a:pt x="357" y="7"/>
                    <a:pt x="335" y="7"/>
                  </a:cubicBezTo>
                  <a:cubicBezTo>
                    <a:pt x="319" y="3"/>
                    <a:pt x="304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40"/>
            <p:cNvSpPr/>
            <p:nvPr/>
          </p:nvSpPr>
          <p:spPr>
            <a:xfrm>
              <a:off x="3732800" y="2884525"/>
              <a:ext cx="13625" cy="13375"/>
            </a:xfrm>
            <a:custGeom>
              <a:avLst/>
              <a:gdLst/>
              <a:ahLst/>
              <a:cxnLst/>
              <a:rect l="l" t="t" r="r" b="b"/>
              <a:pathLst>
                <a:path w="545" h="535" extrusionOk="0">
                  <a:moveTo>
                    <a:pt x="268" y="0"/>
                  </a:moveTo>
                  <a:lnTo>
                    <a:pt x="201" y="9"/>
                  </a:lnTo>
                  <a:lnTo>
                    <a:pt x="197" y="9"/>
                  </a:lnTo>
                  <a:lnTo>
                    <a:pt x="134" y="36"/>
                  </a:lnTo>
                  <a:lnTo>
                    <a:pt x="81" y="76"/>
                  </a:lnTo>
                  <a:cubicBezTo>
                    <a:pt x="67" y="94"/>
                    <a:pt x="54" y="111"/>
                    <a:pt x="41" y="129"/>
                  </a:cubicBezTo>
                  <a:cubicBezTo>
                    <a:pt x="23" y="161"/>
                    <a:pt x="9" y="192"/>
                    <a:pt x="9" y="223"/>
                  </a:cubicBezTo>
                  <a:cubicBezTo>
                    <a:pt x="0" y="259"/>
                    <a:pt x="5" y="290"/>
                    <a:pt x="14" y="325"/>
                  </a:cubicBezTo>
                  <a:cubicBezTo>
                    <a:pt x="23" y="357"/>
                    <a:pt x="36" y="383"/>
                    <a:pt x="58" y="410"/>
                  </a:cubicBezTo>
                  <a:cubicBezTo>
                    <a:pt x="67" y="419"/>
                    <a:pt x="76" y="424"/>
                    <a:pt x="85" y="432"/>
                  </a:cubicBezTo>
                  <a:cubicBezTo>
                    <a:pt x="94" y="441"/>
                    <a:pt x="103" y="455"/>
                    <a:pt x="107" y="464"/>
                  </a:cubicBezTo>
                  <a:cubicBezTo>
                    <a:pt x="139" y="495"/>
                    <a:pt x="179" y="517"/>
                    <a:pt x="219" y="526"/>
                  </a:cubicBezTo>
                  <a:cubicBezTo>
                    <a:pt x="241" y="531"/>
                    <a:pt x="263" y="535"/>
                    <a:pt x="286" y="535"/>
                  </a:cubicBezTo>
                  <a:cubicBezTo>
                    <a:pt x="330" y="535"/>
                    <a:pt x="375" y="526"/>
                    <a:pt x="411" y="504"/>
                  </a:cubicBezTo>
                  <a:lnTo>
                    <a:pt x="415" y="499"/>
                  </a:lnTo>
                  <a:cubicBezTo>
                    <a:pt x="424" y="495"/>
                    <a:pt x="437" y="486"/>
                    <a:pt x="442" y="481"/>
                  </a:cubicBezTo>
                  <a:cubicBezTo>
                    <a:pt x="442" y="477"/>
                    <a:pt x="460" y="468"/>
                    <a:pt x="464" y="459"/>
                  </a:cubicBezTo>
                  <a:lnTo>
                    <a:pt x="469" y="459"/>
                  </a:lnTo>
                  <a:cubicBezTo>
                    <a:pt x="473" y="455"/>
                    <a:pt x="482" y="441"/>
                    <a:pt x="486" y="432"/>
                  </a:cubicBezTo>
                  <a:lnTo>
                    <a:pt x="509" y="406"/>
                  </a:lnTo>
                  <a:lnTo>
                    <a:pt x="535" y="348"/>
                  </a:lnTo>
                  <a:lnTo>
                    <a:pt x="535" y="343"/>
                  </a:lnTo>
                  <a:lnTo>
                    <a:pt x="544" y="276"/>
                  </a:lnTo>
                  <a:lnTo>
                    <a:pt x="544" y="272"/>
                  </a:lnTo>
                  <a:lnTo>
                    <a:pt x="535" y="205"/>
                  </a:lnTo>
                  <a:lnTo>
                    <a:pt x="535" y="201"/>
                  </a:lnTo>
                  <a:lnTo>
                    <a:pt x="531" y="201"/>
                  </a:lnTo>
                  <a:cubicBezTo>
                    <a:pt x="531" y="192"/>
                    <a:pt x="518" y="169"/>
                    <a:pt x="522" y="169"/>
                  </a:cubicBezTo>
                  <a:cubicBezTo>
                    <a:pt x="518" y="169"/>
                    <a:pt x="513" y="152"/>
                    <a:pt x="509" y="143"/>
                  </a:cubicBezTo>
                  <a:lnTo>
                    <a:pt x="504" y="138"/>
                  </a:lnTo>
                  <a:lnTo>
                    <a:pt x="504" y="134"/>
                  </a:lnTo>
                  <a:cubicBezTo>
                    <a:pt x="500" y="129"/>
                    <a:pt x="469" y="89"/>
                    <a:pt x="464" y="85"/>
                  </a:cubicBezTo>
                  <a:lnTo>
                    <a:pt x="464" y="80"/>
                  </a:lnTo>
                  <a:lnTo>
                    <a:pt x="460" y="80"/>
                  </a:lnTo>
                  <a:cubicBezTo>
                    <a:pt x="442" y="62"/>
                    <a:pt x="424" y="49"/>
                    <a:pt x="406" y="36"/>
                  </a:cubicBezTo>
                  <a:lnTo>
                    <a:pt x="402" y="36"/>
                  </a:lnTo>
                  <a:cubicBezTo>
                    <a:pt x="393" y="31"/>
                    <a:pt x="375" y="22"/>
                    <a:pt x="370" y="22"/>
                  </a:cubicBezTo>
                  <a:cubicBezTo>
                    <a:pt x="366" y="18"/>
                    <a:pt x="353" y="13"/>
                    <a:pt x="339" y="9"/>
                  </a:cubicBezTo>
                  <a:lnTo>
                    <a:pt x="335" y="9"/>
                  </a:lnTo>
                  <a:cubicBezTo>
                    <a:pt x="313" y="4"/>
                    <a:pt x="290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40"/>
            <p:cNvSpPr/>
            <p:nvPr/>
          </p:nvSpPr>
          <p:spPr>
            <a:xfrm>
              <a:off x="3677400" y="2888075"/>
              <a:ext cx="19750" cy="17200"/>
            </a:xfrm>
            <a:custGeom>
              <a:avLst/>
              <a:gdLst/>
              <a:ahLst/>
              <a:cxnLst/>
              <a:rect l="l" t="t" r="r" b="b"/>
              <a:pathLst>
                <a:path w="790" h="688" extrusionOk="0">
                  <a:moveTo>
                    <a:pt x="536" y="1"/>
                  </a:moveTo>
                  <a:cubicBezTo>
                    <a:pt x="491" y="1"/>
                    <a:pt x="447" y="14"/>
                    <a:pt x="411" y="36"/>
                  </a:cubicBezTo>
                  <a:cubicBezTo>
                    <a:pt x="317" y="99"/>
                    <a:pt x="219" y="161"/>
                    <a:pt x="126" y="224"/>
                  </a:cubicBezTo>
                  <a:cubicBezTo>
                    <a:pt x="99" y="237"/>
                    <a:pt x="77" y="259"/>
                    <a:pt x="59" y="286"/>
                  </a:cubicBezTo>
                  <a:cubicBezTo>
                    <a:pt x="37" y="313"/>
                    <a:pt x="19" y="339"/>
                    <a:pt x="14" y="371"/>
                  </a:cubicBezTo>
                  <a:cubicBezTo>
                    <a:pt x="1" y="406"/>
                    <a:pt x="1" y="438"/>
                    <a:pt x="10" y="473"/>
                  </a:cubicBezTo>
                  <a:cubicBezTo>
                    <a:pt x="10" y="504"/>
                    <a:pt x="19" y="536"/>
                    <a:pt x="37" y="567"/>
                  </a:cubicBezTo>
                  <a:cubicBezTo>
                    <a:pt x="72" y="620"/>
                    <a:pt x="121" y="665"/>
                    <a:pt x="188" y="678"/>
                  </a:cubicBezTo>
                  <a:cubicBezTo>
                    <a:pt x="210" y="683"/>
                    <a:pt x="233" y="687"/>
                    <a:pt x="255" y="687"/>
                  </a:cubicBezTo>
                  <a:cubicBezTo>
                    <a:pt x="300" y="687"/>
                    <a:pt x="340" y="678"/>
                    <a:pt x="380" y="656"/>
                  </a:cubicBezTo>
                  <a:cubicBezTo>
                    <a:pt x="473" y="594"/>
                    <a:pt x="567" y="531"/>
                    <a:pt x="661" y="469"/>
                  </a:cubicBezTo>
                  <a:cubicBezTo>
                    <a:pt x="692" y="451"/>
                    <a:pt x="714" y="429"/>
                    <a:pt x="732" y="402"/>
                  </a:cubicBezTo>
                  <a:cubicBezTo>
                    <a:pt x="754" y="380"/>
                    <a:pt x="768" y="348"/>
                    <a:pt x="777" y="317"/>
                  </a:cubicBezTo>
                  <a:cubicBezTo>
                    <a:pt x="785" y="286"/>
                    <a:pt x="790" y="250"/>
                    <a:pt x="781" y="219"/>
                  </a:cubicBezTo>
                  <a:cubicBezTo>
                    <a:pt x="781" y="183"/>
                    <a:pt x="772" y="152"/>
                    <a:pt x="750" y="126"/>
                  </a:cubicBezTo>
                  <a:cubicBezTo>
                    <a:pt x="719" y="72"/>
                    <a:pt x="665" y="23"/>
                    <a:pt x="603" y="10"/>
                  </a:cubicBezTo>
                  <a:cubicBezTo>
                    <a:pt x="580" y="5"/>
                    <a:pt x="558" y="5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40"/>
            <p:cNvSpPr/>
            <p:nvPr/>
          </p:nvSpPr>
          <p:spPr>
            <a:xfrm>
              <a:off x="3605750" y="2891975"/>
              <a:ext cx="13725" cy="15925"/>
            </a:xfrm>
            <a:custGeom>
              <a:avLst/>
              <a:gdLst/>
              <a:ahLst/>
              <a:cxnLst/>
              <a:rect l="l" t="t" r="r" b="b"/>
              <a:pathLst>
                <a:path w="549" h="637" extrusionOk="0">
                  <a:moveTo>
                    <a:pt x="268" y="1"/>
                  </a:moveTo>
                  <a:cubicBezTo>
                    <a:pt x="246" y="5"/>
                    <a:pt x="228" y="5"/>
                    <a:pt x="206" y="10"/>
                  </a:cubicBezTo>
                  <a:cubicBezTo>
                    <a:pt x="161" y="23"/>
                    <a:pt x="125" y="45"/>
                    <a:pt x="94" y="76"/>
                  </a:cubicBezTo>
                  <a:cubicBezTo>
                    <a:pt x="76" y="94"/>
                    <a:pt x="63" y="112"/>
                    <a:pt x="50" y="134"/>
                  </a:cubicBezTo>
                  <a:lnTo>
                    <a:pt x="41" y="143"/>
                  </a:lnTo>
                  <a:lnTo>
                    <a:pt x="41" y="148"/>
                  </a:lnTo>
                  <a:cubicBezTo>
                    <a:pt x="32" y="166"/>
                    <a:pt x="23" y="188"/>
                    <a:pt x="14" y="210"/>
                  </a:cubicBezTo>
                  <a:lnTo>
                    <a:pt x="9" y="219"/>
                  </a:lnTo>
                  <a:cubicBezTo>
                    <a:pt x="5" y="233"/>
                    <a:pt x="5" y="250"/>
                    <a:pt x="5" y="264"/>
                  </a:cubicBezTo>
                  <a:cubicBezTo>
                    <a:pt x="1" y="277"/>
                    <a:pt x="1" y="290"/>
                    <a:pt x="1" y="304"/>
                  </a:cubicBezTo>
                  <a:cubicBezTo>
                    <a:pt x="1" y="335"/>
                    <a:pt x="5" y="362"/>
                    <a:pt x="9" y="389"/>
                  </a:cubicBezTo>
                  <a:cubicBezTo>
                    <a:pt x="14" y="415"/>
                    <a:pt x="32" y="451"/>
                    <a:pt x="41" y="469"/>
                  </a:cubicBezTo>
                  <a:lnTo>
                    <a:pt x="50" y="487"/>
                  </a:lnTo>
                  <a:cubicBezTo>
                    <a:pt x="63" y="504"/>
                    <a:pt x="76" y="522"/>
                    <a:pt x="90" y="540"/>
                  </a:cubicBezTo>
                  <a:lnTo>
                    <a:pt x="94" y="545"/>
                  </a:lnTo>
                  <a:lnTo>
                    <a:pt x="103" y="553"/>
                  </a:lnTo>
                  <a:cubicBezTo>
                    <a:pt x="121" y="567"/>
                    <a:pt x="139" y="585"/>
                    <a:pt x="161" y="598"/>
                  </a:cubicBezTo>
                  <a:lnTo>
                    <a:pt x="170" y="603"/>
                  </a:lnTo>
                  <a:cubicBezTo>
                    <a:pt x="201" y="620"/>
                    <a:pt x="232" y="629"/>
                    <a:pt x="264" y="634"/>
                  </a:cubicBezTo>
                  <a:cubicBezTo>
                    <a:pt x="276" y="636"/>
                    <a:pt x="290" y="637"/>
                    <a:pt x="304" y="637"/>
                  </a:cubicBezTo>
                  <a:cubicBezTo>
                    <a:pt x="324" y="637"/>
                    <a:pt x="343" y="634"/>
                    <a:pt x="362" y="629"/>
                  </a:cubicBezTo>
                  <a:cubicBezTo>
                    <a:pt x="397" y="620"/>
                    <a:pt x="424" y="603"/>
                    <a:pt x="446" y="580"/>
                  </a:cubicBezTo>
                  <a:cubicBezTo>
                    <a:pt x="478" y="567"/>
                    <a:pt x="495" y="540"/>
                    <a:pt x="513" y="513"/>
                  </a:cubicBezTo>
                  <a:lnTo>
                    <a:pt x="540" y="451"/>
                  </a:lnTo>
                  <a:cubicBezTo>
                    <a:pt x="549" y="406"/>
                    <a:pt x="549" y="362"/>
                    <a:pt x="540" y="317"/>
                  </a:cubicBezTo>
                  <a:cubicBezTo>
                    <a:pt x="531" y="304"/>
                    <a:pt x="527" y="286"/>
                    <a:pt x="518" y="273"/>
                  </a:cubicBezTo>
                  <a:cubicBezTo>
                    <a:pt x="518" y="264"/>
                    <a:pt x="522" y="259"/>
                    <a:pt x="522" y="250"/>
                  </a:cubicBezTo>
                  <a:cubicBezTo>
                    <a:pt x="522" y="215"/>
                    <a:pt x="513" y="183"/>
                    <a:pt x="500" y="157"/>
                  </a:cubicBezTo>
                  <a:cubicBezTo>
                    <a:pt x="491" y="126"/>
                    <a:pt x="473" y="99"/>
                    <a:pt x="446" y="76"/>
                  </a:cubicBezTo>
                  <a:cubicBezTo>
                    <a:pt x="428" y="63"/>
                    <a:pt x="415" y="50"/>
                    <a:pt x="397" y="36"/>
                  </a:cubicBezTo>
                  <a:cubicBezTo>
                    <a:pt x="357" y="14"/>
                    <a:pt x="317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5314;p40"/>
          <p:cNvGrpSpPr/>
          <p:nvPr/>
        </p:nvGrpSpPr>
        <p:grpSpPr>
          <a:xfrm>
            <a:off x="8532440" y="3723878"/>
            <a:ext cx="719067" cy="1240164"/>
            <a:chOff x="4839800" y="2223200"/>
            <a:chExt cx="237175" cy="409025"/>
          </a:xfrm>
        </p:grpSpPr>
        <p:sp>
          <p:nvSpPr>
            <p:cNvPr id="5315" name="Google Shape;5315;p40"/>
            <p:cNvSpPr/>
            <p:nvPr/>
          </p:nvSpPr>
          <p:spPr>
            <a:xfrm>
              <a:off x="4841675" y="2223200"/>
              <a:ext cx="210225" cy="296875"/>
            </a:xfrm>
            <a:custGeom>
              <a:avLst/>
              <a:gdLst/>
              <a:ahLst/>
              <a:cxnLst/>
              <a:rect l="l" t="t" r="r" b="b"/>
              <a:pathLst>
                <a:path w="8409" h="11875" extrusionOk="0">
                  <a:moveTo>
                    <a:pt x="7739" y="0"/>
                  </a:moveTo>
                  <a:cubicBezTo>
                    <a:pt x="6350" y="0"/>
                    <a:pt x="4940" y="76"/>
                    <a:pt x="3639" y="571"/>
                  </a:cubicBezTo>
                  <a:cubicBezTo>
                    <a:pt x="2319" y="1075"/>
                    <a:pt x="1124" y="1993"/>
                    <a:pt x="580" y="3330"/>
                  </a:cubicBezTo>
                  <a:cubicBezTo>
                    <a:pt x="1" y="4761"/>
                    <a:pt x="282" y="6379"/>
                    <a:pt x="866" y="7761"/>
                  </a:cubicBezTo>
                  <a:cubicBezTo>
                    <a:pt x="1454" y="9166"/>
                    <a:pt x="2355" y="10628"/>
                    <a:pt x="3768" y="11314"/>
                  </a:cubicBezTo>
                  <a:cubicBezTo>
                    <a:pt x="4629" y="11733"/>
                    <a:pt x="5546" y="11875"/>
                    <a:pt x="6475" y="11875"/>
                  </a:cubicBezTo>
                  <a:cubicBezTo>
                    <a:pt x="7119" y="11875"/>
                    <a:pt x="7768" y="11807"/>
                    <a:pt x="8408" y="11715"/>
                  </a:cubicBezTo>
                  <a:lnTo>
                    <a:pt x="8408" y="11252"/>
                  </a:lnTo>
                  <a:cubicBezTo>
                    <a:pt x="7772" y="11347"/>
                    <a:pt x="7130" y="11419"/>
                    <a:pt x="6491" y="11419"/>
                  </a:cubicBezTo>
                  <a:cubicBezTo>
                    <a:pt x="5810" y="11419"/>
                    <a:pt x="5135" y="11337"/>
                    <a:pt x="4477" y="11114"/>
                  </a:cubicBezTo>
                  <a:cubicBezTo>
                    <a:pt x="3046" y="10623"/>
                    <a:pt x="2159" y="9393"/>
                    <a:pt x="1512" y="8087"/>
                  </a:cubicBezTo>
                  <a:cubicBezTo>
                    <a:pt x="892" y="6825"/>
                    <a:pt x="487" y="5318"/>
                    <a:pt x="861" y="3923"/>
                  </a:cubicBezTo>
                  <a:cubicBezTo>
                    <a:pt x="1222" y="2604"/>
                    <a:pt x="2274" y="1663"/>
                    <a:pt x="3491" y="1124"/>
                  </a:cubicBezTo>
                  <a:cubicBezTo>
                    <a:pt x="4790" y="546"/>
                    <a:pt x="6230" y="457"/>
                    <a:pt x="7644" y="457"/>
                  </a:cubicBezTo>
                  <a:cubicBezTo>
                    <a:pt x="7900" y="457"/>
                    <a:pt x="8155" y="460"/>
                    <a:pt x="8408" y="464"/>
                  </a:cubicBezTo>
                  <a:lnTo>
                    <a:pt x="8408" y="5"/>
                  </a:lnTo>
                  <a:cubicBezTo>
                    <a:pt x="8186" y="2"/>
                    <a:pt x="7963" y="0"/>
                    <a:pt x="7739" y="0"/>
                  </a:cubicBez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40"/>
            <p:cNvSpPr/>
            <p:nvPr/>
          </p:nvSpPr>
          <p:spPr>
            <a:xfrm>
              <a:off x="4872775" y="2245125"/>
              <a:ext cx="179125" cy="246125"/>
            </a:xfrm>
            <a:custGeom>
              <a:avLst/>
              <a:gdLst/>
              <a:ahLst/>
              <a:cxnLst/>
              <a:rect l="l" t="t" r="r" b="b"/>
              <a:pathLst>
                <a:path w="7165" h="9845" extrusionOk="0">
                  <a:moveTo>
                    <a:pt x="5786" y="1"/>
                  </a:moveTo>
                  <a:cubicBezTo>
                    <a:pt x="4842" y="1"/>
                    <a:pt x="3901" y="87"/>
                    <a:pt x="3005" y="398"/>
                  </a:cubicBezTo>
                  <a:cubicBezTo>
                    <a:pt x="1882" y="790"/>
                    <a:pt x="830" y="1602"/>
                    <a:pt x="339" y="2707"/>
                  </a:cubicBezTo>
                  <a:cubicBezTo>
                    <a:pt x="76" y="3291"/>
                    <a:pt x="1" y="3911"/>
                    <a:pt x="99" y="4544"/>
                  </a:cubicBezTo>
                  <a:cubicBezTo>
                    <a:pt x="215" y="5262"/>
                    <a:pt x="549" y="5930"/>
                    <a:pt x="892" y="6563"/>
                  </a:cubicBezTo>
                  <a:cubicBezTo>
                    <a:pt x="1503" y="7669"/>
                    <a:pt x="2274" y="8783"/>
                    <a:pt x="3420" y="9385"/>
                  </a:cubicBezTo>
                  <a:cubicBezTo>
                    <a:pt x="4067" y="9722"/>
                    <a:pt x="4757" y="9845"/>
                    <a:pt x="5457" y="9845"/>
                  </a:cubicBezTo>
                  <a:cubicBezTo>
                    <a:pt x="6025" y="9845"/>
                    <a:pt x="6600" y="9764"/>
                    <a:pt x="7164" y="9653"/>
                  </a:cubicBezTo>
                  <a:lnTo>
                    <a:pt x="7164" y="9189"/>
                  </a:lnTo>
                  <a:cubicBezTo>
                    <a:pt x="6608" y="9306"/>
                    <a:pt x="6042" y="9394"/>
                    <a:pt x="5481" y="9394"/>
                  </a:cubicBezTo>
                  <a:cubicBezTo>
                    <a:pt x="4994" y="9394"/>
                    <a:pt x="4512" y="9328"/>
                    <a:pt x="4044" y="9158"/>
                  </a:cubicBezTo>
                  <a:cubicBezTo>
                    <a:pt x="2912" y="8748"/>
                    <a:pt x="2123" y="7745"/>
                    <a:pt x="1530" y="6746"/>
                  </a:cubicBezTo>
                  <a:cubicBezTo>
                    <a:pt x="906" y="5694"/>
                    <a:pt x="246" y="4459"/>
                    <a:pt x="634" y="3211"/>
                  </a:cubicBezTo>
                  <a:cubicBezTo>
                    <a:pt x="964" y="2159"/>
                    <a:pt x="1891" y="1348"/>
                    <a:pt x="2885" y="933"/>
                  </a:cubicBezTo>
                  <a:cubicBezTo>
                    <a:pt x="3793" y="556"/>
                    <a:pt x="4775" y="456"/>
                    <a:pt x="5759" y="456"/>
                  </a:cubicBezTo>
                  <a:cubicBezTo>
                    <a:pt x="6230" y="456"/>
                    <a:pt x="6700" y="479"/>
                    <a:pt x="7164" y="505"/>
                  </a:cubicBezTo>
                  <a:lnTo>
                    <a:pt x="7164" y="46"/>
                  </a:lnTo>
                  <a:cubicBezTo>
                    <a:pt x="6708" y="21"/>
                    <a:pt x="6247" y="1"/>
                    <a:pt x="5786" y="1"/>
                  </a:cubicBez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40"/>
            <p:cNvSpPr/>
            <p:nvPr/>
          </p:nvSpPr>
          <p:spPr>
            <a:xfrm>
              <a:off x="4907550" y="2278475"/>
              <a:ext cx="144350" cy="174675"/>
            </a:xfrm>
            <a:custGeom>
              <a:avLst/>
              <a:gdLst/>
              <a:ahLst/>
              <a:cxnLst/>
              <a:rect l="l" t="t" r="r" b="b"/>
              <a:pathLst>
                <a:path w="5774" h="6987" extrusionOk="0">
                  <a:moveTo>
                    <a:pt x="5773" y="0"/>
                  </a:moveTo>
                  <a:cubicBezTo>
                    <a:pt x="4690" y="58"/>
                    <a:pt x="3607" y="174"/>
                    <a:pt x="2537" y="348"/>
                  </a:cubicBezTo>
                  <a:cubicBezTo>
                    <a:pt x="1677" y="486"/>
                    <a:pt x="709" y="754"/>
                    <a:pt x="362" y="1641"/>
                  </a:cubicBezTo>
                  <a:cubicBezTo>
                    <a:pt x="0" y="2559"/>
                    <a:pt x="477" y="3674"/>
                    <a:pt x="1008" y="4427"/>
                  </a:cubicBezTo>
                  <a:cubicBezTo>
                    <a:pt x="1298" y="4828"/>
                    <a:pt x="1632" y="5198"/>
                    <a:pt x="1989" y="5537"/>
                  </a:cubicBezTo>
                  <a:cubicBezTo>
                    <a:pt x="2359" y="5885"/>
                    <a:pt x="2751" y="6232"/>
                    <a:pt x="3174" y="6518"/>
                  </a:cubicBezTo>
                  <a:cubicBezTo>
                    <a:pt x="3688" y="6865"/>
                    <a:pt x="4246" y="6987"/>
                    <a:pt x="4817" y="6987"/>
                  </a:cubicBezTo>
                  <a:cubicBezTo>
                    <a:pt x="5134" y="6987"/>
                    <a:pt x="5454" y="6949"/>
                    <a:pt x="5773" y="6892"/>
                  </a:cubicBezTo>
                  <a:lnTo>
                    <a:pt x="5773" y="6277"/>
                  </a:lnTo>
                  <a:cubicBezTo>
                    <a:pt x="5455" y="6343"/>
                    <a:pt x="5129" y="6392"/>
                    <a:pt x="4808" y="6392"/>
                  </a:cubicBezTo>
                  <a:cubicBezTo>
                    <a:pt x="4438" y="6392"/>
                    <a:pt x="4075" y="6327"/>
                    <a:pt x="3741" y="6148"/>
                  </a:cubicBezTo>
                  <a:cubicBezTo>
                    <a:pt x="3339" y="5929"/>
                    <a:pt x="2987" y="5613"/>
                    <a:pt x="2648" y="5310"/>
                  </a:cubicBezTo>
                  <a:cubicBezTo>
                    <a:pt x="2327" y="5024"/>
                    <a:pt x="2024" y="4721"/>
                    <a:pt x="1748" y="4391"/>
                  </a:cubicBezTo>
                  <a:cubicBezTo>
                    <a:pt x="1249" y="3785"/>
                    <a:pt x="763" y="2929"/>
                    <a:pt x="865" y="2113"/>
                  </a:cubicBezTo>
                  <a:cubicBezTo>
                    <a:pt x="977" y="1289"/>
                    <a:pt x="1882" y="1075"/>
                    <a:pt x="2573" y="959"/>
                  </a:cubicBezTo>
                  <a:cubicBezTo>
                    <a:pt x="3629" y="776"/>
                    <a:pt x="4704" y="669"/>
                    <a:pt x="5773" y="611"/>
                  </a:cubicBezTo>
                  <a:lnTo>
                    <a:pt x="5773" y="0"/>
                  </a:ln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40"/>
            <p:cNvSpPr/>
            <p:nvPr/>
          </p:nvSpPr>
          <p:spPr>
            <a:xfrm>
              <a:off x="4973625" y="2319150"/>
              <a:ext cx="78275" cy="86125"/>
            </a:xfrm>
            <a:custGeom>
              <a:avLst/>
              <a:gdLst/>
              <a:ahLst/>
              <a:cxnLst/>
              <a:rect l="l" t="t" r="r" b="b"/>
              <a:pathLst>
                <a:path w="3131" h="3445" extrusionOk="0">
                  <a:moveTo>
                    <a:pt x="3130" y="0"/>
                  </a:moveTo>
                  <a:cubicBezTo>
                    <a:pt x="2582" y="76"/>
                    <a:pt x="2034" y="139"/>
                    <a:pt x="1490" y="228"/>
                  </a:cubicBezTo>
                  <a:cubicBezTo>
                    <a:pt x="1044" y="304"/>
                    <a:pt x="554" y="468"/>
                    <a:pt x="313" y="879"/>
                  </a:cubicBezTo>
                  <a:cubicBezTo>
                    <a:pt x="1" y="1400"/>
                    <a:pt x="228" y="2051"/>
                    <a:pt x="523" y="2524"/>
                  </a:cubicBezTo>
                  <a:cubicBezTo>
                    <a:pt x="817" y="2987"/>
                    <a:pt x="1285" y="3290"/>
                    <a:pt x="1820" y="3397"/>
                  </a:cubicBezTo>
                  <a:cubicBezTo>
                    <a:pt x="1992" y="3430"/>
                    <a:pt x="2164" y="3444"/>
                    <a:pt x="2336" y="3444"/>
                  </a:cubicBezTo>
                  <a:cubicBezTo>
                    <a:pt x="2602" y="3444"/>
                    <a:pt x="2867" y="3410"/>
                    <a:pt x="3130" y="3362"/>
                  </a:cubicBezTo>
                  <a:lnTo>
                    <a:pt x="3130" y="2586"/>
                  </a:lnTo>
                  <a:cubicBezTo>
                    <a:pt x="2871" y="2642"/>
                    <a:pt x="2596" y="2687"/>
                    <a:pt x="2332" y="2687"/>
                  </a:cubicBezTo>
                  <a:cubicBezTo>
                    <a:pt x="1924" y="2687"/>
                    <a:pt x="1540" y="2581"/>
                    <a:pt x="1267" y="2252"/>
                  </a:cubicBezTo>
                  <a:cubicBezTo>
                    <a:pt x="1075" y="2024"/>
                    <a:pt x="817" y="1534"/>
                    <a:pt x="973" y="1266"/>
                  </a:cubicBezTo>
                  <a:lnTo>
                    <a:pt x="1053" y="1177"/>
                  </a:lnTo>
                  <a:cubicBezTo>
                    <a:pt x="1120" y="1128"/>
                    <a:pt x="1196" y="1093"/>
                    <a:pt x="1236" y="1079"/>
                  </a:cubicBezTo>
                  <a:cubicBezTo>
                    <a:pt x="1401" y="1017"/>
                    <a:pt x="1579" y="986"/>
                    <a:pt x="1757" y="959"/>
                  </a:cubicBezTo>
                  <a:cubicBezTo>
                    <a:pt x="2212" y="892"/>
                    <a:pt x="2671" y="830"/>
                    <a:pt x="3130" y="767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40"/>
            <p:cNvSpPr/>
            <p:nvPr/>
          </p:nvSpPr>
          <p:spPr>
            <a:xfrm>
              <a:off x="4839800" y="2507150"/>
              <a:ext cx="38025" cy="32175"/>
            </a:xfrm>
            <a:custGeom>
              <a:avLst/>
              <a:gdLst/>
              <a:ahLst/>
              <a:cxnLst/>
              <a:rect l="l" t="t" r="r" b="b"/>
              <a:pathLst>
                <a:path w="1521" h="1287" extrusionOk="0">
                  <a:moveTo>
                    <a:pt x="285" y="1"/>
                  </a:moveTo>
                  <a:cubicBezTo>
                    <a:pt x="241" y="23"/>
                    <a:pt x="196" y="54"/>
                    <a:pt x="161" y="99"/>
                  </a:cubicBezTo>
                  <a:cubicBezTo>
                    <a:pt x="14" y="273"/>
                    <a:pt x="0" y="558"/>
                    <a:pt x="187" y="718"/>
                  </a:cubicBezTo>
                  <a:cubicBezTo>
                    <a:pt x="406" y="901"/>
                    <a:pt x="633" y="1071"/>
                    <a:pt x="869" y="1231"/>
                  </a:cubicBezTo>
                  <a:cubicBezTo>
                    <a:pt x="926" y="1269"/>
                    <a:pt x="993" y="1287"/>
                    <a:pt x="1062" y="1287"/>
                  </a:cubicBezTo>
                  <a:cubicBezTo>
                    <a:pt x="1225" y="1287"/>
                    <a:pt x="1396" y="1190"/>
                    <a:pt x="1462" y="1048"/>
                  </a:cubicBezTo>
                  <a:cubicBezTo>
                    <a:pt x="1511" y="941"/>
                    <a:pt x="1520" y="834"/>
                    <a:pt x="1494" y="741"/>
                  </a:cubicBezTo>
                  <a:cubicBezTo>
                    <a:pt x="1097" y="500"/>
                    <a:pt x="696" y="264"/>
                    <a:pt x="299" y="14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40"/>
            <p:cNvSpPr/>
            <p:nvPr/>
          </p:nvSpPr>
          <p:spPr>
            <a:xfrm>
              <a:off x="4894175" y="2499125"/>
              <a:ext cx="43925" cy="34125"/>
            </a:xfrm>
            <a:custGeom>
              <a:avLst/>
              <a:gdLst/>
              <a:ahLst/>
              <a:cxnLst/>
              <a:rect l="l" t="t" r="r" b="b"/>
              <a:pathLst>
                <a:path w="1757" h="1365" extrusionOk="0">
                  <a:moveTo>
                    <a:pt x="415" y="1"/>
                  </a:moveTo>
                  <a:cubicBezTo>
                    <a:pt x="268" y="19"/>
                    <a:pt x="125" y="108"/>
                    <a:pt x="59" y="237"/>
                  </a:cubicBezTo>
                  <a:cubicBezTo>
                    <a:pt x="9" y="326"/>
                    <a:pt x="1" y="415"/>
                    <a:pt x="14" y="505"/>
                  </a:cubicBezTo>
                  <a:cubicBezTo>
                    <a:pt x="504" y="785"/>
                    <a:pt x="995" y="1066"/>
                    <a:pt x="1476" y="1365"/>
                  </a:cubicBezTo>
                  <a:cubicBezTo>
                    <a:pt x="1552" y="1320"/>
                    <a:pt x="1619" y="1258"/>
                    <a:pt x="1654" y="1187"/>
                  </a:cubicBezTo>
                  <a:cubicBezTo>
                    <a:pt x="1757" y="995"/>
                    <a:pt x="1695" y="803"/>
                    <a:pt x="1556" y="665"/>
                  </a:cubicBezTo>
                  <a:cubicBezTo>
                    <a:pt x="1182" y="433"/>
                    <a:pt x="807" y="206"/>
                    <a:pt x="415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40"/>
            <p:cNvSpPr/>
            <p:nvPr/>
          </p:nvSpPr>
          <p:spPr>
            <a:xfrm>
              <a:off x="4898200" y="2455450"/>
              <a:ext cx="40575" cy="31325"/>
            </a:xfrm>
            <a:custGeom>
              <a:avLst/>
              <a:gdLst/>
              <a:ahLst/>
              <a:cxnLst/>
              <a:rect l="l" t="t" r="r" b="b"/>
              <a:pathLst>
                <a:path w="1623" h="1253" extrusionOk="0">
                  <a:moveTo>
                    <a:pt x="379" y="0"/>
                  </a:moveTo>
                  <a:cubicBezTo>
                    <a:pt x="245" y="18"/>
                    <a:pt x="120" y="89"/>
                    <a:pt x="58" y="223"/>
                  </a:cubicBezTo>
                  <a:cubicBezTo>
                    <a:pt x="4" y="330"/>
                    <a:pt x="0" y="459"/>
                    <a:pt x="36" y="571"/>
                  </a:cubicBezTo>
                  <a:cubicBezTo>
                    <a:pt x="441" y="803"/>
                    <a:pt x="847" y="1030"/>
                    <a:pt x="1262" y="1253"/>
                  </a:cubicBezTo>
                  <a:cubicBezTo>
                    <a:pt x="1386" y="1222"/>
                    <a:pt x="1498" y="1142"/>
                    <a:pt x="1551" y="1030"/>
                  </a:cubicBezTo>
                  <a:cubicBezTo>
                    <a:pt x="1623" y="879"/>
                    <a:pt x="1609" y="722"/>
                    <a:pt x="1529" y="598"/>
                  </a:cubicBezTo>
                  <a:cubicBezTo>
                    <a:pt x="1404" y="522"/>
                    <a:pt x="1284" y="451"/>
                    <a:pt x="1159" y="384"/>
                  </a:cubicBezTo>
                  <a:cubicBezTo>
                    <a:pt x="909" y="246"/>
                    <a:pt x="651" y="107"/>
                    <a:pt x="37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40"/>
            <p:cNvSpPr/>
            <p:nvPr/>
          </p:nvSpPr>
          <p:spPr>
            <a:xfrm>
              <a:off x="4960700" y="2500700"/>
              <a:ext cx="44400" cy="34675"/>
            </a:xfrm>
            <a:custGeom>
              <a:avLst/>
              <a:gdLst/>
              <a:ahLst/>
              <a:cxnLst/>
              <a:rect l="l" t="t" r="r" b="b"/>
              <a:pathLst>
                <a:path w="1776" h="1387" extrusionOk="0">
                  <a:moveTo>
                    <a:pt x="259" y="0"/>
                  </a:moveTo>
                  <a:cubicBezTo>
                    <a:pt x="210" y="22"/>
                    <a:pt x="166" y="54"/>
                    <a:pt x="126" y="94"/>
                  </a:cubicBezTo>
                  <a:cubicBezTo>
                    <a:pt x="41" y="187"/>
                    <a:pt x="1" y="326"/>
                    <a:pt x="19" y="455"/>
                  </a:cubicBezTo>
                  <a:cubicBezTo>
                    <a:pt x="500" y="776"/>
                    <a:pt x="986" y="1083"/>
                    <a:pt x="1476" y="1387"/>
                  </a:cubicBezTo>
                  <a:cubicBezTo>
                    <a:pt x="1575" y="1351"/>
                    <a:pt x="1659" y="1280"/>
                    <a:pt x="1708" y="1186"/>
                  </a:cubicBezTo>
                  <a:cubicBezTo>
                    <a:pt x="1775" y="1066"/>
                    <a:pt x="1771" y="932"/>
                    <a:pt x="1722" y="816"/>
                  </a:cubicBezTo>
                  <a:cubicBezTo>
                    <a:pt x="1240" y="531"/>
                    <a:pt x="768" y="228"/>
                    <a:pt x="25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40"/>
            <p:cNvSpPr/>
            <p:nvPr/>
          </p:nvSpPr>
          <p:spPr>
            <a:xfrm>
              <a:off x="4909325" y="2558650"/>
              <a:ext cx="44500" cy="32675"/>
            </a:xfrm>
            <a:custGeom>
              <a:avLst/>
              <a:gdLst/>
              <a:ahLst/>
              <a:cxnLst/>
              <a:rect l="l" t="t" r="r" b="b"/>
              <a:pathLst>
                <a:path w="1780" h="1307" extrusionOk="0">
                  <a:moveTo>
                    <a:pt x="277" y="0"/>
                  </a:moveTo>
                  <a:cubicBezTo>
                    <a:pt x="184" y="40"/>
                    <a:pt x="99" y="112"/>
                    <a:pt x="54" y="196"/>
                  </a:cubicBezTo>
                  <a:cubicBezTo>
                    <a:pt x="14" y="268"/>
                    <a:pt x="1" y="344"/>
                    <a:pt x="5" y="410"/>
                  </a:cubicBezTo>
                  <a:cubicBezTo>
                    <a:pt x="433" y="771"/>
                    <a:pt x="941" y="1035"/>
                    <a:pt x="1432" y="1306"/>
                  </a:cubicBezTo>
                  <a:cubicBezTo>
                    <a:pt x="1441" y="1302"/>
                    <a:pt x="1450" y="1302"/>
                    <a:pt x="1459" y="1302"/>
                  </a:cubicBezTo>
                  <a:cubicBezTo>
                    <a:pt x="1646" y="1253"/>
                    <a:pt x="1780" y="1048"/>
                    <a:pt x="1766" y="856"/>
                  </a:cubicBezTo>
                  <a:cubicBezTo>
                    <a:pt x="1262" y="584"/>
                    <a:pt x="754" y="317"/>
                    <a:pt x="277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40"/>
            <p:cNvSpPr/>
            <p:nvPr/>
          </p:nvSpPr>
          <p:spPr>
            <a:xfrm>
              <a:off x="4958250" y="2544925"/>
              <a:ext cx="48500" cy="34150"/>
            </a:xfrm>
            <a:custGeom>
              <a:avLst/>
              <a:gdLst/>
              <a:ahLst/>
              <a:cxnLst/>
              <a:rect l="l" t="t" r="r" b="b"/>
              <a:pathLst>
                <a:path w="1940" h="1366" extrusionOk="0">
                  <a:moveTo>
                    <a:pt x="259" y="1"/>
                  </a:moveTo>
                  <a:cubicBezTo>
                    <a:pt x="170" y="46"/>
                    <a:pt x="94" y="108"/>
                    <a:pt x="50" y="193"/>
                  </a:cubicBezTo>
                  <a:cubicBezTo>
                    <a:pt x="19" y="251"/>
                    <a:pt x="5" y="304"/>
                    <a:pt x="1" y="358"/>
                  </a:cubicBezTo>
                  <a:cubicBezTo>
                    <a:pt x="589" y="643"/>
                    <a:pt x="1133" y="1008"/>
                    <a:pt x="1704" y="1329"/>
                  </a:cubicBezTo>
                  <a:cubicBezTo>
                    <a:pt x="1717" y="1338"/>
                    <a:pt x="1730" y="1352"/>
                    <a:pt x="1744" y="1365"/>
                  </a:cubicBezTo>
                  <a:cubicBezTo>
                    <a:pt x="1788" y="1329"/>
                    <a:pt x="1829" y="1285"/>
                    <a:pt x="1855" y="1231"/>
                  </a:cubicBezTo>
                  <a:cubicBezTo>
                    <a:pt x="1940" y="1071"/>
                    <a:pt x="1913" y="897"/>
                    <a:pt x="1811" y="768"/>
                  </a:cubicBezTo>
                  <a:cubicBezTo>
                    <a:pt x="1316" y="474"/>
                    <a:pt x="812" y="193"/>
                    <a:pt x="264" y="5"/>
                  </a:cubicBezTo>
                  <a:lnTo>
                    <a:pt x="259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40"/>
            <p:cNvSpPr/>
            <p:nvPr/>
          </p:nvSpPr>
          <p:spPr>
            <a:xfrm>
              <a:off x="4950350" y="2440925"/>
              <a:ext cx="39125" cy="30475"/>
            </a:xfrm>
            <a:custGeom>
              <a:avLst/>
              <a:gdLst/>
              <a:ahLst/>
              <a:cxnLst/>
              <a:rect l="l" t="t" r="r" b="b"/>
              <a:pathLst>
                <a:path w="1565" h="1219" extrusionOk="0">
                  <a:moveTo>
                    <a:pt x="339" y="1"/>
                  </a:moveTo>
                  <a:cubicBezTo>
                    <a:pt x="209" y="1"/>
                    <a:pt x="81" y="52"/>
                    <a:pt x="0" y="158"/>
                  </a:cubicBezTo>
                  <a:cubicBezTo>
                    <a:pt x="303" y="341"/>
                    <a:pt x="589" y="555"/>
                    <a:pt x="865" y="773"/>
                  </a:cubicBezTo>
                  <a:cubicBezTo>
                    <a:pt x="1052" y="920"/>
                    <a:pt x="1235" y="1067"/>
                    <a:pt x="1418" y="1219"/>
                  </a:cubicBezTo>
                  <a:cubicBezTo>
                    <a:pt x="1565" y="1036"/>
                    <a:pt x="1561" y="777"/>
                    <a:pt x="1387" y="613"/>
                  </a:cubicBezTo>
                  <a:cubicBezTo>
                    <a:pt x="1142" y="376"/>
                    <a:pt x="856" y="180"/>
                    <a:pt x="549" y="46"/>
                  </a:cubicBezTo>
                  <a:cubicBezTo>
                    <a:pt x="484" y="16"/>
                    <a:pt x="411" y="1"/>
                    <a:pt x="339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40"/>
            <p:cNvSpPr/>
            <p:nvPr/>
          </p:nvSpPr>
          <p:spPr>
            <a:xfrm>
              <a:off x="5023225" y="2540375"/>
              <a:ext cx="53750" cy="39250"/>
            </a:xfrm>
            <a:custGeom>
              <a:avLst/>
              <a:gdLst/>
              <a:ahLst/>
              <a:cxnLst/>
              <a:rect l="l" t="t" r="r" b="b"/>
              <a:pathLst>
                <a:path w="2150" h="1570" extrusionOk="0">
                  <a:moveTo>
                    <a:pt x="326" y="0"/>
                  </a:moveTo>
                  <a:cubicBezTo>
                    <a:pt x="241" y="40"/>
                    <a:pt x="161" y="107"/>
                    <a:pt x="117" y="192"/>
                  </a:cubicBezTo>
                  <a:cubicBezTo>
                    <a:pt x="1" y="410"/>
                    <a:pt x="99" y="660"/>
                    <a:pt x="299" y="785"/>
                  </a:cubicBezTo>
                  <a:cubicBezTo>
                    <a:pt x="696" y="1030"/>
                    <a:pt x="1097" y="1275"/>
                    <a:pt x="1494" y="1516"/>
                  </a:cubicBezTo>
                  <a:cubicBezTo>
                    <a:pt x="1553" y="1553"/>
                    <a:pt x="1620" y="1569"/>
                    <a:pt x="1687" y="1569"/>
                  </a:cubicBezTo>
                  <a:cubicBezTo>
                    <a:pt x="1848" y="1569"/>
                    <a:pt x="2012" y="1474"/>
                    <a:pt x="2087" y="1333"/>
                  </a:cubicBezTo>
                  <a:cubicBezTo>
                    <a:pt x="2140" y="1226"/>
                    <a:pt x="2149" y="1115"/>
                    <a:pt x="2118" y="1012"/>
                  </a:cubicBezTo>
                  <a:cubicBezTo>
                    <a:pt x="1525" y="669"/>
                    <a:pt x="937" y="317"/>
                    <a:pt x="326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40"/>
            <p:cNvSpPr/>
            <p:nvPr/>
          </p:nvSpPr>
          <p:spPr>
            <a:xfrm>
              <a:off x="5015650" y="2492000"/>
              <a:ext cx="32900" cy="27100"/>
            </a:xfrm>
            <a:custGeom>
              <a:avLst/>
              <a:gdLst/>
              <a:ahLst/>
              <a:cxnLst/>
              <a:rect l="l" t="t" r="r" b="b"/>
              <a:pathLst>
                <a:path w="1316" h="1084" extrusionOk="0">
                  <a:moveTo>
                    <a:pt x="268" y="0"/>
                  </a:moveTo>
                  <a:cubicBezTo>
                    <a:pt x="157" y="36"/>
                    <a:pt x="59" y="112"/>
                    <a:pt x="10" y="214"/>
                  </a:cubicBezTo>
                  <a:cubicBezTo>
                    <a:pt x="5" y="223"/>
                    <a:pt x="5" y="228"/>
                    <a:pt x="1" y="237"/>
                  </a:cubicBezTo>
                  <a:cubicBezTo>
                    <a:pt x="170" y="415"/>
                    <a:pt x="371" y="571"/>
                    <a:pt x="567" y="714"/>
                  </a:cubicBezTo>
                  <a:cubicBezTo>
                    <a:pt x="741" y="843"/>
                    <a:pt x="919" y="963"/>
                    <a:pt x="1097" y="1084"/>
                  </a:cubicBezTo>
                  <a:cubicBezTo>
                    <a:pt x="1169" y="1044"/>
                    <a:pt x="1227" y="990"/>
                    <a:pt x="1262" y="919"/>
                  </a:cubicBezTo>
                  <a:cubicBezTo>
                    <a:pt x="1302" y="830"/>
                    <a:pt x="1316" y="736"/>
                    <a:pt x="1302" y="651"/>
                  </a:cubicBezTo>
                  <a:cubicBezTo>
                    <a:pt x="963" y="424"/>
                    <a:pt x="625" y="197"/>
                    <a:pt x="268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40"/>
            <p:cNvSpPr/>
            <p:nvPr/>
          </p:nvSpPr>
          <p:spPr>
            <a:xfrm>
              <a:off x="4969475" y="2597525"/>
              <a:ext cx="49200" cy="34700"/>
            </a:xfrm>
            <a:custGeom>
              <a:avLst/>
              <a:gdLst/>
              <a:ahLst/>
              <a:cxnLst/>
              <a:rect l="l" t="t" r="r" b="b"/>
              <a:pathLst>
                <a:path w="1968" h="1388" extrusionOk="0">
                  <a:moveTo>
                    <a:pt x="467" y="1"/>
                  </a:moveTo>
                  <a:cubicBezTo>
                    <a:pt x="198" y="1"/>
                    <a:pt x="1" y="296"/>
                    <a:pt x="51" y="554"/>
                  </a:cubicBezTo>
                  <a:cubicBezTo>
                    <a:pt x="653" y="723"/>
                    <a:pt x="1183" y="1062"/>
                    <a:pt x="1718" y="1387"/>
                  </a:cubicBezTo>
                  <a:cubicBezTo>
                    <a:pt x="1776" y="1352"/>
                    <a:pt x="1821" y="1298"/>
                    <a:pt x="1852" y="1240"/>
                  </a:cubicBezTo>
                  <a:cubicBezTo>
                    <a:pt x="1968" y="1022"/>
                    <a:pt x="1870" y="772"/>
                    <a:pt x="1669" y="647"/>
                  </a:cubicBezTo>
                  <a:cubicBezTo>
                    <a:pt x="1344" y="447"/>
                    <a:pt x="1010" y="251"/>
                    <a:pt x="675" y="59"/>
                  </a:cubicBezTo>
                  <a:cubicBezTo>
                    <a:pt x="603" y="19"/>
                    <a:pt x="533" y="1"/>
                    <a:pt x="467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5329;p40"/>
          <p:cNvGrpSpPr/>
          <p:nvPr/>
        </p:nvGrpSpPr>
        <p:grpSpPr>
          <a:xfrm rot="20327628">
            <a:off x="252218" y="1229868"/>
            <a:ext cx="1543535" cy="1089082"/>
            <a:chOff x="4476700" y="3014575"/>
            <a:chExt cx="505100" cy="356375"/>
          </a:xfrm>
        </p:grpSpPr>
        <p:sp>
          <p:nvSpPr>
            <p:cNvPr id="5330" name="Google Shape;5330;p40"/>
            <p:cNvSpPr/>
            <p:nvPr/>
          </p:nvSpPr>
          <p:spPr>
            <a:xfrm>
              <a:off x="4476700" y="3014575"/>
              <a:ext cx="206200" cy="235175"/>
            </a:xfrm>
            <a:custGeom>
              <a:avLst/>
              <a:gdLst/>
              <a:ahLst/>
              <a:cxnLst/>
              <a:rect l="l" t="t" r="r" b="b"/>
              <a:pathLst>
                <a:path w="8248" h="9407" extrusionOk="0">
                  <a:moveTo>
                    <a:pt x="4262" y="0"/>
                  </a:moveTo>
                  <a:cubicBezTo>
                    <a:pt x="3473" y="2211"/>
                    <a:pt x="2787" y="4458"/>
                    <a:pt x="2207" y="6727"/>
                  </a:cubicBezTo>
                  <a:cubicBezTo>
                    <a:pt x="1752" y="5051"/>
                    <a:pt x="1146" y="3415"/>
                    <a:pt x="402" y="1841"/>
                  </a:cubicBezTo>
                  <a:cubicBezTo>
                    <a:pt x="99" y="3901"/>
                    <a:pt x="1" y="5992"/>
                    <a:pt x="107" y="8069"/>
                  </a:cubicBezTo>
                  <a:cubicBezTo>
                    <a:pt x="130" y="8515"/>
                    <a:pt x="152" y="8961"/>
                    <a:pt x="174" y="9406"/>
                  </a:cubicBezTo>
                  <a:lnTo>
                    <a:pt x="8248" y="9406"/>
                  </a:lnTo>
                  <a:cubicBezTo>
                    <a:pt x="8154" y="8573"/>
                    <a:pt x="8047" y="7744"/>
                    <a:pt x="7927" y="6919"/>
                  </a:cubicBezTo>
                  <a:cubicBezTo>
                    <a:pt x="7806" y="6108"/>
                    <a:pt x="7672" y="5296"/>
                    <a:pt x="7543" y="4489"/>
                  </a:cubicBezTo>
                  <a:cubicBezTo>
                    <a:pt x="7445" y="4128"/>
                    <a:pt x="7343" y="3767"/>
                    <a:pt x="7227" y="3411"/>
                  </a:cubicBezTo>
                  <a:cubicBezTo>
                    <a:pt x="6629" y="4516"/>
                    <a:pt x="6152" y="5680"/>
                    <a:pt x="5805" y="6883"/>
                  </a:cubicBezTo>
                  <a:cubicBezTo>
                    <a:pt x="5198" y="4610"/>
                    <a:pt x="4597" y="2332"/>
                    <a:pt x="4262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40"/>
            <p:cNvSpPr/>
            <p:nvPr/>
          </p:nvSpPr>
          <p:spPr>
            <a:xfrm>
              <a:off x="4477700" y="3258525"/>
              <a:ext cx="202975" cy="19425"/>
            </a:xfrm>
            <a:custGeom>
              <a:avLst/>
              <a:gdLst/>
              <a:ahLst/>
              <a:cxnLst/>
              <a:rect l="l" t="t" r="r" b="b"/>
              <a:pathLst>
                <a:path w="8119" h="777" extrusionOk="0">
                  <a:moveTo>
                    <a:pt x="6207" y="0"/>
                  </a:moveTo>
                  <a:cubicBezTo>
                    <a:pt x="4706" y="0"/>
                    <a:pt x="3203" y="54"/>
                    <a:pt x="1704" y="161"/>
                  </a:cubicBezTo>
                  <a:cubicBezTo>
                    <a:pt x="1137" y="201"/>
                    <a:pt x="576" y="250"/>
                    <a:pt x="10" y="308"/>
                  </a:cubicBezTo>
                  <a:cubicBezTo>
                    <a:pt x="5" y="464"/>
                    <a:pt x="1" y="620"/>
                    <a:pt x="1" y="776"/>
                  </a:cubicBezTo>
                  <a:cubicBezTo>
                    <a:pt x="2041" y="571"/>
                    <a:pt x="4085" y="464"/>
                    <a:pt x="6130" y="464"/>
                  </a:cubicBezTo>
                  <a:cubicBezTo>
                    <a:pt x="6171" y="464"/>
                    <a:pt x="6213" y="464"/>
                    <a:pt x="6255" y="464"/>
                  </a:cubicBezTo>
                  <a:cubicBezTo>
                    <a:pt x="6857" y="464"/>
                    <a:pt x="7459" y="478"/>
                    <a:pt x="8060" y="495"/>
                  </a:cubicBezTo>
                  <a:cubicBezTo>
                    <a:pt x="8083" y="495"/>
                    <a:pt x="8101" y="486"/>
                    <a:pt x="8118" y="469"/>
                  </a:cubicBezTo>
                  <a:cubicBezTo>
                    <a:pt x="8109" y="326"/>
                    <a:pt x="8105" y="188"/>
                    <a:pt x="8101" y="45"/>
                  </a:cubicBezTo>
                  <a:cubicBezTo>
                    <a:pt x="8092" y="36"/>
                    <a:pt x="8078" y="32"/>
                    <a:pt x="8060" y="27"/>
                  </a:cubicBezTo>
                  <a:cubicBezTo>
                    <a:pt x="7443" y="9"/>
                    <a:pt x="6825" y="0"/>
                    <a:pt x="6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40"/>
            <p:cNvSpPr/>
            <p:nvPr/>
          </p:nvSpPr>
          <p:spPr>
            <a:xfrm>
              <a:off x="4477475" y="3286625"/>
              <a:ext cx="204300" cy="16400"/>
            </a:xfrm>
            <a:custGeom>
              <a:avLst/>
              <a:gdLst/>
              <a:ahLst/>
              <a:cxnLst/>
              <a:rect l="l" t="t" r="r" b="b"/>
              <a:pathLst>
                <a:path w="8172" h="656" extrusionOk="0">
                  <a:moveTo>
                    <a:pt x="6885" y="0"/>
                  </a:moveTo>
                  <a:cubicBezTo>
                    <a:pt x="6779" y="0"/>
                    <a:pt x="6673" y="2"/>
                    <a:pt x="6567" y="4"/>
                  </a:cubicBezTo>
                  <a:cubicBezTo>
                    <a:pt x="6019" y="13"/>
                    <a:pt x="5470" y="36"/>
                    <a:pt x="4922" y="49"/>
                  </a:cubicBezTo>
                  <a:cubicBezTo>
                    <a:pt x="3839" y="80"/>
                    <a:pt x="2751" y="111"/>
                    <a:pt x="1663" y="143"/>
                  </a:cubicBezTo>
                  <a:lnTo>
                    <a:pt x="5" y="192"/>
                  </a:lnTo>
                  <a:cubicBezTo>
                    <a:pt x="5" y="343"/>
                    <a:pt x="5" y="499"/>
                    <a:pt x="1" y="655"/>
                  </a:cubicBezTo>
                  <a:cubicBezTo>
                    <a:pt x="2127" y="593"/>
                    <a:pt x="4249" y="530"/>
                    <a:pt x="6371" y="472"/>
                  </a:cubicBezTo>
                  <a:cubicBezTo>
                    <a:pt x="6532" y="469"/>
                    <a:pt x="6693" y="466"/>
                    <a:pt x="6854" y="466"/>
                  </a:cubicBezTo>
                  <a:cubicBezTo>
                    <a:pt x="7294" y="466"/>
                    <a:pt x="7734" y="488"/>
                    <a:pt x="8172" y="579"/>
                  </a:cubicBezTo>
                  <a:cubicBezTo>
                    <a:pt x="8163" y="423"/>
                    <a:pt x="8159" y="267"/>
                    <a:pt x="8154" y="111"/>
                  </a:cubicBezTo>
                  <a:cubicBezTo>
                    <a:pt x="7730" y="26"/>
                    <a:pt x="7308" y="0"/>
                    <a:pt x="68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40"/>
            <p:cNvSpPr/>
            <p:nvPr/>
          </p:nvSpPr>
          <p:spPr>
            <a:xfrm>
              <a:off x="4477475" y="3307650"/>
              <a:ext cx="205750" cy="31800"/>
            </a:xfrm>
            <a:custGeom>
              <a:avLst/>
              <a:gdLst/>
              <a:ahLst/>
              <a:cxnLst/>
              <a:rect l="l" t="t" r="r" b="b"/>
              <a:pathLst>
                <a:path w="8230" h="1272" extrusionOk="0">
                  <a:moveTo>
                    <a:pt x="6241" y="1"/>
                  </a:moveTo>
                  <a:cubicBezTo>
                    <a:pt x="5735" y="1"/>
                    <a:pt x="5234" y="70"/>
                    <a:pt x="4730" y="162"/>
                  </a:cubicBezTo>
                  <a:cubicBezTo>
                    <a:pt x="4632" y="180"/>
                    <a:pt x="4539" y="193"/>
                    <a:pt x="4441" y="207"/>
                  </a:cubicBezTo>
                  <a:cubicBezTo>
                    <a:pt x="4344" y="206"/>
                    <a:pt x="4247" y="205"/>
                    <a:pt x="4151" y="205"/>
                  </a:cubicBezTo>
                  <a:cubicBezTo>
                    <a:pt x="3637" y="205"/>
                    <a:pt x="3123" y="216"/>
                    <a:pt x="2609" y="242"/>
                  </a:cubicBezTo>
                  <a:cubicBezTo>
                    <a:pt x="2145" y="193"/>
                    <a:pt x="1681" y="122"/>
                    <a:pt x="1218" y="55"/>
                  </a:cubicBezTo>
                  <a:cubicBezTo>
                    <a:pt x="1056" y="33"/>
                    <a:pt x="891" y="15"/>
                    <a:pt x="725" y="15"/>
                  </a:cubicBezTo>
                  <a:cubicBezTo>
                    <a:pt x="480" y="15"/>
                    <a:pt x="235" y="56"/>
                    <a:pt x="1" y="189"/>
                  </a:cubicBezTo>
                  <a:cubicBezTo>
                    <a:pt x="1" y="264"/>
                    <a:pt x="5" y="336"/>
                    <a:pt x="5" y="412"/>
                  </a:cubicBezTo>
                  <a:lnTo>
                    <a:pt x="10" y="425"/>
                  </a:lnTo>
                  <a:cubicBezTo>
                    <a:pt x="41" y="684"/>
                    <a:pt x="41" y="951"/>
                    <a:pt x="41" y="1218"/>
                  </a:cubicBezTo>
                  <a:cubicBezTo>
                    <a:pt x="41" y="1236"/>
                    <a:pt x="36" y="1259"/>
                    <a:pt x="32" y="1272"/>
                  </a:cubicBezTo>
                  <a:cubicBezTo>
                    <a:pt x="2118" y="1210"/>
                    <a:pt x="4200" y="1107"/>
                    <a:pt x="6282" y="969"/>
                  </a:cubicBezTo>
                  <a:cubicBezTo>
                    <a:pt x="6897" y="929"/>
                    <a:pt x="7512" y="884"/>
                    <a:pt x="8127" y="835"/>
                  </a:cubicBezTo>
                  <a:cubicBezTo>
                    <a:pt x="8176" y="831"/>
                    <a:pt x="8212" y="777"/>
                    <a:pt x="8230" y="710"/>
                  </a:cubicBezTo>
                  <a:cubicBezTo>
                    <a:pt x="8225" y="666"/>
                    <a:pt x="8221" y="621"/>
                    <a:pt x="8217" y="577"/>
                  </a:cubicBezTo>
                  <a:cubicBezTo>
                    <a:pt x="8208" y="456"/>
                    <a:pt x="8203" y="336"/>
                    <a:pt x="8194" y="215"/>
                  </a:cubicBezTo>
                  <a:cubicBezTo>
                    <a:pt x="7628" y="126"/>
                    <a:pt x="7057" y="33"/>
                    <a:pt x="6482" y="6"/>
                  </a:cubicBezTo>
                  <a:cubicBezTo>
                    <a:pt x="6402" y="2"/>
                    <a:pt x="6321" y="1"/>
                    <a:pt x="6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40"/>
            <p:cNvSpPr/>
            <p:nvPr/>
          </p:nvSpPr>
          <p:spPr>
            <a:xfrm>
              <a:off x="4477925" y="3347900"/>
              <a:ext cx="208425" cy="23050"/>
            </a:xfrm>
            <a:custGeom>
              <a:avLst/>
              <a:gdLst/>
              <a:ahLst/>
              <a:cxnLst/>
              <a:rect l="l" t="t" r="r" b="b"/>
              <a:pathLst>
                <a:path w="8337" h="922" extrusionOk="0">
                  <a:moveTo>
                    <a:pt x="8292" y="1"/>
                  </a:moveTo>
                  <a:cubicBezTo>
                    <a:pt x="6565" y="303"/>
                    <a:pt x="4829" y="458"/>
                    <a:pt x="3094" y="458"/>
                  </a:cubicBezTo>
                  <a:cubicBezTo>
                    <a:pt x="2657" y="458"/>
                    <a:pt x="2220" y="448"/>
                    <a:pt x="1784" y="429"/>
                  </a:cubicBezTo>
                  <a:cubicBezTo>
                    <a:pt x="1191" y="402"/>
                    <a:pt x="593" y="353"/>
                    <a:pt x="1" y="291"/>
                  </a:cubicBezTo>
                  <a:lnTo>
                    <a:pt x="1" y="291"/>
                  </a:lnTo>
                  <a:cubicBezTo>
                    <a:pt x="1" y="447"/>
                    <a:pt x="5" y="603"/>
                    <a:pt x="9" y="759"/>
                  </a:cubicBezTo>
                  <a:cubicBezTo>
                    <a:pt x="1049" y="867"/>
                    <a:pt x="2089" y="921"/>
                    <a:pt x="3129" y="921"/>
                  </a:cubicBezTo>
                  <a:cubicBezTo>
                    <a:pt x="4280" y="921"/>
                    <a:pt x="5431" y="854"/>
                    <a:pt x="6580" y="718"/>
                  </a:cubicBezTo>
                  <a:cubicBezTo>
                    <a:pt x="7169" y="652"/>
                    <a:pt x="7753" y="562"/>
                    <a:pt x="8337" y="460"/>
                  </a:cubicBezTo>
                  <a:cubicBezTo>
                    <a:pt x="8323" y="304"/>
                    <a:pt x="8305" y="152"/>
                    <a:pt x="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40"/>
            <p:cNvSpPr/>
            <p:nvPr/>
          </p:nvSpPr>
          <p:spPr>
            <a:xfrm>
              <a:off x="4669725" y="3247750"/>
              <a:ext cx="312075" cy="117600"/>
            </a:xfrm>
            <a:custGeom>
              <a:avLst/>
              <a:gdLst/>
              <a:ahLst/>
              <a:cxnLst/>
              <a:rect l="l" t="t" r="r" b="b"/>
              <a:pathLst>
                <a:path w="12483" h="4704" extrusionOk="0">
                  <a:moveTo>
                    <a:pt x="8016" y="530"/>
                  </a:moveTo>
                  <a:cubicBezTo>
                    <a:pt x="8016" y="530"/>
                    <a:pt x="8016" y="530"/>
                    <a:pt x="8016" y="530"/>
                  </a:cubicBezTo>
                  <a:lnTo>
                    <a:pt x="8016" y="530"/>
                  </a:lnTo>
                  <a:cubicBezTo>
                    <a:pt x="8016" y="530"/>
                    <a:pt x="8016" y="530"/>
                    <a:pt x="8016" y="530"/>
                  </a:cubicBezTo>
                  <a:close/>
                  <a:moveTo>
                    <a:pt x="4163" y="0"/>
                  </a:moveTo>
                  <a:cubicBezTo>
                    <a:pt x="3551" y="0"/>
                    <a:pt x="2938" y="24"/>
                    <a:pt x="2327" y="66"/>
                  </a:cubicBezTo>
                  <a:cubicBezTo>
                    <a:pt x="1485" y="124"/>
                    <a:pt x="571" y="276"/>
                    <a:pt x="0" y="900"/>
                  </a:cubicBezTo>
                  <a:cubicBezTo>
                    <a:pt x="852" y="1867"/>
                    <a:pt x="1908" y="2536"/>
                    <a:pt x="3090" y="3026"/>
                  </a:cubicBezTo>
                  <a:cubicBezTo>
                    <a:pt x="3353" y="3137"/>
                    <a:pt x="3611" y="3244"/>
                    <a:pt x="3879" y="3351"/>
                  </a:cubicBezTo>
                  <a:cubicBezTo>
                    <a:pt x="4748" y="3699"/>
                    <a:pt x="5635" y="4011"/>
                    <a:pt x="6562" y="4154"/>
                  </a:cubicBezTo>
                  <a:cubicBezTo>
                    <a:pt x="6473" y="3664"/>
                    <a:pt x="6389" y="3173"/>
                    <a:pt x="6299" y="2678"/>
                  </a:cubicBezTo>
                  <a:cubicBezTo>
                    <a:pt x="6336" y="2663"/>
                    <a:pt x="6373" y="2656"/>
                    <a:pt x="6409" y="2656"/>
                  </a:cubicBezTo>
                  <a:cubicBezTo>
                    <a:pt x="6588" y="2656"/>
                    <a:pt x="6760" y="2822"/>
                    <a:pt x="6830" y="2999"/>
                  </a:cubicBezTo>
                  <a:cubicBezTo>
                    <a:pt x="6915" y="3213"/>
                    <a:pt x="6919" y="3454"/>
                    <a:pt x="7026" y="3659"/>
                  </a:cubicBezTo>
                  <a:cubicBezTo>
                    <a:pt x="7200" y="3998"/>
                    <a:pt x="7601" y="4140"/>
                    <a:pt x="7967" y="4256"/>
                  </a:cubicBezTo>
                  <a:cubicBezTo>
                    <a:pt x="8761" y="4501"/>
                    <a:pt x="9597" y="4703"/>
                    <a:pt x="10436" y="4703"/>
                  </a:cubicBezTo>
                  <a:cubicBezTo>
                    <a:pt x="10623" y="4703"/>
                    <a:pt x="10811" y="4693"/>
                    <a:pt x="10998" y="4671"/>
                  </a:cubicBezTo>
                  <a:cubicBezTo>
                    <a:pt x="12482" y="4502"/>
                    <a:pt x="12277" y="3895"/>
                    <a:pt x="11506" y="2870"/>
                  </a:cubicBezTo>
                  <a:cubicBezTo>
                    <a:pt x="11466" y="2821"/>
                    <a:pt x="11426" y="2767"/>
                    <a:pt x="11368" y="2741"/>
                  </a:cubicBezTo>
                  <a:cubicBezTo>
                    <a:pt x="11341" y="2730"/>
                    <a:pt x="11312" y="2727"/>
                    <a:pt x="11282" y="2727"/>
                  </a:cubicBezTo>
                  <a:cubicBezTo>
                    <a:pt x="11248" y="2727"/>
                    <a:pt x="11212" y="2732"/>
                    <a:pt x="11176" y="2736"/>
                  </a:cubicBezTo>
                  <a:cubicBezTo>
                    <a:pt x="10891" y="2785"/>
                    <a:pt x="10610" y="2870"/>
                    <a:pt x="10320" y="2874"/>
                  </a:cubicBezTo>
                  <a:cubicBezTo>
                    <a:pt x="10311" y="2875"/>
                    <a:pt x="10302" y="2875"/>
                    <a:pt x="10292" y="2875"/>
                  </a:cubicBezTo>
                  <a:cubicBezTo>
                    <a:pt x="9153" y="2875"/>
                    <a:pt x="10560" y="2058"/>
                    <a:pt x="10962" y="1934"/>
                  </a:cubicBezTo>
                  <a:cubicBezTo>
                    <a:pt x="10681" y="1546"/>
                    <a:pt x="9875" y="1292"/>
                    <a:pt x="9451" y="1073"/>
                  </a:cubicBezTo>
                  <a:cubicBezTo>
                    <a:pt x="9353" y="1026"/>
                    <a:pt x="9250" y="975"/>
                    <a:pt x="9139" y="975"/>
                  </a:cubicBezTo>
                  <a:cubicBezTo>
                    <a:pt x="9135" y="975"/>
                    <a:pt x="9130" y="975"/>
                    <a:pt x="9126" y="975"/>
                  </a:cubicBezTo>
                  <a:cubicBezTo>
                    <a:pt x="9010" y="980"/>
                    <a:pt x="8903" y="1042"/>
                    <a:pt x="8805" y="1100"/>
                  </a:cubicBezTo>
                  <a:cubicBezTo>
                    <a:pt x="8568" y="1230"/>
                    <a:pt x="8323" y="1341"/>
                    <a:pt x="8074" y="1439"/>
                  </a:cubicBezTo>
                  <a:cubicBezTo>
                    <a:pt x="7996" y="1469"/>
                    <a:pt x="7904" y="1493"/>
                    <a:pt x="7819" y="1493"/>
                  </a:cubicBezTo>
                  <a:cubicBezTo>
                    <a:pt x="7729" y="1493"/>
                    <a:pt x="7647" y="1466"/>
                    <a:pt x="7601" y="1390"/>
                  </a:cubicBezTo>
                  <a:cubicBezTo>
                    <a:pt x="7530" y="1265"/>
                    <a:pt x="7614" y="1109"/>
                    <a:pt x="7695" y="993"/>
                  </a:cubicBezTo>
                  <a:cubicBezTo>
                    <a:pt x="7802" y="837"/>
                    <a:pt x="7909" y="686"/>
                    <a:pt x="8016" y="530"/>
                  </a:cubicBezTo>
                  <a:lnTo>
                    <a:pt x="8016" y="530"/>
                  </a:lnTo>
                  <a:cubicBezTo>
                    <a:pt x="8015" y="530"/>
                    <a:pt x="8013" y="531"/>
                    <a:pt x="8010" y="531"/>
                  </a:cubicBezTo>
                  <a:cubicBezTo>
                    <a:pt x="7879" y="531"/>
                    <a:pt x="5669" y="52"/>
                    <a:pt x="5421" y="35"/>
                  </a:cubicBezTo>
                  <a:cubicBezTo>
                    <a:pt x="5002" y="11"/>
                    <a:pt x="4583" y="0"/>
                    <a:pt x="4163" y="0"/>
                  </a:cubicBezTo>
                  <a:close/>
                </a:path>
              </a:pathLst>
            </a:custGeom>
            <a:solidFill>
              <a:srgbClr val="D1B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40"/>
            <p:cNvSpPr/>
            <p:nvPr/>
          </p:nvSpPr>
          <p:spPr>
            <a:xfrm>
              <a:off x="4610025" y="3268400"/>
              <a:ext cx="355900" cy="84850"/>
            </a:xfrm>
            <a:custGeom>
              <a:avLst/>
              <a:gdLst/>
              <a:ahLst/>
              <a:cxnLst/>
              <a:rect l="l" t="t" r="r" b="b"/>
              <a:pathLst>
                <a:path w="14236" h="3394" extrusionOk="0">
                  <a:moveTo>
                    <a:pt x="1870" y="0"/>
                  </a:moveTo>
                  <a:cubicBezTo>
                    <a:pt x="1384" y="0"/>
                    <a:pt x="898" y="17"/>
                    <a:pt x="414" y="51"/>
                  </a:cubicBezTo>
                  <a:cubicBezTo>
                    <a:pt x="298" y="56"/>
                    <a:pt x="182" y="65"/>
                    <a:pt x="61" y="78"/>
                  </a:cubicBezTo>
                  <a:cubicBezTo>
                    <a:pt x="1" y="82"/>
                    <a:pt x="16" y="172"/>
                    <a:pt x="75" y="172"/>
                  </a:cubicBezTo>
                  <a:cubicBezTo>
                    <a:pt x="76" y="172"/>
                    <a:pt x="78" y="172"/>
                    <a:pt x="79" y="172"/>
                  </a:cubicBezTo>
                  <a:cubicBezTo>
                    <a:pt x="668" y="121"/>
                    <a:pt x="1260" y="95"/>
                    <a:pt x="1852" y="95"/>
                  </a:cubicBezTo>
                  <a:cubicBezTo>
                    <a:pt x="2202" y="95"/>
                    <a:pt x="2552" y="104"/>
                    <a:pt x="2901" y="123"/>
                  </a:cubicBezTo>
                  <a:cubicBezTo>
                    <a:pt x="3837" y="167"/>
                    <a:pt x="4769" y="274"/>
                    <a:pt x="5692" y="444"/>
                  </a:cubicBezTo>
                  <a:cubicBezTo>
                    <a:pt x="6628" y="618"/>
                    <a:pt x="7555" y="854"/>
                    <a:pt x="8465" y="1139"/>
                  </a:cubicBezTo>
                  <a:cubicBezTo>
                    <a:pt x="9378" y="1429"/>
                    <a:pt x="10283" y="1763"/>
                    <a:pt x="11175" y="2120"/>
                  </a:cubicBezTo>
                  <a:cubicBezTo>
                    <a:pt x="12066" y="2481"/>
                    <a:pt x="12949" y="2864"/>
                    <a:pt x="13832" y="3248"/>
                  </a:cubicBezTo>
                  <a:cubicBezTo>
                    <a:pt x="13939" y="3297"/>
                    <a:pt x="14046" y="3341"/>
                    <a:pt x="14153" y="3390"/>
                  </a:cubicBezTo>
                  <a:cubicBezTo>
                    <a:pt x="14159" y="3393"/>
                    <a:pt x="14165" y="3394"/>
                    <a:pt x="14171" y="3394"/>
                  </a:cubicBezTo>
                  <a:cubicBezTo>
                    <a:pt x="14216" y="3394"/>
                    <a:pt x="14236" y="3320"/>
                    <a:pt x="14184" y="3297"/>
                  </a:cubicBezTo>
                  <a:cubicBezTo>
                    <a:pt x="13301" y="2909"/>
                    <a:pt x="12414" y="2525"/>
                    <a:pt x="11523" y="2160"/>
                  </a:cubicBezTo>
                  <a:cubicBezTo>
                    <a:pt x="10622" y="1794"/>
                    <a:pt x="9717" y="1447"/>
                    <a:pt x="8799" y="1148"/>
                  </a:cubicBezTo>
                  <a:cubicBezTo>
                    <a:pt x="7889" y="849"/>
                    <a:pt x="6962" y="600"/>
                    <a:pt x="6026" y="412"/>
                  </a:cubicBezTo>
                  <a:cubicBezTo>
                    <a:pt x="5103" y="225"/>
                    <a:pt x="4167" y="105"/>
                    <a:pt x="3227" y="42"/>
                  </a:cubicBezTo>
                  <a:cubicBezTo>
                    <a:pt x="2775" y="14"/>
                    <a:pt x="2323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40"/>
            <p:cNvSpPr/>
            <p:nvPr/>
          </p:nvSpPr>
          <p:spPr>
            <a:xfrm>
              <a:off x="4608325" y="3079575"/>
              <a:ext cx="227625" cy="113250"/>
            </a:xfrm>
            <a:custGeom>
              <a:avLst/>
              <a:gdLst/>
              <a:ahLst/>
              <a:cxnLst/>
              <a:rect l="l" t="t" r="r" b="b"/>
              <a:pathLst>
                <a:path w="9105" h="4530" extrusionOk="0">
                  <a:moveTo>
                    <a:pt x="6954" y="1020"/>
                  </a:moveTo>
                  <a:cubicBezTo>
                    <a:pt x="7053" y="1074"/>
                    <a:pt x="7137" y="1145"/>
                    <a:pt x="7200" y="1234"/>
                  </a:cubicBezTo>
                  <a:cubicBezTo>
                    <a:pt x="7347" y="1439"/>
                    <a:pt x="7400" y="1724"/>
                    <a:pt x="7293" y="1961"/>
                  </a:cubicBezTo>
                  <a:cubicBezTo>
                    <a:pt x="7262" y="2023"/>
                    <a:pt x="7222" y="2094"/>
                    <a:pt x="7159" y="2130"/>
                  </a:cubicBezTo>
                  <a:cubicBezTo>
                    <a:pt x="7138" y="2142"/>
                    <a:pt x="7116" y="2147"/>
                    <a:pt x="7095" y="2147"/>
                  </a:cubicBezTo>
                  <a:cubicBezTo>
                    <a:pt x="7035" y="2147"/>
                    <a:pt x="6980" y="2105"/>
                    <a:pt x="6937" y="2059"/>
                  </a:cubicBezTo>
                  <a:cubicBezTo>
                    <a:pt x="6834" y="1938"/>
                    <a:pt x="6798" y="1765"/>
                    <a:pt x="6794" y="1609"/>
                  </a:cubicBezTo>
                  <a:cubicBezTo>
                    <a:pt x="6794" y="1403"/>
                    <a:pt x="6856" y="1198"/>
                    <a:pt x="6954" y="1020"/>
                  </a:cubicBezTo>
                  <a:close/>
                  <a:moveTo>
                    <a:pt x="5127" y="1872"/>
                  </a:moveTo>
                  <a:cubicBezTo>
                    <a:pt x="5211" y="1921"/>
                    <a:pt x="5287" y="1987"/>
                    <a:pt x="5350" y="2068"/>
                  </a:cubicBezTo>
                  <a:cubicBezTo>
                    <a:pt x="5461" y="2206"/>
                    <a:pt x="5617" y="2661"/>
                    <a:pt x="5296" y="2665"/>
                  </a:cubicBezTo>
                  <a:cubicBezTo>
                    <a:pt x="5162" y="2665"/>
                    <a:pt x="5038" y="2545"/>
                    <a:pt x="5006" y="2420"/>
                  </a:cubicBezTo>
                  <a:cubicBezTo>
                    <a:pt x="4962" y="2268"/>
                    <a:pt x="5015" y="2103"/>
                    <a:pt x="5078" y="1965"/>
                  </a:cubicBezTo>
                  <a:cubicBezTo>
                    <a:pt x="5096" y="1934"/>
                    <a:pt x="5109" y="1903"/>
                    <a:pt x="5127" y="1872"/>
                  </a:cubicBezTo>
                  <a:close/>
                  <a:moveTo>
                    <a:pt x="3388" y="2438"/>
                  </a:moveTo>
                  <a:cubicBezTo>
                    <a:pt x="3566" y="2527"/>
                    <a:pt x="3727" y="2665"/>
                    <a:pt x="3816" y="2848"/>
                  </a:cubicBezTo>
                  <a:cubicBezTo>
                    <a:pt x="3879" y="2977"/>
                    <a:pt x="3896" y="3138"/>
                    <a:pt x="3794" y="3253"/>
                  </a:cubicBezTo>
                  <a:cubicBezTo>
                    <a:pt x="3748" y="3301"/>
                    <a:pt x="3698" y="3321"/>
                    <a:pt x="3649" y="3321"/>
                  </a:cubicBezTo>
                  <a:cubicBezTo>
                    <a:pt x="3566" y="3321"/>
                    <a:pt x="3485" y="3263"/>
                    <a:pt x="3428" y="3187"/>
                  </a:cubicBezTo>
                  <a:cubicBezTo>
                    <a:pt x="3259" y="2955"/>
                    <a:pt x="3272" y="2683"/>
                    <a:pt x="3388" y="2438"/>
                  </a:cubicBezTo>
                  <a:close/>
                  <a:moveTo>
                    <a:pt x="1801" y="2745"/>
                  </a:moveTo>
                  <a:cubicBezTo>
                    <a:pt x="1868" y="2808"/>
                    <a:pt x="1917" y="2888"/>
                    <a:pt x="1948" y="2990"/>
                  </a:cubicBezTo>
                  <a:cubicBezTo>
                    <a:pt x="2042" y="3325"/>
                    <a:pt x="1926" y="3704"/>
                    <a:pt x="1797" y="4020"/>
                  </a:cubicBezTo>
                  <a:cubicBezTo>
                    <a:pt x="1560" y="3904"/>
                    <a:pt x="1449" y="3610"/>
                    <a:pt x="1485" y="3356"/>
                  </a:cubicBezTo>
                  <a:cubicBezTo>
                    <a:pt x="1516" y="3129"/>
                    <a:pt x="1641" y="2915"/>
                    <a:pt x="1801" y="2745"/>
                  </a:cubicBezTo>
                  <a:close/>
                  <a:moveTo>
                    <a:pt x="8410" y="0"/>
                  </a:moveTo>
                  <a:cubicBezTo>
                    <a:pt x="7892" y="0"/>
                    <a:pt x="7379" y="215"/>
                    <a:pt x="7021" y="601"/>
                  </a:cubicBezTo>
                  <a:cubicBezTo>
                    <a:pt x="6972" y="655"/>
                    <a:pt x="6923" y="713"/>
                    <a:pt x="6883" y="775"/>
                  </a:cubicBezTo>
                  <a:cubicBezTo>
                    <a:pt x="6744" y="726"/>
                    <a:pt x="6606" y="703"/>
                    <a:pt x="6471" y="703"/>
                  </a:cubicBezTo>
                  <a:cubicBezTo>
                    <a:pt x="5889" y="703"/>
                    <a:pt x="5370" y="1126"/>
                    <a:pt x="5055" y="1622"/>
                  </a:cubicBezTo>
                  <a:cubicBezTo>
                    <a:pt x="4890" y="1555"/>
                    <a:pt x="4710" y="1523"/>
                    <a:pt x="4532" y="1523"/>
                  </a:cubicBezTo>
                  <a:cubicBezTo>
                    <a:pt x="4474" y="1523"/>
                    <a:pt x="4417" y="1526"/>
                    <a:pt x="4360" y="1533"/>
                  </a:cubicBezTo>
                  <a:cubicBezTo>
                    <a:pt x="3945" y="1582"/>
                    <a:pt x="3522" y="1836"/>
                    <a:pt x="3295" y="2197"/>
                  </a:cubicBezTo>
                  <a:cubicBezTo>
                    <a:pt x="3148" y="2150"/>
                    <a:pt x="2993" y="2128"/>
                    <a:pt x="2837" y="2128"/>
                  </a:cubicBezTo>
                  <a:cubicBezTo>
                    <a:pt x="2604" y="2128"/>
                    <a:pt x="2370" y="2178"/>
                    <a:pt x="2162" y="2268"/>
                  </a:cubicBezTo>
                  <a:cubicBezTo>
                    <a:pt x="2037" y="2326"/>
                    <a:pt x="1913" y="2402"/>
                    <a:pt x="1801" y="2496"/>
                  </a:cubicBezTo>
                  <a:cubicBezTo>
                    <a:pt x="1766" y="2478"/>
                    <a:pt x="1725" y="2460"/>
                    <a:pt x="1685" y="2442"/>
                  </a:cubicBezTo>
                  <a:cubicBezTo>
                    <a:pt x="1590" y="2407"/>
                    <a:pt x="1494" y="2391"/>
                    <a:pt x="1401" y="2391"/>
                  </a:cubicBezTo>
                  <a:cubicBezTo>
                    <a:pt x="899" y="2391"/>
                    <a:pt x="448" y="2851"/>
                    <a:pt x="245" y="3276"/>
                  </a:cubicBezTo>
                  <a:cubicBezTo>
                    <a:pt x="67" y="3637"/>
                    <a:pt x="0" y="4047"/>
                    <a:pt x="45" y="4444"/>
                  </a:cubicBezTo>
                  <a:cubicBezTo>
                    <a:pt x="51" y="4502"/>
                    <a:pt x="96" y="4529"/>
                    <a:pt x="142" y="4529"/>
                  </a:cubicBezTo>
                  <a:cubicBezTo>
                    <a:pt x="193" y="4529"/>
                    <a:pt x="244" y="4494"/>
                    <a:pt x="236" y="4430"/>
                  </a:cubicBezTo>
                  <a:cubicBezTo>
                    <a:pt x="161" y="3744"/>
                    <a:pt x="464" y="2879"/>
                    <a:pt x="1164" y="2634"/>
                  </a:cubicBezTo>
                  <a:cubicBezTo>
                    <a:pt x="1242" y="2606"/>
                    <a:pt x="1321" y="2593"/>
                    <a:pt x="1399" y="2593"/>
                  </a:cubicBezTo>
                  <a:cubicBezTo>
                    <a:pt x="1486" y="2593"/>
                    <a:pt x="1570" y="2610"/>
                    <a:pt x="1645" y="2643"/>
                  </a:cubicBezTo>
                  <a:cubicBezTo>
                    <a:pt x="1311" y="2999"/>
                    <a:pt x="1133" y="3508"/>
                    <a:pt x="1436" y="3949"/>
                  </a:cubicBezTo>
                  <a:cubicBezTo>
                    <a:pt x="1529" y="4092"/>
                    <a:pt x="1667" y="4190"/>
                    <a:pt x="1832" y="4239"/>
                  </a:cubicBezTo>
                  <a:cubicBezTo>
                    <a:pt x="1838" y="4241"/>
                    <a:pt x="1844" y="4242"/>
                    <a:pt x="1851" y="4242"/>
                  </a:cubicBezTo>
                  <a:cubicBezTo>
                    <a:pt x="1884" y="4242"/>
                    <a:pt x="1924" y="4215"/>
                    <a:pt x="1935" y="4185"/>
                  </a:cubicBezTo>
                  <a:cubicBezTo>
                    <a:pt x="2127" y="3739"/>
                    <a:pt x="2332" y="2995"/>
                    <a:pt x="1957" y="2612"/>
                  </a:cubicBezTo>
                  <a:cubicBezTo>
                    <a:pt x="2205" y="2425"/>
                    <a:pt x="2525" y="2317"/>
                    <a:pt x="2842" y="2317"/>
                  </a:cubicBezTo>
                  <a:cubicBezTo>
                    <a:pt x="2964" y="2317"/>
                    <a:pt x="3085" y="2333"/>
                    <a:pt x="3201" y="2366"/>
                  </a:cubicBezTo>
                  <a:cubicBezTo>
                    <a:pt x="3125" y="2549"/>
                    <a:pt x="3094" y="2750"/>
                    <a:pt x="3130" y="2959"/>
                  </a:cubicBezTo>
                  <a:cubicBezTo>
                    <a:pt x="3174" y="3206"/>
                    <a:pt x="3377" y="3521"/>
                    <a:pt x="3640" y="3521"/>
                  </a:cubicBezTo>
                  <a:cubicBezTo>
                    <a:pt x="3695" y="3521"/>
                    <a:pt x="3752" y="3507"/>
                    <a:pt x="3812" y="3476"/>
                  </a:cubicBezTo>
                  <a:cubicBezTo>
                    <a:pt x="4182" y="3285"/>
                    <a:pt x="4070" y="2817"/>
                    <a:pt x="3852" y="2558"/>
                  </a:cubicBezTo>
                  <a:cubicBezTo>
                    <a:pt x="3745" y="2438"/>
                    <a:pt x="3620" y="2340"/>
                    <a:pt x="3482" y="2273"/>
                  </a:cubicBezTo>
                  <a:cubicBezTo>
                    <a:pt x="3620" y="2068"/>
                    <a:pt x="3825" y="1894"/>
                    <a:pt x="4026" y="1814"/>
                  </a:cubicBezTo>
                  <a:cubicBezTo>
                    <a:pt x="4180" y="1750"/>
                    <a:pt x="4357" y="1716"/>
                    <a:pt x="4535" y="1716"/>
                  </a:cubicBezTo>
                  <a:cubicBezTo>
                    <a:pt x="4680" y="1716"/>
                    <a:pt x="4825" y="1739"/>
                    <a:pt x="4957" y="1787"/>
                  </a:cubicBezTo>
                  <a:cubicBezTo>
                    <a:pt x="4801" y="2077"/>
                    <a:pt x="4699" y="2460"/>
                    <a:pt x="4966" y="2714"/>
                  </a:cubicBezTo>
                  <a:cubicBezTo>
                    <a:pt x="5061" y="2804"/>
                    <a:pt x="5180" y="2848"/>
                    <a:pt x="5293" y="2848"/>
                  </a:cubicBezTo>
                  <a:cubicBezTo>
                    <a:pt x="5468" y="2848"/>
                    <a:pt x="5630" y="2742"/>
                    <a:pt x="5671" y="2531"/>
                  </a:cubicBezTo>
                  <a:cubicBezTo>
                    <a:pt x="5729" y="2210"/>
                    <a:pt x="5519" y="1898"/>
                    <a:pt x="5265" y="1733"/>
                  </a:cubicBezTo>
                  <a:cubicBezTo>
                    <a:pt x="5252" y="1724"/>
                    <a:pt x="5234" y="1716"/>
                    <a:pt x="5220" y="1707"/>
                  </a:cubicBezTo>
                  <a:cubicBezTo>
                    <a:pt x="5497" y="1265"/>
                    <a:pt x="5938" y="900"/>
                    <a:pt x="6469" y="900"/>
                  </a:cubicBezTo>
                  <a:cubicBezTo>
                    <a:pt x="6480" y="899"/>
                    <a:pt x="6491" y="899"/>
                    <a:pt x="6502" y="899"/>
                  </a:cubicBezTo>
                  <a:cubicBezTo>
                    <a:pt x="6597" y="899"/>
                    <a:pt x="6688" y="916"/>
                    <a:pt x="6776" y="940"/>
                  </a:cubicBezTo>
                  <a:cubicBezTo>
                    <a:pt x="6665" y="1154"/>
                    <a:pt x="6598" y="1386"/>
                    <a:pt x="6602" y="1626"/>
                  </a:cubicBezTo>
                  <a:cubicBezTo>
                    <a:pt x="6611" y="1888"/>
                    <a:pt x="6762" y="2343"/>
                    <a:pt x="7082" y="2343"/>
                  </a:cubicBezTo>
                  <a:cubicBezTo>
                    <a:pt x="7105" y="2343"/>
                    <a:pt x="7130" y="2340"/>
                    <a:pt x="7155" y="2335"/>
                  </a:cubicBezTo>
                  <a:cubicBezTo>
                    <a:pt x="7489" y="2264"/>
                    <a:pt x="7579" y="1791"/>
                    <a:pt x="7525" y="1515"/>
                  </a:cubicBezTo>
                  <a:cubicBezTo>
                    <a:pt x="7467" y="1234"/>
                    <a:pt x="7298" y="998"/>
                    <a:pt x="7061" y="860"/>
                  </a:cubicBezTo>
                  <a:cubicBezTo>
                    <a:pt x="7102" y="802"/>
                    <a:pt x="7146" y="748"/>
                    <a:pt x="7195" y="699"/>
                  </a:cubicBezTo>
                  <a:cubicBezTo>
                    <a:pt x="7508" y="373"/>
                    <a:pt x="7962" y="189"/>
                    <a:pt x="8412" y="189"/>
                  </a:cubicBezTo>
                  <a:cubicBezTo>
                    <a:pt x="8583" y="189"/>
                    <a:pt x="8754" y="216"/>
                    <a:pt x="8916" y="271"/>
                  </a:cubicBezTo>
                  <a:cubicBezTo>
                    <a:pt x="8928" y="275"/>
                    <a:pt x="8939" y="277"/>
                    <a:pt x="8950" y="277"/>
                  </a:cubicBezTo>
                  <a:cubicBezTo>
                    <a:pt x="9047" y="277"/>
                    <a:pt x="9105" y="133"/>
                    <a:pt x="9001" y="97"/>
                  </a:cubicBezTo>
                  <a:cubicBezTo>
                    <a:pt x="8809" y="32"/>
                    <a:pt x="8609" y="0"/>
                    <a:pt x="84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40"/>
            <p:cNvSpPr/>
            <p:nvPr/>
          </p:nvSpPr>
          <p:spPr>
            <a:xfrm>
              <a:off x="4491525" y="3014575"/>
              <a:ext cx="350" cy="900"/>
            </a:xfrm>
            <a:custGeom>
              <a:avLst/>
              <a:gdLst/>
              <a:ahLst/>
              <a:cxnLst/>
              <a:rect l="l" t="t" r="r" b="b"/>
              <a:pathLst>
                <a:path w="14" h="36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14"/>
                    <a:pt x="5" y="23"/>
                    <a:pt x="0" y="36"/>
                  </a:cubicBezTo>
                  <a:cubicBezTo>
                    <a:pt x="5" y="27"/>
                    <a:pt x="9" y="14"/>
                    <a:pt x="14" y="0"/>
                  </a:cubicBez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101 Elipse"/>
          <p:cNvSpPr/>
          <p:nvPr/>
        </p:nvSpPr>
        <p:spPr>
          <a:xfrm>
            <a:off x="2915816" y="1203598"/>
            <a:ext cx="1296144" cy="12241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3" name="102 Rectángulo"/>
          <p:cNvSpPr/>
          <p:nvPr/>
        </p:nvSpPr>
        <p:spPr>
          <a:xfrm>
            <a:off x="2915816" y="2859782"/>
            <a:ext cx="1296144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0" name="99 Conector recto"/>
          <p:cNvCxnSpPr/>
          <p:nvPr/>
        </p:nvCxnSpPr>
        <p:spPr>
          <a:xfrm>
            <a:off x="3563888" y="843558"/>
            <a:ext cx="0" cy="3456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Disco magnético"/>
          <p:cNvSpPr/>
          <p:nvPr/>
        </p:nvSpPr>
        <p:spPr>
          <a:xfrm>
            <a:off x="5724128" y="1059582"/>
            <a:ext cx="1152128" cy="1512168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5" name="104 Cubo"/>
          <p:cNvSpPr/>
          <p:nvPr/>
        </p:nvSpPr>
        <p:spPr>
          <a:xfrm>
            <a:off x="5619151" y="2847608"/>
            <a:ext cx="1584176" cy="1296144"/>
          </a:xfrm>
          <a:prstGeom prst="cub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01" name="100 Conector recto"/>
          <p:cNvCxnSpPr>
            <a:cxnSpLocks/>
          </p:cNvCxnSpPr>
          <p:nvPr/>
        </p:nvCxnSpPr>
        <p:spPr>
          <a:xfrm>
            <a:off x="6300192" y="843558"/>
            <a:ext cx="0" cy="1875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105 CuadroTexto"/>
          <p:cNvSpPr txBox="1"/>
          <p:nvPr/>
        </p:nvSpPr>
        <p:spPr>
          <a:xfrm>
            <a:off x="2411760" y="451596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chitects Daughter" charset="0"/>
              </a:rPr>
              <a:t>Formas geométricas en 2D</a:t>
            </a:r>
          </a:p>
        </p:txBody>
      </p:sp>
      <p:sp>
        <p:nvSpPr>
          <p:cNvPr id="107" name="106 CuadroTexto"/>
          <p:cNvSpPr txBox="1"/>
          <p:nvPr/>
        </p:nvSpPr>
        <p:spPr>
          <a:xfrm>
            <a:off x="5148064" y="451596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chitects Daughter" charset="0"/>
              </a:rPr>
              <a:t>Cuerpos geométricos en 3D</a:t>
            </a:r>
          </a:p>
        </p:txBody>
      </p:sp>
      <p:cxnSp>
        <p:nvCxnSpPr>
          <p:cNvPr id="11" name="100 Conector recto">
            <a:extLst>
              <a:ext uri="{FF2B5EF4-FFF2-40B4-BE49-F238E27FC236}">
                <a16:creationId xmlns:a16="http://schemas.microsoft.com/office/drawing/2014/main" id="{E363A5CC-9BC0-44F9-9A53-DF6BBF1217B1}"/>
              </a:ext>
            </a:extLst>
          </p:cNvPr>
          <p:cNvCxnSpPr>
            <a:cxnSpLocks/>
          </p:cNvCxnSpPr>
          <p:nvPr/>
        </p:nvCxnSpPr>
        <p:spPr>
          <a:xfrm>
            <a:off x="6300192" y="3158985"/>
            <a:ext cx="0" cy="1225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00 Conector recto">
            <a:extLst>
              <a:ext uri="{FF2B5EF4-FFF2-40B4-BE49-F238E27FC236}">
                <a16:creationId xmlns:a16="http://schemas.microsoft.com/office/drawing/2014/main" id="{87AF9B3D-8D68-4FAC-85EE-CBA7121C5F59}"/>
              </a:ext>
            </a:extLst>
          </p:cNvPr>
          <p:cNvCxnSpPr>
            <a:cxnSpLocks/>
          </p:cNvCxnSpPr>
          <p:nvPr/>
        </p:nvCxnSpPr>
        <p:spPr>
          <a:xfrm flipH="1">
            <a:off x="6300192" y="2652631"/>
            <a:ext cx="432048" cy="521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1949D-88DF-4E32-B9AB-7FD15DEF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95486"/>
            <a:ext cx="6867600" cy="841800"/>
          </a:xfrm>
        </p:spPr>
        <p:txBody>
          <a:bodyPr/>
          <a:lstStyle/>
          <a:p>
            <a:r>
              <a:rPr lang="es-CL" dirty="0"/>
              <a:t>Reflexión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DA464EE-EF08-494B-ACEB-8B0F336DE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069284"/>
            <a:ext cx="8496944" cy="594300"/>
          </a:xfrm>
        </p:spPr>
        <p:txBody>
          <a:bodyPr/>
          <a:lstStyle/>
          <a:p>
            <a:r>
              <a:rPr lang="es-ES" dirty="0">
                <a:latin typeface="Architects Daughter" panose="020B0604020202020204" charset="0"/>
              </a:rPr>
              <a:t>Es una una transformación geométrica, donde la figura reflejada siempre es una imagen de espejo de la figura original.</a:t>
            </a:r>
            <a:endParaRPr lang="es-CL" dirty="0">
              <a:latin typeface="Architects Daughter" panose="020B060402020202020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9FC925-0F83-4498-952A-A167095EED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15544"/>
            <a:ext cx="4132633" cy="31683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14D3EBC-3096-4C58-B96B-3D39B4581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263328"/>
            <a:ext cx="1296144" cy="18722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E49E4F-93E5-4BAE-812C-101DAA660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107561"/>
            <a:ext cx="1365150" cy="1412223"/>
          </a:xfrm>
          <a:prstGeom prst="rect">
            <a:avLst/>
          </a:prstGeom>
        </p:spPr>
      </p:pic>
      <p:sp>
        <p:nvSpPr>
          <p:cNvPr id="11" name="Bocadillo nube: nube 10">
            <a:extLst>
              <a:ext uri="{FF2B5EF4-FFF2-40B4-BE49-F238E27FC236}">
                <a16:creationId xmlns:a16="http://schemas.microsoft.com/office/drawing/2014/main" id="{3B022888-383D-4EC1-882D-D950AE7663B0}"/>
              </a:ext>
            </a:extLst>
          </p:cNvPr>
          <p:cNvSpPr/>
          <p:nvPr/>
        </p:nvSpPr>
        <p:spPr>
          <a:xfrm>
            <a:off x="1763688" y="1695582"/>
            <a:ext cx="3024336" cy="2378634"/>
          </a:xfrm>
          <a:prstGeom prst="cloudCallout">
            <a:avLst>
              <a:gd name="adj1" fmla="val -61523"/>
              <a:gd name="adj2" fmla="val 606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7C8264-BC72-4314-9D45-E3C95B5C6581}"/>
              </a:ext>
            </a:extLst>
          </p:cNvPr>
          <p:cNvSpPr txBox="1"/>
          <p:nvPr/>
        </p:nvSpPr>
        <p:spPr>
          <a:xfrm>
            <a:off x="2195736" y="1995686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chitects Daughter" panose="020B0604020202020204" charset="0"/>
              </a:rPr>
              <a:t>¿Por qué a esta mujer la puedo ver de frente y espalda a la vez?</a:t>
            </a:r>
          </a:p>
          <a:p>
            <a:endParaRPr lang="es-CL" dirty="0">
              <a:latin typeface="Architects Daughter" panose="020B0604020202020204" charset="0"/>
            </a:endParaRPr>
          </a:p>
          <a:p>
            <a:r>
              <a:rPr lang="es-CL" dirty="0">
                <a:latin typeface="Architects Daughter" panose="020B0604020202020204" charset="0"/>
              </a:rPr>
              <a:t>¿Qué tiene que ver esta pintura con la reflexión?</a:t>
            </a:r>
          </a:p>
        </p:txBody>
      </p:sp>
    </p:spTree>
    <p:extLst>
      <p:ext uri="{BB962C8B-B14F-4D97-AF65-F5344CB8AC3E}">
        <p14:creationId xmlns:p14="http://schemas.microsoft.com/office/powerpoint/2010/main" val="379911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" name="Google Shape;5024;p34"/>
          <p:cNvSpPr txBox="1">
            <a:spLocks noGrp="1"/>
          </p:cNvSpPr>
          <p:nvPr>
            <p:ph type="title"/>
          </p:nvPr>
        </p:nvSpPr>
        <p:spPr>
          <a:xfrm>
            <a:off x="179512" y="173326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Comenta estas pinturas de los pintores  Impresionistas Sisley y Monet desde el punto de vista de la reflexión.</a:t>
            </a:r>
            <a:endParaRPr sz="3200" dirty="0"/>
          </a:p>
        </p:txBody>
      </p:sp>
      <p:sp>
        <p:nvSpPr>
          <p:cNvPr id="5033" name="Google Shape;5033;p34"/>
          <p:cNvSpPr txBox="1">
            <a:spLocks noGrp="1"/>
          </p:cNvSpPr>
          <p:nvPr>
            <p:ph type="title" idx="9"/>
          </p:nvPr>
        </p:nvSpPr>
        <p:spPr>
          <a:xfrm>
            <a:off x="3352863" y="1458068"/>
            <a:ext cx="507000" cy="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C58C30A-99C3-4E55-9F9D-2E3E8F50F9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66" y="2067694"/>
            <a:ext cx="2592288" cy="201161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D21B236-3D93-4B56-B350-4DD992D2F7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873" y="2967661"/>
            <a:ext cx="2781268" cy="200251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ED2B89A-6585-402A-BD43-8B4B8DBC0C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966404"/>
            <a:ext cx="2755752" cy="20025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5" name="Google Shape;5695;p50"/>
          <p:cNvSpPr txBox="1">
            <a:spLocks noGrp="1"/>
          </p:cNvSpPr>
          <p:nvPr>
            <p:ph type="title"/>
          </p:nvPr>
        </p:nvSpPr>
        <p:spPr>
          <a:xfrm>
            <a:off x="323528" y="172250"/>
            <a:ext cx="2880320" cy="731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T</a:t>
            </a:r>
            <a:r>
              <a:rPr lang="en" sz="1800" dirty="0"/>
              <a:t>e has fijado que en el agua uno puede mirarse a si mismo y esta lleno de reflejos.</a:t>
            </a:r>
            <a:endParaRPr sz="1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4EA2CF-3703-42ED-83D2-4BC5D9895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37769"/>
            <a:ext cx="2469026" cy="2998103"/>
          </a:xfrm>
          <a:prstGeom prst="rect">
            <a:avLst/>
          </a:prstGeom>
        </p:spPr>
      </p:pic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42F6D40B-FE9D-49E4-B286-2A8927F47035}"/>
              </a:ext>
            </a:extLst>
          </p:cNvPr>
          <p:cNvSpPr/>
          <p:nvPr/>
        </p:nvSpPr>
        <p:spPr>
          <a:xfrm>
            <a:off x="107504" y="0"/>
            <a:ext cx="3466133" cy="1347614"/>
          </a:xfrm>
          <a:prstGeom prst="wedgeEllipseCallout">
            <a:avLst>
              <a:gd name="adj1" fmla="val -7814"/>
              <a:gd name="adj2" fmla="val 1944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087CBED-7CED-4AEF-BB2F-EFD95F6C72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627735"/>
            <a:ext cx="2808312" cy="23435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2F14EDD-B162-440D-A954-002B89DD1FFA}"/>
              </a:ext>
            </a:extLst>
          </p:cNvPr>
          <p:cNvSpPr/>
          <p:nvPr/>
        </p:nvSpPr>
        <p:spPr>
          <a:xfrm>
            <a:off x="4067944" y="3694420"/>
            <a:ext cx="2150384" cy="51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889" name="Google Shape;5889;p58"/>
          <p:cNvSpPr txBox="1">
            <a:spLocks noGrp="1"/>
          </p:cNvSpPr>
          <p:nvPr>
            <p:ph type="title"/>
          </p:nvPr>
        </p:nvSpPr>
        <p:spPr>
          <a:xfrm>
            <a:off x="1424038" y="399886"/>
            <a:ext cx="3891300" cy="11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E</a:t>
            </a:r>
            <a:r>
              <a:rPr lang="en" sz="2000" dirty="0"/>
              <a:t>n este autorretrato el pintor Gumpp se pinta a si mismo mirándose en un espejo, por lo tanto lo que pinta es su reflejo.</a:t>
            </a:r>
            <a:endParaRPr dirty="0"/>
          </a:p>
        </p:txBody>
      </p:sp>
      <p:grpSp>
        <p:nvGrpSpPr>
          <p:cNvPr id="5904" name="Google Shape;5904;p58"/>
          <p:cNvGrpSpPr/>
          <p:nvPr/>
        </p:nvGrpSpPr>
        <p:grpSpPr>
          <a:xfrm>
            <a:off x="-828600" y="1555060"/>
            <a:ext cx="2341503" cy="3605531"/>
            <a:chOff x="713232" y="966509"/>
            <a:chExt cx="2233319" cy="3605531"/>
          </a:xfrm>
        </p:grpSpPr>
        <p:grpSp>
          <p:nvGrpSpPr>
            <p:cNvPr id="5905" name="Google Shape;5905;p58"/>
            <p:cNvGrpSpPr/>
            <p:nvPr/>
          </p:nvGrpSpPr>
          <p:grpSpPr>
            <a:xfrm>
              <a:off x="713232" y="3851679"/>
              <a:ext cx="1195429" cy="720362"/>
              <a:chOff x="2484025" y="1666225"/>
              <a:chExt cx="460400" cy="277425"/>
            </a:xfrm>
          </p:grpSpPr>
          <p:sp>
            <p:nvSpPr>
              <p:cNvPr id="5906" name="Google Shape;5906;p58"/>
              <p:cNvSpPr/>
              <p:nvPr/>
            </p:nvSpPr>
            <p:spPr>
              <a:xfrm>
                <a:off x="2484025" y="1666225"/>
                <a:ext cx="379525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5181" h="10443" extrusionOk="0">
                    <a:moveTo>
                      <a:pt x="4232" y="7007"/>
                    </a:moveTo>
                    <a:cubicBezTo>
                      <a:pt x="4232" y="7007"/>
                      <a:pt x="4232" y="7007"/>
                      <a:pt x="4232" y="7007"/>
                    </a:cubicBezTo>
                    <a:cubicBezTo>
                      <a:pt x="4232" y="7007"/>
                      <a:pt x="4232" y="7007"/>
                      <a:pt x="4232" y="7007"/>
                    </a:cubicBezTo>
                    <a:close/>
                    <a:moveTo>
                      <a:pt x="1190" y="1"/>
                    </a:moveTo>
                    <a:cubicBezTo>
                      <a:pt x="1" y="1"/>
                      <a:pt x="85" y="869"/>
                      <a:pt x="572" y="2308"/>
                    </a:cubicBezTo>
                    <a:cubicBezTo>
                      <a:pt x="599" y="2393"/>
                      <a:pt x="634" y="2482"/>
                      <a:pt x="701" y="2540"/>
                    </a:cubicBezTo>
                    <a:cubicBezTo>
                      <a:pt x="768" y="2602"/>
                      <a:pt x="866" y="2620"/>
                      <a:pt x="955" y="2633"/>
                    </a:cubicBezTo>
                    <a:cubicBezTo>
                      <a:pt x="1361" y="2691"/>
                      <a:pt x="1776" y="2705"/>
                      <a:pt x="2168" y="2825"/>
                    </a:cubicBezTo>
                    <a:cubicBezTo>
                      <a:pt x="3756" y="3326"/>
                      <a:pt x="1551" y="3806"/>
                      <a:pt x="914" y="3806"/>
                    </a:cubicBezTo>
                    <a:cubicBezTo>
                      <a:pt x="905" y="3806"/>
                      <a:pt x="897" y="3806"/>
                      <a:pt x="889" y="3806"/>
                    </a:cubicBezTo>
                    <a:lnTo>
                      <a:pt x="889" y="3806"/>
                    </a:lnTo>
                    <a:cubicBezTo>
                      <a:pt x="1094" y="4457"/>
                      <a:pt x="2065" y="5157"/>
                      <a:pt x="2542" y="5634"/>
                    </a:cubicBezTo>
                    <a:cubicBezTo>
                      <a:pt x="2658" y="5749"/>
                      <a:pt x="2779" y="5865"/>
                      <a:pt x="2935" y="5910"/>
                    </a:cubicBezTo>
                    <a:cubicBezTo>
                      <a:pt x="2992" y="5927"/>
                      <a:pt x="3050" y="5934"/>
                      <a:pt x="3109" y="5934"/>
                    </a:cubicBezTo>
                    <a:cubicBezTo>
                      <a:pt x="3215" y="5934"/>
                      <a:pt x="3322" y="5912"/>
                      <a:pt x="3425" y="5892"/>
                    </a:cubicBezTo>
                    <a:cubicBezTo>
                      <a:pt x="3799" y="5821"/>
                      <a:pt x="4174" y="5776"/>
                      <a:pt x="4557" y="5754"/>
                    </a:cubicBezTo>
                    <a:cubicBezTo>
                      <a:pt x="4580" y="5753"/>
                      <a:pt x="4603" y="5752"/>
                      <a:pt x="4627" y="5752"/>
                    </a:cubicBezTo>
                    <a:cubicBezTo>
                      <a:pt x="4859" y="5752"/>
                      <a:pt x="5124" y="5816"/>
                      <a:pt x="5168" y="6035"/>
                    </a:cubicBezTo>
                    <a:cubicBezTo>
                      <a:pt x="5213" y="6231"/>
                      <a:pt x="5030" y="6405"/>
                      <a:pt x="4865" y="6525"/>
                    </a:cubicBezTo>
                    <a:cubicBezTo>
                      <a:pt x="4655" y="6686"/>
                      <a:pt x="4441" y="6846"/>
                      <a:pt x="4232" y="7007"/>
                    </a:cubicBezTo>
                    <a:lnTo>
                      <a:pt x="4232" y="7007"/>
                    </a:lnTo>
                    <a:cubicBezTo>
                      <a:pt x="4232" y="7006"/>
                      <a:pt x="4233" y="7006"/>
                      <a:pt x="4233" y="7006"/>
                    </a:cubicBezTo>
                    <a:cubicBezTo>
                      <a:pt x="4308" y="7006"/>
                      <a:pt x="7172" y="8688"/>
                      <a:pt x="7504" y="8821"/>
                    </a:cubicBezTo>
                    <a:cubicBezTo>
                      <a:pt x="8864" y="9356"/>
                      <a:pt x="10263" y="9797"/>
                      <a:pt x="11681" y="10154"/>
                    </a:cubicBezTo>
                    <a:cubicBezTo>
                      <a:pt x="12299" y="10311"/>
                      <a:pt x="12957" y="10442"/>
                      <a:pt x="13594" y="10442"/>
                    </a:cubicBezTo>
                    <a:cubicBezTo>
                      <a:pt x="14152" y="10442"/>
                      <a:pt x="14694" y="10342"/>
                      <a:pt x="15180" y="10069"/>
                    </a:cubicBezTo>
                    <a:cubicBezTo>
                      <a:pt x="14467" y="8389"/>
                      <a:pt x="13344" y="7016"/>
                      <a:pt x="11971" y="5830"/>
                    </a:cubicBezTo>
                    <a:cubicBezTo>
                      <a:pt x="11668" y="5567"/>
                      <a:pt x="11360" y="5304"/>
                      <a:pt x="11052" y="5045"/>
                    </a:cubicBezTo>
                    <a:cubicBezTo>
                      <a:pt x="10036" y="4189"/>
                      <a:pt x="8979" y="3378"/>
                      <a:pt x="7798" y="2772"/>
                    </a:cubicBezTo>
                    <a:cubicBezTo>
                      <a:pt x="7696" y="3472"/>
                      <a:pt x="7593" y="4171"/>
                      <a:pt x="7495" y="4871"/>
                    </a:cubicBezTo>
                    <a:cubicBezTo>
                      <a:pt x="7482" y="4873"/>
                      <a:pt x="7469" y="4873"/>
                      <a:pt x="7456" y="4873"/>
                    </a:cubicBezTo>
                    <a:cubicBezTo>
                      <a:pt x="7151" y="4873"/>
                      <a:pt x="6937" y="4524"/>
                      <a:pt x="6920" y="4212"/>
                    </a:cubicBezTo>
                    <a:cubicBezTo>
                      <a:pt x="6902" y="3882"/>
                      <a:pt x="7009" y="3556"/>
                      <a:pt x="6956" y="3231"/>
                    </a:cubicBezTo>
                    <a:cubicBezTo>
                      <a:pt x="6871" y="2700"/>
                      <a:pt x="6394" y="2330"/>
                      <a:pt x="5953" y="2014"/>
                    </a:cubicBezTo>
                    <a:cubicBezTo>
                      <a:pt x="4776" y="1180"/>
                      <a:pt x="3487" y="405"/>
                      <a:pt x="2056" y="106"/>
                    </a:cubicBezTo>
                    <a:cubicBezTo>
                      <a:pt x="1713" y="35"/>
                      <a:pt x="1426" y="1"/>
                      <a:pt x="1190" y="1"/>
                    </a:cubicBezTo>
                    <a:close/>
                  </a:path>
                </a:pathLst>
              </a:custGeom>
              <a:solidFill>
                <a:srgbClr val="D1B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58"/>
              <p:cNvSpPr/>
              <p:nvPr/>
            </p:nvSpPr>
            <p:spPr>
              <a:xfrm>
                <a:off x="2501100" y="1675350"/>
                <a:ext cx="443325" cy="26830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10732" extrusionOk="0">
                    <a:moveTo>
                      <a:pt x="95" y="1"/>
                    </a:moveTo>
                    <a:cubicBezTo>
                      <a:pt x="44" y="1"/>
                      <a:pt x="1" y="78"/>
                      <a:pt x="54" y="124"/>
                    </a:cubicBezTo>
                    <a:cubicBezTo>
                      <a:pt x="1075" y="1038"/>
                      <a:pt x="2091" y="1952"/>
                      <a:pt x="3134" y="2844"/>
                    </a:cubicBezTo>
                    <a:cubicBezTo>
                      <a:pt x="4177" y="3731"/>
                      <a:pt x="5243" y="4595"/>
                      <a:pt x="6348" y="5411"/>
                    </a:cubicBezTo>
                    <a:cubicBezTo>
                      <a:pt x="7445" y="6214"/>
                      <a:pt x="8573" y="6963"/>
                      <a:pt x="9754" y="7631"/>
                    </a:cubicBezTo>
                    <a:cubicBezTo>
                      <a:pt x="10918" y="8291"/>
                      <a:pt x="12121" y="8871"/>
                      <a:pt x="13356" y="9370"/>
                    </a:cubicBezTo>
                    <a:cubicBezTo>
                      <a:pt x="14591" y="9865"/>
                      <a:pt x="15857" y="10279"/>
                      <a:pt x="17145" y="10609"/>
                    </a:cubicBezTo>
                    <a:cubicBezTo>
                      <a:pt x="17310" y="10649"/>
                      <a:pt x="17471" y="10689"/>
                      <a:pt x="17631" y="10729"/>
                    </a:cubicBezTo>
                    <a:cubicBezTo>
                      <a:pt x="17636" y="10731"/>
                      <a:pt x="17641" y="10731"/>
                      <a:pt x="17646" y="10731"/>
                    </a:cubicBezTo>
                    <a:cubicBezTo>
                      <a:pt x="17718" y="10731"/>
                      <a:pt x="17733" y="10612"/>
                      <a:pt x="17653" y="10591"/>
                    </a:cubicBezTo>
                    <a:cubicBezTo>
                      <a:pt x="16356" y="10284"/>
                      <a:pt x="15077" y="9887"/>
                      <a:pt x="13833" y="9410"/>
                    </a:cubicBezTo>
                    <a:cubicBezTo>
                      <a:pt x="12594" y="8933"/>
                      <a:pt x="11386" y="8371"/>
                      <a:pt x="10218" y="7734"/>
                    </a:cubicBezTo>
                    <a:cubicBezTo>
                      <a:pt x="9032" y="7087"/>
                      <a:pt x="7895" y="6356"/>
                      <a:pt x="6799" y="5567"/>
                    </a:cubicBezTo>
                    <a:cubicBezTo>
                      <a:pt x="5693" y="4774"/>
                      <a:pt x="4628" y="3922"/>
                      <a:pt x="3585" y="3044"/>
                    </a:cubicBezTo>
                    <a:cubicBezTo>
                      <a:pt x="2541" y="2166"/>
                      <a:pt x="1525" y="1257"/>
                      <a:pt x="509" y="347"/>
                    </a:cubicBezTo>
                    <a:cubicBezTo>
                      <a:pt x="384" y="240"/>
                      <a:pt x="259" y="129"/>
                      <a:pt x="134" y="17"/>
                    </a:cubicBezTo>
                    <a:cubicBezTo>
                      <a:pt x="122" y="6"/>
                      <a:pt x="108" y="1"/>
                      <a:pt x="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08" name="Google Shape;5908;p58"/>
            <p:cNvSpPr/>
            <p:nvPr/>
          </p:nvSpPr>
          <p:spPr>
            <a:xfrm>
              <a:off x="2347792" y="2031415"/>
              <a:ext cx="260754" cy="524254"/>
            </a:xfrm>
            <a:custGeom>
              <a:avLst/>
              <a:gdLst/>
              <a:ahLst/>
              <a:cxnLst/>
              <a:rect l="l" t="t" r="r" b="b"/>
              <a:pathLst>
                <a:path w="4017" h="8076" extrusionOk="0">
                  <a:moveTo>
                    <a:pt x="2287" y="1"/>
                  </a:moveTo>
                  <a:cubicBezTo>
                    <a:pt x="1489" y="1467"/>
                    <a:pt x="682" y="2952"/>
                    <a:pt x="267" y="4552"/>
                  </a:cubicBezTo>
                  <a:cubicBezTo>
                    <a:pt x="1" y="5580"/>
                    <a:pt x="8" y="8075"/>
                    <a:pt x="1689" y="8075"/>
                  </a:cubicBezTo>
                  <a:cubicBezTo>
                    <a:pt x="1750" y="8075"/>
                    <a:pt x="1815" y="8072"/>
                    <a:pt x="1881" y="8065"/>
                  </a:cubicBezTo>
                  <a:cubicBezTo>
                    <a:pt x="3517" y="7896"/>
                    <a:pt x="4016" y="4945"/>
                    <a:pt x="3896" y="3785"/>
                  </a:cubicBezTo>
                  <a:cubicBezTo>
                    <a:pt x="3753" y="2421"/>
                    <a:pt x="3013" y="1187"/>
                    <a:pt x="2287" y="1"/>
                  </a:cubicBezTo>
                  <a:close/>
                </a:path>
              </a:pathLst>
            </a:custGeom>
            <a:solidFill>
              <a:srgbClr val="D39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58"/>
            <p:cNvSpPr/>
            <p:nvPr/>
          </p:nvSpPr>
          <p:spPr>
            <a:xfrm>
              <a:off x="2532081" y="2626087"/>
              <a:ext cx="257054" cy="283224"/>
            </a:xfrm>
            <a:custGeom>
              <a:avLst/>
              <a:gdLst/>
              <a:ahLst/>
              <a:cxnLst/>
              <a:rect l="l" t="t" r="r" b="b"/>
              <a:pathLst>
                <a:path w="3960" h="4363" extrusionOk="0">
                  <a:moveTo>
                    <a:pt x="3959" y="1"/>
                  </a:moveTo>
                  <a:lnTo>
                    <a:pt x="3959" y="1"/>
                  </a:lnTo>
                  <a:cubicBezTo>
                    <a:pt x="3130" y="166"/>
                    <a:pt x="2114" y="879"/>
                    <a:pt x="1503" y="1418"/>
                  </a:cubicBezTo>
                  <a:cubicBezTo>
                    <a:pt x="1088" y="1788"/>
                    <a:pt x="741" y="2243"/>
                    <a:pt x="522" y="2747"/>
                  </a:cubicBezTo>
                  <a:cubicBezTo>
                    <a:pt x="243" y="3391"/>
                    <a:pt x="1" y="4363"/>
                    <a:pt x="683" y="4363"/>
                  </a:cubicBezTo>
                  <a:cubicBezTo>
                    <a:pt x="817" y="4363"/>
                    <a:pt x="987" y="4325"/>
                    <a:pt x="1200" y="4240"/>
                  </a:cubicBezTo>
                  <a:cubicBezTo>
                    <a:pt x="2002" y="3924"/>
                    <a:pt x="2693" y="3357"/>
                    <a:pt x="3157" y="2662"/>
                  </a:cubicBezTo>
                  <a:cubicBezTo>
                    <a:pt x="3353" y="2363"/>
                    <a:pt x="3509" y="2042"/>
                    <a:pt x="3611" y="1704"/>
                  </a:cubicBezTo>
                  <a:cubicBezTo>
                    <a:pt x="3785" y="1146"/>
                    <a:pt x="3821" y="562"/>
                    <a:pt x="3959" y="1"/>
                  </a:cubicBezTo>
                  <a:close/>
                </a:path>
              </a:pathLst>
            </a:custGeom>
            <a:solidFill>
              <a:srgbClr val="D39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58"/>
            <p:cNvSpPr/>
            <p:nvPr/>
          </p:nvSpPr>
          <p:spPr>
            <a:xfrm>
              <a:off x="2327474" y="3476258"/>
              <a:ext cx="47256" cy="1233"/>
            </a:xfrm>
            <a:custGeom>
              <a:avLst/>
              <a:gdLst/>
              <a:ahLst/>
              <a:cxnLst/>
              <a:rect l="l" t="t" r="r" b="b"/>
              <a:pathLst>
                <a:path w="728" h="19" extrusionOk="0">
                  <a:moveTo>
                    <a:pt x="1" y="1"/>
                  </a:moveTo>
                  <a:lnTo>
                    <a:pt x="1" y="19"/>
                  </a:lnTo>
                  <a:cubicBezTo>
                    <a:pt x="246" y="14"/>
                    <a:pt x="487" y="10"/>
                    <a:pt x="7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58"/>
            <p:cNvSpPr/>
            <p:nvPr/>
          </p:nvSpPr>
          <p:spPr>
            <a:xfrm>
              <a:off x="2257757" y="2251341"/>
              <a:ext cx="360589" cy="1225011"/>
            </a:xfrm>
            <a:custGeom>
              <a:avLst/>
              <a:gdLst/>
              <a:ahLst/>
              <a:cxnLst/>
              <a:rect l="l" t="t" r="r" b="b"/>
              <a:pathLst>
                <a:path w="5555" h="18871" extrusionOk="0">
                  <a:moveTo>
                    <a:pt x="4035" y="1"/>
                  </a:moveTo>
                  <a:cubicBezTo>
                    <a:pt x="3892" y="5"/>
                    <a:pt x="3750" y="14"/>
                    <a:pt x="3607" y="19"/>
                  </a:cubicBezTo>
                  <a:cubicBezTo>
                    <a:pt x="2805" y="4387"/>
                    <a:pt x="2617" y="8841"/>
                    <a:pt x="2435" y="13276"/>
                  </a:cubicBezTo>
                  <a:cubicBezTo>
                    <a:pt x="1908" y="11943"/>
                    <a:pt x="1307" y="10637"/>
                    <a:pt x="629" y="9367"/>
                  </a:cubicBezTo>
                  <a:cubicBezTo>
                    <a:pt x="616" y="9384"/>
                    <a:pt x="598" y="9402"/>
                    <a:pt x="585" y="9416"/>
                  </a:cubicBezTo>
                  <a:cubicBezTo>
                    <a:pt x="402" y="9661"/>
                    <a:pt x="206" y="9893"/>
                    <a:pt x="1" y="10120"/>
                  </a:cubicBezTo>
                  <a:cubicBezTo>
                    <a:pt x="335" y="13053"/>
                    <a:pt x="1289" y="15969"/>
                    <a:pt x="1075" y="18871"/>
                  </a:cubicBezTo>
                  <a:lnTo>
                    <a:pt x="1801" y="18871"/>
                  </a:lnTo>
                  <a:cubicBezTo>
                    <a:pt x="2516" y="18851"/>
                    <a:pt x="3230" y="18822"/>
                    <a:pt x="3942" y="18822"/>
                  </a:cubicBezTo>
                  <a:cubicBezTo>
                    <a:pt x="4199" y="18822"/>
                    <a:pt x="4456" y="18826"/>
                    <a:pt x="4712" y="18835"/>
                  </a:cubicBezTo>
                  <a:cubicBezTo>
                    <a:pt x="4730" y="18363"/>
                    <a:pt x="4400" y="17556"/>
                    <a:pt x="4387" y="17092"/>
                  </a:cubicBezTo>
                  <a:cubicBezTo>
                    <a:pt x="4360" y="16218"/>
                    <a:pt x="4351" y="15345"/>
                    <a:pt x="4334" y="14471"/>
                  </a:cubicBezTo>
                  <a:cubicBezTo>
                    <a:pt x="4307" y="13249"/>
                    <a:pt x="4280" y="12024"/>
                    <a:pt x="4258" y="10802"/>
                  </a:cubicBezTo>
                  <a:cubicBezTo>
                    <a:pt x="4512" y="10517"/>
                    <a:pt x="4766" y="10227"/>
                    <a:pt x="5007" y="9933"/>
                  </a:cubicBezTo>
                  <a:cubicBezTo>
                    <a:pt x="5189" y="9723"/>
                    <a:pt x="5372" y="9514"/>
                    <a:pt x="5555" y="9300"/>
                  </a:cubicBezTo>
                  <a:cubicBezTo>
                    <a:pt x="5537" y="9099"/>
                    <a:pt x="5524" y="8894"/>
                    <a:pt x="5502" y="8694"/>
                  </a:cubicBezTo>
                  <a:cubicBezTo>
                    <a:pt x="5502" y="8685"/>
                    <a:pt x="5497" y="8671"/>
                    <a:pt x="5497" y="8662"/>
                  </a:cubicBezTo>
                  <a:cubicBezTo>
                    <a:pt x="5475" y="8685"/>
                    <a:pt x="5448" y="8702"/>
                    <a:pt x="5426" y="8725"/>
                  </a:cubicBezTo>
                  <a:cubicBezTo>
                    <a:pt x="5421" y="8716"/>
                    <a:pt x="5412" y="8711"/>
                    <a:pt x="5408" y="8707"/>
                  </a:cubicBezTo>
                  <a:lnTo>
                    <a:pt x="5488" y="8613"/>
                  </a:lnTo>
                  <a:cubicBezTo>
                    <a:pt x="5475" y="8551"/>
                    <a:pt x="5461" y="8488"/>
                    <a:pt x="5448" y="8426"/>
                  </a:cubicBezTo>
                  <a:cubicBezTo>
                    <a:pt x="5225" y="8667"/>
                    <a:pt x="5007" y="8912"/>
                    <a:pt x="4797" y="9162"/>
                  </a:cubicBezTo>
                  <a:cubicBezTo>
                    <a:pt x="4597" y="9344"/>
                    <a:pt x="4414" y="9541"/>
                    <a:pt x="4235" y="9741"/>
                  </a:cubicBezTo>
                  <a:cubicBezTo>
                    <a:pt x="4195" y="7851"/>
                    <a:pt x="4155" y="5961"/>
                    <a:pt x="4115" y="4075"/>
                  </a:cubicBezTo>
                  <a:cubicBezTo>
                    <a:pt x="4088" y="2716"/>
                    <a:pt x="4062" y="1360"/>
                    <a:pt x="4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58"/>
            <p:cNvSpPr/>
            <p:nvPr/>
          </p:nvSpPr>
          <p:spPr>
            <a:xfrm>
              <a:off x="1803429" y="2710150"/>
              <a:ext cx="626276" cy="603060"/>
            </a:xfrm>
            <a:custGeom>
              <a:avLst/>
              <a:gdLst/>
              <a:ahLst/>
              <a:cxnLst/>
              <a:rect l="l" t="t" r="r" b="b"/>
              <a:pathLst>
                <a:path w="9648" h="9290" extrusionOk="0">
                  <a:moveTo>
                    <a:pt x="3633" y="1"/>
                  </a:moveTo>
                  <a:cubicBezTo>
                    <a:pt x="3450" y="1"/>
                    <a:pt x="3258" y="38"/>
                    <a:pt x="3059" y="119"/>
                  </a:cubicBezTo>
                  <a:cubicBezTo>
                    <a:pt x="2586" y="310"/>
                    <a:pt x="2305" y="725"/>
                    <a:pt x="2221" y="1220"/>
                  </a:cubicBezTo>
                  <a:cubicBezTo>
                    <a:pt x="2203" y="1322"/>
                    <a:pt x="2185" y="1429"/>
                    <a:pt x="2167" y="1536"/>
                  </a:cubicBezTo>
                  <a:cubicBezTo>
                    <a:pt x="1987" y="1469"/>
                    <a:pt x="1796" y="1435"/>
                    <a:pt x="1605" y="1435"/>
                  </a:cubicBezTo>
                  <a:cubicBezTo>
                    <a:pt x="1200" y="1435"/>
                    <a:pt x="795" y="1591"/>
                    <a:pt x="504" y="1924"/>
                  </a:cubicBezTo>
                  <a:cubicBezTo>
                    <a:pt x="1" y="2504"/>
                    <a:pt x="371" y="3453"/>
                    <a:pt x="857" y="4033"/>
                  </a:cubicBezTo>
                  <a:cubicBezTo>
                    <a:pt x="576" y="4207"/>
                    <a:pt x="357" y="4465"/>
                    <a:pt x="246" y="4786"/>
                  </a:cubicBezTo>
                  <a:cubicBezTo>
                    <a:pt x="201" y="4835"/>
                    <a:pt x="175" y="4906"/>
                    <a:pt x="192" y="5009"/>
                  </a:cubicBezTo>
                  <a:cubicBezTo>
                    <a:pt x="179" y="5085"/>
                    <a:pt x="170" y="5156"/>
                    <a:pt x="170" y="5236"/>
                  </a:cubicBezTo>
                  <a:cubicBezTo>
                    <a:pt x="166" y="5749"/>
                    <a:pt x="513" y="6088"/>
                    <a:pt x="959" y="6262"/>
                  </a:cubicBezTo>
                  <a:cubicBezTo>
                    <a:pt x="723" y="6658"/>
                    <a:pt x="620" y="7100"/>
                    <a:pt x="817" y="7505"/>
                  </a:cubicBezTo>
                  <a:cubicBezTo>
                    <a:pt x="843" y="7737"/>
                    <a:pt x="990" y="7929"/>
                    <a:pt x="1267" y="8014"/>
                  </a:cubicBezTo>
                  <a:cubicBezTo>
                    <a:pt x="1483" y="8161"/>
                    <a:pt x="1709" y="8222"/>
                    <a:pt x="1937" y="8222"/>
                  </a:cubicBezTo>
                  <a:cubicBezTo>
                    <a:pt x="2371" y="8222"/>
                    <a:pt x="2812" y="7999"/>
                    <a:pt x="3201" y="7724"/>
                  </a:cubicBezTo>
                  <a:cubicBezTo>
                    <a:pt x="3450" y="8478"/>
                    <a:pt x="3887" y="9290"/>
                    <a:pt x="4728" y="9290"/>
                  </a:cubicBezTo>
                  <a:cubicBezTo>
                    <a:pt x="4792" y="9290"/>
                    <a:pt x="4858" y="9285"/>
                    <a:pt x="4927" y="9275"/>
                  </a:cubicBezTo>
                  <a:cubicBezTo>
                    <a:pt x="5577" y="9182"/>
                    <a:pt x="5947" y="8758"/>
                    <a:pt x="6161" y="8232"/>
                  </a:cubicBezTo>
                  <a:cubicBezTo>
                    <a:pt x="6457" y="8334"/>
                    <a:pt x="6769" y="8394"/>
                    <a:pt x="7076" y="8394"/>
                  </a:cubicBezTo>
                  <a:cubicBezTo>
                    <a:pt x="7518" y="8394"/>
                    <a:pt x="7947" y="8269"/>
                    <a:pt x="8292" y="7969"/>
                  </a:cubicBezTo>
                  <a:cubicBezTo>
                    <a:pt x="8997" y="7358"/>
                    <a:pt x="8578" y="6355"/>
                    <a:pt x="8038" y="5615"/>
                  </a:cubicBezTo>
                  <a:cubicBezTo>
                    <a:pt x="8850" y="5254"/>
                    <a:pt x="9647" y="4617"/>
                    <a:pt x="9540" y="3730"/>
                  </a:cubicBezTo>
                  <a:cubicBezTo>
                    <a:pt x="9438" y="2834"/>
                    <a:pt x="8743" y="2517"/>
                    <a:pt x="7985" y="2468"/>
                  </a:cubicBezTo>
                  <a:cubicBezTo>
                    <a:pt x="8217" y="1608"/>
                    <a:pt x="8038" y="547"/>
                    <a:pt x="7071" y="337"/>
                  </a:cubicBezTo>
                  <a:cubicBezTo>
                    <a:pt x="6971" y="315"/>
                    <a:pt x="6873" y="305"/>
                    <a:pt x="6777" y="305"/>
                  </a:cubicBezTo>
                  <a:cubicBezTo>
                    <a:pt x="6192" y="305"/>
                    <a:pt x="5685" y="690"/>
                    <a:pt x="5306" y="1180"/>
                  </a:cubicBezTo>
                  <a:cubicBezTo>
                    <a:pt x="4926" y="552"/>
                    <a:pt x="4344" y="1"/>
                    <a:pt x="3633" y="1"/>
                  </a:cubicBezTo>
                  <a:close/>
                </a:path>
              </a:pathLst>
            </a:custGeom>
            <a:solidFill>
              <a:srgbClr val="DB7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58"/>
            <p:cNvSpPr/>
            <p:nvPr/>
          </p:nvSpPr>
          <p:spPr>
            <a:xfrm>
              <a:off x="1994144" y="2902618"/>
              <a:ext cx="225181" cy="191694"/>
            </a:xfrm>
            <a:custGeom>
              <a:avLst/>
              <a:gdLst/>
              <a:ahLst/>
              <a:cxnLst/>
              <a:rect l="l" t="t" r="r" b="b"/>
              <a:pathLst>
                <a:path w="3469" h="2953" extrusionOk="0">
                  <a:moveTo>
                    <a:pt x="1997" y="0"/>
                  </a:moveTo>
                  <a:cubicBezTo>
                    <a:pt x="1626" y="0"/>
                    <a:pt x="1251" y="65"/>
                    <a:pt x="932" y="256"/>
                  </a:cubicBezTo>
                  <a:cubicBezTo>
                    <a:pt x="0" y="809"/>
                    <a:pt x="27" y="2026"/>
                    <a:pt x="834" y="2655"/>
                  </a:cubicBezTo>
                  <a:cubicBezTo>
                    <a:pt x="1096" y="2860"/>
                    <a:pt x="1400" y="2953"/>
                    <a:pt x="1706" y="2953"/>
                  </a:cubicBezTo>
                  <a:cubicBezTo>
                    <a:pt x="2279" y="2953"/>
                    <a:pt x="2858" y="2626"/>
                    <a:pt x="3183" y="2098"/>
                  </a:cubicBezTo>
                  <a:cubicBezTo>
                    <a:pt x="3330" y="1852"/>
                    <a:pt x="3393" y="1563"/>
                    <a:pt x="3429" y="1282"/>
                  </a:cubicBezTo>
                  <a:cubicBezTo>
                    <a:pt x="3455" y="1059"/>
                    <a:pt x="3469" y="831"/>
                    <a:pt x="3384" y="626"/>
                  </a:cubicBezTo>
                  <a:cubicBezTo>
                    <a:pt x="3206" y="194"/>
                    <a:pt x="2675" y="34"/>
                    <a:pt x="2207" y="7"/>
                  </a:cubicBezTo>
                  <a:cubicBezTo>
                    <a:pt x="2137" y="3"/>
                    <a:pt x="2067" y="0"/>
                    <a:pt x="1997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58"/>
            <p:cNvSpPr/>
            <p:nvPr/>
          </p:nvSpPr>
          <p:spPr>
            <a:xfrm>
              <a:off x="2712929" y="1880686"/>
              <a:ext cx="155790" cy="320745"/>
            </a:xfrm>
            <a:custGeom>
              <a:avLst/>
              <a:gdLst/>
              <a:ahLst/>
              <a:cxnLst/>
              <a:rect l="l" t="t" r="r" b="b"/>
              <a:pathLst>
                <a:path w="2400" h="4941" extrusionOk="0">
                  <a:moveTo>
                    <a:pt x="1805" y="0"/>
                  </a:moveTo>
                  <a:cubicBezTo>
                    <a:pt x="1720" y="0"/>
                    <a:pt x="1332" y="883"/>
                    <a:pt x="1311" y="932"/>
                  </a:cubicBezTo>
                  <a:cubicBezTo>
                    <a:pt x="1066" y="1627"/>
                    <a:pt x="656" y="2296"/>
                    <a:pt x="344" y="2960"/>
                  </a:cubicBezTo>
                  <a:cubicBezTo>
                    <a:pt x="282" y="3085"/>
                    <a:pt x="224" y="3214"/>
                    <a:pt x="170" y="3339"/>
                  </a:cubicBezTo>
                  <a:cubicBezTo>
                    <a:pt x="90" y="3549"/>
                    <a:pt x="27" y="3758"/>
                    <a:pt x="14" y="3981"/>
                  </a:cubicBezTo>
                  <a:cubicBezTo>
                    <a:pt x="1" y="4338"/>
                    <a:pt x="161" y="4730"/>
                    <a:pt x="491" y="4877"/>
                  </a:cubicBezTo>
                  <a:cubicBezTo>
                    <a:pt x="601" y="4924"/>
                    <a:pt x="717" y="4941"/>
                    <a:pt x="836" y="4941"/>
                  </a:cubicBezTo>
                  <a:cubicBezTo>
                    <a:pt x="987" y="4941"/>
                    <a:pt x="1142" y="4914"/>
                    <a:pt x="1289" y="4886"/>
                  </a:cubicBezTo>
                  <a:cubicBezTo>
                    <a:pt x="1499" y="4846"/>
                    <a:pt x="1717" y="4801"/>
                    <a:pt x="1877" y="4668"/>
                  </a:cubicBezTo>
                  <a:cubicBezTo>
                    <a:pt x="2002" y="4561"/>
                    <a:pt x="2078" y="4409"/>
                    <a:pt x="2136" y="4257"/>
                  </a:cubicBezTo>
                  <a:cubicBezTo>
                    <a:pt x="2399" y="3584"/>
                    <a:pt x="2363" y="2831"/>
                    <a:pt x="2239" y="2122"/>
                  </a:cubicBezTo>
                  <a:cubicBezTo>
                    <a:pt x="2114" y="1418"/>
                    <a:pt x="1931" y="727"/>
                    <a:pt x="1820" y="23"/>
                  </a:cubicBezTo>
                  <a:cubicBezTo>
                    <a:pt x="1817" y="7"/>
                    <a:pt x="1812" y="0"/>
                    <a:pt x="1805" y="0"/>
                  </a:cubicBezTo>
                  <a:close/>
                </a:path>
              </a:pathLst>
            </a:custGeom>
            <a:solidFill>
              <a:srgbClr val="2C7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58"/>
            <p:cNvSpPr/>
            <p:nvPr/>
          </p:nvSpPr>
          <p:spPr>
            <a:xfrm>
              <a:off x="1973047" y="2161956"/>
              <a:ext cx="2337" cy="3505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36" y="0"/>
                  </a:moveTo>
                  <a:lnTo>
                    <a:pt x="36" y="0"/>
                  </a:lnTo>
                  <a:cubicBezTo>
                    <a:pt x="13" y="31"/>
                    <a:pt x="0" y="54"/>
                    <a:pt x="9" y="54"/>
                  </a:cubicBezTo>
                  <a:cubicBezTo>
                    <a:pt x="13" y="54"/>
                    <a:pt x="18" y="49"/>
                    <a:pt x="31" y="4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58"/>
            <p:cNvSpPr/>
            <p:nvPr/>
          </p:nvSpPr>
          <p:spPr>
            <a:xfrm>
              <a:off x="2283528" y="1683024"/>
              <a:ext cx="5518" cy="18890"/>
            </a:xfrm>
            <a:custGeom>
              <a:avLst/>
              <a:gdLst/>
              <a:ahLst/>
              <a:cxnLst/>
              <a:rect l="l" t="t" r="r" b="b"/>
              <a:pathLst>
                <a:path w="85" h="291" extrusionOk="0">
                  <a:moveTo>
                    <a:pt x="85" y="1"/>
                  </a:moveTo>
                  <a:lnTo>
                    <a:pt x="85" y="1"/>
                  </a:lnTo>
                  <a:cubicBezTo>
                    <a:pt x="58" y="94"/>
                    <a:pt x="31" y="192"/>
                    <a:pt x="0" y="290"/>
                  </a:cubicBezTo>
                  <a:cubicBezTo>
                    <a:pt x="27" y="228"/>
                    <a:pt x="54" y="134"/>
                    <a:pt x="85" y="1"/>
                  </a:cubicBez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58"/>
            <p:cNvSpPr/>
            <p:nvPr/>
          </p:nvSpPr>
          <p:spPr>
            <a:xfrm>
              <a:off x="2217511" y="1175726"/>
              <a:ext cx="974" cy="1558"/>
            </a:xfrm>
            <a:custGeom>
              <a:avLst/>
              <a:gdLst/>
              <a:ahLst/>
              <a:cxnLst/>
              <a:rect l="l" t="t" r="r" b="b"/>
              <a:pathLst>
                <a:path w="15" h="24" extrusionOk="0">
                  <a:moveTo>
                    <a:pt x="1" y="1"/>
                  </a:moveTo>
                  <a:lnTo>
                    <a:pt x="10" y="23"/>
                  </a:lnTo>
                  <a:lnTo>
                    <a:pt x="14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58"/>
            <p:cNvSpPr/>
            <p:nvPr/>
          </p:nvSpPr>
          <p:spPr>
            <a:xfrm>
              <a:off x="2212058" y="1177219"/>
              <a:ext cx="23498" cy="29536"/>
            </a:xfrm>
            <a:custGeom>
              <a:avLst/>
              <a:gdLst/>
              <a:ahLst/>
              <a:cxnLst/>
              <a:rect l="l" t="t" r="r" b="b"/>
              <a:pathLst>
                <a:path w="362" h="455" extrusionOk="0">
                  <a:moveTo>
                    <a:pt x="94" y="0"/>
                  </a:moveTo>
                  <a:lnTo>
                    <a:pt x="0" y="236"/>
                  </a:lnTo>
                  <a:cubicBezTo>
                    <a:pt x="125" y="303"/>
                    <a:pt x="241" y="379"/>
                    <a:pt x="361" y="455"/>
                  </a:cubicBezTo>
                  <a:cubicBezTo>
                    <a:pt x="277" y="370"/>
                    <a:pt x="228" y="294"/>
                    <a:pt x="187" y="219"/>
                  </a:cubicBezTo>
                  <a:cubicBezTo>
                    <a:pt x="147" y="147"/>
                    <a:pt x="125" y="80"/>
                    <a:pt x="94" y="0"/>
                  </a:cubicBez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58"/>
            <p:cNvSpPr/>
            <p:nvPr/>
          </p:nvSpPr>
          <p:spPr>
            <a:xfrm>
              <a:off x="2284372" y="1681271"/>
              <a:ext cx="2986" cy="4739"/>
            </a:xfrm>
            <a:custGeom>
              <a:avLst/>
              <a:gdLst/>
              <a:ahLst/>
              <a:cxnLst/>
              <a:rect l="l" t="t" r="r" b="b"/>
              <a:pathLst>
                <a:path w="46" h="73" extrusionOk="0">
                  <a:moveTo>
                    <a:pt x="45" y="1"/>
                  </a:moveTo>
                  <a:lnTo>
                    <a:pt x="45" y="1"/>
                  </a:lnTo>
                  <a:cubicBezTo>
                    <a:pt x="27" y="28"/>
                    <a:pt x="14" y="36"/>
                    <a:pt x="1" y="41"/>
                  </a:cubicBezTo>
                  <a:cubicBezTo>
                    <a:pt x="1" y="59"/>
                    <a:pt x="5" y="72"/>
                    <a:pt x="10" y="72"/>
                  </a:cubicBezTo>
                  <a:cubicBezTo>
                    <a:pt x="18" y="72"/>
                    <a:pt x="32" y="50"/>
                    <a:pt x="45" y="1"/>
                  </a:cubicBez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58"/>
            <p:cNvSpPr/>
            <p:nvPr/>
          </p:nvSpPr>
          <p:spPr>
            <a:xfrm>
              <a:off x="2061589" y="966509"/>
              <a:ext cx="30704" cy="26420"/>
            </a:xfrm>
            <a:custGeom>
              <a:avLst/>
              <a:gdLst/>
              <a:ahLst/>
              <a:cxnLst/>
              <a:rect l="l" t="t" r="r" b="b"/>
              <a:pathLst>
                <a:path w="473" h="407" extrusionOk="0">
                  <a:moveTo>
                    <a:pt x="18" y="1"/>
                  </a:moveTo>
                  <a:cubicBezTo>
                    <a:pt x="0" y="1"/>
                    <a:pt x="49" y="54"/>
                    <a:pt x="103" y="108"/>
                  </a:cubicBezTo>
                  <a:cubicBezTo>
                    <a:pt x="152" y="157"/>
                    <a:pt x="201" y="215"/>
                    <a:pt x="183" y="215"/>
                  </a:cubicBezTo>
                  <a:cubicBezTo>
                    <a:pt x="178" y="215"/>
                    <a:pt x="174" y="210"/>
                    <a:pt x="165" y="206"/>
                  </a:cubicBezTo>
                  <a:lnTo>
                    <a:pt x="165" y="206"/>
                  </a:lnTo>
                  <a:cubicBezTo>
                    <a:pt x="321" y="317"/>
                    <a:pt x="410" y="407"/>
                    <a:pt x="450" y="407"/>
                  </a:cubicBezTo>
                  <a:cubicBezTo>
                    <a:pt x="468" y="407"/>
                    <a:pt x="473" y="380"/>
                    <a:pt x="464" y="326"/>
                  </a:cubicBezTo>
                  <a:cubicBezTo>
                    <a:pt x="317" y="166"/>
                    <a:pt x="277" y="152"/>
                    <a:pt x="245" y="152"/>
                  </a:cubicBezTo>
                  <a:lnTo>
                    <a:pt x="227" y="152"/>
                  </a:lnTo>
                  <a:cubicBezTo>
                    <a:pt x="201" y="152"/>
                    <a:pt x="170" y="139"/>
                    <a:pt x="36" y="5"/>
                  </a:cubicBezTo>
                  <a:cubicBezTo>
                    <a:pt x="27" y="1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58"/>
            <p:cNvSpPr/>
            <p:nvPr/>
          </p:nvSpPr>
          <p:spPr>
            <a:xfrm>
              <a:off x="2064445" y="974948"/>
              <a:ext cx="7919" cy="4934"/>
            </a:xfrm>
            <a:custGeom>
              <a:avLst/>
              <a:gdLst/>
              <a:ahLst/>
              <a:cxnLst/>
              <a:rect l="l" t="t" r="r" b="b"/>
              <a:pathLst>
                <a:path w="122" h="76" extrusionOk="0">
                  <a:moveTo>
                    <a:pt x="1" y="0"/>
                  </a:moveTo>
                  <a:cubicBezTo>
                    <a:pt x="68" y="45"/>
                    <a:pt x="99" y="67"/>
                    <a:pt x="121" y="76"/>
                  </a:cubicBezTo>
                  <a:cubicBezTo>
                    <a:pt x="85" y="49"/>
                    <a:pt x="45" y="22"/>
                    <a:pt x="1" y="0"/>
                  </a:cubicBez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58"/>
            <p:cNvSpPr/>
            <p:nvPr/>
          </p:nvSpPr>
          <p:spPr>
            <a:xfrm>
              <a:off x="2096837" y="2070817"/>
              <a:ext cx="13697" cy="9607"/>
            </a:xfrm>
            <a:custGeom>
              <a:avLst/>
              <a:gdLst/>
              <a:ahLst/>
              <a:cxnLst/>
              <a:rect l="l" t="t" r="r" b="b"/>
              <a:pathLst>
                <a:path w="211" h="148" extrusionOk="0">
                  <a:moveTo>
                    <a:pt x="210" y="0"/>
                  </a:moveTo>
                  <a:cubicBezTo>
                    <a:pt x="161" y="9"/>
                    <a:pt x="108" y="58"/>
                    <a:pt x="1" y="147"/>
                  </a:cubicBezTo>
                  <a:lnTo>
                    <a:pt x="210" y="31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58"/>
            <p:cNvSpPr/>
            <p:nvPr/>
          </p:nvSpPr>
          <p:spPr>
            <a:xfrm>
              <a:off x="1855230" y="4135844"/>
              <a:ext cx="996667" cy="354241"/>
            </a:xfrm>
            <a:custGeom>
              <a:avLst/>
              <a:gdLst/>
              <a:ahLst/>
              <a:cxnLst/>
              <a:rect l="l" t="t" r="r" b="b"/>
              <a:pathLst>
                <a:path w="15354" h="5457" extrusionOk="0">
                  <a:moveTo>
                    <a:pt x="8984" y="0"/>
                  </a:moveTo>
                  <a:cubicBezTo>
                    <a:pt x="8878" y="0"/>
                    <a:pt x="8771" y="10"/>
                    <a:pt x="8662" y="30"/>
                  </a:cubicBezTo>
                  <a:cubicBezTo>
                    <a:pt x="8075" y="141"/>
                    <a:pt x="7476" y="159"/>
                    <a:pt x="6876" y="159"/>
                  </a:cubicBezTo>
                  <a:cubicBezTo>
                    <a:pt x="6581" y="159"/>
                    <a:pt x="6286" y="155"/>
                    <a:pt x="5991" y="155"/>
                  </a:cubicBezTo>
                  <a:cubicBezTo>
                    <a:pt x="5461" y="155"/>
                    <a:pt x="4932" y="169"/>
                    <a:pt x="4409" y="249"/>
                  </a:cubicBezTo>
                  <a:cubicBezTo>
                    <a:pt x="3340" y="414"/>
                    <a:pt x="2314" y="855"/>
                    <a:pt x="1463" y="1519"/>
                  </a:cubicBezTo>
                  <a:cubicBezTo>
                    <a:pt x="848" y="2005"/>
                    <a:pt x="299" y="2643"/>
                    <a:pt x="152" y="3414"/>
                  </a:cubicBezTo>
                  <a:cubicBezTo>
                    <a:pt x="1" y="4181"/>
                    <a:pt x="362" y="5086"/>
                    <a:pt x="1102" y="5353"/>
                  </a:cubicBezTo>
                  <a:cubicBezTo>
                    <a:pt x="1325" y="5436"/>
                    <a:pt x="1561" y="5456"/>
                    <a:pt x="1800" y="5456"/>
                  </a:cubicBezTo>
                  <a:cubicBezTo>
                    <a:pt x="1920" y="5456"/>
                    <a:pt x="2039" y="5451"/>
                    <a:pt x="2158" y="5447"/>
                  </a:cubicBezTo>
                  <a:cubicBezTo>
                    <a:pt x="4423" y="5335"/>
                    <a:pt x="6683" y="5228"/>
                    <a:pt x="8943" y="5117"/>
                  </a:cubicBezTo>
                  <a:cubicBezTo>
                    <a:pt x="9232" y="5103"/>
                    <a:pt x="9499" y="5099"/>
                    <a:pt x="9749" y="5099"/>
                  </a:cubicBezTo>
                  <a:cubicBezTo>
                    <a:pt x="10203" y="5099"/>
                    <a:pt x="10602" y="5113"/>
                    <a:pt x="10980" y="5113"/>
                  </a:cubicBezTo>
                  <a:cubicBezTo>
                    <a:pt x="11873" y="5113"/>
                    <a:pt x="12650" y="5031"/>
                    <a:pt x="13762" y="4479"/>
                  </a:cubicBezTo>
                  <a:cubicBezTo>
                    <a:pt x="14542" y="4096"/>
                    <a:pt x="15353" y="3405"/>
                    <a:pt x="15229" y="2545"/>
                  </a:cubicBezTo>
                  <a:cubicBezTo>
                    <a:pt x="15148" y="1974"/>
                    <a:pt x="14645" y="1537"/>
                    <a:pt x="14096" y="1350"/>
                  </a:cubicBezTo>
                  <a:cubicBezTo>
                    <a:pt x="13553" y="1163"/>
                    <a:pt x="12960" y="1176"/>
                    <a:pt x="12380" y="1172"/>
                  </a:cubicBezTo>
                  <a:cubicBezTo>
                    <a:pt x="11149" y="1168"/>
                    <a:pt x="10158" y="0"/>
                    <a:pt x="8984" y="0"/>
                  </a:cubicBezTo>
                  <a:close/>
                </a:path>
              </a:pathLst>
            </a:custGeom>
            <a:solidFill>
              <a:srgbClr val="E7C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58"/>
            <p:cNvSpPr/>
            <p:nvPr/>
          </p:nvSpPr>
          <p:spPr>
            <a:xfrm>
              <a:off x="1855230" y="4135844"/>
              <a:ext cx="996667" cy="354241"/>
            </a:xfrm>
            <a:custGeom>
              <a:avLst/>
              <a:gdLst/>
              <a:ahLst/>
              <a:cxnLst/>
              <a:rect l="l" t="t" r="r" b="b"/>
              <a:pathLst>
                <a:path w="15354" h="5457" extrusionOk="0">
                  <a:moveTo>
                    <a:pt x="8984" y="0"/>
                  </a:moveTo>
                  <a:cubicBezTo>
                    <a:pt x="8878" y="0"/>
                    <a:pt x="8771" y="10"/>
                    <a:pt x="8662" y="30"/>
                  </a:cubicBezTo>
                  <a:cubicBezTo>
                    <a:pt x="8075" y="141"/>
                    <a:pt x="7476" y="159"/>
                    <a:pt x="6876" y="159"/>
                  </a:cubicBezTo>
                  <a:cubicBezTo>
                    <a:pt x="6581" y="159"/>
                    <a:pt x="6286" y="155"/>
                    <a:pt x="5991" y="155"/>
                  </a:cubicBezTo>
                  <a:cubicBezTo>
                    <a:pt x="5461" y="155"/>
                    <a:pt x="4932" y="169"/>
                    <a:pt x="4409" y="249"/>
                  </a:cubicBezTo>
                  <a:cubicBezTo>
                    <a:pt x="3340" y="414"/>
                    <a:pt x="2314" y="855"/>
                    <a:pt x="1463" y="1519"/>
                  </a:cubicBezTo>
                  <a:cubicBezTo>
                    <a:pt x="848" y="2005"/>
                    <a:pt x="299" y="2643"/>
                    <a:pt x="152" y="3414"/>
                  </a:cubicBezTo>
                  <a:cubicBezTo>
                    <a:pt x="1" y="4181"/>
                    <a:pt x="362" y="5086"/>
                    <a:pt x="1102" y="5353"/>
                  </a:cubicBezTo>
                  <a:cubicBezTo>
                    <a:pt x="1325" y="5436"/>
                    <a:pt x="1561" y="5456"/>
                    <a:pt x="1800" y="5456"/>
                  </a:cubicBezTo>
                  <a:cubicBezTo>
                    <a:pt x="1920" y="5456"/>
                    <a:pt x="2039" y="5451"/>
                    <a:pt x="2158" y="5447"/>
                  </a:cubicBezTo>
                  <a:cubicBezTo>
                    <a:pt x="4423" y="5335"/>
                    <a:pt x="6683" y="5228"/>
                    <a:pt x="8943" y="5117"/>
                  </a:cubicBezTo>
                  <a:cubicBezTo>
                    <a:pt x="9232" y="5103"/>
                    <a:pt x="9499" y="5099"/>
                    <a:pt x="9749" y="5099"/>
                  </a:cubicBezTo>
                  <a:cubicBezTo>
                    <a:pt x="10203" y="5099"/>
                    <a:pt x="10602" y="5113"/>
                    <a:pt x="10980" y="5113"/>
                  </a:cubicBezTo>
                  <a:cubicBezTo>
                    <a:pt x="11873" y="5113"/>
                    <a:pt x="12650" y="5031"/>
                    <a:pt x="13762" y="4479"/>
                  </a:cubicBezTo>
                  <a:cubicBezTo>
                    <a:pt x="14542" y="4096"/>
                    <a:pt x="15353" y="3405"/>
                    <a:pt x="15229" y="2545"/>
                  </a:cubicBezTo>
                  <a:cubicBezTo>
                    <a:pt x="15148" y="1974"/>
                    <a:pt x="14645" y="1537"/>
                    <a:pt x="14096" y="1350"/>
                  </a:cubicBezTo>
                  <a:cubicBezTo>
                    <a:pt x="13553" y="1163"/>
                    <a:pt x="12960" y="1176"/>
                    <a:pt x="12380" y="1172"/>
                  </a:cubicBezTo>
                  <a:cubicBezTo>
                    <a:pt x="11149" y="1168"/>
                    <a:pt x="10158" y="0"/>
                    <a:pt x="8984" y="0"/>
                  </a:cubicBezTo>
                  <a:close/>
                </a:path>
              </a:pathLst>
            </a:custGeom>
            <a:solidFill>
              <a:srgbClr val="008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58"/>
            <p:cNvSpPr/>
            <p:nvPr/>
          </p:nvSpPr>
          <p:spPr>
            <a:xfrm>
              <a:off x="1945524" y="3457498"/>
              <a:ext cx="940517" cy="926921"/>
            </a:xfrm>
            <a:custGeom>
              <a:avLst/>
              <a:gdLst/>
              <a:ahLst/>
              <a:cxnLst/>
              <a:rect l="l" t="t" r="r" b="b"/>
              <a:pathLst>
                <a:path w="14489" h="14279" extrusionOk="0">
                  <a:moveTo>
                    <a:pt x="14488" y="0"/>
                  </a:moveTo>
                  <a:lnTo>
                    <a:pt x="14488" y="0"/>
                  </a:lnTo>
                  <a:cubicBezTo>
                    <a:pt x="12978" y="102"/>
                    <a:pt x="11463" y="135"/>
                    <a:pt x="9948" y="135"/>
                  </a:cubicBezTo>
                  <a:cubicBezTo>
                    <a:pt x="8484" y="135"/>
                    <a:pt x="7020" y="104"/>
                    <a:pt x="5559" y="76"/>
                  </a:cubicBezTo>
                  <a:cubicBezTo>
                    <a:pt x="4244" y="48"/>
                    <a:pt x="2928" y="24"/>
                    <a:pt x="1610" y="24"/>
                  </a:cubicBezTo>
                  <a:cubicBezTo>
                    <a:pt x="1209" y="24"/>
                    <a:pt x="808" y="26"/>
                    <a:pt x="406" y="31"/>
                  </a:cubicBezTo>
                  <a:cubicBezTo>
                    <a:pt x="384" y="156"/>
                    <a:pt x="366" y="290"/>
                    <a:pt x="353" y="428"/>
                  </a:cubicBezTo>
                  <a:cubicBezTo>
                    <a:pt x="1" y="4774"/>
                    <a:pt x="1066" y="9656"/>
                    <a:pt x="1423" y="14007"/>
                  </a:cubicBezTo>
                  <a:cubicBezTo>
                    <a:pt x="5078" y="14096"/>
                    <a:pt x="8738" y="14185"/>
                    <a:pt x="12398" y="14279"/>
                  </a:cubicBezTo>
                  <a:cubicBezTo>
                    <a:pt x="12705" y="9473"/>
                    <a:pt x="13410" y="4694"/>
                    <a:pt x="14488" y="0"/>
                  </a:cubicBezTo>
                  <a:close/>
                </a:path>
              </a:pathLst>
            </a:custGeom>
            <a:solidFill>
              <a:srgbClr val="C1D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58"/>
            <p:cNvSpPr/>
            <p:nvPr/>
          </p:nvSpPr>
          <p:spPr>
            <a:xfrm>
              <a:off x="1949873" y="3428222"/>
              <a:ext cx="60563" cy="100424"/>
            </a:xfrm>
            <a:custGeom>
              <a:avLst/>
              <a:gdLst/>
              <a:ahLst/>
              <a:cxnLst/>
              <a:rect l="l" t="t" r="r" b="b"/>
              <a:pathLst>
                <a:path w="933" h="1547" extrusionOk="0">
                  <a:moveTo>
                    <a:pt x="500" y="1"/>
                  </a:moveTo>
                  <a:cubicBezTo>
                    <a:pt x="402" y="1"/>
                    <a:pt x="335" y="54"/>
                    <a:pt x="277" y="130"/>
                  </a:cubicBezTo>
                  <a:cubicBezTo>
                    <a:pt x="63" y="429"/>
                    <a:pt x="0" y="839"/>
                    <a:pt x="107" y="1195"/>
                  </a:cubicBezTo>
                  <a:cubicBezTo>
                    <a:pt x="134" y="1276"/>
                    <a:pt x="201" y="1347"/>
                    <a:pt x="286" y="1369"/>
                  </a:cubicBezTo>
                  <a:cubicBezTo>
                    <a:pt x="312" y="1405"/>
                    <a:pt x="339" y="1441"/>
                    <a:pt x="366" y="1472"/>
                  </a:cubicBezTo>
                  <a:cubicBezTo>
                    <a:pt x="417" y="1523"/>
                    <a:pt x="479" y="1546"/>
                    <a:pt x="541" y="1546"/>
                  </a:cubicBezTo>
                  <a:cubicBezTo>
                    <a:pt x="650" y="1546"/>
                    <a:pt x="757" y="1473"/>
                    <a:pt x="794" y="1356"/>
                  </a:cubicBezTo>
                  <a:cubicBezTo>
                    <a:pt x="932" y="950"/>
                    <a:pt x="892" y="518"/>
                    <a:pt x="723" y="130"/>
                  </a:cubicBezTo>
                  <a:cubicBezTo>
                    <a:pt x="687" y="50"/>
                    <a:pt x="5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58"/>
            <p:cNvSpPr/>
            <p:nvPr/>
          </p:nvSpPr>
          <p:spPr>
            <a:xfrm>
              <a:off x="1974475" y="3010115"/>
              <a:ext cx="923445" cy="519450"/>
            </a:xfrm>
            <a:custGeom>
              <a:avLst/>
              <a:gdLst/>
              <a:ahLst/>
              <a:cxnLst/>
              <a:rect l="l" t="t" r="r" b="b"/>
              <a:pathLst>
                <a:path w="14226" h="8002" extrusionOk="0">
                  <a:moveTo>
                    <a:pt x="13592" y="6839"/>
                  </a:moveTo>
                  <a:lnTo>
                    <a:pt x="13597" y="6843"/>
                  </a:lnTo>
                  <a:lnTo>
                    <a:pt x="13601" y="6843"/>
                  </a:lnTo>
                  <a:lnTo>
                    <a:pt x="13619" y="6856"/>
                  </a:lnTo>
                  <a:lnTo>
                    <a:pt x="13623" y="6861"/>
                  </a:lnTo>
                  <a:lnTo>
                    <a:pt x="13632" y="6870"/>
                  </a:lnTo>
                  <a:cubicBezTo>
                    <a:pt x="13641" y="6879"/>
                    <a:pt x="13646" y="6888"/>
                    <a:pt x="13650" y="6896"/>
                  </a:cubicBezTo>
                  <a:lnTo>
                    <a:pt x="13655" y="6910"/>
                  </a:lnTo>
                  <a:cubicBezTo>
                    <a:pt x="13664" y="6932"/>
                    <a:pt x="13668" y="6963"/>
                    <a:pt x="13677" y="6986"/>
                  </a:cubicBezTo>
                  <a:lnTo>
                    <a:pt x="13677" y="6995"/>
                  </a:lnTo>
                  <a:cubicBezTo>
                    <a:pt x="13677" y="7012"/>
                    <a:pt x="13677" y="7030"/>
                    <a:pt x="13677" y="7053"/>
                  </a:cubicBezTo>
                  <a:cubicBezTo>
                    <a:pt x="13672" y="7066"/>
                    <a:pt x="13668" y="7084"/>
                    <a:pt x="13664" y="7097"/>
                  </a:cubicBezTo>
                  <a:cubicBezTo>
                    <a:pt x="13664" y="7102"/>
                    <a:pt x="13664" y="7110"/>
                    <a:pt x="13659" y="7119"/>
                  </a:cubicBezTo>
                  <a:cubicBezTo>
                    <a:pt x="13659" y="7124"/>
                    <a:pt x="13659" y="7124"/>
                    <a:pt x="13650" y="7133"/>
                  </a:cubicBezTo>
                  <a:cubicBezTo>
                    <a:pt x="13646" y="7146"/>
                    <a:pt x="13641" y="7155"/>
                    <a:pt x="13637" y="7164"/>
                  </a:cubicBezTo>
                  <a:cubicBezTo>
                    <a:pt x="13623" y="7186"/>
                    <a:pt x="13610" y="7209"/>
                    <a:pt x="13597" y="7226"/>
                  </a:cubicBezTo>
                  <a:lnTo>
                    <a:pt x="13592" y="7235"/>
                  </a:lnTo>
                  <a:cubicBezTo>
                    <a:pt x="13590" y="7237"/>
                    <a:pt x="13588" y="7240"/>
                    <a:pt x="13583" y="7244"/>
                  </a:cubicBezTo>
                  <a:lnTo>
                    <a:pt x="13583" y="7249"/>
                  </a:lnTo>
                  <a:lnTo>
                    <a:pt x="13579" y="7258"/>
                  </a:lnTo>
                  <a:lnTo>
                    <a:pt x="13579" y="7253"/>
                  </a:lnTo>
                  <a:cubicBezTo>
                    <a:pt x="13552" y="7284"/>
                    <a:pt x="13521" y="7320"/>
                    <a:pt x="13485" y="7351"/>
                  </a:cubicBezTo>
                  <a:cubicBezTo>
                    <a:pt x="13481" y="7360"/>
                    <a:pt x="13472" y="7365"/>
                    <a:pt x="13467" y="7369"/>
                  </a:cubicBezTo>
                  <a:cubicBezTo>
                    <a:pt x="13445" y="7356"/>
                    <a:pt x="13423" y="7338"/>
                    <a:pt x="13401" y="7324"/>
                  </a:cubicBezTo>
                  <a:cubicBezTo>
                    <a:pt x="13401" y="7320"/>
                    <a:pt x="13396" y="7311"/>
                    <a:pt x="13396" y="7302"/>
                  </a:cubicBezTo>
                  <a:cubicBezTo>
                    <a:pt x="13396" y="7299"/>
                    <a:pt x="13385" y="7260"/>
                    <a:pt x="13387" y="7260"/>
                  </a:cubicBezTo>
                  <a:lnTo>
                    <a:pt x="13387" y="7260"/>
                  </a:lnTo>
                  <a:cubicBezTo>
                    <a:pt x="13387" y="7260"/>
                    <a:pt x="13389" y="7263"/>
                    <a:pt x="13392" y="7271"/>
                  </a:cubicBezTo>
                  <a:cubicBezTo>
                    <a:pt x="13394" y="7279"/>
                    <a:pt x="13395" y="7283"/>
                    <a:pt x="13395" y="7283"/>
                  </a:cubicBezTo>
                  <a:cubicBezTo>
                    <a:pt x="13396" y="7283"/>
                    <a:pt x="13390" y="7260"/>
                    <a:pt x="13387" y="7253"/>
                  </a:cubicBezTo>
                  <a:cubicBezTo>
                    <a:pt x="13387" y="7240"/>
                    <a:pt x="13387" y="7231"/>
                    <a:pt x="13387" y="7222"/>
                  </a:cubicBezTo>
                  <a:cubicBezTo>
                    <a:pt x="13383" y="7195"/>
                    <a:pt x="13383" y="7173"/>
                    <a:pt x="13383" y="7146"/>
                  </a:cubicBezTo>
                  <a:cubicBezTo>
                    <a:pt x="13383" y="7119"/>
                    <a:pt x="13387" y="7097"/>
                    <a:pt x="13387" y="7075"/>
                  </a:cubicBezTo>
                  <a:lnTo>
                    <a:pt x="13387" y="7070"/>
                  </a:lnTo>
                  <a:cubicBezTo>
                    <a:pt x="13387" y="7061"/>
                    <a:pt x="13396" y="7044"/>
                    <a:pt x="13396" y="7039"/>
                  </a:cubicBezTo>
                  <a:cubicBezTo>
                    <a:pt x="13401" y="7021"/>
                    <a:pt x="13405" y="7003"/>
                    <a:pt x="13409" y="6986"/>
                  </a:cubicBezTo>
                  <a:cubicBezTo>
                    <a:pt x="13414" y="6981"/>
                    <a:pt x="13418" y="6972"/>
                    <a:pt x="13418" y="6968"/>
                  </a:cubicBezTo>
                  <a:cubicBezTo>
                    <a:pt x="13427" y="6954"/>
                    <a:pt x="13436" y="6941"/>
                    <a:pt x="13445" y="6923"/>
                  </a:cubicBezTo>
                  <a:cubicBezTo>
                    <a:pt x="13450" y="6919"/>
                    <a:pt x="13459" y="6910"/>
                    <a:pt x="13463" y="6905"/>
                  </a:cubicBezTo>
                  <a:cubicBezTo>
                    <a:pt x="13472" y="6896"/>
                    <a:pt x="13490" y="6883"/>
                    <a:pt x="13503" y="6870"/>
                  </a:cubicBezTo>
                  <a:lnTo>
                    <a:pt x="13516" y="6861"/>
                  </a:lnTo>
                  <a:lnTo>
                    <a:pt x="13530" y="6852"/>
                  </a:lnTo>
                  <a:cubicBezTo>
                    <a:pt x="13543" y="6847"/>
                    <a:pt x="13561" y="6843"/>
                    <a:pt x="13570" y="6839"/>
                  </a:cubicBezTo>
                  <a:close/>
                  <a:moveTo>
                    <a:pt x="7236" y="1"/>
                  </a:moveTo>
                  <a:cubicBezTo>
                    <a:pt x="6571" y="1"/>
                    <a:pt x="5907" y="49"/>
                    <a:pt x="5247" y="152"/>
                  </a:cubicBezTo>
                  <a:cubicBezTo>
                    <a:pt x="4485" y="272"/>
                    <a:pt x="3687" y="442"/>
                    <a:pt x="3000" y="798"/>
                  </a:cubicBezTo>
                  <a:cubicBezTo>
                    <a:pt x="2381" y="1119"/>
                    <a:pt x="1895" y="1636"/>
                    <a:pt x="1485" y="2189"/>
                  </a:cubicBezTo>
                  <a:cubicBezTo>
                    <a:pt x="522" y="3477"/>
                    <a:pt x="9" y="5082"/>
                    <a:pt x="0" y="6687"/>
                  </a:cubicBezTo>
                  <a:cubicBezTo>
                    <a:pt x="0" y="6852"/>
                    <a:pt x="128" y="6934"/>
                    <a:pt x="257" y="6934"/>
                  </a:cubicBezTo>
                  <a:cubicBezTo>
                    <a:pt x="385" y="6934"/>
                    <a:pt x="513" y="6852"/>
                    <a:pt x="513" y="6687"/>
                  </a:cubicBezTo>
                  <a:cubicBezTo>
                    <a:pt x="517" y="5359"/>
                    <a:pt x="896" y="4052"/>
                    <a:pt x="1601" y="2925"/>
                  </a:cubicBezTo>
                  <a:cubicBezTo>
                    <a:pt x="1935" y="2390"/>
                    <a:pt x="2341" y="1864"/>
                    <a:pt x="2858" y="1489"/>
                  </a:cubicBezTo>
                  <a:cubicBezTo>
                    <a:pt x="3437" y="1070"/>
                    <a:pt x="4146" y="887"/>
                    <a:pt x="4837" y="745"/>
                  </a:cubicBezTo>
                  <a:cubicBezTo>
                    <a:pt x="5627" y="582"/>
                    <a:pt x="6434" y="508"/>
                    <a:pt x="7241" y="508"/>
                  </a:cubicBezTo>
                  <a:cubicBezTo>
                    <a:pt x="7873" y="508"/>
                    <a:pt x="8505" y="553"/>
                    <a:pt x="9130" y="638"/>
                  </a:cubicBezTo>
                  <a:cubicBezTo>
                    <a:pt x="9830" y="736"/>
                    <a:pt x="10530" y="874"/>
                    <a:pt x="11212" y="1070"/>
                  </a:cubicBezTo>
                  <a:cubicBezTo>
                    <a:pt x="11769" y="1231"/>
                    <a:pt x="12344" y="1453"/>
                    <a:pt x="12741" y="1895"/>
                  </a:cubicBezTo>
                  <a:cubicBezTo>
                    <a:pt x="13222" y="2430"/>
                    <a:pt x="13276" y="3192"/>
                    <a:pt x="13280" y="3874"/>
                  </a:cubicBezTo>
                  <a:cubicBezTo>
                    <a:pt x="13285" y="4717"/>
                    <a:pt x="13262" y="5559"/>
                    <a:pt x="13253" y="6406"/>
                  </a:cubicBezTo>
                  <a:lnTo>
                    <a:pt x="13253" y="6419"/>
                  </a:lnTo>
                  <a:cubicBezTo>
                    <a:pt x="13133" y="6495"/>
                    <a:pt x="13026" y="6607"/>
                    <a:pt x="12964" y="6732"/>
                  </a:cubicBezTo>
                  <a:cubicBezTo>
                    <a:pt x="12817" y="7039"/>
                    <a:pt x="12879" y="7373"/>
                    <a:pt x="12959" y="7690"/>
                  </a:cubicBezTo>
                  <a:cubicBezTo>
                    <a:pt x="12986" y="7793"/>
                    <a:pt x="13093" y="7873"/>
                    <a:pt x="13200" y="7877"/>
                  </a:cubicBezTo>
                  <a:cubicBezTo>
                    <a:pt x="13248" y="7949"/>
                    <a:pt x="13339" y="8001"/>
                    <a:pt x="13426" y="8001"/>
                  </a:cubicBezTo>
                  <a:cubicBezTo>
                    <a:pt x="13468" y="8001"/>
                    <a:pt x="13508" y="7989"/>
                    <a:pt x="13543" y="7962"/>
                  </a:cubicBezTo>
                  <a:cubicBezTo>
                    <a:pt x="13739" y="7810"/>
                    <a:pt x="13940" y="7659"/>
                    <a:pt x="14069" y="7440"/>
                  </a:cubicBezTo>
                  <a:cubicBezTo>
                    <a:pt x="14185" y="7240"/>
                    <a:pt x="14225" y="6990"/>
                    <a:pt x="14149" y="6772"/>
                  </a:cubicBezTo>
                  <a:cubicBezTo>
                    <a:pt x="14083" y="6580"/>
                    <a:pt x="13949" y="6428"/>
                    <a:pt x="13766" y="6362"/>
                  </a:cubicBezTo>
                  <a:cubicBezTo>
                    <a:pt x="13775" y="5568"/>
                    <a:pt x="13793" y="4775"/>
                    <a:pt x="13793" y="3977"/>
                  </a:cubicBezTo>
                  <a:cubicBezTo>
                    <a:pt x="13793" y="3303"/>
                    <a:pt x="13748" y="2604"/>
                    <a:pt x="13427" y="1993"/>
                  </a:cubicBezTo>
                  <a:cubicBezTo>
                    <a:pt x="12776" y="762"/>
                    <a:pt x="11140" y="468"/>
                    <a:pt x="9897" y="245"/>
                  </a:cubicBezTo>
                  <a:cubicBezTo>
                    <a:pt x="9016" y="87"/>
                    <a:pt x="8126" y="1"/>
                    <a:pt x="7236" y="1"/>
                  </a:cubicBezTo>
                  <a:close/>
                </a:path>
              </a:pathLst>
            </a:custGeom>
            <a:solidFill>
              <a:srgbClr val="2A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58"/>
            <p:cNvSpPr/>
            <p:nvPr/>
          </p:nvSpPr>
          <p:spPr>
            <a:xfrm>
              <a:off x="2855284" y="3453993"/>
              <a:ext cx="1558" cy="325"/>
            </a:xfrm>
            <a:custGeom>
              <a:avLst/>
              <a:gdLst/>
              <a:ahLst/>
              <a:cxnLst/>
              <a:rect l="l" t="t" r="r" b="b"/>
              <a:pathLst>
                <a:path w="24" h="5" extrusionOk="0">
                  <a:moveTo>
                    <a:pt x="1" y="1"/>
                  </a:moveTo>
                  <a:cubicBezTo>
                    <a:pt x="5" y="5"/>
                    <a:pt x="10" y="5"/>
                    <a:pt x="23" y="5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2A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58"/>
            <p:cNvSpPr/>
            <p:nvPr/>
          </p:nvSpPr>
          <p:spPr>
            <a:xfrm>
              <a:off x="2855869" y="3479764"/>
              <a:ext cx="974" cy="1233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4" y="0"/>
                  </a:moveTo>
                  <a:lnTo>
                    <a:pt x="1" y="18"/>
                  </a:lnTo>
                  <a:lnTo>
                    <a:pt x="5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A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58"/>
            <p:cNvSpPr/>
            <p:nvPr/>
          </p:nvSpPr>
          <p:spPr>
            <a:xfrm>
              <a:off x="2313323" y="2989213"/>
              <a:ext cx="310866" cy="84584"/>
            </a:xfrm>
            <a:custGeom>
              <a:avLst/>
              <a:gdLst/>
              <a:ahLst/>
              <a:cxnLst/>
              <a:rect l="l" t="t" r="r" b="b"/>
              <a:pathLst>
                <a:path w="4789" h="1303" extrusionOk="0">
                  <a:moveTo>
                    <a:pt x="4345" y="0"/>
                  </a:moveTo>
                  <a:cubicBezTo>
                    <a:pt x="4337" y="0"/>
                    <a:pt x="4328" y="1"/>
                    <a:pt x="4320" y="1"/>
                  </a:cubicBezTo>
                  <a:cubicBezTo>
                    <a:pt x="3901" y="20"/>
                    <a:pt x="3483" y="29"/>
                    <a:pt x="3065" y="29"/>
                  </a:cubicBezTo>
                  <a:cubicBezTo>
                    <a:pt x="2803" y="29"/>
                    <a:pt x="2541" y="26"/>
                    <a:pt x="2278" y="19"/>
                  </a:cubicBezTo>
                  <a:cubicBezTo>
                    <a:pt x="2192" y="17"/>
                    <a:pt x="2105" y="15"/>
                    <a:pt x="2018" y="15"/>
                  </a:cubicBezTo>
                  <a:cubicBezTo>
                    <a:pt x="1498" y="15"/>
                    <a:pt x="975" y="55"/>
                    <a:pt x="455" y="55"/>
                  </a:cubicBezTo>
                  <a:cubicBezTo>
                    <a:pt x="228" y="55"/>
                    <a:pt x="45" y="233"/>
                    <a:pt x="36" y="456"/>
                  </a:cubicBezTo>
                  <a:lnTo>
                    <a:pt x="36" y="460"/>
                  </a:lnTo>
                  <a:cubicBezTo>
                    <a:pt x="27" y="741"/>
                    <a:pt x="14" y="1022"/>
                    <a:pt x="0" y="1303"/>
                  </a:cubicBezTo>
                  <a:lnTo>
                    <a:pt x="23" y="1303"/>
                  </a:lnTo>
                  <a:cubicBezTo>
                    <a:pt x="312" y="1273"/>
                    <a:pt x="601" y="1265"/>
                    <a:pt x="890" y="1265"/>
                  </a:cubicBezTo>
                  <a:cubicBezTo>
                    <a:pt x="1113" y="1265"/>
                    <a:pt x="1337" y="1270"/>
                    <a:pt x="1561" y="1272"/>
                  </a:cubicBezTo>
                  <a:cubicBezTo>
                    <a:pt x="1657" y="1273"/>
                    <a:pt x="1753" y="1273"/>
                    <a:pt x="1848" y="1273"/>
                  </a:cubicBezTo>
                  <a:cubicBezTo>
                    <a:pt x="2476" y="1273"/>
                    <a:pt x="3104" y="1256"/>
                    <a:pt x="3730" y="1256"/>
                  </a:cubicBezTo>
                  <a:cubicBezTo>
                    <a:pt x="3938" y="1256"/>
                    <a:pt x="4145" y="1258"/>
                    <a:pt x="4351" y="1263"/>
                  </a:cubicBezTo>
                  <a:cubicBezTo>
                    <a:pt x="4354" y="1263"/>
                    <a:pt x="4357" y="1263"/>
                    <a:pt x="4360" y="1263"/>
                  </a:cubicBezTo>
                  <a:cubicBezTo>
                    <a:pt x="4596" y="1263"/>
                    <a:pt x="4788" y="1073"/>
                    <a:pt x="4784" y="835"/>
                  </a:cubicBezTo>
                  <a:cubicBezTo>
                    <a:pt x="4779" y="683"/>
                    <a:pt x="4770" y="532"/>
                    <a:pt x="4761" y="380"/>
                  </a:cubicBezTo>
                  <a:cubicBezTo>
                    <a:pt x="4744" y="166"/>
                    <a:pt x="4558" y="0"/>
                    <a:pt x="4345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58"/>
            <p:cNvSpPr/>
            <p:nvPr/>
          </p:nvSpPr>
          <p:spPr>
            <a:xfrm>
              <a:off x="2015565" y="1863613"/>
              <a:ext cx="121906" cy="290235"/>
            </a:xfrm>
            <a:custGeom>
              <a:avLst/>
              <a:gdLst/>
              <a:ahLst/>
              <a:cxnLst/>
              <a:rect l="l" t="t" r="r" b="b"/>
              <a:pathLst>
                <a:path w="1878" h="4471" extrusionOk="0">
                  <a:moveTo>
                    <a:pt x="776" y="0"/>
                  </a:moveTo>
                  <a:cubicBezTo>
                    <a:pt x="517" y="531"/>
                    <a:pt x="535" y="1043"/>
                    <a:pt x="388" y="1596"/>
                  </a:cubicBezTo>
                  <a:cubicBezTo>
                    <a:pt x="268" y="2037"/>
                    <a:pt x="174" y="2488"/>
                    <a:pt x="98" y="2938"/>
                  </a:cubicBezTo>
                  <a:cubicBezTo>
                    <a:pt x="45" y="3259"/>
                    <a:pt x="0" y="3584"/>
                    <a:pt x="40" y="3905"/>
                  </a:cubicBezTo>
                  <a:cubicBezTo>
                    <a:pt x="89" y="4307"/>
                    <a:pt x="376" y="4471"/>
                    <a:pt x="701" y="4471"/>
                  </a:cubicBezTo>
                  <a:cubicBezTo>
                    <a:pt x="1062" y="4471"/>
                    <a:pt x="1471" y="4268"/>
                    <a:pt x="1654" y="3963"/>
                  </a:cubicBezTo>
                  <a:cubicBezTo>
                    <a:pt x="1877" y="3580"/>
                    <a:pt x="1841" y="3103"/>
                    <a:pt x="1757" y="2662"/>
                  </a:cubicBezTo>
                  <a:cubicBezTo>
                    <a:pt x="1752" y="2644"/>
                    <a:pt x="1752" y="2626"/>
                    <a:pt x="1748" y="2608"/>
                  </a:cubicBezTo>
                  <a:cubicBezTo>
                    <a:pt x="1694" y="2345"/>
                    <a:pt x="1627" y="2082"/>
                    <a:pt x="1547" y="1823"/>
                  </a:cubicBezTo>
                  <a:cubicBezTo>
                    <a:pt x="1356" y="1190"/>
                    <a:pt x="1097" y="580"/>
                    <a:pt x="776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58"/>
            <p:cNvSpPr/>
            <p:nvPr/>
          </p:nvSpPr>
          <p:spPr>
            <a:xfrm>
              <a:off x="2301768" y="1107177"/>
              <a:ext cx="121841" cy="289975"/>
            </a:xfrm>
            <a:custGeom>
              <a:avLst/>
              <a:gdLst/>
              <a:ahLst/>
              <a:cxnLst/>
              <a:rect l="l" t="t" r="r" b="b"/>
              <a:pathLst>
                <a:path w="1877" h="4467" extrusionOk="0">
                  <a:moveTo>
                    <a:pt x="776" y="0"/>
                  </a:moveTo>
                  <a:cubicBezTo>
                    <a:pt x="517" y="526"/>
                    <a:pt x="535" y="1044"/>
                    <a:pt x="388" y="1592"/>
                  </a:cubicBezTo>
                  <a:cubicBezTo>
                    <a:pt x="268" y="2033"/>
                    <a:pt x="170" y="2483"/>
                    <a:pt x="98" y="2934"/>
                  </a:cubicBezTo>
                  <a:cubicBezTo>
                    <a:pt x="45" y="3255"/>
                    <a:pt x="0" y="3580"/>
                    <a:pt x="40" y="3901"/>
                  </a:cubicBezTo>
                  <a:cubicBezTo>
                    <a:pt x="89" y="4302"/>
                    <a:pt x="376" y="4466"/>
                    <a:pt x="700" y="4466"/>
                  </a:cubicBezTo>
                  <a:cubicBezTo>
                    <a:pt x="1061" y="4466"/>
                    <a:pt x="1469" y="4264"/>
                    <a:pt x="1650" y="3959"/>
                  </a:cubicBezTo>
                  <a:cubicBezTo>
                    <a:pt x="1877" y="3576"/>
                    <a:pt x="1841" y="3099"/>
                    <a:pt x="1757" y="2662"/>
                  </a:cubicBezTo>
                  <a:cubicBezTo>
                    <a:pt x="1752" y="2639"/>
                    <a:pt x="1748" y="2622"/>
                    <a:pt x="1748" y="2604"/>
                  </a:cubicBezTo>
                  <a:cubicBezTo>
                    <a:pt x="1694" y="2341"/>
                    <a:pt x="1627" y="2078"/>
                    <a:pt x="1547" y="1819"/>
                  </a:cubicBezTo>
                  <a:cubicBezTo>
                    <a:pt x="1355" y="1186"/>
                    <a:pt x="1097" y="575"/>
                    <a:pt x="776" y="0"/>
                  </a:cubicBezTo>
                  <a:close/>
                </a:path>
              </a:pathLst>
            </a:custGeom>
            <a:solidFill>
              <a:srgbClr val="2C7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58"/>
            <p:cNvSpPr/>
            <p:nvPr/>
          </p:nvSpPr>
          <p:spPr>
            <a:xfrm>
              <a:off x="2809001" y="2828487"/>
              <a:ext cx="137550" cy="277382"/>
            </a:xfrm>
            <a:custGeom>
              <a:avLst/>
              <a:gdLst/>
              <a:ahLst/>
              <a:cxnLst/>
              <a:rect l="l" t="t" r="r" b="b"/>
              <a:pathLst>
                <a:path w="2119" h="4273" extrusionOk="0">
                  <a:moveTo>
                    <a:pt x="1380" y="1"/>
                  </a:moveTo>
                  <a:cubicBezTo>
                    <a:pt x="1040" y="1"/>
                    <a:pt x="874" y="858"/>
                    <a:pt x="776" y="1095"/>
                  </a:cubicBezTo>
                  <a:cubicBezTo>
                    <a:pt x="482" y="1817"/>
                    <a:pt x="250" y="2562"/>
                    <a:pt x="90" y="3324"/>
                  </a:cubicBezTo>
                  <a:cubicBezTo>
                    <a:pt x="41" y="3547"/>
                    <a:pt x="1" y="3797"/>
                    <a:pt x="121" y="3993"/>
                  </a:cubicBezTo>
                  <a:cubicBezTo>
                    <a:pt x="246" y="4193"/>
                    <a:pt x="489" y="4273"/>
                    <a:pt x="744" y="4273"/>
                  </a:cubicBezTo>
                  <a:cubicBezTo>
                    <a:pt x="1017" y="4273"/>
                    <a:pt x="1304" y="4182"/>
                    <a:pt x="1476" y="4051"/>
                  </a:cubicBezTo>
                  <a:cubicBezTo>
                    <a:pt x="1909" y="3717"/>
                    <a:pt x="2100" y="3150"/>
                    <a:pt x="2109" y="2607"/>
                  </a:cubicBezTo>
                  <a:cubicBezTo>
                    <a:pt x="2118" y="2063"/>
                    <a:pt x="1962" y="1532"/>
                    <a:pt x="1811" y="1011"/>
                  </a:cubicBezTo>
                  <a:cubicBezTo>
                    <a:pt x="1739" y="774"/>
                    <a:pt x="1726" y="79"/>
                    <a:pt x="1432" y="8"/>
                  </a:cubicBezTo>
                  <a:cubicBezTo>
                    <a:pt x="1414" y="3"/>
                    <a:pt x="1397" y="1"/>
                    <a:pt x="1380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58"/>
            <p:cNvSpPr/>
            <p:nvPr/>
          </p:nvSpPr>
          <p:spPr>
            <a:xfrm>
              <a:off x="1982294" y="3476254"/>
              <a:ext cx="849521" cy="886467"/>
            </a:xfrm>
            <a:custGeom>
              <a:avLst/>
              <a:gdLst/>
              <a:ahLst/>
              <a:cxnLst/>
              <a:rect l="l" t="t" r="r" b="b"/>
              <a:pathLst>
                <a:path w="41435" h="43237" extrusionOk="0">
                  <a:moveTo>
                    <a:pt x="6221" y="18"/>
                  </a:moveTo>
                  <a:lnTo>
                    <a:pt x="6221" y="18"/>
                  </a:lnTo>
                  <a:cubicBezTo>
                    <a:pt x="6119" y="307"/>
                    <a:pt x="6017" y="596"/>
                    <a:pt x="5932" y="885"/>
                  </a:cubicBezTo>
                  <a:cubicBezTo>
                    <a:pt x="5915" y="681"/>
                    <a:pt x="5881" y="477"/>
                    <a:pt x="5847" y="273"/>
                  </a:cubicBezTo>
                  <a:cubicBezTo>
                    <a:pt x="5983" y="188"/>
                    <a:pt x="6102" y="103"/>
                    <a:pt x="6221" y="18"/>
                  </a:cubicBezTo>
                  <a:close/>
                  <a:moveTo>
                    <a:pt x="5711" y="375"/>
                  </a:moveTo>
                  <a:cubicBezTo>
                    <a:pt x="5745" y="698"/>
                    <a:pt x="5779" y="1003"/>
                    <a:pt x="5796" y="1309"/>
                  </a:cubicBezTo>
                  <a:cubicBezTo>
                    <a:pt x="5660" y="1275"/>
                    <a:pt x="5473" y="1275"/>
                    <a:pt x="5371" y="1258"/>
                  </a:cubicBezTo>
                  <a:cubicBezTo>
                    <a:pt x="5150" y="1207"/>
                    <a:pt x="4912" y="1173"/>
                    <a:pt x="4674" y="1122"/>
                  </a:cubicBezTo>
                  <a:cubicBezTo>
                    <a:pt x="5014" y="868"/>
                    <a:pt x="5354" y="630"/>
                    <a:pt x="5711" y="375"/>
                  </a:cubicBezTo>
                  <a:close/>
                  <a:moveTo>
                    <a:pt x="27482" y="936"/>
                  </a:moveTo>
                  <a:cubicBezTo>
                    <a:pt x="27618" y="986"/>
                    <a:pt x="27737" y="1054"/>
                    <a:pt x="27873" y="1122"/>
                  </a:cubicBezTo>
                  <a:cubicBezTo>
                    <a:pt x="27720" y="1258"/>
                    <a:pt x="27584" y="1394"/>
                    <a:pt x="27448" y="1547"/>
                  </a:cubicBezTo>
                  <a:cubicBezTo>
                    <a:pt x="27465" y="1343"/>
                    <a:pt x="27482" y="1139"/>
                    <a:pt x="27482" y="936"/>
                  </a:cubicBezTo>
                  <a:close/>
                  <a:moveTo>
                    <a:pt x="28485" y="698"/>
                  </a:moveTo>
                  <a:cubicBezTo>
                    <a:pt x="28637" y="783"/>
                    <a:pt x="28790" y="868"/>
                    <a:pt x="28926" y="952"/>
                  </a:cubicBezTo>
                  <a:cubicBezTo>
                    <a:pt x="29300" y="1190"/>
                    <a:pt x="29640" y="1479"/>
                    <a:pt x="29929" y="1802"/>
                  </a:cubicBezTo>
                  <a:cubicBezTo>
                    <a:pt x="29895" y="1870"/>
                    <a:pt x="29861" y="1938"/>
                    <a:pt x="29827" y="2006"/>
                  </a:cubicBezTo>
                  <a:cubicBezTo>
                    <a:pt x="29283" y="1666"/>
                    <a:pt x="28705" y="1360"/>
                    <a:pt x="28128" y="1071"/>
                  </a:cubicBezTo>
                  <a:cubicBezTo>
                    <a:pt x="28247" y="952"/>
                    <a:pt x="28366" y="817"/>
                    <a:pt x="28485" y="698"/>
                  </a:cubicBezTo>
                  <a:close/>
                  <a:moveTo>
                    <a:pt x="5983" y="1802"/>
                  </a:moveTo>
                  <a:cubicBezTo>
                    <a:pt x="6000" y="1853"/>
                    <a:pt x="6034" y="1921"/>
                    <a:pt x="6051" y="1972"/>
                  </a:cubicBezTo>
                  <a:cubicBezTo>
                    <a:pt x="6034" y="2040"/>
                    <a:pt x="6000" y="2091"/>
                    <a:pt x="5983" y="2142"/>
                  </a:cubicBezTo>
                  <a:cubicBezTo>
                    <a:pt x="5983" y="2023"/>
                    <a:pt x="5983" y="1921"/>
                    <a:pt x="5983" y="1802"/>
                  </a:cubicBezTo>
                  <a:close/>
                  <a:moveTo>
                    <a:pt x="30048" y="1938"/>
                  </a:moveTo>
                  <a:cubicBezTo>
                    <a:pt x="30133" y="2057"/>
                    <a:pt x="30218" y="2176"/>
                    <a:pt x="30303" y="2295"/>
                  </a:cubicBezTo>
                  <a:lnTo>
                    <a:pt x="30303" y="2312"/>
                  </a:lnTo>
                  <a:cubicBezTo>
                    <a:pt x="30201" y="2227"/>
                    <a:pt x="30082" y="2159"/>
                    <a:pt x="29963" y="2091"/>
                  </a:cubicBezTo>
                  <a:cubicBezTo>
                    <a:pt x="29997" y="2040"/>
                    <a:pt x="30014" y="1989"/>
                    <a:pt x="30048" y="1938"/>
                  </a:cubicBezTo>
                  <a:close/>
                  <a:moveTo>
                    <a:pt x="20463" y="443"/>
                  </a:moveTo>
                  <a:cubicBezTo>
                    <a:pt x="20378" y="1156"/>
                    <a:pt x="20310" y="1870"/>
                    <a:pt x="20208" y="2584"/>
                  </a:cubicBezTo>
                  <a:cubicBezTo>
                    <a:pt x="19624" y="2292"/>
                    <a:pt x="18978" y="2124"/>
                    <a:pt x="18285" y="2124"/>
                  </a:cubicBezTo>
                  <a:cubicBezTo>
                    <a:pt x="18252" y="2124"/>
                    <a:pt x="18219" y="2124"/>
                    <a:pt x="18185" y="2125"/>
                  </a:cubicBezTo>
                  <a:cubicBezTo>
                    <a:pt x="17387" y="2142"/>
                    <a:pt x="16622" y="2346"/>
                    <a:pt x="15908" y="2669"/>
                  </a:cubicBezTo>
                  <a:cubicBezTo>
                    <a:pt x="16061" y="2261"/>
                    <a:pt x="16214" y="1870"/>
                    <a:pt x="16384" y="1462"/>
                  </a:cubicBezTo>
                  <a:cubicBezTo>
                    <a:pt x="16707" y="1377"/>
                    <a:pt x="17030" y="1292"/>
                    <a:pt x="17353" y="1207"/>
                  </a:cubicBezTo>
                  <a:cubicBezTo>
                    <a:pt x="18372" y="936"/>
                    <a:pt x="19409" y="681"/>
                    <a:pt x="20463" y="443"/>
                  </a:cubicBezTo>
                  <a:close/>
                  <a:moveTo>
                    <a:pt x="16180" y="1513"/>
                  </a:moveTo>
                  <a:cubicBezTo>
                    <a:pt x="16180" y="1547"/>
                    <a:pt x="16163" y="1564"/>
                    <a:pt x="16146" y="1598"/>
                  </a:cubicBezTo>
                  <a:cubicBezTo>
                    <a:pt x="15993" y="1989"/>
                    <a:pt x="15840" y="2380"/>
                    <a:pt x="15687" y="2754"/>
                  </a:cubicBezTo>
                  <a:lnTo>
                    <a:pt x="15636" y="2788"/>
                  </a:lnTo>
                  <a:cubicBezTo>
                    <a:pt x="15721" y="2397"/>
                    <a:pt x="15789" y="1989"/>
                    <a:pt x="15857" y="1598"/>
                  </a:cubicBezTo>
                  <a:cubicBezTo>
                    <a:pt x="15959" y="1564"/>
                    <a:pt x="16078" y="1547"/>
                    <a:pt x="16180" y="1513"/>
                  </a:cubicBezTo>
                  <a:close/>
                  <a:moveTo>
                    <a:pt x="5796" y="2516"/>
                  </a:moveTo>
                  <a:lnTo>
                    <a:pt x="5796" y="2533"/>
                  </a:lnTo>
                  <a:cubicBezTo>
                    <a:pt x="5745" y="2635"/>
                    <a:pt x="5711" y="2737"/>
                    <a:pt x="5660" y="2839"/>
                  </a:cubicBezTo>
                  <a:cubicBezTo>
                    <a:pt x="5677" y="2754"/>
                    <a:pt x="5694" y="2669"/>
                    <a:pt x="5711" y="2584"/>
                  </a:cubicBezTo>
                  <a:cubicBezTo>
                    <a:pt x="5745" y="2567"/>
                    <a:pt x="5762" y="2533"/>
                    <a:pt x="5796" y="2516"/>
                  </a:cubicBezTo>
                  <a:close/>
                  <a:moveTo>
                    <a:pt x="12254" y="443"/>
                  </a:moveTo>
                  <a:cubicBezTo>
                    <a:pt x="12305" y="1122"/>
                    <a:pt x="12322" y="1802"/>
                    <a:pt x="12271" y="2482"/>
                  </a:cubicBezTo>
                  <a:cubicBezTo>
                    <a:pt x="11880" y="2618"/>
                    <a:pt x="11472" y="2754"/>
                    <a:pt x="11081" y="2890"/>
                  </a:cubicBezTo>
                  <a:cubicBezTo>
                    <a:pt x="11115" y="2822"/>
                    <a:pt x="11132" y="2771"/>
                    <a:pt x="11166" y="2703"/>
                  </a:cubicBezTo>
                  <a:cubicBezTo>
                    <a:pt x="11523" y="1955"/>
                    <a:pt x="11880" y="1190"/>
                    <a:pt x="12254" y="443"/>
                  </a:cubicBezTo>
                  <a:close/>
                  <a:moveTo>
                    <a:pt x="29895" y="2227"/>
                  </a:moveTo>
                  <a:cubicBezTo>
                    <a:pt x="30048" y="2329"/>
                    <a:pt x="30201" y="2414"/>
                    <a:pt x="30354" y="2516"/>
                  </a:cubicBezTo>
                  <a:lnTo>
                    <a:pt x="30388" y="2550"/>
                  </a:lnTo>
                  <a:cubicBezTo>
                    <a:pt x="30371" y="2584"/>
                    <a:pt x="30337" y="2635"/>
                    <a:pt x="30286" y="2703"/>
                  </a:cubicBezTo>
                  <a:cubicBezTo>
                    <a:pt x="30167" y="2873"/>
                    <a:pt x="30031" y="3026"/>
                    <a:pt x="29895" y="3179"/>
                  </a:cubicBezTo>
                  <a:cubicBezTo>
                    <a:pt x="29640" y="3485"/>
                    <a:pt x="29368" y="3774"/>
                    <a:pt x="29079" y="4063"/>
                  </a:cubicBezTo>
                  <a:cubicBezTo>
                    <a:pt x="29011" y="4114"/>
                    <a:pt x="28960" y="4182"/>
                    <a:pt x="28909" y="4233"/>
                  </a:cubicBezTo>
                  <a:cubicBezTo>
                    <a:pt x="29232" y="3553"/>
                    <a:pt x="29555" y="2890"/>
                    <a:pt x="29895" y="2227"/>
                  </a:cubicBezTo>
                  <a:close/>
                  <a:moveTo>
                    <a:pt x="31238" y="3128"/>
                  </a:moveTo>
                  <a:lnTo>
                    <a:pt x="31255" y="3145"/>
                  </a:lnTo>
                  <a:cubicBezTo>
                    <a:pt x="31340" y="3213"/>
                    <a:pt x="31663" y="3383"/>
                    <a:pt x="31697" y="3485"/>
                  </a:cubicBezTo>
                  <a:cubicBezTo>
                    <a:pt x="31748" y="3604"/>
                    <a:pt x="31561" y="3842"/>
                    <a:pt x="31493" y="3961"/>
                  </a:cubicBezTo>
                  <a:cubicBezTo>
                    <a:pt x="31391" y="4148"/>
                    <a:pt x="31272" y="4335"/>
                    <a:pt x="31136" y="4504"/>
                  </a:cubicBezTo>
                  <a:cubicBezTo>
                    <a:pt x="31170" y="4046"/>
                    <a:pt x="31204" y="3587"/>
                    <a:pt x="31238" y="3128"/>
                  </a:cubicBezTo>
                  <a:close/>
                  <a:moveTo>
                    <a:pt x="8838" y="749"/>
                  </a:moveTo>
                  <a:cubicBezTo>
                    <a:pt x="8906" y="1717"/>
                    <a:pt x="8957" y="2686"/>
                    <a:pt x="8991" y="3672"/>
                  </a:cubicBezTo>
                  <a:cubicBezTo>
                    <a:pt x="8243" y="3961"/>
                    <a:pt x="7513" y="4267"/>
                    <a:pt x="6782" y="4606"/>
                  </a:cubicBezTo>
                  <a:cubicBezTo>
                    <a:pt x="6748" y="4216"/>
                    <a:pt x="6714" y="3825"/>
                    <a:pt x="6646" y="3434"/>
                  </a:cubicBezTo>
                  <a:cubicBezTo>
                    <a:pt x="6561" y="3009"/>
                    <a:pt x="6442" y="2584"/>
                    <a:pt x="6289" y="2159"/>
                  </a:cubicBezTo>
                  <a:cubicBezTo>
                    <a:pt x="7071" y="1632"/>
                    <a:pt x="7886" y="1190"/>
                    <a:pt x="8702" y="817"/>
                  </a:cubicBezTo>
                  <a:cubicBezTo>
                    <a:pt x="8753" y="783"/>
                    <a:pt x="8787" y="766"/>
                    <a:pt x="8838" y="749"/>
                  </a:cubicBezTo>
                  <a:close/>
                  <a:moveTo>
                    <a:pt x="15687" y="1649"/>
                  </a:moveTo>
                  <a:lnTo>
                    <a:pt x="15687" y="1649"/>
                  </a:lnTo>
                  <a:cubicBezTo>
                    <a:pt x="15602" y="2057"/>
                    <a:pt x="15534" y="2465"/>
                    <a:pt x="15449" y="2873"/>
                  </a:cubicBezTo>
                  <a:cubicBezTo>
                    <a:pt x="14786" y="3213"/>
                    <a:pt x="14141" y="3638"/>
                    <a:pt x="13546" y="4063"/>
                  </a:cubicBezTo>
                  <a:cubicBezTo>
                    <a:pt x="13070" y="4386"/>
                    <a:pt x="12594" y="4742"/>
                    <a:pt x="12135" y="5099"/>
                  </a:cubicBezTo>
                  <a:cubicBezTo>
                    <a:pt x="12254" y="4301"/>
                    <a:pt x="12373" y="3468"/>
                    <a:pt x="12424" y="2618"/>
                  </a:cubicBezTo>
                  <a:cubicBezTo>
                    <a:pt x="12645" y="2550"/>
                    <a:pt x="12849" y="2482"/>
                    <a:pt x="13070" y="2414"/>
                  </a:cubicBezTo>
                  <a:cubicBezTo>
                    <a:pt x="13937" y="2142"/>
                    <a:pt x="14803" y="1887"/>
                    <a:pt x="15687" y="1649"/>
                  </a:cubicBezTo>
                  <a:close/>
                  <a:moveTo>
                    <a:pt x="6153" y="2261"/>
                  </a:moveTo>
                  <a:cubicBezTo>
                    <a:pt x="6289" y="2635"/>
                    <a:pt x="6391" y="3009"/>
                    <a:pt x="6459" y="3400"/>
                  </a:cubicBezTo>
                  <a:cubicBezTo>
                    <a:pt x="6544" y="3825"/>
                    <a:pt x="6595" y="4250"/>
                    <a:pt x="6629" y="4674"/>
                  </a:cubicBezTo>
                  <a:cubicBezTo>
                    <a:pt x="6272" y="4827"/>
                    <a:pt x="5932" y="4997"/>
                    <a:pt x="5592" y="5167"/>
                  </a:cubicBezTo>
                  <a:cubicBezTo>
                    <a:pt x="5779" y="4301"/>
                    <a:pt x="5915" y="3434"/>
                    <a:pt x="5966" y="2550"/>
                  </a:cubicBezTo>
                  <a:cubicBezTo>
                    <a:pt x="6000" y="2482"/>
                    <a:pt x="6034" y="2397"/>
                    <a:pt x="6068" y="2329"/>
                  </a:cubicBezTo>
                  <a:cubicBezTo>
                    <a:pt x="6102" y="2295"/>
                    <a:pt x="6119" y="2278"/>
                    <a:pt x="6153" y="2261"/>
                  </a:cubicBezTo>
                  <a:close/>
                  <a:moveTo>
                    <a:pt x="5762" y="3009"/>
                  </a:moveTo>
                  <a:lnTo>
                    <a:pt x="5762" y="3009"/>
                  </a:lnTo>
                  <a:cubicBezTo>
                    <a:pt x="5694" y="3757"/>
                    <a:pt x="5558" y="4521"/>
                    <a:pt x="5405" y="5252"/>
                  </a:cubicBezTo>
                  <a:cubicBezTo>
                    <a:pt x="5371" y="5269"/>
                    <a:pt x="5337" y="5286"/>
                    <a:pt x="5303" y="5303"/>
                  </a:cubicBezTo>
                  <a:cubicBezTo>
                    <a:pt x="5388" y="4691"/>
                    <a:pt x="5456" y="4080"/>
                    <a:pt x="5558" y="3485"/>
                  </a:cubicBezTo>
                  <a:cubicBezTo>
                    <a:pt x="5626" y="3332"/>
                    <a:pt x="5694" y="3162"/>
                    <a:pt x="5762" y="3009"/>
                  </a:cubicBezTo>
                  <a:close/>
                  <a:moveTo>
                    <a:pt x="5320" y="4029"/>
                  </a:moveTo>
                  <a:cubicBezTo>
                    <a:pt x="5320" y="4063"/>
                    <a:pt x="5303" y="4114"/>
                    <a:pt x="5303" y="4148"/>
                  </a:cubicBezTo>
                  <a:cubicBezTo>
                    <a:pt x="5252" y="4555"/>
                    <a:pt x="5201" y="4980"/>
                    <a:pt x="5150" y="5388"/>
                  </a:cubicBezTo>
                  <a:cubicBezTo>
                    <a:pt x="4963" y="5473"/>
                    <a:pt x="4793" y="5575"/>
                    <a:pt x="4606" y="5660"/>
                  </a:cubicBezTo>
                  <a:cubicBezTo>
                    <a:pt x="4844" y="5116"/>
                    <a:pt x="5082" y="4572"/>
                    <a:pt x="5320" y="4029"/>
                  </a:cubicBezTo>
                  <a:close/>
                  <a:moveTo>
                    <a:pt x="28009" y="1190"/>
                  </a:moveTo>
                  <a:cubicBezTo>
                    <a:pt x="28603" y="1479"/>
                    <a:pt x="29181" y="1802"/>
                    <a:pt x="29759" y="2142"/>
                  </a:cubicBezTo>
                  <a:cubicBezTo>
                    <a:pt x="29351" y="2941"/>
                    <a:pt x="28943" y="3740"/>
                    <a:pt x="28569" y="4555"/>
                  </a:cubicBezTo>
                  <a:cubicBezTo>
                    <a:pt x="28009" y="5065"/>
                    <a:pt x="27414" y="5558"/>
                    <a:pt x="26785" y="6017"/>
                  </a:cubicBezTo>
                  <a:cubicBezTo>
                    <a:pt x="26904" y="5456"/>
                    <a:pt x="27006" y="4912"/>
                    <a:pt x="27108" y="4352"/>
                  </a:cubicBezTo>
                  <a:cubicBezTo>
                    <a:pt x="27244" y="3502"/>
                    <a:pt x="27363" y="2652"/>
                    <a:pt x="27431" y="1802"/>
                  </a:cubicBezTo>
                  <a:cubicBezTo>
                    <a:pt x="27618" y="1598"/>
                    <a:pt x="27822" y="1394"/>
                    <a:pt x="28009" y="1190"/>
                  </a:cubicBezTo>
                  <a:close/>
                  <a:moveTo>
                    <a:pt x="5371" y="5473"/>
                  </a:moveTo>
                  <a:cubicBezTo>
                    <a:pt x="5320" y="5694"/>
                    <a:pt x="5269" y="5915"/>
                    <a:pt x="5218" y="6119"/>
                  </a:cubicBezTo>
                  <a:cubicBezTo>
                    <a:pt x="5235" y="5915"/>
                    <a:pt x="5269" y="5711"/>
                    <a:pt x="5286" y="5507"/>
                  </a:cubicBezTo>
                  <a:cubicBezTo>
                    <a:pt x="5303" y="5490"/>
                    <a:pt x="5337" y="5473"/>
                    <a:pt x="5371" y="5473"/>
                  </a:cubicBezTo>
                  <a:close/>
                  <a:moveTo>
                    <a:pt x="24083" y="1003"/>
                  </a:moveTo>
                  <a:lnTo>
                    <a:pt x="24083" y="1003"/>
                  </a:lnTo>
                  <a:cubicBezTo>
                    <a:pt x="23964" y="2550"/>
                    <a:pt x="23862" y="4097"/>
                    <a:pt x="23777" y="5643"/>
                  </a:cubicBezTo>
                  <a:cubicBezTo>
                    <a:pt x="23607" y="5830"/>
                    <a:pt x="23454" y="6034"/>
                    <a:pt x="23301" y="6238"/>
                  </a:cubicBezTo>
                  <a:cubicBezTo>
                    <a:pt x="22978" y="5558"/>
                    <a:pt x="22621" y="4912"/>
                    <a:pt x="22179" y="4318"/>
                  </a:cubicBezTo>
                  <a:cubicBezTo>
                    <a:pt x="22791" y="3196"/>
                    <a:pt x="23437" y="2091"/>
                    <a:pt x="24083" y="1003"/>
                  </a:cubicBezTo>
                  <a:close/>
                  <a:moveTo>
                    <a:pt x="23760" y="5932"/>
                  </a:moveTo>
                  <a:lnTo>
                    <a:pt x="23760" y="5932"/>
                  </a:lnTo>
                  <a:cubicBezTo>
                    <a:pt x="23743" y="6136"/>
                    <a:pt x="23726" y="6340"/>
                    <a:pt x="23709" y="6561"/>
                  </a:cubicBezTo>
                  <a:lnTo>
                    <a:pt x="23437" y="6561"/>
                  </a:lnTo>
                  <a:cubicBezTo>
                    <a:pt x="23420" y="6510"/>
                    <a:pt x="23403" y="6459"/>
                    <a:pt x="23369" y="6425"/>
                  </a:cubicBezTo>
                  <a:cubicBezTo>
                    <a:pt x="23505" y="6255"/>
                    <a:pt x="23624" y="6085"/>
                    <a:pt x="23760" y="5932"/>
                  </a:cubicBezTo>
                  <a:close/>
                  <a:moveTo>
                    <a:pt x="24066" y="5541"/>
                  </a:moveTo>
                  <a:lnTo>
                    <a:pt x="24066" y="5541"/>
                  </a:lnTo>
                  <a:cubicBezTo>
                    <a:pt x="24032" y="5728"/>
                    <a:pt x="24015" y="5898"/>
                    <a:pt x="23998" y="6068"/>
                  </a:cubicBezTo>
                  <a:cubicBezTo>
                    <a:pt x="23981" y="6238"/>
                    <a:pt x="23964" y="6391"/>
                    <a:pt x="23947" y="6544"/>
                  </a:cubicBezTo>
                  <a:lnTo>
                    <a:pt x="23879" y="6561"/>
                  </a:lnTo>
                  <a:cubicBezTo>
                    <a:pt x="23896" y="6272"/>
                    <a:pt x="23913" y="5983"/>
                    <a:pt x="23930" y="5711"/>
                  </a:cubicBezTo>
                  <a:cubicBezTo>
                    <a:pt x="23981" y="5643"/>
                    <a:pt x="24015" y="5592"/>
                    <a:pt x="24066" y="5541"/>
                  </a:cubicBezTo>
                  <a:close/>
                  <a:moveTo>
                    <a:pt x="27261" y="1972"/>
                  </a:moveTo>
                  <a:cubicBezTo>
                    <a:pt x="27125" y="3383"/>
                    <a:pt x="26904" y="4759"/>
                    <a:pt x="26598" y="6153"/>
                  </a:cubicBezTo>
                  <a:cubicBezTo>
                    <a:pt x="26377" y="6306"/>
                    <a:pt x="26139" y="6476"/>
                    <a:pt x="25918" y="6629"/>
                  </a:cubicBezTo>
                  <a:cubicBezTo>
                    <a:pt x="25323" y="6561"/>
                    <a:pt x="24712" y="6544"/>
                    <a:pt x="24100" y="6544"/>
                  </a:cubicBezTo>
                  <a:cubicBezTo>
                    <a:pt x="24151" y="6136"/>
                    <a:pt x="24202" y="5728"/>
                    <a:pt x="24253" y="5320"/>
                  </a:cubicBezTo>
                  <a:cubicBezTo>
                    <a:pt x="24882" y="4555"/>
                    <a:pt x="25544" y="3808"/>
                    <a:pt x="26207" y="3094"/>
                  </a:cubicBezTo>
                  <a:cubicBezTo>
                    <a:pt x="26564" y="2720"/>
                    <a:pt x="26904" y="2346"/>
                    <a:pt x="27261" y="1972"/>
                  </a:cubicBezTo>
                  <a:close/>
                  <a:moveTo>
                    <a:pt x="26547" y="6391"/>
                  </a:moveTo>
                  <a:lnTo>
                    <a:pt x="26547" y="6391"/>
                  </a:lnTo>
                  <a:cubicBezTo>
                    <a:pt x="26530" y="6493"/>
                    <a:pt x="26496" y="6595"/>
                    <a:pt x="26479" y="6697"/>
                  </a:cubicBezTo>
                  <a:cubicBezTo>
                    <a:pt x="26377" y="6680"/>
                    <a:pt x="26275" y="6680"/>
                    <a:pt x="26156" y="6663"/>
                  </a:cubicBezTo>
                  <a:cubicBezTo>
                    <a:pt x="26292" y="6578"/>
                    <a:pt x="26428" y="6476"/>
                    <a:pt x="26547" y="6391"/>
                  </a:cubicBezTo>
                  <a:close/>
                  <a:moveTo>
                    <a:pt x="10776" y="3179"/>
                  </a:moveTo>
                  <a:cubicBezTo>
                    <a:pt x="10232" y="4352"/>
                    <a:pt x="9722" y="5524"/>
                    <a:pt x="9229" y="6714"/>
                  </a:cubicBezTo>
                  <a:cubicBezTo>
                    <a:pt x="9212" y="5745"/>
                    <a:pt x="9195" y="4759"/>
                    <a:pt x="9161" y="3791"/>
                  </a:cubicBezTo>
                  <a:cubicBezTo>
                    <a:pt x="9705" y="3570"/>
                    <a:pt x="10232" y="3366"/>
                    <a:pt x="10776" y="3179"/>
                  </a:cubicBezTo>
                  <a:close/>
                  <a:moveTo>
                    <a:pt x="28383" y="4929"/>
                  </a:moveTo>
                  <a:cubicBezTo>
                    <a:pt x="28077" y="5575"/>
                    <a:pt x="27788" y="6238"/>
                    <a:pt x="27482" y="6884"/>
                  </a:cubicBezTo>
                  <a:cubicBezTo>
                    <a:pt x="27210" y="6816"/>
                    <a:pt x="26921" y="6765"/>
                    <a:pt x="26632" y="6731"/>
                  </a:cubicBezTo>
                  <a:cubicBezTo>
                    <a:pt x="26666" y="6561"/>
                    <a:pt x="26700" y="6408"/>
                    <a:pt x="26734" y="6255"/>
                  </a:cubicBezTo>
                  <a:cubicBezTo>
                    <a:pt x="27312" y="5830"/>
                    <a:pt x="27856" y="5405"/>
                    <a:pt x="28383" y="4929"/>
                  </a:cubicBezTo>
                  <a:close/>
                  <a:moveTo>
                    <a:pt x="22094" y="4470"/>
                  </a:moveTo>
                  <a:cubicBezTo>
                    <a:pt x="22536" y="5065"/>
                    <a:pt x="22876" y="5711"/>
                    <a:pt x="23182" y="6391"/>
                  </a:cubicBezTo>
                  <a:lnTo>
                    <a:pt x="23165" y="6408"/>
                  </a:lnTo>
                  <a:cubicBezTo>
                    <a:pt x="23131" y="6476"/>
                    <a:pt x="23080" y="6527"/>
                    <a:pt x="23029" y="6595"/>
                  </a:cubicBezTo>
                  <a:cubicBezTo>
                    <a:pt x="22281" y="6646"/>
                    <a:pt x="21533" y="6765"/>
                    <a:pt x="20786" y="6901"/>
                  </a:cubicBezTo>
                  <a:cubicBezTo>
                    <a:pt x="21007" y="6459"/>
                    <a:pt x="21245" y="6017"/>
                    <a:pt x="21483" y="5575"/>
                  </a:cubicBezTo>
                  <a:cubicBezTo>
                    <a:pt x="21686" y="5201"/>
                    <a:pt x="21890" y="4844"/>
                    <a:pt x="22094" y="4470"/>
                  </a:cubicBezTo>
                  <a:close/>
                  <a:moveTo>
                    <a:pt x="30541" y="2652"/>
                  </a:moveTo>
                  <a:cubicBezTo>
                    <a:pt x="30711" y="2771"/>
                    <a:pt x="30898" y="2890"/>
                    <a:pt x="31068" y="3009"/>
                  </a:cubicBezTo>
                  <a:cubicBezTo>
                    <a:pt x="31034" y="3604"/>
                    <a:pt x="31000" y="4182"/>
                    <a:pt x="30949" y="4759"/>
                  </a:cubicBezTo>
                  <a:cubicBezTo>
                    <a:pt x="30728" y="4997"/>
                    <a:pt x="30507" y="5235"/>
                    <a:pt x="30252" y="5456"/>
                  </a:cubicBezTo>
                  <a:cubicBezTo>
                    <a:pt x="29504" y="6102"/>
                    <a:pt x="28654" y="6578"/>
                    <a:pt x="27737" y="6952"/>
                  </a:cubicBezTo>
                  <a:cubicBezTo>
                    <a:pt x="27703" y="6935"/>
                    <a:pt x="27686" y="6935"/>
                    <a:pt x="27652" y="6918"/>
                  </a:cubicBezTo>
                  <a:cubicBezTo>
                    <a:pt x="27703" y="6816"/>
                    <a:pt x="27754" y="6697"/>
                    <a:pt x="27805" y="6578"/>
                  </a:cubicBezTo>
                  <a:cubicBezTo>
                    <a:pt x="28094" y="5932"/>
                    <a:pt x="28400" y="5286"/>
                    <a:pt x="28705" y="4640"/>
                  </a:cubicBezTo>
                  <a:cubicBezTo>
                    <a:pt x="28977" y="4386"/>
                    <a:pt x="29249" y="4131"/>
                    <a:pt x="29504" y="3859"/>
                  </a:cubicBezTo>
                  <a:cubicBezTo>
                    <a:pt x="29878" y="3468"/>
                    <a:pt x="30218" y="3060"/>
                    <a:pt x="30541" y="2652"/>
                  </a:cubicBezTo>
                  <a:close/>
                  <a:moveTo>
                    <a:pt x="5507" y="2737"/>
                  </a:moveTo>
                  <a:lnTo>
                    <a:pt x="5507" y="2737"/>
                  </a:lnTo>
                  <a:cubicBezTo>
                    <a:pt x="5473" y="2975"/>
                    <a:pt x="5439" y="3196"/>
                    <a:pt x="5405" y="3434"/>
                  </a:cubicBezTo>
                  <a:cubicBezTo>
                    <a:pt x="5048" y="4216"/>
                    <a:pt x="4708" y="4997"/>
                    <a:pt x="4385" y="5796"/>
                  </a:cubicBezTo>
                  <a:cubicBezTo>
                    <a:pt x="3672" y="6170"/>
                    <a:pt x="2992" y="6561"/>
                    <a:pt x="2312" y="7003"/>
                  </a:cubicBezTo>
                  <a:cubicBezTo>
                    <a:pt x="2346" y="6884"/>
                    <a:pt x="2397" y="6799"/>
                    <a:pt x="2431" y="6697"/>
                  </a:cubicBezTo>
                  <a:cubicBezTo>
                    <a:pt x="3043" y="5099"/>
                    <a:pt x="4181" y="3791"/>
                    <a:pt x="5507" y="2737"/>
                  </a:cubicBezTo>
                  <a:close/>
                  <a:moveTo>
                    <a:pt x="20344" y="2839"/>
                  </a:moveTo>
                  <a:cubicBezTo>
                    <a:pt x="20871" y="3145"/>
                    <a:pt x="21330" y="3536"/>
                    <a:pt x="21737" y="4012"/>
                  </a:cubicBezTo>
                  <a:cubicBezTo>
                    <a:pt x="21822" y="4114"/>
                    <a:pt x="21907" y="4216"/>
                    <a:pt x="21992" y="4318"/>
                  </a:cubicBezTo>
                  <a:cubicBezTo>
                    <a:pt x="21958" y="4369"/>
                    <a:pt x="21924" y="4420"/>
                    <a:pt x="21907" y="4470"/>
                  </a:cubicBezTo>
                  <a:cubicBezTo>
                    <a:pt x="21449" y="5286"/>
                    <a:pt x="21007" y="6119"/>
                    <a:pt x="20582" y="6952"/>
                  </a:cubicBezTo>
                  <a:cubicBezTo>
                    <a:pt x="20293" y="7003"/>
                    <a:pt x="20021" y="7071"/>
                    <a:pt x="19749" y="7156"/>
                  </a:cubicBezTo>
                  <a:cubicBezTo>
                    <a:pt x="19851" y="6544"/>
                    <a:pt x="19936" y="5949"/>
                    <a:pt x="20021" y="5354"/>
                  </a:cubicBezTo>
                  <a:cubicBezTo>
                    <a:pt x="20140" y="4521"/>
                    <a:pt x="20242" y="3689"/>
                    <a:pt x="20344" y="2839"/>
                  </a:cubicBezTo>
                  <a:close/>
                  <a:moveTo>
                    <a:pt x="23709" y="6714"/>
                  </a:moveTo>
                  <a:cubicBezTo>
                    <a:pt x="23692" y="6867"/>
                    <a:pt x="23692" y="7003"/>
                    <a:pt x="23692" y="7156"/>
                  </a:cubicBezTo>
                  <a:cubicBezTo>
                    <a:pt x="23624" y="7003"/>
                    <a:pt x="23573" y="6867"/>
                    <a:pt x="23505" y="6731"/>
                  </a:cubicBezTo>
                  <a:cubicBezTo>
                    <a:pt x="23573" y="6714"/>
                    <a:pt x="23641" y="6714"/>
                    <a:pt x="23709" y="6714"/>
                  </a:cubicBezTo>
                  <a:close/>
                  <a:moveTo>
                    <a:pt x="26598" y="6884"/>
                  </a:moveTo>
                  <a:cubicBezTo>
                    <a:pt x="26870" y="6935"/>
                    <a:pt x="27142" y="6986"/>
                    <a:pt x="27414" y="7037"/>
                  </a:cubicBezTo>
                  <a:lnTo>
                    <a:pt x="27397" y="7088"/>
                  </a:lnTo>
                  <a:cubicBezTo>
                    <a:pt x="27091" y="7190"/>
                    <a:pt x="26785" y="7292"/>
                    <a:pt x="26479" y="7394"/>
                  </a:cubicBezTo>
                  <a:cubicBezTo>
                    <a:pt x="26530" y="7224"/>
                    <a:pt x="26564" y="7054"/>
                    <a:pt x="26598" y="6884"/>
                  </a:cubicBezTo>
                  <a:close/>
                  <a:moveTo>
                    <a:pt x="12271" y="2669"/>
                  </a:moveTo>
                  <a:lnTo>
                    <a:pt x="12271" y="2669"/>
                  </a:lnTo>
                  <a:cubicBezTo>
                    <a:pt x="12203" y="3536"/>
                    <a:pt x="12084" y="4403"/>
                    <a:pt x="11948" y="5235"/>
                  </a:cubicBezTo>
                  <a:cubicBezTo>
                    <a:pt x="11149" y="5847"/>
                    <a:pt x="10368" y="6476"/>
                    <a:pt x="9620" y="7139"/>
                  </a:cubicBezTo>
                  <a:cubicBezTo>
                    <a:pt x="9484" y="7258"/>
                    <a:pt x="9365" y="7377"/>
                    <a:pt x="9229" y="7479"/>
                  </a:cubicBezTo>
                  <a:cubicBezTo>
                    <a:pt x="9229" y="7377"/>
                    <a:pt x="9229" y="7258"/>
                    <a:pt x="9229" y="7139"/>
                  </a:cubicBezTo>
                  <a:cubicBezTo>
                    <a:pt x="9790" y="5779"/>
                    <a:pt x="10368" y="4436"/>
                    <a:pt x="10980" y="3111"/>
                  </a:cubicBezTo>
                  <a:cubicBezTo>
                    <a:pt x="11404" y="2958"/>
                    <a:pt x="11829" y="2805"/>
                    <a:pt x="12271" y="2669"/>
                  </a:cubicBezTo>
                  <a:close/>
                  <a:moveTo>
                    <a:pt x="23930" y="6714"/>
                  </a:moveTo>
                  <a:cubicBezTo>
                    <a:pt x="23896" y="6969"/>
                    <a:pt x="23862" y="7241"/>
                    <a:pt x="23828" y="7496"/>
                  </a:cubicBezTo>
                  <a:cubicBezTo>
                    <a:pt x="23845" y="7241"/>
                    <a:pt x="23862" y="6969"/>
                    <a:pt x="23879" y="6714"/>
                  </a:cubicBezTo>
                  <a:close/>
                  <a:moveTo>
                    <a:pt x="24452" y="6707"/>
                  </a:moveTo>
                  <a:cubicBezTo>
                    <a:pt x="24822" y="6707"/>
                    <a:pt x="25192" y="6727"/>
                    <a:pt x="25561" y="6765"/>
                  </a:cubicBezTo>
                  <a:cubicBezTo>
                    <a:pt x="25612" y="6765"/>
                    <a:pt x="25646" y="6765"/>
                    <a:pt x="25697" y="6782"/>
                  </a:cubicBezTo>
                  <a:cubicBezTo>
                    <a:pt x="25561" y="6867"/>
                    <a:pt x="25408" y="6969"/>
                    <a:pt x="25255" y="7054"/>
                  </a:cubicBezTo>
                  <a:cubicBezTo>
                    <a:pt x="24831" y="7343"/>
                    <a:pt x="24389" y="7598"/>
                    <a:pt x="23947" y="7853"/>
                  </a:cubicBezTo>
                  <a:lnTo>
                    <a:pt x="23947" y="7836"/>
                  </a:lnTo>
                  <a:cubicBezTo>
                    <a:pt x="23998" y="7462"/>
                    <a:pt x="24049" y="7088"/>
                    <a:pt x="24083" y="6714"/>
                  </a:cubicBezTo>
                  <a:cubicBezTo>
                    <a:pt x="24206" y="6710"/>
                    <a:pt x="24329" y="6707"/>
                    <a:pt x="24452" y="6707"/>
                  </a:cubicBezTo>
                  <a:close/>
                  <a:moveTo>
                    <a:pt x="25952" y="6799"/>
                  </a:moveTo>
                  <a:cubicBezTo>
                    <a:pt x="26122" y="6816"/>
                    <a:pt x="26275" y="6833"/>
                    <a:pt x="26445" y="6867"/>
                  </a:cubicBezTo>
                  <a:cubicBezTo>
                    <a:pt x="26394" y="7054"/>
                    <a:pt x="26360" y="7241"/>
                    <a:pt x="26309" y="7445"/>
                  </a:cubicBezTo>
                  <a:cubicBezTo>
                    <a:pt x="25578" y="7649"/>
                    <a:pt x="24848" y="7819"/>
                    <a:pt x="24100" y="7954"/>
                  </a:cubicBezTo>
                  <a:cubicBezTo>
                    <a:pt x="24729" y="7598"/>
                    <a:pt x="25357" y="7207"/>
                    <a:pt x="25952" y="6799"/>
                  </a:cubicBezTo>
                  <a:close/>
                  <a:moveTo>
                    <a:pt x="30932" y="5014"/>
                  </a:moveTo>
                  <a:lnTo>
                    <a:pt x="30932" y="5014"/>
                  </a:lnTo>
                  <a:cubicBezTo>
                    <a:pt x="30830" y="6017"/>
                    <a:pt x="30728" y="7020"/>
                    <a:pt x="30609" y="8039"/>
                  </a:cubicBezTo>
                  <a:cubicBezTo>
                    <a:pt x="29759" y="7581"/>
                    <a:pt x="28892" y="7241"/>
                    <a:pt x="27975" y="7003"/>
                  </a:cubicBezTo>
                  <a:cubicBezTo>
                    <a:pt x="29079" y="6527"/>
                    <a:pt x="30133" y="5898"/>
                    <a:pt x="30932" y="5014"/>
                  </a:cubicBezTo>
                  <a:close/>
                  <a:moveTo>
                    <a:pt x="4504" y="1258"/>
                  </a:moveTo>
                  <a:lnTo>
                    <a:pt x="5150" y="1377"/>
                  </a:lnTo>
                  <a:cubicBezTo>
                    <a:pt x="5303" y="1411"/>
                    <a:pt x="5456" y="1445"/>
                    <a:pt x="5609" y="1462"/>
                  </a:cubicBezTo>
                  <a:cubicBezTo>
                    <a:pt x="5677" y="1479"/>
                    <a:pt x="5728" y="1496"/>
                    <a:pt x="5762" y="1513"/>
                  </a:cubicBezTo>
                  <a:cubicBezTo>
                    <a:pt x="5694" y="1836"/>
                    <a:pt x="5626" y="2176"/>
                    <a:pt x="5558" y="2499"/>
                  </a:cubicBezTo>
                  <a:cubicBezTo>
                    <a:pt x="4232" y="3519"/>
                    <a:pt x="3094" y="4776"/>
                    <a:pt x="2414" y="6306"/>
                  </a:cubicBezTo>
                  <a:cubicBezTo>
                    <a:pt x="2295" y="6561"/>
                    <a:pt x="2176" y="6850"/>
                    <a:pt x="2074" y="7139"/>
                  </a:cubicBezTo>
                  <a:cubicBezTo>
                    <a:pt x="1598" y="7445"/>
                    <a:pt x="1122" y="7785"/>
                    <a:pt x="663" y="8107"/>
                  </a:cubicBezTo>
                  <a:cubicBezTo>
                    <a:pt x="748" y="7921"/>
                    <a:pt x="833" y="7734"/>
                    <a:pt x="918" y="7547"/>
                  </a:cubicBezTo>
                  <a:cubicBezTo>
                    <a:pt x="1870" y="5507"/>
                    <a:pt x="2924" y="3519"/>
                    <a:pt x="4080" y="1581"/>
                  </a:cubicBezTo>
                  <a:cubicBezTo>
                    <a:pt x="4215" y="1462"/>
                    <a:pt x="4351" y="1360"/>
                    <a:pt x="4504" y="1258"/>
                  </a:cubicBezTo>
                  <a:close/>
                  <a:moveTo>
                    <a:pt x="23335" y="6731"/>
                  </a:moveTo>
                  <a:cubicBezTo>
                    <a:pt x="23454" y="7003"/>
                    <a:pt x="23556" y="7275"/>
                    <a:pt x="23658" y="7547"/>
                  </a:cubicBezTo>
                  <a:cubicBezTo>
                    <a:pt x="23658" y="7717"/>
                    <a:pt x="23641" y="7870"/>
                    <a:pt x="23641" y="8039"/>
                  </a:cubicBezTo>
                  <a:lnTo>
                    <a:pt x="23607" y="8056"/>
                  </a:lnTo>
                  <a:cubicBezTo>
                    <a:pt x="23165" y="8124"/>
                    <a:pt x="22706" y="8209"/>
                    <a:pt x="22281" y="8277"/>
                  </a:cubicBezTo>
                  <a:cubicBezTo>
                    <a:pt x="22196" y="8294"/>
                    <a:pt x="22111" y="8311"/>
                    <a:pt x="22043" y="8328"/>
                  </a:cubicBezTo>
                  <a:cubicBezTo>
                    <a:pt x="22383" y="7785"/>
                    <a:pt x="22740" y="7258"/>
                    <a:pt x="23131" y="6748"/>
                  </a:cubicBezTo>
                  <a:cubicBezTo>
                    <a:pt x="23199" y="6748"/>
                    <a:pt x="23267" y="6731"/>
                    <a:pt x="23335" y="6731"/>
                  </a:cubicBezTo>
                  <a:close/>
                  <a:moveTo>
                    <a:pt x="22910" y="6765"/>
                  </a:moveTo>
                  <a:lnTo>
                    <a:pt x="22910" y="6765"/>
                  </a:lnTo>
                  <a:cubicBezTo>
                    <a:pt x="22519" y="7292"/>
                    <a:pt x="22162" y="7819"/>
                    <a:pt x="21822" y="8362"/>
                  </a:cubicBezTo>
                  <a:cubicBezTo>
                    <a:pt x="21177" y="8481"/>
                    <a:pt x="20531" y="8583"/>
                    <a:pt x="19885" y="8685"/>
                  </a:cubicBezTo>
                  <a:cubicBezTo>
                    <a:pt x="20140" y="8158"/>
                    <a:pt x="20412" y="7632"/>
                    <a:pt x="20684" y="7105"/>
                  </a:cubicBezTo>
                  <a:cubicBezTo>
                    <a:pt x="21415" y="6935"/>
                    <a:pt x="22162" y="6833"/>
                    <a:pt x="22910" y="6765"/>
                  </a:cubicBezTo>
                  <a:close/>
                  <a:moveTo>
                    <a:pt x="20480" y="7139"/>
                  </a:moveTo>
                  <a:lnTo>
                    <a:pt x="20480" y="7139"/>
                  </a:lnTo>
                  <a:cubicBezTo>
                    <a:pt x="20208" y="7666"/>
                    <a:pt x="19953" y="8192"/>
                    <a:pt x="19681" y="8719"/>
                  </a:cubicBezTo>
                  <a:cubicBezTo>
                    <a:pt x="19613" y="8736"/>
                    <a:pt x="19562" y="8736"/>
                    <a:pt x="19494" y="8753"/>
                  </a:cubicBezTo>
                  <a:cubicBezTo>
                    <a:pt x="19562" y="8277"/>
                    <a:pt x="19647" y="7802"/>
                    <a:pt x="19715" y="7326"/>
                  </a:cubicBezTo>
                  <a:cubicBezTo>
                    <a:pt x="19970" y="7258"/>
                    <a:pt x="20225" y="7207"/>
                    <a:pt x="20480" y="7139"/>
                  </a:cubicBezTo>
                  <a:close/>
                  <a:moveTo>
                    <a:pt x="23199" y="8277"/>
                  </a:moveTo>
                  <a:lnTo>
                    <a:pt x="23199" y="8277"/>
                  </a:lnTo>
                  <a:cubicBezTo>
                    <a:pt x="22638" y="8600"/>
                    <a:pt x="22077" y="8889"/>
                    <a:pt x="21517" y="9178"/>
                  </a:cubicBezTo>
                  <a:cubicBezTo>
                    <a:pt x="21635" y="8957"/>
                    <a:pt x="21788" y="8736"/>
                    <a:pt x="21924" y="8515"/>
                  </a:cubicBezTo>
                  <a:cubicBezTo>
                    <a:pt x="22349" y="8430"/>
                    <a:pt x="22774" y="8362"/>
                    <a:pt x="23199" y="8277"/>
                  </a:cubicBezTo>
                  <a:close/>
                  <a:moveTo>
                    <a:pt x="19596" y="8906"/>
                  </a:moveTo>
                  <a:cubicBezTo>
                    <a:pt x="19528" y="9025"/>
                    <a:pt x="19460" y="9161"/>
                    <a:pt x="19409" y="9280"/>
                  </a:cubicBezTo>
                  <a:cubicBezTo>
                    <a:pt x="19426" y="9161"/>
                    <a:pt x="19443" y="9042"/>
                    <a:pt x="19460" y="8923"/>
                  </a:cubicBezTo>
                  <a:cubicBezTo>
                    <a:pt x="19511" y="8906"/>
                    <a:pt x="19545" y="8906"/>
                    <a:pt x="19596" y="8906"/>
                  </a:cubicBezTo>
                  <a:close/>
                  <a:moveTo>
                    <a:pt x="18286" y="2286"/>
                  </a:moveTo>
                  <a:cubicBezTo>
                    <a:pt x="18967" y="2286"/>
                    <a:pt x="19605" y="2456"/>
                    <a:pt x="20191" y="2771"/>
                  </a:cubicBezTo>
                  <a:cubicBezTo>
                    <a:pt x="20140" y="3230"/>
                    <a:pt x="20089" y="3689"/>
                    <a:pt x="20021" y="4148"/>
                  </a:cubicBezTo>
                  <a:cubicBezTo>
                    <a:pt x="19885" y="5167"/>
                    <a:pt x="19732" y="6187"/>
                    <a:pt x="19579" y="7190"/>
                  </a:cubicBezTo>
                  <a:cubicBezTo>
                    <a:pt x="18661" y="7445"/>
                    <a:pt x="17761" y="7751"/>
                    <a:pt x="16911" y="8124"/>
                  </a:cubicBezTo>
                  <a:cubicBezTo>
                    <a:pt x="16027" y="8515"/>
                    <a:pt x="15160" y="8940"/>
                    <a:pt x="14328" y="9416"/>
                  </a:cubicBezTo>
                  <a:cubicBezTo>
                    <a:pt x="14599" y="8107"/>
                    <a:pt x="14871" y="6799"/>
                    <a:pt x="15126" y="5473"/>
                  </a:cubicBezTo>
                  <a:cubicBezTo>
                    <a:pt x="15245" y="4929"/>
                    <a:pt x="15347" y="4386"/>
                    <a:pt x="15449" y="3825"/>
                  </a:cubicBezTo>
                  <a:cubicBezTo>
                    <a:pt x="15551" y="3570"/>
                    <a:pt x="15636" y="3315"/>
                    <a:pt x="15738" y="3060"/>
                  </a:cubicBezTo>
                  <a:cubicBezTo>
                    <a:pt x="15772" y="3009"/>
                    <a:pt x="15789" y="2941"/>
                    <a:pt x="15823" y="2873"/>
                  </a:cubicBezTo>
                  <a:cubicBezTo>
                    <a:pt x="16520" y="2567"/>
                    <a:pt x="17251" y="2329"/>
                    <a:pt x="18016" y="2295"/>
                  </a:cubicBezTo>
                  <a:cubicBezTo>
                    <a:pt x="18107" y="2289"/>
                    <a:pt x="18197" y="2286"/>
                    <a:pt x="18286" y="2286"/>
                  </a:cubicBezTo>
                  <a:close/>
                  <a:moveTo>
                    <a:pt x="19545" y="7377"/>
                  </a:moveTo>
                  <a:lnTo>
                    <a:pt x="19545" y="7377"/>
                  </a:lnTo>
                  <a:cubicBezTo>
                    <a:pt x="19477" y="7853"/>
                    <a:pt x="19392" y="8311"/>
                    <a:pt x="19324" y="8770"/>
                  </a:cubicBezTo>
                  <a:cubicBezTo>
                    <a:pt x="17761" y="9025"/>
                    <a:pt x="16197" y="9246"/>
                    <a:pt x="14616" y="9450"/>
                  </a:cubicBezTo>
                  <a:cubicBezTo>
                    <a:pt x="16197" y="8583"/>
                    <a:pt x="17846" y="7870"/>
                    <a:pt x="19545" y="7377"/>
                  </a:cubicBezTo>
                  <a:close/>
                  <a:moveTo>
                    <a:pt x="4283" y="6034"/>
                  </a:moveTo>
                  <a:lnTo>
                    <a:pt x="4283" y="6034"/>
                  </a:lnTo>
                  <a:cubicBezTo>
                    <a:pt x="3910" y="6901"/>
                    <a:pt x="3553" y="7768"/>
                    <a:pt x="3213" y="8651"/>
                  </a:cubicBezTo>
                  <a:cubicBezTo>
                    <a:pt x="3094" y="8957"/>
                    <a:pt x="2975" y="9263"/>
                    <a:pt x="2856" y="9552"/>
                  </a:cubicBezTo>
                  <a:cubicBezTo>
                    <a:pt x="2686" y="9297"/>
                    <a:pt x="2533" y="9008"/>
                    <a:pt x="2414" y="8719"/>
                  </a:cubicBezTo>
                  <a:cubicBezTo>
                    <a:pt x="2295" y="8464"/>
                    <a:pt x="2074" y="8039"/>
                    <a:pt x="2108" y="7751"/>
                  </a:cubicBezTo>
                  <a:cubicBezTo>
                    <a:pt x="2125" y="7581"/>
                    <a:pt x="2176" y="7411"/>
                    <a:pt x="2227" y="7241"/>
                  </a:cubicBezTo>
                  <a:cubicBezTo>
                    <a:pt x="2890" y="6816"/>
                    <a:pt x="3587" y="6408"/>
                    <a:pt x="4283" y="6034"/>
                  </a:cubicBezTo>
                  <a:close/>
                  <a:moveTo>
                    <a:pt x="15126" y="4640"/>
                  </a:moveTo>
                  <a:lnTo>
                    <a:pt x="15126" y="4640"/>
                  </a:lnTo>
                  <a:cubicBezTo>
                    <a:pt x="14803" y="6272"/>
                    <a:pt x="14481" y="7887"/>
                    <a:pt x="14141" y="9518"/>
                  </a:cubicBezTo>
                  <a:cubicBezTo>
                    <a:pt x="13818" y="9552"/>
                    <a:pt x="13512" y="9586"/>
                    <a:pt x="13189" y="9637"/>
                  </a:cubicBezTo>
                  <a:cubicBezTo>
                    <a:pt x="13818" y="7971"/>
                    <a:pt x="14464" y="6306"/>
                    <a:pt x="15126" y="4640"/>
                  </a:cubicBezTo>
                  <a:close/>
                  <a:moveTo>
                    <a:pt x="15415" y="3077"/>
                  </a:moveTo>
                  <a:lnTo>
                    <a:pt x="15415" y="3077"/>
                  </a:lnTo>
                  <a:cubicBezTo>
                    <a:pt x="15381" y="3298"/>
                    <a:pt x="15330" y="3519"/>
                    <a:pt x="15296" y="3740"/>
                  </a:cubicBezTo>
                  <a:cubicBezTo>
                    <a:pt x="14515" y="5694"/>
                    <a:pt x="13750" y="7683"/>
                    <a:pt x="13002" y="9654"/>
                  </a:cubicBezTo>
                  <a:cubicBezTo>
                    <a:pt x="12441" y="9722"/>
                    <a:pt x="11880" y="9790"/>
                    <a:pt x="11302" y="9858"/>
                  </a:cubicBezTo>
                  <a:cubicBezTo>
                    <a:pt x="11591" y="8345"/>
                    <a:pt x="11846" y="6850"/>
                    <a:pt x="12101" y="5337"/>
                  </a:cubicBezTo>
                  <a:cubicBezTo>
                    <a:pt x="12594" y="4946"/>
                    <a:pt x="13104" y="4572"/>
                    <a:pt x="13631" y="4199"/>
                  </a:cubicBezTo>
                  <a:cubicBezTo>
                    <a:pt x="14192" y="3791"/>
                    <a:pt x="14786" y="3400"/>
                    <a:pt x="15415" y="3077"/>
                  </a:cubicBezTo>
                  <a:close/>
                  <a:moveTo>
                    <a:pt x="30745" y="8294"/>
                  </a:moveTo>
                  <a:cubicBezTo>
                    <a:pt x="31102" y="8498"/>
                    <a:pt x="31442" y="8702"/>
                    <a:pt x="31765" y="8940"/>
                  </a:cubicBezTo>
                  <a:cubicBezTo>
                    <a:pt x="31357" y="9263"/>
                    <a:pt x="30949" y="9586"/>
                    <a:pt x="30524" y="9892"/>
                  </a:cubicBezTo>
                  <a:cubicBezTo>
                    <a:pt x="30609" y="9365"/>
                    <a:pt x="30677" y="8821"/>
                    <a:pt x="30745" y="8294"/>
                  </a:cubicBezTo>
                  <a:close/>
                  <a:moveTo>
                    <a:pt x="11914" y="5473"/>
                  </a:moveTo>
                  <a:cubicBezTo>
                    <a:pt x="11863" y="5728"/>
                    <a:pt x="11829" y="5966"/>
                    <a:pt x="11778" y="6204"/>
                  </a:cubicBezTo>
                  <a:cubicBezTo>
                    <a:pt x="11557" y="7428"/>
                    <a:pt x="11353" y="8651"/>
                    <a:pt x="11115" y="9875"/>
                  </a:cubicBezTo>
                  <a:cubicBezTo>
                    <a:pt x="11014" y="9875"/>
                    <a:pt x="10895" y="9892"/>
                    <a:pt x="10793" y="9909"/>
                  </a:cubicBezTo>
                  <a:cubicBezTo>
                    <a:pt x="10249" y="9960"/>
                    <a:pt x="9722" y="10011"/>
                    <a:pt x="9178" y="10079"/>
                  </a:cubicBezTo>
                  <a:cubicBezTo>
                    <a:pt x="9195" y="9688"/>
                    <a:pt x="9195" y="9314"/>
                    <a:pt x="9212" y="8923"/>
                  </a:cubicBezTo>
                  <a:cubicBezTo>
                    <a:pt x="9212" y="8515"/>
                    <a:pt x="9229" y="8124"/>
                    <a:pt x="9229" y="7717"/>
                  </a:cubicBezTo>
                  <a:cubicBezTo>
                    <a:pt x="9518" y="7445"/>
                    <a:pt x="9824" y="7173"/>
                    <a:pt x="10113" y="6918"/>
                  </a:cubicBezTo>
                  <a:cubicBezTo>
                    <a:pt x="10708" y="6425"/>
                    <a:pt x="11302" y="5949"/>
                    <a:pt x="11914" y="5473"/>
                  </a:cubicBezTo>
                  <a:close/>
                  <a:moveTo>
                    <a:pt x="9059" y="7870"/>
                  </a:moveTo>
                  <a:cubicBezTo>
                    <a:pt x="9059" y="8600"/>
                    <a:pt x="9042" y="9348"/>
                    <a:pt x="9008" y="10079"/>
                  </a:cubicBezTo>
                  <a:cubicBezTo>
                    <a:pt x="8685" y="10113"/>
                    <a:pt x="8345" y="10147"/>
                    <a:pt x="8022" y="10181"/>
                  </a:cubicBezTo>
                  <a:cubicBezTo>
                    <a:pt x="8294" y="9467"/>
                    <a:pt x="8566" y="8753"/>
                    <a:pt x="8855" y="8056"/>
                  </a:cubicBezTo>
                  <a:cubicBezTo>
                    <a:pt x="8923" y="7988"/>
                    <a:pt x="8991" y="7921"/>
                    <a:pt x="9059" y="7870"/>
                  </a:cubicBezTo>
                  <a:close/>
                  <a:moveTo>
                    <a:pt x="13818" y="9722"/>
                  </a:moveTo>
                  <a:cubicBezTo>
                    <a:pt x="13529" y="9892"/>
                    <a:pt x="13240" y="10062"/>
                    <a:pt x="12951" y="10249"/>
                  </a:cubicBezTo>
                  <a:cubicBezTo>
                    <a:pt x="13002" y="10096"/>
                    <a:pt x="13070" y="9960"/>
                    <a:pt x="13121" y="9807"/>
                  </a:cubicBezTo>
                  <a:cubicBezTo>
                    <a:pt x="13359" y="9773"/>
                    <a:pt x="13580" y="9739"/>
                    <a:pt x="13818" y="9722"/>
                  </a:cubicBezTo>
                  <a:close/>
                  <a:moveTo>
                    <a:pt x="8566" y="8328"/>
                  </a:moveTo>
                  <a:lnTo>
                    <a:pt x="8566" y="8328"/>
                  </a:lnTo>
                  <a:cubicBezTo>
                    <a:pt x="8345" y="8889"/>
                    <a:pt x="8124" y="9450"/>
                    <a:pt x="7903" y="10011"/>
                  </a:cubicBezTo>
                  <a:cubicBezTo>
                    <a:pt x="7886" y="10079"/>
                    <a:pt x="7852" y="10130"/>
                    <a:pt x="7835" y="10198"/>
                  </a:cubicBezTo>
                  <a:cubicBezTo>
                    <a:pt x="7496" y="10232"/>
                    <a:pt x="7156" y="10249"/>
                    <a:pt x="6816" y="10283"/>
                  </a:cubicBezTo>
                  <a:cubicBezTo>
                    <a:pt x="6918" y="10164"/>
                    <a:pt x="7003" y="10062"/>
                    <a:pt x="7088" y="9943"/>
                  </a:cubicBezTo>
                  <a:cubicBezTo>
                    <a:pt x="7547" y="9382"/>
                    <a:pt x="8039" y="8838"/>
                    <a:pt x="8566" y="8328"/>
                  </a:cubicBezTo>
                  <a:close/>
                  <a:moveTo>
                    <a:pt x="9008" y="3842"/>
                  </a:moveTo>
                  <a:cubicBezTo>
                    <a:pt x="9042" y="4929"/>
                    <a:pt x="9059" y="6017"/>
                    <a:pt x="9059" y="7122"/>
                  </a:cubicBezTo>
                  <a:cubicBezTo>
                    <a:pt x="8940" y="7394"/>
                    <a:pt x="8821" y="7683"/>
                    <a:pt x="8719" y="7954"/>
                  </a:cubicBezTo>
                  <a:cubicBezTo>
                    <a:pt x="7954" y="8685"/>
                    <a:pt x="7241" y="9450"/>
                    <a:pt x="6612" y="10300"/>
                  </a:cubicBezTo>
                  <a:cubicBezTo>
                    <a:pt x="6442" y="10317"/>
                    <a:pt x="6289" y="10334"/>
                    <a:pt x="6119" y="10334"/>
                  </a:cubicBezTo>
                  <a:cubicBezTo>
                    <a:pt x="6340" y="9348"/>
                    <a:pt x="6544" y="8362"/>
                    <a:pt x="6680" y="7343"/>
                  </a:cubicBezTo>
                  <a:cubicBezTo>
                    <a:pt x="6782" y="6493"/>
                    <a:pt x="6833" y="5643"/>
                    <a:pt x="6799" y="4776"/>
                  </a:cubicBezTo>
                  <a:cubicBezTo>
                    <a:pt x="7513" y="4453"/>
                    <a:pt x="8260" y="4148"/>
                    <a:pt x="9008" y="3842"/>
                  </a:cubicBezTo>
                  <a:close/>
                  <a:moveTo>
                    <a:pt x="21720" y="8549"/>
                  </a:moveTo>
                  <a:cubicBezTo>
                    <a:pt x="21567" y="8804"/>
                    <a:pt x="21415" y="9059"/>
                    <a:pt x="21262" y="9314"/>
                  </a:cubicBezTo>
                  <a:cubicBezTo>
                    <a:pt x="21228" y="9331"/>
                    <a:pt x="21177" y="9365"/>
                    <a:pt x="21143" y="9382"/>
                  </a:cubicBezTo>
                  <a:cubicBezTo>
                    <a:pt x="20497" y="9705"/>
                    <a:pt x="19851" y="10045"/>
                    <a:pt x="19205" y="10351"/>
                  </a:cubicBezTo>
                  <a:cubicBezTo>
                    <a:pt x="19239" y="10198"/>
                    <a:pt x="19273" y="10028"/>
                    <a:pt x="19307" y="9858"/>
                  </a:cubicBezTo>
                  <a:cubicBezTo>
                    <a:pt x="19460" y="9535"/>
                    <a:pt x="19630" y="9195"/>
                    <a:pt x="19783" y="8872"/>
                  </a:cubicBezTo>
                  <a:cubicBezTo>
                    <a:pt x="20429" y="8770"/>
                    <a:pt x="21075" y="8651"/>
                    <a:pt x="21720" y="8549"/>
                  </a:cubicBezTo>
                  <a:close/>
                  <a:moveTo>
                    <a:pt x="6629" y="4861"/>
                  </a:moveTo>
                  <a:cubicBezTo>
                    <a:pt x="6663" y="5524"/>
                    <a:pt x="6629" y="6204"/>
                    <a:pt x="6561" y="6867"/>
                  </a:cubicBezTo>
                  <a:cubicBezTo>
                    <a:pt x="6442" y="8039"/>
                    <a:pt x="6221" y="9195"/>
                    <a:pt x="5966" y="10351"/>
                  </a:cubicBezTo>
                  <a:cubicBezTo>
                    <a:pt x="5711" y="10368"/>
                    <a:pt x="5439" y="10402"/>
                    <a:pt x="5184" y="10419"/>
                  </a:cubicBezTo>
                  <a:cubicBezTo>
                    <a:pt x="5048" y="10419"/>
                    <a:pt x="4929" y="10436"/>
                    <a:pt x="4793" y="10436"/>
                  </a:cubicBezTo>
                  <a:cubicBezTo>
                    <a:pt x="4878" y="9450"/>
                    <a:pt x="4963" y="8481"/>
                    <a:pt x="5065" y="7496"/>
                  </a:cubicBezTo>
                  <a:cubicBezTo>
                    <a:pt x="5082" y="7462"/>
                    <a:pt x="5082" y="7428"/>
                    <a:pt x="5082" y="7394"/>
                  </a:cubicBezTo>
                  <a:cubicBezTo>
                    <a:pt x="5099" y="7309"/>
                    <a:pt x="5133" y="7207"/>
                    <a:pt x="5150" y="7122"/>
                  </a:cubicBezTo>
                  <a:cubicBezTo>
                    <a:pt x="5286" y="6544"/>
                    <a:pt x="5439" y="5966"/>
                    <a:pt x="5558" y="5371"/>
                  </a:cubicBezTo>
                  <a:cubicBezTo>
                    <a:pt x="5915" y="5201"/>
                    <a:pt x="6272" y="5014"/>
                    <a:pt x="6629" y="4861"/>
                  </a:cubicBezTo>
                  <a:close/>
                  <a:moveTo>
                    <a:pt x="31340" y="9484"/>
                  </a:moveTo>
                  <a:cubicBezTo>
                    <a:pt x="31034" y="9790"/>
                    <a:pt x="30728" y="10113"/>
                    <a:pt x="30439" y="10453"/>
                  </a:cubicBezTo>
                  <a:cubicBezTo>
                    <a:pt x="30456" y="10334"/>
                    <a:pt x="30473" y="10232"/>
                    <a:pt x="30490" y="10113"/>
                  </a:cubicBezTo>
                  <a:cubicBezTo>
                    <a:pt x="30779" y="9909"/>
                    <a:pt x="31068" y="9705"/>
                    <a:pt x="31340" y="9484"/>
                  </a:cubicBezTo>
                  <a:close/>
                  <a:moveTo>
                    <a:pt x="4810" y="8464"/>
                  </a:moveTo>
                  <a:lnTo>
                    <a:pt x="4810" y="8464"/>
                  </a:lnTo>
                  <a:cubicBezTo>
                    <a:pt x="4742" y="9127"/>
                    <a:pt x="4691" y="9790"/>
                    <a:pt x="4640" y="10453"/>
                  </a:cubicBezTo>
                  <a:cubicBezTo>
                    <a:pt x="4504" y="10470"/>
                    <a:pt x="4385" y="10470"/>
                    <a:pt x="4266" y="10487"/>
                  </a:cubicBezTo>
                  <a:cubicBezTo>
                    <a:pt x="4453" y="9807"/>
                    <a:pt x="4640" y="9144"/>
                    <a:pt x="4810" y="8464"/>
                  </a:cubicBezTo>
                  <a:close/>
                  <a:moveTo>
                    <a:pt x="5116" y="5592"/>
                  </a:moveTo>
                  <a:lnTo>
                    <a:pt x="5116" y="5592"/>
                  </a:lnTo>
                  <a:cubicBezTo>
                    <a:pt x="5048" y="6187"/>
                    <a:pt x="4980" y="6765"/>
                    <a:pt x="4929" y="7360"/>
                  </a:cubicBezTo>
                  <a:cubicBezTo>
                    <a:pt x="4657" y="8413"/>
                    <a:pt x="4385" y="9450"/>
                    <a:pt x="4080" y="10504"/>
                  </a:cubicBezTo>
                  <a:cubicBezTo>
                    <a:pt x="3944" y="10504"/>
                    <a:pt x="3791" y="10521"/>
                    <a:pt x="3638" y="10538"/>
                  </a:cubicBezTo>
                  <a:cubicBezTo>
                    <a:pt x="3587" y="10470"/>
                    <a:pt x="3536" y="10419"/>
                    <a:pt x="3485" y="10368"/>
                  </a:cubicBezTo>
                  <a:cubicBezTo>
                    <a:pt x="3298" y="10164"/>
                    <a:pt x="3128" y="9943"/>
                    <a:pt x="2975" y="9722"/>
                  </a:cubicBezTo>
                  <a:cubicBezTo>
                    <a:pt x="3196" y="9127"/>
                    <a:pt x="3434" y="8515"/>
                    <a:pt x="3672" y="7921"/>
                  </a:cubicBezTo>
                  <a:cubicBezTo>
                    <a:pt x="3944" y="7258"/>
                    <a:pt x="4232" y="6578"/>
                    <a:pt x="4504" y="5915"/>
                  </a:cubicBezTo>
                  <a:cubicBezTo>
                    <a:pt x="4640" y="5847"/>
                    <a:pt x="4759" y="5779"/>
                    <a:pt x="4895" y="5711"/>
                  </a:cubicBezTo>
                  <a:cubicBezTo>
                    <a:pt x="4963" y="5660"/>
                    <a:pt x="5048" y="5626"/>
                    <a:pt x="5116" y="5592"/>
                  </a:cubicBezTo>
                  <a:close/>
                  <a:moveTo>
                    <a:pt x="27720" y="7105"/>
                  </a:moveTo>
                  <a:cubicBezTo>
                    <a:pt x="28705" y="7360"/>
                    <a:pt x="29674" y="7717"/>
                    <a:pt x="30592" y="8209"/>
                  </a:cubicBezTo>
                  <a:cubicBezTo>
                    <a:pt x="30507" y="8821"/>
                    <a:pt x="30422" y="9416"/>
                    <a:pt x="30337" y="10028"/>
                  </a:cubicBezTo>
                  <a:cubicBezTo>
                    <a:pt x="30150" y="10164"/>
                    <a:pt x="29946" y="10300"/>
                    <a:pt x="29759" y="10436"/>
                  </a:cubicBezTo>
                  <a:cubicBezTo>
                    <a:pt x="29504" y="9926"/>
                    <a:pt x="29147" y="9467"/>
                    <a:pt x="28654" y="9144"/>
                  </a:cubicBezTo>
                  <a:lnTo>
                    <a:pt x="28569" y="9144"/>
                  </a:lnTo>
                  <a:cubicBezTo>
                    <a:pt x="27737" y="9586"/>
                    <a:pt x="26904" y="10062"/>
                    <a:pt x="26105" y="10572"/>
                  </a:cubicBezTo>
                  <a:cubicBezTo>
                    <a:pt x="26564" y="9433"/>
                    <a:pt x="27040" y="8311"/>
                    <a:pt x="27533" y="7190"/>
                  </a:cubicBezTo>
                  <a:cubicBezTo>
                    <a:pt x="27601" y="7156"/>
                    <a:pt x="27652" y="7139"/>
                    <a:pt x="27720" y="7105"/>
                  </a:cubicBezTo>
                  <a:close/>
                  <a:moveTo>
                    <a:pt x="2907" y="9909"/>
                  </a:moveTo>
                  <a:cubicBezTo>
                    <a:pt x="3060" y="10130"/>
                    <a:pt x="3230" y="10351"/>
                    <a:pt x="3417" y="10538"/>
                  </a:cubicBezTo>
                  <a:cubicBezTo>
                    <a:pt x="3162" y="10572"/>
                    <a:pt x="2907" y="10589"/>
                    <a:pt x="2635" y="10589"/>
                  </a:cubicBezTo>
                  <a:cubicBezTo>
                    <a:pt x="2720" y="10368"/>
                    <a:pt x="2805" y="10130"/>
                    <a:pt x="2907" y="9909"/>
                  </a:cubicBezTo>
                  <a:close/>
                  <a:moveTo>
                    <a:pt x="4029" y="10674"/>
                  </a:moveTo>
                  <a:cubicBezTo>
                    <a:pt x="4012" y="10725"/>
                    <a:pt x="3995" y="10793"/>
                    <a:pt x="3978" y="10861"/>
                  </a:cubicBezTo>
                  <a:cubicBezTo>
                    <a:pt x="3910" y="10810"/>
                    <a:pt x="3842" y="10742"/>
                    <a:pt x="3791" y="10691"/>
                  </a:cubicBezTo>
                  <a:cubicBezTo>
                    <a:pt x="3876" y="10674"/>
                    <a:pt x="3961" y="10674"/>
                    <a:pt x="4029" y="10674"/>
                  </a:cubicBezTo>
                  <a:close/>
                  <a:moveTo>
                    <a:pt x="27312" y="7258"/>
                  </a:moveTo>
                  <a:cubicBezTo>
                    <a:pt x="26802" y="8413"/>
                    <a:pt x="26326" y="9552"/>
                    <a:pt x="25850" y="10725"/>
                  </a:cubicBezTo>
                  <a:cubicBezTo>
                    <a:pt x="25765" y="10776"/>
                    <a:pt x="25680" y="10827"/>
                    <a:pt x="25612" y="10878"/>
                  </a:cubicBezTo>
                  <a:cubicBezTo>
                    <a:pt x="25901" y="9773"/>
                    <a:pt x="26190" y="8668"/>
                    <a:pt x="26445" y="7547"/>
                  </a:cubicBezTo>
                  <a:cubicBezTo>
                    <a:pt x="26564" y="7513"/>
                    <a:pt x="26683" y="7479"/>
                    <a:pt x="26802" y="7445"/>
                  </a:cubicBezTo>
                  <a:cubicBezTo>
                    <a:pt x="26972" y="7394"/>
                    <a:pt x="27142" y="7326"/>
                    <a:pt x="27312" y="7258"/>
                  </a:cubicBezTo>
                  <a:close/>
                  <a:moveTo>
                    <a:pt x="30303" y="10249"/>
                  </a:moveTo>
                  <a:lnTo>
                    <a:pt x="30303" y="10249"/>
                  </a:lnTo>
                  <a:cubicBezTo>
                    <a:pt x="30286" y="10402"/>
                    <a:pt x="30269" y="10538"/>
                    <a:pt x="30235" y="10691"/>
                  </a:cubicBezTo>
                  <a:cubicBezTo>
                    <a:pt x="30150" y="10793"/>
                    <a:pt x="30065" y="10895"/>
                    <a:pt x="29997" y="10997"/>
                  </a:cubicBezTo>
                  <a:cubicBezTo>
                    <a:pt x="29946" y="10861"/>
                    <a:pt x="29895" y="10725"/>
                    <a:pt x="29827" y="10589"/>
                  </a:cubicBezTo>
                  <a:cubicBezTo>
                    <a:pt x="29963" y="10504"/>
                    <a:pt x="30082" y="10419"/>
                    <a:pt x="30201" y="10334"/>
                  </a:cubicBezTo>
                  <a:cubicBezTo>
                    <a:pt x="30235" y="10300"/>
                    <a:pt x="30269" y="10283"/>
                    <a:pt x="30303" y="10249"/>
                  </a:cubicBezTo>
                  <a:close/>
                  <a:moveTo>
                    <a:pt x="26275" y="7598"/>
                  </a:moveTo>
                  <a:lnTo>
                    <a:pt x="26275" y="7598"/>
                  </a:lnTo>
                  <a:cubicBezTo>
                    <a:pt x="26003" y="8753"/>
                    <a:pt x="25697" y="9875"/>
                    <a:pt x="25408" y="10997"/>
                  </a:cubicBezTo>
                  <a:lnTo>
                    <a:pt x="25408" y="11014"/>
                  </a:lnTo>
                  <a:cubicBezTo>
                    <a:pt x="25272" y="11099"/>
                    <a:pt x="25136" y="11184"/>
                    <a:pt x="25001" y="11269"/>
                  </a:cubicBezTo>
                  <a:cubicBezTo>
                    <a:pt x="24746" y="10198"/>
                    <a:pt x="24423" y="9161"/>
                    <a:pt x="24049" y="8124"/>
                  </a:cubicBezTo>
                  <a:cubicBezTo>
                    <a:pt x="24797" y="7988"/>
                    <a:pt x="25544" y="7819"/>
                    <a:pt x="26275" y="7598"/>
                  </a:cubicBezTo>
                  <a:close/>
                  <a:moveTo>
                    <a:pt x="4623" y="10623"/>
                  </a:moveTo>
                  <a:lnTo>
                    <a:pt x="4623" y="10623"/>
                  </a:lnTo>
                  <a:cubicBezTo>
                    <a:pt x="4606" y="10861"/>
                    <a:pt x="4589" y="11099"/>
                    <a:pt x="4572" y="11337"/>
                  </a:cubicBezTo>
                  <a:cubicBezTo>
                    <a:pt x="4419" y="11235"/>
                    <a:pt x="4266" y="11116"/>
                    <a:pt x="4113" y="10980"/>
                  </a:cubicBezTo>
                  <a:cubicBezTo>
                    <a:pt x="4147" y="10878"/>
                    <a:pt x="4181" y="10759"/>
                    <a:pt x="4215" y="10657"/>
                  </a:cubicBezTo>
                  <a:cubicBezTo>
                    <a:pt x="4351" y="10640"/>
                    <a:pt x="4487" y="10640"/>
                    <a:pt x="4623" y="10623"/>
                  </a:cubicBezTo>
                  <a:close/>
                  <a:moveTo>
                    <a:pt x="6476" y="10487"/>
                  </a:moveTo>
                  <a:lnTo>
                    <a:pt x="6476" y="10487"/>
                  </a:lnTo>
                  <a:cubicBezTo>
                    <a:pt x="6425" y="10555"/>
                    <a:pt x="6374" y="10606"/>
                    <a:pt x="6340" y="10674"/>
                  </a:cubicBezTo>
                  <a:cubicBezTo>
                    <a:pt x="6170" y="10912"/>
                    <a:pt x="6017" y="11150"/>
                    <a:pt x="5881" y="11388"/>
                  </a:cubicBezTo>
                  <a:cubicBezTo>
                    <a:pt x="5915" y="11218"/>
                    <a:pt x="5966" y="11031"/>
                    <a:pt x="6000" y="10861"/>
                  </a:cubicBezTo>
                  <a:cubicBezTo>
                    <a:pt x="6034" y="10742"/>
                    <a:pt x="6051" y="10640"/>
                    <a:pt x="6085" y="10521"/>
                  </a:cubicBezTo>
                  <a:cubicBezTo>
                    <a:pt x="6204" y="10504"/>
                    <a:pt x="6340" y="10504"/>
                    <a:pt x="6476" y="10487"/>
                  </a:cubicBezTo>
                  <a:close/>
                  <a:moveTo>
                    <a:pt x="30201" y="10980"/>
                  </a:moveTo>
                  <a:lnTo>
                    <a:pt x="30201" y="10980"/>
                  </a:lnTo>
                  <a:cubicBezTo>
                    <a:pt x="30167" y="11133"/>
                    <a:pt x="30150" y="11286"/>
                    <a:pt x="30116" y="11455"/>
                  </a:cubicBezTo>
                  <a:cubicBezTo>
                    <a:pt x="30099" y="11354"/>
                    <a:pt x="30065" y="11269"/>
                    <a:pt x="30048" y="11167"/>
                  </a:cubicBezTo>
                  <a:cubicBezTo>
                    <a:pt x="30099" y="11099"/>
                    <a:pt x="30150" y="11048"/>
                    <a:pt x="30201" y="10980"/>
                  </a:cubicBezTo>
                  <a:close/>
                  <a:moveTo>
                    <a:pt x="12934" y="9824"/>
                  </a:moveTo>
                  <a:cubicBezTo>
                    <a:pt x="12866" y="10011"/>
                    <a:pt x="12798" y="10215"/>
                    <a:pt x="12713" y="10402"/>
                  </a:cubicBezTo>
                  <a:cubicBezTo>
                    <a:pt x="12135" y="10793"/>
                    <a:pt x="11540" y="11184"/>
                    <a:pt x="10980" y="11608"/>
                  </a:cubicBezTo>
                  <a:cubicBezTo>
                    <a:pt x="11081" y="11082"/>
                    <a:pt x="11183" y="10538"/>
                    <a:pt x="11285" y="10011"/>
                  </a:cubicBezTo>
                  <a:cubicBezTo>
                    <a:pt x="11829" y="9960"/>
                    <a:pt x="12390" y="9892"/>
                    <a:pt x="12934" y="9824"/>
                  </a:cubicBezTo>
                  <a:close/>
                  <a:moveTo>
                    <a:pt x="25340" y="11235"/>
                  </a:moveTo>
                  <a:cubicBezTo>
                    <a:pt x="25272" y="11455"/>
                    <a:pt x="25221" y="11676"/>
                    <a:pt x="25170" y="11897"/>
                  </a:cubicBezTo>
                  <a:cubicBezTo>
                    <a:pt x="25119" y="11744"/>
                    <a:pt x="25085" y="11591"/>
                    <a:pt x="25051" y="11422"/>
                  </a:cubicBezTo>
                  <a:cubicBezTo>
                    <a:pt x="25153" y="11371"/>
                    <a:pt x="25238" y="11303"/>
                    <a:pt x="25340" y="11235"/>
                  </a:cubicBezTo>
                  <a:close/>
                  <a:moveTo>
                    <a:pt x="5932" y="10538"/>
                  </a:moveTo>
                  <a:lnTo>
                    <a:pt x="5932" y="10538"/>
                  </a:lnTo>
                  <a:cubicBezTo>
                    <a:pt x="5830" y="10963"/>
                    <a:pt x="5728" y="11405"/>
                    <a:pt x="5609" y="11846"/>
                  </a:cubicBezTo>
                  <a:cubicBezTo>
                    <a:pt x="5592" y="11880"/>
                    <a:pt x="5575" y="11931"/>
                    <a:pt x="5541" y="11965"/>
                  </a:cubicBezTo>
                  <a:cubicBezTo>
                    <a:pt x="5269" y="11812"/>
                    <a:pt x="4980" y="11642"/>
                    <a:pt x="4725" y="11455"/>
                  </a:cubicBezTo>
                  <a:cubicBezTo>
                    <a:pt x="4742" y="11167"/>
                    <a:pt x="4759" y="10895"/>
                    <a:pt x="4793" y="10623"/>
                  </a:cubicBezTo>
                  <a:cubicBezTo>
                    <a:pt x="5167" y="10589"/>
                    <a:pt x="5541" y="10555"/>
                    <a:pt x="5932" y="10538"/>
                  </a:cubicBezTo>
                  <a:close/>
                  <a:moveTo>
                    <a:pt x="23896" y="8209"/>
                  </a:moveTo>
                  <a:cubicBezTo>
                    <a:pt x="24270" y="9246"/>
                    <a:pt x="24593" y="10300"/>
                    <a:pt x="24865" y="11354"/>
                  </a:cubicBezTo>
                  <a:cubicBezTo>
                    <a:pt x="24440" y="11642"/>
                    <a:pt x="24032" y="11914"/>
                    <a:pt x="23624" y="12203"/>
                  </a:cubicBezTo>
                  <a:cubicBezTo>
                    <a:pt x="23658" y="11320"/>
                    <a:pt x="23692" y="10436"/>
                    <a:pt x="23726" y="9552"/>
                  </a:cubicBezTo>
                  <a:cubicBezTo>
                    <a:pt x="23743" y="9484"/>
                    <a:pt x="23743" y="9433"/>
                    <a:pt x="23743" y="9382"/>
                  </a:cubicBezTo>
                  <a:cubicBezTo>
                    <a:pt x="23794" y="8991"/>
                    <a:pt x="23845" y="8600"/>
                    <a:pt x="23896" y="8209"/>
                  </a:cubicBezTo>
                  <a:close/>
                  <a:moveTo>
                    <a:pt x="25748" y="10980"/>
                  </a:moveTo>
                  <a:cubicBezTo>
                    <a:pt x="25578" y="11388"/>
                    <a:pt x="25425" y="11795"/>
                    <a:pt x="25255" y="12203"/>
                  </a:cubicBezTo>
                  <a:lnTo>
                    <a:pt x="25238" y="12254"/>
                  </a:lnTo>
                  <a:lnTo>
                    <a:pt x="25238" y="12237"/>
                  </a:lnTo>
                  <a:cubicBezTo>
                    <a:pt x="25289" y="12067"/>
                    <a:pt x="25340" y="11880"/>
                    <a:pt x="25391" y="11693"/>
                  </a:cubicBezTo>
                  <a:cubicBezTo>
                    <a:pt x="25442" y="11506"/>
                    <a:pt x="25493" y="11303"/>
                    <a:pt x="25544" y="11116"/>
                  </a:cubicBezTo>
                  <a:cubicBezTo>
                    <a:pt x="25612" y="11065"/>
                    <a:pt x="25680" y="11014"/>
                    <a:pt x="25748" y="10980"/>
                  </a:cubicBezTo>
                  <a:close/>
                  <a:moveTo>
                    <a:pt x="23488" y="11235"/>
                  </a:moveTo>
                  <a:lnTo>
                    <a:pt x="23488" y="11235"/>
                  </a:lnTo>
                  <a:cubicBezTo>
                    <a:pt x="23471" y="11591"/>
                    <a:pt x="23454" y="11965"/>
                    <a:pt x="23454" y="12322"/>
                  </a:cubicBezTo>
                  <a:cubicBezTo>
                    <a:pt x="23403" y="12356"/>
                    <a:pt x="23352" y="12390"/>
                    <a:pt x="23318" y="12424"/>
                  </a:cubicBezTo>
                  <a:cubicBezTo>
                    <a:pt x="23369" y="12033"/>
                    <a:pt x="23437" y="11625"/>
                    <a:pt x="23488" y="11235"/>
                  </a:cubicBezTo>
                  <a:close/>
                  <a:moveTo>
                    <a:pt x="7767" y="10368"/>
                  </a:moveTo>
                  <a:lnTo>
                    <a:pt x="7767" y="10368"/>
                  </a:lnTo>
                  <a:cubicBezTo>
                    <a:pt x="7496" y="11116"/>
                    <a:pt x="7207" y="11846"/>
                    <a:pt x="6952" y="12594"/>
                  </a:cubicBezTo>
                  <a:lnTo>
                    <a:pt x="6935" y="12577"/>
                  </a:lnTo>
                  <a:cubicBezTo>
                    <a:pt x="6510" y="12441"/>
                    <a:pt x="6102" y="12254"/>
                    <a:pt x="5711" y="12067"/>
                  </a:cubicBezTo>
                  <a:cubicBezTo>
                    <a:pt x="5728" y="12016"/>
                    <a:pt x="5728" y="11982"/>
                    <a:pt x="5745" y="11948"/>
                  </a:cubicBezTo>
                  <a:cubicBezTo>
                    <a:pt x="6017" y="11438"/>
                    <a:pt x="6340" y="10946"/>
                    <a:pt x="6680" y="10470"/>
                  </a:cubicBezTo>
                  <a:cubicBezTo>
                    <a:pt x="7054" y="10436"/>
                    <a:pt x="7411" y="10402"/>
                    <a:pt x="7767" y="10368"/>
                  </a:cubicBezTo>
                  <a:close/>
                  <a:moveTo>
                    <a:pt x="19290" y="8940"/>
                  </a:moveTo>
                  <a:lnTo>
                    <a:pt x="19290" y="8940"/>
                  </a:lnTo>
                  <a:cubicBezTo>
                    <a:pt x="19239" y="9229"/>
                    <a:pt x="19188" y="9518"/>
                    <a:pt x="19137" y="9824"/>
                  </a:cubicBezTo>
                  <a:cubicBezTo>
                    <a:pt x="19018" y="10062"/>
                    <a:pt x="18916" y="10317"/>
                    <a:pt x="18797" y="10572"/>
                  </a:cubicBezTo>
                  <a:cubicBezTo>
                    <a:pt x="17982" y="10963"/>
                    <a:pt x="17183" y="11337"/>
                    <a:pt x="16350" y="11676"/>
                  </a:cubicBezTo>
                  <a:cubicBezTo>
                    <a:pt x="15466" y="12033"/>
                    <a:pt x="14565" y="12356"/>
                    <a:pt x="13648" y="12611"/>
                  </a:cubicBezTo>
                  <a:cubicBezTo>
                    <a:pt x="13852" y="11625"/>
                    <a:pt x="14073" y="10640"/>
                    <a:pt x="14277" y="9654"/>
                  </a:cubicBezTo>
                  <a:cubicBezTo>
                    <a:pt x="15959" y="9450"/>
                    <a:pt x="17625" y="9212"/>
                    <a:pt x="19290" y="8940"/>
                  </a:cubicBezTo>
                  <a:close/>
                  <a:moveTo>
                    <a:pt x="14090" y="9756"/>
                  </a:moveTo>
                  <a:lnTo>
                    <a:pt x="14090" y="9756"/>
                  </a:lnTo>
                  <a:cubicBezTo>
                    <a:pt x="13886" y="10725"/>
                    <a:pt x="13682" y="11693"/>
                    <a:pt x="13461" y="12645"/>
                  </a:cubicBezTo>
                  <a:cubicBezTo>
                    <a:pt x="12951" y="12781"/>
                    <a:pt x="12441" y="12883"/>
                    <a:pt x="11931" y="12968"/>
                  </a:cubicBezTo>
                  <a:cubicBezTo>
                    <a:pt x="12237" y="12152"/>
                    <a:pt x="12543" y="11320"/>
                    <a:pt x="12849" y="10504"/>
                  </a:cubicBezTo>
                  <a:cubicBezTo>
                    <a:pt x="13257" y="10249"/>
                    <a:pt x="13682" y="9994"/>
                    <a:pt x="14090" y="9756"/>
                  </a:cubicBezTo>
                  <a:close/>
                  <a:moveTo>
                    <a:pt x="9008" y="10249"/>
                  </a:moveTo>
                  <a:lnTo>
                    <a:pt x="9008" y="10249"/>
                  </a:lnTo>
                  <a:cubicBezTo>
                    <a:pt x="8974" y="11184"/>
                    <a:pt x="8940" y="12101"/>
                    <a:pt x="8889" y="13019"/>
                  </a:cubicBezTo>
                  <a:cubicBezTo>
                    <a:pt x="8277" y="12951"/>
                    <a:pt x="7699" y="12832"/>
                    <a:pt x="7105" y="12645"/>
                  </a:cubicBezTo>
                  <a:cubicBezTo>
                    <a:pt x="7207" y="12390"/>
                    <a:pt x="7292" y="12118"/>
                    <a:pt x="7377" y="11863"/>
                  </a:cubicBezTo>
                  <a:cubicBezTo>
                    <a:pt x="7564" y="11354"/>
                    <a:pt x="7750" y="10861"/>
                    <a:pt x="7954" y="10351"/>
                  </a:cubicBezTo>
                  <a:cubicBezTo>
                    <a:pt x="8294" y="10317"/>
                    <a:pt x="8651" y="10283"/>
                    <a:pt x="9008" y="10249"/>
                  </a:cubicBezTo>
                  <a:close/>
                  <a:moveTo>
                    <a:pt x="11098" y="10045"/>
                  </a:moveTo>
                  <a:cubicBezTo>
                    <a:pt x="10980" y="10606"/>
                    <a:pt x="10878" y="11184"/>
                    <a:pt x="10776" y="11744"/>
                  </a:cubicBezTo>
                  <a:cubicBezTo>
                    <a:pt x="10334" y="12067"/>
                    <a:pt x="9909" y="12407"/>
                    <a:pt x="9484" y="12730"/>
                  </a:cubicBezTo>
                  <a:cubicBezTo>
                    <a:pt x="9348" y="12832"/>
                    <a:pt x="9212" y="12951"/>
                    <a:pt x="9076" y="13053"/>
                  </a:cubicBezTo>
                  <a:lnTo>
                    <a:pt x="9042" y="13053"/>
                  </a:lnTo>
                  <a:cubicBezTo>
                    <a:pt x="9110" y="12118"/>
                    <a:pt x="9144" y="11167"/>
                    <a:pt x="9178" y="10232"/>
                  </a:cubicBezTo>
                  <a:cubicBezTo>
                    <a:pt x="9705" y="10181"/>
                    <a:pt x="10249" y="10130"/>
                    <a:pt x="10793" y="10079"/>
                  </a:cubicBezTo>
                  <a:cubicBezTo>
                    <a:pt x="10895" y="10062"/>
                    <a:pt x="10997" y="10045"/>
                    <a:pt x="11098" y="10045"/>
                  </a:cubicBezTo>
                  <a:close/>
                  <a:moveTo>
                    <a:pt x="12628" y="10657"/>
                  </a:moveTo>
                  <a:cubicBezTo>
                    <a:pt x="12526" y="10929"/>
                    <a:pt x="12407" y="11201"/>
                    <a:pt x="12305" y="11489"/>
                  </a:cubicBezTo>
                  <a:cubicBezTo>
                    <a:pt x="12118" y="11982"/>
                    <a:pt x="11931" y="12492"/>
                    <a:pt x="11744" y="12985"/>
                  </a:cubicBezTo>
                  <a:cubicBezTo>
                    <a:pt x="11404" y="13036"/>
                    <a:pt x="11048" y="13070"/>
                    <a:pt x="10691" y="13087"/>
                  </a:cubicBezTo>
                  <a:cubicBezTo>
                    <a:pt x="10776" y="12679"/>
                    <a:pt x="10844" y="12254"/>
                    <a:pt x="10929" y="11846"/>
                  </a:cubicBezTo>
                  <a:cubicBezTo>
                    <a:pt x="11234" y="11625"/>
                    <a:pt x="11540" y="11405"/>
                    <a:pt x="11846" y="11184"/>
                  </a:cubicBezTo>
                  <a:cubicBezTo>
                    <a:pt x="12101" y="11014"/>
                    <a:pt x="12356" y="10827"/>
                    <a:pt x="12628" y="10657"/>
                  </a:cubicBezTo>
                  <a:close/>
                  <a:moveTo>
                    <a:pt x="10725" y="11982"/>
                  </a:moveTo>
                  <a:lnTo>
                    <a:pt x="10725" y="11982"/>
                  </a:lnTo>
                  <a:cubicBezTo>
                    <a:pt x="10657" y="12356"/>
                    <a:pt x="10589" y="12730"/>
                    <a:pt x="10521" y="13104"/>
                  </a:cubicBezTo>
                  <a:cubicBezTo>
                    <a:pt x="10113" y="13104"/>
                    <a:pt x="9722" y="13104"/>
                    <a:pt x="9314" y="13070"/>
                  </a:cubicBezTo>
                  <a:cubicBezTo>
                    <a:pt x="9773" y="12696"/>
                    <a:pt x="10249" y="12339"/>
                    <a:pt x="10725" y="11982"/>
                  </a:cubicBezTo>
                  <a:close/>
                  <a:moveTo>
                    <a:pt x="28605" y="9352"/>
                  </a:moveTo>
                  <a:cubicBezTo>
                    <a:pt x="28694" y="9352"/>
                    <a:pt x="28751" y="9406"/>
                    <a:pt x="28858" y="9501"/>
                  </a:cubicBezTo>
                  <a:cubicBezTo>
                    <a:pt x="28994" y="9620"/>
                    <a:pt x="29130" y="9756"/>
                    <a:pt x="29232" y="9892"/>
                  </a:cubicBezTo>
                  <a:cubicBezTo>
                    <a:pt x="29385" y="10079"/>
                    <a:pt x="29521" y="10300"/>
                    <a:pt x="29640" y="10521"/>
                  </a:cubicBezTo>
                  <a:cubicBezTo>
                    <a:pt x="28281" y="11455"/>
                    <a:pt x="26870" y="12322"/>
                    <a:pt x="25425" y="13104"/>
                  </a:cubicBezTo>
                  <a:cubicBezTo>
                    <a:pt x="25408" y="13019"/>
                    <a:pt x="25391" y="12917"/>
                    <a:pt x="25357" y="12832"/>
                  </a:cubicBezTo>
                  <a:cubicBezTo>
                    <a:pt x="25340" y="12747"/>
                    <a:pt x="25323" y="12645"/>
                    <a:pt x="25306" y="12560"/>
                  </a:cubicBezTo>
                  <a:cubicBezTo>
                    <a:pt x="25527" y="11982"/>
                    <a:pt x="25765" y="11405"/>
                    <a:pt x="26003" y="10827"/>
                  </a:cubicBezTo>
                  <a:cubicBezTo>
                    <a:pt x="26530" y="10487"/>
                    <a:pt x="27057" y="10181"/>
                    <a:pt x="27601" y="9875"/>
                  </a:cubicBezTo>
                  <a:cubicBezTo>
                    <a:pt x="27873" y="9705"/>
                    <a:pt x="28162" y="9501"/>
                    <a:pt x="28468" y="9382"/>
                  </a:cubicBezTo>
                  <a:cubicBezTo>
                    <a:pt x="28523" y="9362"/>
                    <a:pt x="28567" y="9352"/>
                    <a:pt x="28605" y="9352"/>
                  </a:cubicBezTo>
                  <a:close/>
                  <a:moveTo>
                    <a:pt x="25204" y="12849"/>
                  </a:moveTo>
                  <a:cubicBezTo>
                    <a:pt x="25221" y="12951"/>
                    <a:pt x="25238" y="13070"/>
                    <a:pt x="25272" y="13189"/>
                  </a:cubicBezTo>
                  <a:cubicBezTo>
                    <a:pt x="25187" y="13240"/>
                    <a:pt x="25102" y="13274"/>
                    <a:pt x="25017" y="13325"/>
                  </a:cubicBezTo>
                  <a:cubicBezTo>
                    <a:pt x="25068" y="13155"/>
                    <a:pt x="25136" y="13002"/>
                    <a:pt x="25204" y="12849"/>
                  </a:cubicBezTo>
                  <a:close/>
                  <a:moveTo>
                    <a:pt x="24899" y="11523"/>
                  </a:moveTo>
                  <a:cubicBezTo>
                    <a:pt x="24933" y="11625"/>
                    <a:pt x="24950" y="11710"/>
                    <a:pt x="24967" y="11812"/>
                  </a:cubicBezTo>
                  <a:cubicBezTo>
                    <a:pt x="25001" y="11948"/>
                    <a:pt x="25034" y="12101"/>
                    <a:pt x="25068" y="12254"/>
                  </a:cubicBezTo>
                  <a:cubicBezTo>
                    <a:pt x="24967" y="12662"/>
                    <a:pt x="24848" y="13070"/>
                    <a:pt x="24746" y="13461"/>
                  </a:cubicBezTo>
                  <a:cubicBezTo>
                    <a:pt x="24355" y="13665"/>
                    <a:pt x="23947" y="13869"/>
                    <a:pt x="23556" y="14056"/>
                  </a:cubicBezTo>
                  <a:cubicBezTo>
                    <a:pt x="23573" y="13512"/>
                    <a:pt x="23590" y="12951"/>
                    <a:pt x="23607" y="12407"/>
                  </a:cubicBezTo>
                  <a:cubicBezTo>
                    <a:pt x="24032" y="12101"/>
                    <a:pt x="24474" y="11812"/>
                    <a:pt x="24899" y="11523"/>
                  </a:cubicBezTo>
                  <a:close/>
                  <a:moveTo>
                    <a:pt x="23437" y="12526"/>
                  </a:moveTo>
                  <a:cubicBezTo>
                    <a:pt x="23420" y="13070"/>
                    <a:pt x="23403" y="13597"/>
                    <a:pt x="23386" y="14141"/>
                  </a:cubicBezTo>
                  <a:cubicBezTo>
                    <a:pt x="23267" y="14192"/>
                    <a:pt x="23131" y="14260"/>
                    <a:pt x="23012" y="14311"/>
                  </a:cubicBezTo>
                  <a:cubicBezTo>
                    <a:pt x="23097" y="13750"/>
                    <a:pt x="23199" y="13206"/>
                    <a:pt x="23284" y="12645"/>
                  </a:cubicBezTo>
                  <a:cubicBezTo>
                    <a:pt x="23335" y="12611"/>
                    <a:pt x="23386" y="12560"/>
                    <a:pt x="23437" y="12526"/>
                  </a:cubicBezTo>
                  <a:close/>
                  <a:moveTo>
                    <a:pt x="29708" y="10674"/>
                  </a:moveTo>
                  <a:cubicBezTo>
                    <a:pt x="29776" y="10827"/>
                    <a:pt x="29827" y="10980"/>
                    <a:pt x="29878" y="11133"/>
                  </a:cubicBezTo>
                  <a:cubicBezTo>
                    <a:pt x="29011" y="12220"/>
                    <a:pt x="28230" y="13376"/>
                    <a:pt x="27567" y="14600"/>
                  </a:cubicBezTo>
                  <a:cubicBezTo>
                    <a:pt x="27252" y="14591"/>
                    <a:pt x="26938" y="14587"/>
                    <a:pt x="26624" y="14587"/>
                  </a:cubicBezTo>
                  <a:cubicBezTo>
                    <a:pt x="26309" y="14587"/>
                    <a:pt x="25995" y="14591"/>
                    <a:pt x="25680" y="14600"/>
                  </a:cubicBezTo>
                  <a:cubicBezTo>
                    <a:pt x="25612" y="14158"/>
                    <a:pt x="25527" y="13716"/>
                    <a:pt x="25459" y="13274"/>
                  </a:cubicBezTo>
                  <a:cubicBezTo>
                    <a:pt x="26921" y="12492"/>
                    <a:pt x="28332" y="11625"/>
                    <a:pt x="29708" y="10674"/>
                  </a:cubicBezTo>
                  <a:close/>
                  <a:moveTo>
                    <a:pt x="25289" y="13359"/>
                  </a:moveTo>
                  <a:cubicBezTo>
                    <a:pt x="25374" y="13767"/>
                    <a:pt x="25442" y="14192"/>
                    <a:pt x="25510" y="14617"/>
                  </a:cubicBezTo>
                  <a:cubicBezTo>
                    <a:pt x="25204" y="14617"/>
                    <a:pt x="24882" y="14634"/>
                    <a:pt x="24576" y="14651"/>
                  </a:cubicBezTo>
                  <a:cubicBezTo>
                    <a:pt x="24644" y="14413"/>
                    <a:pt x="24712" y="14158"/>
                    <a:pt x="24780" y="13920"/>
                  </a:cubicBezTo>
                  <a:cubicBezTo>
                    <a:pt x="24831" y="13801"/>
                    <a:pt x="24882" y="13682"/>
                    <a:pt x="24933" y="13563"/>
                  </a:cubicBezTo>
                  <a:cubicBezTo>
                    <a:pt x="25051" y="13495"/>
                    <a:pt x="25170" y="13427"/>
                    <a:pt x="25289" y="13359"/>
                  </a:cubicBezTo>
                  <a:close/>
                  <a:moveTo>
                    <a:pt x="4708" y="11642"/>
                  </a:moveTo>
                  <a:cubicBezTo>
                    <a:pt x="4946" y="11812"/>
                    <a:pt x="5201" y="11965"/>
                    <a:pt x="5473" y="12118"/>
                  </a:cubicBezTo>
                  <a:cubicBezTo>
                    <a:pt x="5065" y="12934"/>
                    <a:pt x="4742" y="13784"/>
                    <a:pt x="4538" y="14668"/>
                  </a:cubicBezTo>
                  <a:cubicBezTo>
                    <a:pt x="4572" y="13665"/>
                    <a:pt x="4640" y="12645"/>
                    <a:pt x="4708" y="11642"/>
                  </a:cubicBezTo>
                  <a:close/>
                  <a:moveTo>
                    <a:pt x="29929" y="11320"/>
                  </a:moveTo>
                  <a:cubicBezTo>
                    <a:pt x="29980" y="11489"/>
                    <a:pt x="30014" y="11676"/>
                    <a:pt x="30048" y="11863"/>
                  </a:cubicBezTo>
                  <a:cubicBezTo>
                    <a:pt x="29980" y="12288"/>
                    <a:pt x="29912" y="12696"/>
                    <a:pt x="29844" y="13121"/>
                  </a:cubicBezTo>
                  <a:cubicBezTo>
                    <a:pt x="29742" y="13648"/>
                    <a:pt x="29640" y="14175"/>
                    <a:pt x="29521" y="14719"/>
                  </a:cubicBezTo>
                  <a:cubicBezTo>
                    <a:pt x="28926" y="14668"/>
                    <a:pt x="28332" y="14634"/>
                    <a:pt x="27737" y="14600"/>
                  </a:cubicBezTo>
                  <a:cubicBezTo>
                    <a:pt x="28179" y="13818"/>
                    <a:pt x="28654" y="13053"/>
                    <a:pt x="29181" y="12305"/>
                  </a:cubicBezTo>
                  <a:cubicBezTo>
                    <a:pt x="29419" y="11965"/>
                    <a:pt x="29674" y="11642"/>
                    <a:pt x="29929" y="11320"/>
                  </a:cubicBezTo>
                  <a:close/>
                  <a:moveTo>
                    <a:pt x="24678" y="13682"/>
                  </a:moveTo>
                  <a:lnTo>
                    <a:pt x="24678" y="13682"/>
                  </a:lnTo>
                  <a:cubicBezTo>
                    <a:pt x="24661" y="13750"/>
                    <a:pt x="24644" y="13801"/>
                    <a:pt x="24627" y="13852"/>
                  </a:cubicBezTo>
                  <a:cubicBezTo>
                    <a:pt x="24525" y="14124"/>
                    <a:pt x="24440" y="14396"/>
                    <a:pt x="24338" y="14668"/>
                  </a:cubicBezTo>
                  <a:cubicBezTo>
                    <a:pt x="24066" y="14685"/>
                    <a:pt x="23794" y="14702"/>
                    <a:pt x="23539" y="14736"/>
                  </a:cubicBezTo>
                  <a:cubicBezTo>
                    <a:pt x="23539" y="14566"/>
                    <a:pt x="23539" y="14413"/>
                    <a:pt x="23556" y="14243"/>
                  </a:cubicBezTo>
                  <a:cubicBezTo>
                    <a:pt x="23930" y="14056"/>
                    <a:pt x="24304" y="13869"/>
                    <a:pt x="24678" y="13682"/>
                  </a:cubicBezTo>
                  <a:close/>
                  <a:moveTo>
                    <a:pt x="23386" y="14328"/>
                  </a:moveTo>
                  <a:cubicBezTo>
                    <a:pt x="23386" y="14464"/>
                    <a:pt x="23369" y="14600"/>
                    <a:pt x="23369" y="14736"/>
                  </a:cubicBezTo>
                  <a:cubicBezTo>
                    <a:pt x="23216" y="14753"/>
                    <a:pt x="23080" y="14770"/>
                    <a:pt x="22927" y="14787"/>
                  </a:cubicBezTo>
                  <a:cubicBezTo>
                    <a:pt x="22944" y="14702"/>
                    <a:pt x="22961" y="14600"/>
                    <a:pt x="22978" y="14515"/>
                  </a:cubicBezTo>
                  <a:cubicBezTo>
                    <a:pt x="23114" y="14447"/>
                    <a:pt x="23250" y="14379"/>
                    <a:pt x="23386" y="14328"/>
                  </a:cubicBezTo>
                  <a:close/>
                  <a:moveTo>
                    <a:pt x="30133" y="12390"/>
                  </a:moveTo>
                  <a:cubicBezTo>
                    <a:pt x="30184" y="12815"/>
                    <a:pt x="30201" y="13240"/>
                    <a:pt x="30218" y="13648"/>
                  </a:cubicBezTo>
                  <a:cubicBezTo>
                    <a:pt x="30235" y="14022"/>
                    <a:pt x="30235" y="14413"/>
                    <a:pt x="30235" y="14787"/>
                  </a:cubicBezTo>
                  <a:cubicBezTo>
                    <a:pt x="30065" y="14770"/>
                    <a:pt x="29878" y="14736"/>
                    <a:pt x="29691" y="14719"/>
                  </a:cubicBezTo>
                  <a:cubicBezTo>
                    <a:pt x="29844" y="13954"/>
                    <a:pt x="29997" y="13172"/>
                    <a:pt x="30133" y="12390"/>
                  </a:cubicBezTo>
                  <a:close/>
                  <a:moveTo>
                    <a:pt x="33345" y="7904"/>
                  </a:moveTo>
                  <a:lnTo>
                    <a:pt x="33345" y="7904"/>
                  </a:lnTo>
                  <a:cubicBezTo>
                    <a:pt x="33294" y="8651"/>
                    <a:pt x="33226" y="9399"/>
                    <a:pt x="33158" y="10130"/>
                  </a:cubicBezTo>
                  <a:cubicBezTo>
                    <a:pt x="32291" y="11676"/>
                    <a:pt x="31493" y="13240"/>
                    <a:pt x="30745" y="14838"/>
                  </a:cubicBezTo>
                  <a:cubicBezTo>
                    <a:pt x="30643" y="14821"/>
                    <a:pt x="30524" y="14821"/>
                    <a:pt x="30422" y="14804"/>
                  </a:cubicBezTo>
                  <a:cubicBezTo>
                    <a:pt x="30422" y="14022"/>
                    <a:pt x="30388" y="13223"/>
                    <a:pt x="30303" y="12441"/>
                  </a:cubicBezTo>
                  <a:cubicBezTo>
                    <a:pt x="30269" y="12271"/>
                    <a:pt x="30252" y="12084"/>
                    <a:pt x="30218" y="11897"/>
                  </a:cubicBezTo>
                  <a:cubicBezTo>
                    <a:pt x="30286" y="11506"/>
                    <a:pt x="30337" y="11116"/>
                    <a:pt x="30405" y="10742"/>
                  </a:cubicBezTo>
                  <a:cubicBezTo>
                    <a:pt x="31289" y="9705"/>
                    <a:pt x="32274" y="8753"/>
                    <a:pt x="33345" y="7904"/>
                  </a:cubicBezTo>
                  <a:close/>
                  <a:moveTo>
                    <a:pt x="22808" y="14600"/>
                  </a:moveTo>
                  <a:cubicBezTo>
                    <a:pt x="22791" y="14668"/>
                    <a:pt x="22774" y="14736"/>
                    <a:pt x="22757" y="14804"/>
                  </a:cubicBezTo>
                  <a:cubicBezTo>
                    <a:pt x="22570" y="14838"/>
                    <a:pt x="22366" y="14855"/>
                    <a:pt x="22162" y="14872"/>
                  </a:cubicBezTo>
                  <a:cubicBezTo>
                    <a:pt x="22383" y="14787"/>
                    <a:pt x="22587" y="14685"/>
                    <a:pt x="22808" y="14600"/>
                  </a:cubicBezTo>
                  <a:close/>
                  <a:moveTo>
                    <a:pt x="23097" y="12781"/>
                  </a:moveTo>
                  <a:lnTo>
                    <a:pt x="23097" y="12781"/>
                  </a:lnTo>
                  <a:cubicBezTo>
                    <a:pt x="23012" y="13325"/>
                    <a:pt x="22927" y="13852"/>
                    <a:pt x="22825" y="14396"/>
                  </a:cubicBezTo>
                  <a:cubicBezTo>
                    <a:pt x="22400" y="14583"/>
                    <a:pt x="21975" y="14787"/>
                    <a:pt x="21533" y="14956"/>
                  </a:cubicBezTo>
                  <a:cubicBezTo>
                    <a:pt x="21024" y="15041"/>
                    <a:pt x="20531" y="15126"/>
                    <a:pt x="20021" y="15211"/>
                  </a:cubicBezTo>
                  <a:cubicBezTo>
                    <a:pt x="21007" y="14362"/>
                    <a:pt x="22043" y="13546"/>
                    <a:pt x="23097" y="12781"/>
                  </a:cubicBezTo>
                  <a:close/>
                  <a:moveTo>
                    <a:pt x="23624" y="8226"/>
                  </a:moveTo>
                  <a:lnTo>
                    <a:pt x="23624" y="8226"/>
                  </a:lnTo>
                  <a:cubicBezTo>
                    <a:pt x="23607" y="8481"/>
                    <a:pt x="23607" y="8736"/>
                    <a:pt x="23590" y="8991"/>
                  </a:cubicBezTo>
                  <a:cubicBezTo>
                    <a:pt x="23573" y="9178"/>
                    <a:pt x="23573" y="9365"/>
                    <a:pt x="23556" y="9535"/>
                  </a:cubicBezTo>
                  <a:cubicBezTo>
                    <a:pt x="23420" y="10555"/>
                    <a:pt x="23284" y="11557"/>
                    <a:pt x="23131" y="12560"/>
                  </a:cubicBezTo>
                  <a:cubicBezTo>
                    <a:pt x="21941" y="13410"/>
                    <a:pt x="20803" y="14328"/>
                    <a:pt x="19698" y="15279"/>
                  </a:cubicBezTo>
                  <a:cubicBezTo>
                    <a:pt x="19426" y="15330"/>
                    <a:pt x="19171" y="15398"/>
                    <a:pt x="18899" y="15449"/>
                  </a:cubicBezTo>
                  <a:cubicBezTo>
                    <a:pt x="19426" y="13614"/>
                    <a:pt x="20106" y="11829"/>
                    <a:pt x="20973" y="10147"/>
                  </a:cubicBezTo>
                  <a:cubicBezTo>
                    <a:pt x="21092" y="9926"/>
                    <a:pt x="21228" y="9705"/>
                    <a:pt x="21347" y="9484"/>
                  </a:cubicBezTo>
                  <a:cubicBezTo>
                    <a:pt x="22111" y="9076"/>
                    <a:pt x="22876" y="8651"/>
                    <a:pt x="23624" y="8226"/>
                  </a:cubicBezTo>
                  <a:close/>
                  <a:moveTo>
                    <a:pt x="7054" y="12798"/>
                  </a:moveTo>
                  <a:cubicBezTo>
                    <a:pt x="7648" y="12985"/>
                    <a:pt x="8260" y="13121"/>
                    <a:pt x="8872" y="13206"/>
                  </a:cubicBezTo>
                  <a:lnTo>
                    <a:pt x="8872" y="13223"/>
                  </a:lnTo>
                  <a:cubicBezTo>
                    <a:pt x="7937" y="13971"/>
                    <a:pt x="7037" y="14736"/>
                    <a:pt x="6119" y="15500"/>
                  </a:cubicBezTo>
                  <a:cubicBezTo>
                    <a:pt x="6425" y="14600"/>
                    <a:pt x="6731" y="13699"/>
                    <a:pt x="7054" y="12798"/>
                  </a:cubicBezTo>
                  <a:close/>
                  <a:moveTo>
                    <a:pt x="30439" y="14956"/>
                  </a:moveTo>
                  <a:cubicBezTo>
                    <a:pt x="30507" y="14973"/>
                    <a:pt x="30575" y="14973"/>
                    <a:pt x="30643" y="14990"/>
                  </a:cubicBezTo>
                  <a:lnTo>
                    <a:pt x="30660" y="14990"/>
                  </a:lnTo>
                  <a:cubicBezTo>
                    <a:pt x="30592" y="15160"/>
                    <a:pt x="30507" y="15330"/>
                    <a:pt x="30422" y="15517"/>
                  </a:cubicBezTo>
                  <a:cubicBezTo>
                    <a:pt x="30439" y="15330"/>
                    <a:pt x="30439" y="15143"/>
                    <a:pt x="30439" y="14956"/>
                  </a:cubicBezTo>
                  <a:close/>
                  <a:moveTo>
                    <a:pt x="21109" y="9603"/>
                  </a:moveTo>
                  <a:lnTo>
                    <a:pt x="21109" y="9603"/>
                  </a:lnTo>
                  <a:cubicBezTo>
                    <a:pt x="20310" y="11065"/>
                    <a:pt x="19647" y="12594"/>
                    <a:pt x="19120" y="14175"/>
                  </a:cubicBezTo>
                  <a:cubicBezTo>
                    <a:pt x="18967" y="14617"/>
                    <a:pt x="18848" y="15058"/>
                    <a:pt x="18712" y="15483"/>
                  </a:cubicBezTo>
                  <a:cubicBezTo>
                    <a:pt x="18525" y="15534"/>
                    <a:pt x="18355" y="15568"/>
                    <a:pt x="18168" y="15619"/>
                  </a:cubicBezTo>
                  <a:cubicBezTo>
                    <a:pt x="18219" y="15364"/>
                    <a:pt x="18270" y="15109"/>
                    <a:pt x="18321" y="14855"/>
                  </a:cubicBezTo>
                  <a:cubicBezTo>
                    <a:pt x="18627" y="13444"/>
                    <a:pt x="18916" y="11999"/>
                    <a:pt x="19171" y="10572"/>
                  </a:cubicBezTo>
                  <a:cubicBezTo>
                    <a:pt x="19817" y="10266"/>
                    <a:pt x="20463" y="9943"/>
                    <a:pt x="21109" y="9603"/>
                  </a:cubicBezTo>
                  <a:close/>
                  <a:moveTo>
                    <a:pt x="20905" y="15228"/>
                  </a:moveTo>
                  <a:cubicBezTo>
                    <a:pt x="20378" y="15432"/>
                    <a:pt x="19851" y="15636"/>
                    <a:pt x="19324" y="15823"/>
                  </a:cubicBezTo>
                  <a:cubicBezTo>
                    <a:pt x="19477" y="15687"/>
                    <a:pt x="19630" y="15568"/>
                    <a:pt x="19783" y="15432"/>
                  </a:cubicBezTo>
                  <a:cubicBezTo>
                    <a:pt x="20157" y="15364"/>
                    <a:pt x="20531" y="15279"/>
                    <a:pt x="20905" y="15228"/>
                  </a:cubicBezTo>
                  <a:close/>
                  <a:moveTo>
                    <a:pt x="36625" y="15449"/>
                  </a:moveTo>
                  <a:cubicBezTo>
                    <a:pt x="36557" y="15585"/>
                    <a:pt x="36472" y="15704"/>
                    <a:pt x="36387" y="15840"/>
                  </a:cubicBezTo>
                  <a:cubicBezTo>
                    <a:pt x="36404" y="15721"/>
                    <a:pt x="36438" y="15602"/>
                    <a:pt x="36455" y="15466"/>
                  </a:cubicBezTo>
                  <a:lnTo>
                    <a:pt x="36625" y="15449"/>
                  </a:lnTo>
                  <a:close/>
                  <a:moveTo>
                    <a:pt x="19460" y="15500"/>
                  </a:moveTo>
                  <a:lnTo>
                    <a:pt x="19460" y="15500"/>
                  </a:lnTo>
                  <a:cubicBezTo>
                    <a:pt x="19273" y="15653"/>
                    <a:pt x="19103" y="15806"/>
                    <a:pt x="18933" y="15959"/>
                  </a:cubicBezTo>
                  <a:cubicBezTo>
                    <a:pt x="18865" y="15993"/>
                    <a:pt x="18797" y="16010"/>
                    <a:pt x="18729" y="16027"/>
                  </a:cubicBezTo>
                  <a:cubicBezTo>
                    <a:pt x="18780" y="15891"/>
                    <a:pt x="18814" y="15755"/>
                    <a:pt x="18848" y="15636"/>
                  </a:cubicBezTo>
                  <a:cubicBezTo>
                    <a:pt x="19052" y="15585"/>
                    <a:pt x="19256" y="15534"/>
                    <a:pt x="19460" y="15500"/>
                  </a:cubicBezTo>
                  <a:close/>
                  <a:moveTo>
                    <a:pt x="18984" y="10657"/>
                  </a:moveTo>
                  <a:lnTo>
                    <a:pt x="18984" y="10657"/>
                  </a:lnTo>
                  <a:cubicBezTo>
                    <a:pt x="18814" y="11676"/>
                    <a:pt x="18610" y="12679"/>
                    <a:pt x="18406" y="13699"/>
                  </a:cubicBezTo>
                  <a:cubicBezTo>
                    <a:pt x="18270" y="14345"/>
                    <a:pt x="18134" y="15007"/>
                    <a:pt x="17982" y="15670"/>
                  </a:cubicBezTo>
                  <a:cubicBezTo>
                    <a:pt x="17506" y="15789"/>
                    <a:pt x="17030" y="15925"/>
                    <a:pt x="16537" y="16061"/>
                  </a:cubicBezTo>
                  <a:cubicBezTo>
                    <a:pt x="16792" y="15466"/>
                    <a:pt x="17030" y="14889"/>
                    <a:pt x="17285" y="14311"/>
                  </a:cubicBezTo>
                  <a:cubicBezTo>
                    <a:pt x="17795" y="13104"/>
                    <a:pt x="18338" y="11897"/>
                    <a:pt x="18899" y="10708"/>
                  </a:cubicBezTo>
                  <a:cubicBezTo>
                    <a:pt x="18933" y="10691"/>
                    <a:pt x="18967" y="10674"/>
                    <a:pt x="18984" y="10657"/>
                  </a:cubicBezTo>
                  <a:close/>
                  <a:moveTo>
                    <a:pt x="18661" y="15670"/>
                  </a:moveTo>
                  <a:cubicBezTo>
                    <a:pt x="18627" y="15806"/>
                    <a:pt x="18593" y="15959"/>
                    <a:pt x="18542" y="16095"/>
                  </a:cubicBezTo>
                  <a:cubicBezTo>
                    <a:pt x="18372" y="16163"/>
                    <a:pt x="18202" y="16214"/>
                    <a:pt x="18016" y="16282"/>
                  </a:cubicBezTo>
                  <a:cubicBezTo>
                    <a:pt x="18049" y="16112"/>
                    <a:pt x="18083" y="15959"/>
                    <a:pt x="18117" y="15806"/>
                  </a:cubicBezTo>
                  <a:cubicBezTo>
                    <a:pt x="18304" y="15755"/>
                    <a:pt x="18491" y="15704"/>
                    <a:pt x="18661" y="15670"/>
                  </a:cubicBezTo>
                  <a:close/>
                  <a:moveTo>
                    <a:pt x="5439" y="12543"/>
                  </a:moveTo>
                  <a:lnTo>
                    <a:pt x="5439" y="12543"/>
                  </a:lnTo>
                  <a:cubicBezTo>
                    <a:pt x="5320" y="13036"/>
                    <a:pt x="5184" y="13546"/>
                    <a:pt x="5065" y="14039"/>
                  </a:cubicBezTo>
                  <a:cubicBezTo>
                    <a:pt x="4878" y="14872"/>
                    <a:pt x="4674" y="15687"/>
                    <a:pt x="4470" y="16520"/>
                  </a:cubicBezTo>
                  <a:cubicBezTo>
                    <a:pt x="4470" y="16265"/>
                    <a:pt x="4470" y="16010"/>
                    <a:pt x="4487" y="15772"/>
                  </a:cubicBezTo>
                  <a:cubicBezTo>
                    <a:pt x="4589" y="15126"/>
                    <a:pt x="4725" y="14481"/>
                    <a:pt x="4929" y="13835"/>
                  </a:cubicBezTo>
                  <a:cubicBezTo>
                    <a:pt x="5065" y="13393"/>
                    <a:pt x="5252" y="12968"/>
                    <a:pt x="5439" y="12543"/>
                  </a:cubicBezTo>
                  <a:close/>
                  <a:moveTo>
                    <a:pt x="17948" y="15840"/>
                  </a:moveTo>
                  <a:cubicBezTo>
                    <a:pt x="17914" y="16010"/>
                    <a:pt x="17880" y="16163"/>
                    <a:pt x="17829" y="16333"/>
                  </a:cubicBezTo>
                  <a:cubicBezTo>
                    <a:pt x="17302" y="16503"/>
                    <a:pt x="16775" y="16656"/>
                    <a:pt x="16231" y="16809"/>
                  </a:cubicBezTo>
                  <a:cubicBezTo>
                    <a:pt x="16316" y="16622"/>
                    <a:pt x="16384" y="16435"/>
                    <a:pt x="16469" y="16248"/>
                  </a:cubicBezTo>
                  <a:cubicBezTo>
                    <a:pt x="16962" y="16095"/>
                    <a:pt x="17455" y="15959"/>
                    <a:pt x="17948" y="15840"/>
                  </a:cubicBezTo>
                  <a:close/>
                  <a:moveTo>
                    <a:pt x="5677" y="12220"/>
                  </a:moveTo>
                  <a:cubicBezTo>
                    <a:pt x="6068" y="12424"/>
                    <a:pt x="6476" y="12594"/>
                    <a:pt x="6901" y="12747"/>
                  </a:cubicBezTo>
                  <a:cubicBezTo>
                    <a:pt x="6544" y="13733"/>
                    <a:pt x="6204" y="14719"/>
                    <a:pt x="5881" y="15704"/>
                  </a:cubicBezTo>
                  <a:cubicBezTo>
                    <a:pt x="5439" y="16095"/>
                    <a:pt x="4980" y="16486"/>
                    <a:pt x="4538" y="16894"/>
                  </a:cubicBezTo>
                  <a:cubicBezTo>
                    <a:pt x="4708" y="16197"/>
                    <a:pt x="4878" y="15500"/>
                    <a:pt x="5048" y="14804"/>
                  </a:cubicBezTo>
                  <a:cubicBezTo>
                    <a:pt x="5269" y="13937"/>
                    <a:pt x="5473" y="13087"/>
                    <a:pt x="5677" y="12220"/>
                  </a:cubicBezTo>
                  <a:close/>
                  <a:moveTo>
                    <a:pt x="18491" y="16282"/>
                  </a:moveTo>
                  <a:cubicBezTo>
                    <a:pt x="18491" y="16316"/>
                    <a:pt x="18474" y="16350"/>
                    <a:pt x="18474" y="16384"/>
                  </a:cubicBezTo>
                  <a:cubicBezTo>
                    <a:pt x="18270" y="16588"/>
                    <a:pt x="18066" y="16775"/>
                    <a:pt x="17863" y="16962"/>
                  </a:cubicBezTo>
                  <a:cubicBezTo>
                    <a:pt x="17897" y="16792"/>
                    <a:pt x="17931" y="16639"/>
                    <a:pt x="17982" y="16469"/>
                  </a:cubicBezTo>
                  <a:cubicBezTo>
                    <a:pt x="18151" y="16401"/>
                    <a:pt x="18321" y="16350"/>
                    <a:pt x="18491" y="16282"/>
                  </a:cubicBezTo>
                  <a:close/>
                  <a:moveTo>
                    <a:pt x="24270" y="14821"/>
                  </a:moveTo>
                  <a:cubicBezTo>
                    <a:pt x="23998" y="15568"/>
                    <a:pt x="23743" y="16299"/>
                    <a:pt x="23488" y="17030"/>
                  </a:cubicBezTo>
                  <a:cubicBezTo>
                    <a:pt x="23488" y="16316"/>
                    <a:pt x="23505" y="15602"/>
                    <a:pt x="23539" y="14889"/>
                  </a:cubicBezTo>
                  <a:cubicBezTo>
                    <a:pt x="23777" y="14872"/>
                    <a:pt x="24032" y="14838"/>
                    <a:pt x="24270" y="14821"/>
                  </a:cubicBezTo>
                  <a:close/>
                  <a:moveTo>
                    <a:pt x="18678" y="10810"/>
                  </a:moveTo>
                  <a:lnTo>
                    <a:pt x="18678" y="10810"/>
                  </a:lnTo>
                  <a:cubicBezTo>
                    <a:pt x="18304" y="11608"/>
                    <a:pt x="17931" y="12390"/>
                    <a:pt x="17591" y="13189"/>
                  </a:cubicBezTo>
                  <a:cubicBezTo>
                    <a:pt x="17166" y="14158"/>
                    <a:pt x="16741" y="15126"/>
                    <a:pt x="16350" y="16112"/>
                  </a:cubicBezTo>
                  <a:cubicBezTo>
                    <a:pt x="16282" y="16129"/>
                    <a:pt x="16231" y="16146"/>
                    <a:pt x="16180" y="16163"/>
                  </a:cubicBezTo>
                  <a:cubicBezTo>
                    <a:pt x="14922" y="16537"/>
                    <a:pt x="13699" y="16996"/>
                    <a:pt x="12509" y="17489"/>
                  </a:cubicBezTo>
                  <a:cubicBezTo>
                    <a:pt x="12679" y="16741"/>
                    <a:pt x="12866" y="15993"/>
                    <a:pt x="13036" y="15245"/>
                  </a:cubicBezTo>
                  <a:cubicBezTo>
                    <a:pt x="13223" y="14430"/>
                    <a:pt x="13410" y="13614"/>
                    <a:pt x="13597" y="12798"/>
                  </a:cubicBezTo>
                  <a:cubicBezTo>
                    <a:pt x="14769" y="12492"/>
                    <a:pt x="15891" y="12050"/>
                    <a:pt x="16996" y="11574"/>
                  </a:cubicBezTo>
                  <a:cubicBezTo>
                    <a:pt x="17557" y="11337"/>
                    <a:pt x="18117" y="11082"/>
                    <a:pt x="18678" y="10810"/>
                  </a:cubicBezTo>
                  <a:close/>
                  <a:moveTo>
                    <a:pt x="16265" y="16316"/>
                  </a:moveTo>
                  <a:lnTo>
                    <a:pt x="16265" y="16316"/>
                  </a:lnTo>
                  <a:cubicBezTo>
                    <a:pt x="16197" y="16503"/>
                    <a:pt x="16112" y="16673"/>
                    <a:pt x="16044" y="16860"/>
                  </a:cubicBezTo>
                  <a:cubicBezTo>
                    <a:pt x="15466" y="17030"/>
                    <a:pt x="14888" y="17183"/>
                    <a:pt x="14311" y="17302"/>
                  </a:cubicBezTo>
                  <a:cubicBezTo>
                    <a:pt x="13699" y="17455"/>
                    <a:pt x="13087" y="17574"/>
                    <a:pt x="12458" y="17693"/>
                  </a:cubicBezTo>
                  <a:cubicBezTo>
                    <a:pt x="13699" y="17166"/>
                    <a:pt x="14973" y="16707"/>
                    <a:pt x="16265" y="16316"/>
                  </a:cubicBezTo>
                  <a:close/>
                  <a:moveTo>
                    <a:pt x="24066" y="15874"/>
                  </a:moveTo>
                  <a:lnTo>
                    <a:pt x="24066" y="15874"/>
                  </a:lnTo>
                  <a:cubicBezTo>
                    <a:pt x="23879" y="16503"/>
                    <a:pt x="23692" y="17149"/>
                    <a:pt x="23505" y="17778"/>
                  </a:cubicBezTo>
                  <a:lnTo>
                    <a:pt x="23471" y="17778"/>
                  </a:lnTo>
                  <a:cubicBezTo>
                    <a:pt x="23471" y="17710"/>
                    <a:pt x="23471" y="17625"/>
                    <a:pt x="23471" y="17557"/>
                  </a:cubicBezTo>
                  <a:cubicBezTo>
                    <a:pt x="23675" y="16996"/>
                    <a:pt x="23862" y="16435"/>
                    <a:pt x="24066" y="15874"/>
                  </a:cubicBezTo>
                  <a:close/>
                  <a:moveTo>
                    <a:pt x="25527" y="14770"/>
                  </a:moveTo>
                  <a:cubicBezTo>
                    <a:pt x="25680" y="15789"/>
                    <a:pt x="25782" y="16809"/>
                    <a:pt x="25833" y="17829"/>
                  </a:cubicBezTo>
                  <a:cubicBezTo>
                    <a:pt x="25323" y="17779"/>
                    <a:pt x="24795" y="17747"/>
                    <a:pt x="24268" y="17747"/>
                  </a:cubicBezTo>
                  <a:cubicBezTo>
                    <a:pt x="24076" y="17747"/>
                    <a:pt x="23883" y="17752"/>
                    <a:pt x="23692" y="17761"/>
                  </a:cubicBezTo>
                  <a:cubicBezTo>
                    <a:pt x="23981" y="16775"/>
                    <a:pt x="24253" y="15806"/>
                    <a:pt x="24542" y="14804"/>
                  </a:cubicBezTo>
                  <a:cubicBezTo>
                    <a:pt x="24865" y="14787"/>
                    <a:pt x="25204" y="14770"/>
                    <a:pt x="25527" y="14770"/>
                  </a:cubicBezTo>
                  <a:close/>
                  <a:moveTo>
                    <a:pt x="26959" y="14746"/>
                  </a:moveTo>
                  <a:cubicBezTo>
                    <a:pt x="27133" y="14746"/>
                    <a:pt x="27308" y="14748"/>
                    <a:pt x="27482" y="14753"/>
                  </a:cubicBezTo>
                  <a:cubicBezTo>
                    <a:pt x="27193" y="15262"/>
                    <a:pt x="26938" y="15789"/>
                    <a:pt x="26700" y="16316"/>
                  </a:cubicBezTo>
                  <a:cubicBezTo>
                    <a:pt x="26462" y="16826"/>
                    <a:pt x="26258" y="17336"/>
                    <a:pt x="26054" y="17863"/>
                  </a:cubicBezTo>
                  <a:lnTo>
                    <a:pt x="26003" y="17846"/>
                  </a:lnTo>
                  <a:cubicBezTo>
                    <a:pt x="25952" y="16826"/>
                    <a:pt x="25850" y="15789"/>
                    <a:pt x="25697" y="14770"/>
                  </a:cubicBezTo>
                  <a:cubicBezTo>
                    <a:pt x="26118" y="14758"/>
                    <a:pt x="26539" y="14746"/>
                    <a:pt x="26959" y="14746"/>
                  </a:cubicBezTo>
                  <a:close/>
                  <a:moveTo>
                    <a:pt x="23369" y="14906"/>
                  </a:moveTo>
                  <a:lnTo>
                    <a:pt x="23369" y="14906"/>
                  </a:lnTo>
                  <a:cubicBezTo>
                    <a:pt x="23335" y="15772"/>
                    <a:pt x="23318" y="16656"/>
                    <a:pt x="23301" y="17523"/>
                  </a:cubicBezTo>
                  <a:cubicBezTo>
                    <a:pt x="23267" y="17625"/>
                    <a:pt x="23250" y="17710"/>
                    <a:pt x="23216" y="17795"/>
                  </a:cubicBezTo>
                  <a:cubicBezTo>
                    <a:pt x="22927" y="17812"/>
                    <a:pt x="22655" y="17846"/>
                    <a:pt x="22366" y="17880"/>
                  </a:cubicBezTo>
                  <a:cubicBezTo>
                    <a:pt x="22553" y="16911"/>
                    <a:pt x="22740" y="15925"/>
                    <a:pt x="22910" y="14956"/>
                  </a:cubicBezTo>
                  <a:cubicBezTo>
                    <a:pt x="23063" y="14939"/>
                    <a:pt x="23216" y="14922"/>
                    <a:pt x="23369" y="14906"/>
                  </a:cubicBezTo>
                  <a:close/>
                  <a:moveTo>
                    <a:pt x="13410" y="12849"/>
                  </a:moveTo>
                  <a:lnTo>
                    <a:pt x="13410" y="12849"/>
                  </a:lnTo>
                  <a:cubicBezTo>
                    <a:pt x="13325" y="13223"/>
                    <a:pt x="13240" y="13614"/>
                    <a:pt x="13155" y="14005"/>
                  </a:cubicBezTo>
                  <a:cubicBezTo>
                    <a:pt x="12883" y="15194"/>
                    <a:pt x="12611" y="16384"/>
                    <a:pt x="12322" y="17574"/>
                  </a:cubicBezTo>
                  <a:cubicBezTo>
                    <a:pt x="12118" y="17659"/>
                    <a:pt x="11931" y="17744"/>
                    <a:pt x="11727" y="17829"/>
                  </a:cubicBezTo>
                  <a:cubicBezTo>
                    <a:pt x="11200" y="17931"/>
                    <a:pt x="10657" y="17999"/>
                    <a:pt x="10130" y="18084"/>
                  </a:cubicBezTo>
                  <a:cubicBezTo>
                    <a:pt x="10674" y="16435"/>
                    <a:pt x="11268" y="14787"/>
                    <a:pt x="11863" y="13155"/>
                  </a:cubicBezTo>
                  <a:cubicBezTo>
                    <a:pt x="12390" y="13087"/>
                    <a:pt x="12900" y="12968"/>
                    <a:pt x="13410" y="12849"/>
                  </a:cubicBezTo>
                  <a:close/>
                  <a:moveTo>
                    <a:pt x="11676" y="13189"/>
                  </a:moveTo>
                  <a:lnTo>
                    <a:pt x="11676" y="13189"/>
                  </a:lnTo>
                  <a:cubicBezTo>
                    <a:pt x="11081" y="14821"/>
                    <a:pt x="10504" y="16452"/>
                    <a:pt x="9943" y="18101"/>
                  </a:cubicBezTo>
                  <a:cubicBezTo>
                    <a:pt x="9841" y="18118"/>
                    <a:pt x="9739" y="18135"/>
                    <a:pt x="9620" y="18152"/>
                  </a:cubicBezTo>
                  <a:cubicBezTo>
                    <a:pt x="9909" y="16894"/>
                    <a:pt x="10181" y="15619"/>
                    <a:pt x="10436" y="14362"/>
                  </a:cubicBezTo>
                  <a:cubicBezTo>
                    <a:pt x="10504" y="13988"/>
                    <a:pt x="10572" y="13631"/>
                    <a:pt x="10657" y="13274"/>
                  </a:cubicBezTo>
                  <a:cubicBezTo>
                    <a:pt x="10997" y="13257"/>
                    <a:pt x="11336" y="13223"/>
                    <a:pt x="11676" y="13189"/>
                  </a:cubicBezTo>
                  <a:close/>
                  <a:moveTo>
                    <a:pt x="9110" y="13240"/>
                  </a:moveTo>
                  <a:cubicBezTo>
                    <a:pt x="9280" y="13257"/>
                    <a:pt x="9467" y="13257"/>
                    <a:pt x="9637" y="13274"/>
                  </a:cubicBezTo>
                  <a:cubicBezTo>
                    <a:pt x="9773" y="13282"/>
                    <a:pt x="9913" y="13287"/>
                    <a:pt x="10055" y="13287"/>
                  </a:cubicBezTo>
                  <a:cubicBezTo>
                    <a:pt x="10198" y="13287"/>
                    <a:pt x="10342" y="13282"/>
                    <a:pt x="10487" y="13274"/>
                  </a:cubicBezTo>
                  <a:lnTo>
                    <a:pt x="10487" y="13274"/>
                  </a:lnTo>
                  <a:cubicBezTo>
                    <a:pt x="10164" y="14906"/>
                    <a:pt x="9824" y="16537"/>
                    <a:pt x="9450" y="18169"/>
                  </a:cubicBezTo>
                  <a:cubicBezTo>
                    <a:pt x="9178" y="18203"/>
                    <a:pt x="8889" y="18237"/>
                    <a:pt x="8600" y="18254"/>
                  </a:cubicBezTo>
                  <a:cubicBezTo>
                    <a:pt x="8787" y="16605"/>
                    <a:pt x="8923" y="14956"/>
                    <a:pt x="9025" y="13308"/>
                  </a:cubicBezTo>
                  <a:cubicBezTo>
                    <a:pt x="9059" y="13274"/>
                    <a:pt x="9093" y="13257"/>
                    <a:pt x="9110" y="13240"/>
                  </a:cubicBezTo>
                  <a:close/>
                  <a:moveTo>
                    <a:pt x="8855" y="13444"/>
                  </a:moveTo>
                  <a:cubicBezTo>
                    <a:pt x="8787" y="14617"/>
                    <a:pt x="8685" y="15789"/>
                    <a:pt x="8566" y="16962"/>
                  </a:cubicBezTo>
                  <a:cubicBezTo>
                    <a:pt x="8532" y="17404"/>
                    <a:pt x="8481" y="17846"/>
                    <a:pt x="8430" y="18271"/>
                  </a:cubicBezTo>
                  <a:cubicBezTo>
                    <a:pt x="7360" y="18373"/>
                    <a:pt x="6289" y="18440"/>
                    <a:pt x="5201" y="18457"/>
                  </a:cubicBezTo>
                  <a:cubicBezTo>
                    <a:pt x="5473" y="17574"/>
                    <a:pt x="5745" y="16690"/>
                    <a:pt x="6034" y="15806"/>
                  </a:cubicBezTo>
                  <a:cubicBezTo>
                    <a:pt x="6969" y="15007"/>
                    <a:pt x="7903" y="14209"/>
                    <a:pt x="8855" y="13444"/>
                  </a:cubicBezTo>
                  <a:close/>
                  <a:moveTo>
                    <a:pt x="4063" y="11150"/>
                  </a:moveTo>
                  <a:cubicBezTo>
                    <a:pt x="4096" y="11184"/>
                    <a:pt x="4130" y="11218"/>
                    <a:pt x="4164" y="11235"/>
                  </a:cubicBezTo>
                  <a:cubicBezTo>
                    <a:pt x="4283" y="11337"/>
                    <a:pt x="4419" y="11438"/>
                    <a:pt x="4555" y="11540"/>
                  </a:cubicBezTo>
                  <a:cubicBezTo>
                    <a:pt x="4453" y="12866"/>
                    <a:pt x="4385" y="14192"/>
                    <a:pt x="4334" y="15517"/>
                  </a:cubicBezTo>
                  <a:cubicBezTo>
                    <a:pt x="4334" y="15585"/>
                    <a:pt x="4334" y="15653"/>
                    <a:pt x="4334" y="15721"/>
                  </a:cubicBezTo>
                  <a:cubicBezTo>
                    <a:pt x="4249" y="16231"/>
                    <a:pt x="4198" y="16724"/>
                    <a:pt x="4164" y="17234"/>
                  </a:cubicBezTo>
                  <a:cubicBezTo>
                    <a:pt x="3740" y="17625"/>
                    <a:pt x="3315" y="18016"/>
                    <a:pt x="2890" y="18440"/>
                  </a:cubicBezTo>
                  <a:lnTo>
                    <a:pt x="2856" y="18474"/>
                  </a:lnTo>
                  <a:cubicBezTo>
                    <a:pt x="2431" y="18457"/>
                    <a:pt x="2006" y="18440"/>
                    <a:pt x="1581" y="18423"/>
                  </a:cubicBezTo>
                  <a:cubicBezTo>
                    <a:pt x="2516" y="16027"/>
                    <a:pt x="3349" y="13614"/>
                    <a:pt x="4063" y="11150"/>
                  </a:cubicBezTo>
                  <a:close/>
                  <a:moveTo>
                    <a:pt x="5796" y="16010"/>
                  </a:moveTo>
                  <a:cubicBezTo>
                    <a:pt x="5524" y="16826"/>
                    <a:pt x="5269" y="17642"/>
                    <a:pt x="5031" y="18474"/>
                  </a:cubicBezTo>
                  <a:lnTo>
                    <a:pt x="4419" y="18474"/>
                  </a:lnTo>
                  <a:cubicBezTo>
                    <a:pt x="4419" y="18423"/>
                    <a:pt x="4419" y="18373"/>
                    <a:pt x="4419" y="18322"/>
                  </a:cubicBezTo>
                  <a:cubicBezTo>
                    <a:pt x="4436" y="17965"/>
                    <a:pt x="4436" y="17625"/>
                    <a:pt x="4436" y="17268"/>
                  </a:cubicBezTo>
                  <a:lnTo>
                    <a:pt x="4470" y="17166"/>
                  </a:lnTo>
                  <a:cubicBezTo>
                    <a:pt x="4912" y="16775"/>
                    <a:pt x="5354" y="16384"/>
                    <a:pt x="5796" y="16010"/>
                  </a:cubicBezTo>
                  <a:close/>
                  <a:moveTo>
                    <a:pt x="4147" y="17455"/>
                  </a:moveTo>
                  <a:cubicBezTo>
                    <a:pt x="4147" y="17591"/>
                    <a:pt x="4147" y="17710"/>
                    <a:pt x="4130" y="17846"/>
                  </a:cubicBezTo>
                  <a:cubicBezTo>
                    <a:pt x="4080" y="18050"/>
                    <a:pt x="4029" y="18271"/>
                    <a:pt x="3978" y="18474"/>
                  </a:cubicBezTo>
                  <a:cubicBezTo>
                    <a:pt x="3825" y="18483"/>
                    <a:pt x="3676" y="18487"/>
                    <a:pt x="3527" y="18487"/>
                  </a:cubicBezTo>
                  <a:cubicBezTo>
                    <a:pt x="3378" y="18487"/>
                    <a:pt x="3230" y="18483"/>
                    <a:pt x="3077" y="18474"/>
                  </a:cubicBezTo>
                  <a:cubicBezTo>
                    <a:pt x="3434" y="18135"/>
                    <a:pt x="3791" y="17795"/>
                    <a:pt x="4147" y="17455"/>
                  </a:cubicBezTo>
                  <a:close/>
                  <a:moveTo>
                    <a:pt x="27652" y="14770"/>
                  </a:moveTo>
                  <a:cubicBezTo>
                    <a:pt x="28281" y="14787"/>
                    <a:pt x="28892" y="14821"/>
                    <a:pt x="29504" y="14872"/>
                  </a:cubicBezTo>
                  <a:cubicBezTo>
                    <a:pt x="29249" y="16095"/>
                    <a:pt x="28960" y="17319"/>
                    <a:pt x="28671" y="18525"/>
                  </a:cubicBezTo>
                  <a:cubicBezTo>
                    <a:pt x="27890" y="18220"/>
                    <a:pt x="27057" y="17999"/>
                    <a:pt x="26207" y="17880"/>
                  </a:cubicBezTo>
                  <a:cubicBezTo>
                    <a:pt x="26632" y="16809"/>
                    <a:pt x="27108" y="15772"/>
                    <a:pt x="27652" y="14770"/>
                  </a:cubicBezTo>
                  <a:close/>
                  <a:moveTo>
                    <a:pt x="11166" y="18101"/>
                  </a:moveTo>
                  <a:lnTo>
                    <a:pt x="11166" y="18101"/>
                  </a:lnTo>
                  <a:cubicBezTo>
                    <a:pt x="10742" y="18288"/>
                    <a:pt x="10334" y="18491"/>
                    <a:pt x="9909" y="18712"/>
                  </a:cubicBezTo>
                  <a:cubicBezTo>
                    <a:pt x="9960" y="18559"/>
                    <a:pt x="10011" y="18407"/>
                    <a:pt x="10062" y="18254"/>
                  </a:cubicBezTo>
                  <a:cubicBezTo>
                    <a:pt x="10436" y="18203"/>
                    <a:pt x="10793" y="18152"/>
                    <a:pt x="11166" y="18101"/>
                  </a:cubicBezTo>
                  <a:close/>
                  <a:moveTo>
                    <a:pt x="29657" y="14889"/>
                  </a:moveTo>
                  <a:cubicBezTo>
                    <a:pt x="29861" y="14906"/>
                    <a:pt x="30048" y="14922"/>
                    <a:pt x="30252" y="14939"/>
                  </a:cubicBezTo>
                  <a:cubicBezTo>
                    <a:pt x="30252" y="15262"/>
                    <a:pt x="30252" y="15585"/>
                    <a:pt x="30252" y="15908"/>
                  </a:cubicBezTo>
                  <a:cubicBezTo>
                    <a:pt x="29827" y="16826"/>
                    <a:pt x="29436" y="17761"/>
                    <a:pt x="29062" y="18712"/>
                  </a:cubicBezTo>
                  <a:cubicBezTo>
                    <a:pt x="28977" y="18661"/>
                    <a:pt x="28909" y="18627"/>
                    <a:pt x="28824" y="18593"/>
                  </a:cubicBezTo>
                  <a:cubicBezTo>
                    <a:pt x="29130" y="17370"/>
                    <a:pt x="29402" y="16129"/>
                    <a:pt x="29657" y="14889"/>
                  </a:cubicBezTo>
                  <a:close/>
                  <a:moveTo>
                    <a:pt x="30830" y="15007"/>
                  </a:moveTo>
                  <a:cubicBezTo>
                    <a:pt x="31051" y="15041"/>
                    <a:pt x="31255" y="15058"/>
                    <a:pt x="31459" y="15092"/>
                  </a:cubicBezTo>
                  <a:cubicBezTo>
                    <a:pt x="31595" y="15109"/>
                    <a:pt x="31731" y="15126"/>
                    <a:pt x="31867" y="15160"/>
                  </a:cubicBezTo>
                  <a:cubicBezTo>
                    <a:pt x="32053" y="15194"/>
                    <a:pt x="32070" y="15194"/>
                    <a:pt x="32036" y="15381"/>
                  </a:cubicBezTo>
                  <a:cubicBezTo>
                    <a:pt x="31969" y="15908"/>
                    <a:pt x="31816" y="16435"/>
                    <a:pt x="31595" y="16928"/>
                  </a:cubicBezTo>
                  <a:cubicBezTo>
                    <a:pt x="31289" y="17642"/>
                    <a:pt x="30830" y="18271"/>
                    <a:pt x="30320" y="18831"/>
                  </a:cubicBezTo>
                  <a:cubicBezTo>
                    <a:pt x="30337" y="18356"/>
                    <a:pt x="30371" y="17880"/>
                    <a:pt x="30388" y="17404"/>
                  </a:cubicBezTo>
                  <a:cubicBezTo>
                    <a:pt x="30405" y="16911"/>
                    <a:pt x="30405" y="16418"/>
                    <a:pt x="30422" y="15925"/>
                  </a:cubicBezTo>
                  <a:cubicBezTo>
                    <a:pt x="30558" y="15619"/>
                    <a:pt x="30694" y="15313"/>
                    <a:pt x="30830" y="15007"/>
                  </a:cubicBezTo>
                  <a:close/>
                  <a:moveTo>
                    <a:pt x="22740" y="14973"/>
                  </a:moveTo>
                  <a:lnTo>
                    <a:pt x="22740" y="14973"/>
                  </a:lnTo>
                  <a:cubicBezTo>
                    <a:pt x="22570" y="15942"/>
                    <a:pt x="22383" y="16928"/>
                    <a:pt x="22196" y="17897"/>
                  </a:cubicBezTo>
                  <a:cubicBezTo>
                    <a:pt x="20769" y="18084"/>
                    <a:pt x="19358" y="18457"/>
                    <a:pt x="18066" y="18916"/>
                  </a:cubicBezTo>
                  <a:cubicBezTo>
                    <a:pt x="18100" y="18729"/>
                    <a:pt x="18134" y="18559"/>
                    <a:pt x="18168" y="18373"/>
                  </a:cubicBezTo>
                  <a:cubicBezTo>
                    <a:pt x="18304" y="17744"/>
                    <a:pt x="18457" y="17098"/>
                    <a:pt x="18610" y="16486"/>
                  </a:cubicBezTo>
                  <a:cubicBezTo>
                    <a:pt x="18746" y="16350"/>
                    <a:pt x="18882" y="16231"/>
                    <a:pt x="19018" y="16112"/>
                  </a:cubicBezTo>
                  <a:cubicBezTo>
                    <a:pt x="19885" y="15806"/>
                    <a:pt x="20752" y="15466"/>
                    <a:pt x="21601" y="15109"/>
                  </a:cubicBezTo>
                  <a:cubicBezTo>
                    <a:pt x="21975" y="15058"/>
                    <a:pt x="22366" y="15007"/>
                    <a:pt x="22740" y="14973"/>
                  </a:cubicBezTo>
                  <a:close/>
                  <a:moveTo>
                    <a:pt x="9892" y="18271"/>
                  </a:moveTo>
                  <a:lnTo>
                    <a:pt x="9892" y="18271"/>
                  </a:lnTo>
                  <a:cubicBezTo>
                    <a:pt x="9824" y="18457"/>
                    <a:pt x="9756" y="18627"/>
                    <a:pt x="9705" y="18814"/>
                  </a:cubicBezTo>
                  <a:cubicBezTo>
                    <a:pt x="9620" y="18865"/>
                    <a:pt x="9535" y="18899"/>
                    <a:pt x="9433" y="18950"/>
                  </a:cubicBezTo>
                  <a:cubicBezTo>
                    <a:pt x="9484" y="18746"/>
                    <a:pt x="9535" y="18525"/>
                    <a:pt x="9586" y="18322"/>
                  </a:cubicBezTo>
                  <a:cubicBezTo>
                    <a:pt x="9688" y="18305"/>
                    <a:pt x="9790" y="18288"/>
                    <a:pt x="9892" y="18271"/>
                  </a:cubicBezTo>
                  <a:close/>
                  <a:moveTo>
                    <a:pt x="18389" y="16673"/>
                  </a:moveTo>
                  <a:cubicBezTo>
                    <a:pt x="18202" y="17438"/>
                    <a:pt x="18033" y="18203"/>
                    <a:pt x="17880" y="18984"/>
                  </a:cubicBezTo>
                  <a:cubicBezTo>
                    <a:pt x="17693" y="19052"/>
                    <a:pt x="17506" y="19120"/>
                    <a:pt x="17336" y="19188"/>
                  </a:cubicBezTo>
                  <a:cubicBezTo>
                    <a:pt x="17489" y="18542"/>
                    <a:pt x="17642" y="17897"/>
                    <a:pt x="17795" y="17268"/>
                  </a:cubicBezTo>
                  <a:cubicBezTo>
                    <a:pt x="17999" y="17064"/>
                    <a:pt x="18185" y="16877"/>
                    <a:pt x="18389" y="16673"/>
                  </a:cubicBezTo>
                  <a:close/>
                  <a:moveTo>
                    <a:pt x="30235" y="16333"/>
                  </a:moveTo>
                  <a:cubicBezTo>
                    <a:pt x="30235" y="17234"/>
                    <a:pt x="30201" y="18118"/>
                    <a:pt x="30133" y="19018"/>
                  </a:cubicBezTo>
                  <a:cubicBezTo>
                    <a:pt x="30082" y="19069"/>
                    <a:pt x="30014" y="19137"/>
                    <a:pt x="29963" y="19188"/>
                  </a:cubicBezTo>
                  <a:cubicBezTo>
                    <a:pt x="29725" y="19035"/>
                    <a:pt x="29470" y="18899"/>
                    <a:pt x="29215" y="18780"/>
                  </a:cubicBezTo>
                  <a:cubicBezTo>
                    <a:pt x="29538" y="17948"/>
                    <a:pt x="29878" y="17149"/>
                    <a:pt x="30235" y="16333"/>
                  </a:cubicBezTo>
                  <a:close/>
                  <a:moveTo>
                    <a:pt x="9416" y="18339"/>
                  </a:moveTo>
                  <a:cubicBezTo>
                    <a:pt x="9365" y="18576"/>
                    <a:pt x="9314" y="18814"/>
                    <a:pt x="9246" y="19052"/>
                  </a:cubicBezTo>
                  <a:cubicBezTo>
                    <a:pt x="8991" y="19188"/>
                    <a:pt x="8719" y="19341"/>
                    <a:pt x="8464" y="19494"/>
                  </a:cubicBezTo>
                  <a:cubicBezTo>
                    <a:pt x="8515" y="19137"/>
                    <a:pt x="8549" y="18780"/>
                    <a:pt x="8583" y="18423"/>
                  </a:cubicBezTo>
                  <a:cubicBezTo>
                    <a:pt x="8855" y="18390"/>
                    <a:pt x="9144" y="18373"/>
                    <a:pt x="9416" y="18339"/>
                  </a:cubicBezTo>
                  <a:close/>
                  <a:moveTo>
                    <a:pt x="17795" y="16520"/>
                  </a:moveTo>
                  <a:cubicBezTo>
                    <a:pt x="17744" y="16741"/>
                    <a:pt x="17693" y="16962"/>
                    <a:pt x="17642" y="17183"/>
                  </a:cubicBezTo>
                  <a:cubicBezTo>
                    <a:pt x="17302" y="17506"/>
                    <a:pt x="16962" y="17846"/>
                    <a:pt x="16639" y="18169"/>
                  </a:cubicBezTo>
                  <a:cubicBezTo>
                    <a:pt x="16095" y="18729"/>
                    <a:pt x="15568" y="19307"/>
                    <a:pt x="15058" y="19885"/>
                  </a:cubicBezTo>
                  <a:cubicBezTo>
                    <a:pt x="15415" y="18916"/>
                    <a:pt x="15772" y="17965"/>
                    <a:pt x="16163" y="17013"/>
                  </a:cubicBezTo>
                  <a:cubicBezTo>
                    <a:pt x="16707" y="16860"/>
                    <a:pt x="17251" y="16690"/>
                    <a:pt x="17795" y="16520"/>
                  </a:cubicBezTo>
                  <a:close/>
                  <a:moveTo>
                    <a:pt x="17574" y="17472"/>
                  </a:moveTo>
                  <a:lnTo>
                    <a:pt x="17574" y="17472"/>
                  </a:lnTo>
                  <a:cubicBezTo>
                    <a:pt x="17438" y="18067"/>
                    <a:pt x="17285" y="18661"/>
                    <a:pt x="17149" y="19256"/>
                  </a:cubicBezTo>
                  <a:cubicBezTo>
                    <a:pt x="17013" y="19307"/>
                    <a:pt x="16894" y="19358"/>
                    <a:pt x="16775" y="19409"/>
                  </a:cubicBezTo>
                  <a:cubicBezTo>
                    <a:pt x="16146" y="19681"/>
                    <a:pt x="15517" y="19987"/>
                    <a:pt x="14922" y="20293"/>
                  </a:cubicBezTo>
                  <a:cubicBezTo>
                    <a:pt x="15772" y="19324"/>
                    <a:pt x="16656" y="18390"/>
                    <a:pt x="17574" y="17472"/>
                  </a:cubicBezTo>
                  <a:close/>
                  <a:moveTo>
                    <a:pt x="29147" y="18933"/>
                  </a:moveTo>
                  <a:cubicBezTo>
                    <a:pt x="29368" y="19052"/>
                    <a:pt x="29572" y="19154"/>
                    <a:pt x="29776" y="19273"/>
                  </a:cubicBezTo>
                  <a:lnTo>
                    <a:pt x="29827" y="19307"/>
                  </a:lnTo>
                  <a:cubicBezTo>
                    <a:pt x="29453" y="19664"/>
                    <a:pt x="29045" y="19987"/>
                    <a:pt x="28637" y="20293"/>
                  </a:cubicBezTo>
                  <a:cubicBezTo>
                    <a:pt x="28790" y="19851"/>
                    <a:pt x="28977" y="19392"/>
                    <a:pt x="29147" y="18933"/>
                  </a:cubicBezTo>
                  <a:close/>
                  <a:moveTo>
                    <a:pt x="33107" y="10538"/>
                  </a:moveTo>
                  <a:lnTo>
                    <a:pt x="33107" y="10538"/>
                  </a:lnTo>
                  <a:cubicBezTo>
                    <a:pt x="32750" y="13835"/>
                    <a:pt x="32189" y="17115"/>
                    <a:pt x="31408" y="20344"/>
                  </a:cubicBezTo>
                  <a:cubicBezTo>
                    <a:pt x="31051" y="19987"/>
                    <a:pt x="30677" y="19664"/>
                    <a:pt x="30269" y="19392"/>
                  </a:cubicBezTo>
                  <a:cubicBezTo>
                    <a:pt x="30286" y="19290"/>
                    <a:pt x="30286" y="19188"/>
                    <a:pt x="30303" y="19086"/>
                  </a:cubicBezTo>
                  <a:cubicBezTo>
                    <a:pt x="30966" y="18390"/>
                    <a:pt x="31510" y="17625"/>
                    <a:pt x="31867" y="16724"/>
                  </a:cubicBezTo>
                  <a:cubicBezTo>
                    <a:pt x="32070" y="16214"/>
                    <a:pt x="32189" y="15670"/>
                    <a:pt x="32240" y="15126"/>
                  </a:cubicBezTo>
                  <a:cubicBezTo>
                    <a:pt x="32240" y="15092"/>
                    <a:pt x="32206" y="15041"/>
                    <a:pt x="32172" y="15041"/>
                  </a:cubicBezTo>
                  <a:cubicBezTo>
                    <a:pt x="31748" y="14973"/>
                    <a:pt x="31323" y="14906"/>
                    <a:pt x="30915" y="14855"/>
                  </a:cubicBezTo>
                  <a:cubicBezTo>
                    <a:pt x="30915" y="14821"/>
                    <a:pt x="30932" y="14787"/>
                    <a:pt x="30949" y="14753"/>
                  </a:cubicBezTo>
                  <a:cubicBezTo>
                    <a:pt x="31629" y="13325"/>
                    <a:pt x="32342" y="11914"/>
                    <a:pt x="33107" y="10538"/>
                  </a:cubicBezTo>
                  <a:close/>
                  <a:moveTo>
                    <a:pt x="36268" y="15500"/>
                  </a:moveTo>
                  <a:cubicBezTo>
                    <a:pt x="36217" y="15772"/>
                    <a:pt x="36149" y="16044"/>
                    <a:pt x="36098" y="16316"/>
                  </a:cubicBezTo>
                  <a:cubicBezTo>
                    <a:pt x="35300" y="17642"/>
                    <a:pt x="34535" y="19018"/>
                    <a:pt x="33838" y="20412"/>
                  </a:cubicBezTo>
                  <a:cubicBezTo>
                    <a:pt x="33906" y="19851"/>
                    <a:pt x="33974" y="19307"/>
                    <a:pt x="34042" y="18746"/>
                  </a:cubicBezTo>
                  <a:cubicBezTo>
                    <a:pt x="34314" y="18135"/>
                    <a:pt x="34603" y="17523"/>
                    <a:pt x="34909" y="16911"/>
                  </a:cubicBezTo>
                  <a:cubicBezTo>
                    <a:pt x="35045" y="16639"/>
                    <a:pt x="35164" y="16367"/>
                    <a:pt x="35300" y="16095"/>
                  </a:cubicBezTo>
                  <a:cubicBezTo>
                    <a:pt x="35368" y="15976"/>
                    <a:pt x="35436" y="15857"/>
                    <a:pt x="35486" y="15738"/>
                  </a:cubicBezTo>
                  <a:cubicBezTo>
                    <a:pt x="35588" y="15551"/>
                    <a:pt x="35656" y="15568"/>
                    <a:pt x="35860" y="15534"/>
                  </a:cubicBezTo>
                  <a:cubicBezTo>
                    <a:pt x="35996" y="15517"/>
                    <a:pt x="36132" y="15500"/>
                    <a:pt x="36268" y="15500"/>
                  </a:cubicBezTo>
                  <a:close/>
                  <a:moveTo>
                    <a:pt x="4980" y="18627"/>
                  </a:moveTo>
                  <a:lnTo>
                    <a:pt x="4980" y="18627"/>
                  </a:lnTo>
                  <a:cubicBezTo>
                    <a:pt x="4878" y="18967"/>
                    <a:pt x="4776" y="19307"/>
                    <a:pt x="4691" y="19647"/>
                  </a:cubicBezTo>
                  <a:cubicBezTo>
                    <a:pt x="4606" y="19936"/>
                    <a:pt x="4521" y="20225"/>
                    <a:pt x="4436" y="20514"/>
                  </a:cubicBezTo>
                  <a:cubicBezTo>
                    <a:pt x="4419" y="19885"/>
                    <a:pt x="4419" y="19273"/>
                    <a:pt x="4419" y="18644"/>
                  </a:cubicBezTo>
                  <a:lnTo>
                    <a:pt x="4657" y="18644"/>
                  </a:lnTo>
                  <a:cubicBezTo>
                    <a:pt x="4759" y="18644"/>
                    <a:pt x="4878" y="18644"/>
                    <a:pt x="4980" y="18627"/>
                  </a:cubicBezTo>
                  <a:close/>
                  <a:moveTo>
                    <a:pt x="28773" y="18780"/>
                  </a:moveTo>
                  <a:cubicBezTo>
                    <a:pt x="28858" y="18797"/>
                    <a:pt x="28926" y="18831"/>
                    <a:pt x="28994" y="18865"/>
                  </a:cubicBezTo>
                  <a:cubicBezTo>
                    <a:pt x="28875" y="19171"/>
                    <a:pt x="28756" y="19477"/>
                    <a:pt x="28637" y="19783"/>
                  </a:cubicBezTo>
                  <a:cubicBezTo>
                    <a:pt x="28552" y="20004"/>
                    <a:pt x="28485" y="20242"/>
                    <a:pt x="28400" y="20463"/>
                  </a:cubicBezTo>
                  <a:cubicBezTo>
                    <a:pt x="28366" y="20480"/>
                    <a:pt x="28349" y="20497"/>
                    <a:pt x="28315" y="20514"/>
                  </a:cubicBezTo>
                  <a:cubicBezTo>
                    <a:pt x="28468" y="19936"/>
                    <a:pt x="28620" y="19358"/>
                    <a:pt x="28773" y="18780"/>
                  </a:cubicBezTo>
                  <a:close/>
                  <a:moveTo>
                    <a:pt x="28298" y="20735"/>
                  </a:moveTo>
                  <a:cubicBezTo>
                    <a:pt x="28247" y="20888"/>
                    <a:pt x="28179" y="21041"/>
                    <a:pt x="28128" y="21211"/>
                  </a:cubicBezTo>
                  <a:cubicBezTo>
                    <a:pt x="28162" y="21058"/>
                    <a:pt x="28213" y="20905"/>
                    <a:pt x="28247" y="20769"/>
                  </a:cubicBezTo>
                  <a:lnTo>
                    <a:pt x="28298" y="20735"/>
                  </a:lnTo>
                  <a:close/>
                  <a:moveTo>
                    <a:pt x="26156" y="18050"/>
                  </a:moveTo>
                  <a:cubicBezTo>
                    <a:pt x="26445" y="18101"/>
                    <a:pt x="26751" y="18152"/>
                    <a:pt x="27040" y="18220"/>
                  </a:cubicBezTo>
                  <a:cubicBezTo>
                    <a:pt x="27584" y="18339"/>
                    <a:pt x="28111" y="18508"/>
                    <a:pt x="28620" y="18712"/>
                  </a:cubicBezTo>
                  <a:cubicBezTo>
                    <a:pt x="28451" y="19358"/>
                    <a:pt x="28281" y="20021"/>
                    <a:pt x="28111" y="20667"/>
                  </a:cubicBezTo>
                  <a:cubicBezTo>
                    <a:pt x="27788" y="20888"/>
                    <a:pt x="27448" y="21092"/>
                    <a:pt x="27125" y="21279"/>
                  </a:cubicBezTo>
                  <a:cubicBezTo>
                    <a:pt x="26831" y="21237"/>
                    <a:pt x="26526" y="21206"/>
                    <a:pt x="26228" y="21206"/>
                  </a:cubicBezTo>
                  <a:cubicBezTo>
                    <a:pt x="26164" y="21206"/>
                    <a:pt x="26100" y="21208"/>
                    <a:pt x="26037" y="21211"/>
                  </a:cubicBezTo>
                  <a:cubicBezTo>
                    <a:pt x="26071" y="20259"/>
                    <a:pt x="26071" y="19324"/>
                    <a:pt x="26037" y="18373"/>
                  </a:cubicBezTo>
                  <a:cubicBezTo>
                    <a:pt x="26071" y="18271"/>
                    <a:pt x="26105" y="18152"/>
                    <a:pt x="26156" y="18050"/>
                  </a:cubicBezTo>
                  <a:close/>
                  <a:moveTo>
                    <a:pt x="25884" y="18780"/>
                  </a:moveTo>
                  <a:lnTo>
                    <a:pt x="25884" y="18780"/>
                  </a:lnTo>
                  <a:cubicBezTo>
                    <a:pt x="25901" y="19596"/>
                    <a:pt x="25901" y="20412"/>
                    <a:pt x="25867" y="21228"/>
                  </a:cubicBezTo>
                  <a:lnTo>
                    <a:pt x="25663" y="21228"/>
                  </a:lnTo>
                  <a:cubicBezTo>
                    <a:pt x="25459" y="21245"/>
                    <a:pt x="25272" y="21279"/>
                    <a:pt x="25085" y="21313"/>
                  </a:cubicBezTo>
                  <a:cubicBezTo>
                    <a:pt x="25323" y="20463"/>
                    <a:pt x="25578" y="19613"/>
                    <a:pt x="25884" y="18780"/>
                  </a:cubicBezTo>
                  <a:close/>
                  <a:moveTo>
                    <a:pt x="28043" y="20905"/>
                  </a:moveTo>
                  <a:lnTo>
                    <a:pt x="28043" y="20905"/>
                  </a:lnTo>
                  <a:cubicBezTo>
                    <a:pt x="27992" y="21092"/>
                    <a:pt x="27941" y="21279"/>
                    <a:pt x="27873" y="21466"/>
                  </a:cubicBezTo>
                  <a:cubicBezTo>
                    <a:pt x="27720" y="21415"/>
                    <a:pt x="27550" y="21364"/>
                    <a:pt x="27363" y="21330"/>
                  </a:cubicBezTo>
                  <a:cubicBezTo>
                    <a:pt x="27584" y="21194"/>
                    <a:pt x="27822" y="21058"/>
                    <a:pt x="28043" y="20905"/>
                  </a:cubicBezTo>
                  <a:close/>
                  <a:moveTo>
                    <a:pt x="9620" y="19035"/>
                  </a:moveTo>
                  <a:lnTo>
                    <a:pt x="9620" y="19035"/>
                  </a:lnTo>
                  <a:cubicBezTo>
                    <a:pt x="9331" y="19919"/>
                    <a:pt x="9059" y="20803"/>
                    <a:pt x="8770" y="21687"/>
                  </a:cubicBezTo>
                  <a:cubicBezTo>
                    <a:pt x="8991" y="20854"/>
                    <a:pt x="9195" y="20004"/>
                    <a:pt x="9399" y="19171"/>
                  </a:cubicBezTo>
                  <a:cubicBezTo>
                    <a:pt x="9467" y="19120"/>
                    <a:pt x="9552" y="19086"/>
                    <a:pt x="9620" y="19035"/>
                  </a:cubicBezTo>
                  <a:close/>
                  <a:moveTo>
                    <a:pt x="24115" y="17908"/>
                  </a:moveTo>
                  <a:cubicBezTo>
                    <a:pt x="24693" y="17908"/>
                    <a:pt x="25277" y="17936"/>
                    <a:pt x="25850" y="18016"/>
                  </a:cubicBezTo>
                  <a:cubicBezTo>
                    <a:pt x="25850" y="18118"/>
                    <a:pt x="25867" y="18237"/>
                    <a:pt x="25867" y="18339"/>
                  </a:cubicBezTo>
                  <a:cubicBezTo>
                    <a:pt x="25493" y="19324"/>
                    <a:pt x="25170" y="20327"/>
                    <a:pt x="24899" y="21347"/>
                  </a:cubicBezTo>
                  <a:cubicBezTo>
                    <a:pt x="24389" y="21449"/>
                    <a:pt x="23896" y="21619"/>
                    <a:pt x="23420" y="21840"/>
                  </a:cubicBezTo>
                  <a:cubicBezTo>
                    <a:pt x="23420" y="20752"/>
                    <a:pt x="23437" y="19647"/>
                    <a:pt x="23454" y="18559"/>
                  </a:cubicBezTo>
                  <a:cubicBezTo>
                    <a:pt x="23522" y="18339"/>
                    <a:pt x="23573" y="18135"/>
                    <a:pt x="23641" y="17914"/>
                  </a:cubicBezTo>
                  <a:cubicBezTo>
                    <a:pt x="23798" y="17910"/>
                    <a:pt x="23956" y="17908"/>
                    <a:pt x="24115" y="17908"/>
                  </a:cubicBezTo>
                  <a:close/>
                  <a:moveTo>
                    <a:pt x="31493" y="20650"/>
                  </a:moveTo>
                  <a:cubicBezTo>
                    <a:pt x="31629" y="20786"/>
                    <a:pt x="31952" y="21058"/>
                    <a:pt x="31935" y="21211"/>
                  </a:cubicBezTo>
                  <a:cubicBezTo>
                    <a:pt x="31918" y="21279"/>
                    <a:pt x="31646" y="21483"/>
                    <a:pt x="31595" y="21534"/>
                  </a:cubicBezTo>
                  <a:cubicBezTo>
                    <a:pt x="31476" y="21636"/>
                    <a:pt x="31357" y="21738"/>
                    <a:pt x="31238" y="21840"/>
                  </a:cubicBezTo>
                  <a:lnTo>
                    <a:pt x="31187" y="21891"/>
                  </a:lnTo>
                  <a:cubicBezTo>
                    <a:pt x="31289" y="21483"/>
                    <a:pt x="31391" y="21075"/>
                    <a:pt x="31493" y="20650"/>
                  </a:cubicBezTo>
                  <a:close/>
                  <a:moveTo>
                    <a:pt x="26255" y="21374"/>
                  </a:moveTo>
                  <a:cubicBezTo>
                    <a:pt x="26472" y="21374"/>
                    <a:pt x="26692" y="21390"/>
                    <a:pt x="26904" y="21415"/>
                  </a:cubicBezTo>
                  <a:cubicBezTo>
                    <a:pt x="26598" y="21585"/>
                    <a:pt x="26292" y="21755"/>
                    <a:pt x="26003" y="21924"/>
                  </a:cubicBezTo>
                  <a:cubicBezTo>
                    <a:pt x="26003" y="21755"/>
                    <a:pt x="26020" y="21568"/>
                    <a:pt x="26020" y="21381"/>
                  </a:cubicBezTo>
                  <a:cubicBezTo>
                    <a:pt x="26098" y="21376"/>
                    <a:pt x="26176" y="21374"/>
                    <a:pt x="26255" y="21374"/>
                  </a:cubicBezTo>
                  <a:close/>
                  <a:moveTo>
                    <a:pt x="8413" y="18440"/>
                  </a:moveTo>
                  <a:lnTo>
                    <a:pt x="8413" y="18440"/>
                  </a:lnTo>
                  <a:cubicBezTo>
                    <a:pt x="8379" y="18831"/>
                    <a:pt x="8328" y="19205"/>
                    <a:pt x="8294" y="19596"/>
                  </a:cubicBezTo>
                  <a:cubicBezTo>
                    <a:pt x="6986" y="20344"/>
                    <a:pt x="5711" y="21177"/>
                    <a:pt x="4504" y="22094"/>
                  </a:cubicBezTo>
                  <a:cubicBezTo>
                    <a:pt x="4487" y="21755"/>
                    <a:pt x="4470" y="21415"/>
                    <a:pt x="4453" y="21075"/>
                  </a:cubicBezTo>
                  <a:cubicBezTo>
                    <a:pt x="4674" y="20259"/>
                    <a:pt x="4912" y="19443"/>
                    <a:pt x="5150" y="18627"/>
                  </a:cubicBezTo>
                  <a:cubicBezTo>
                    <a:pt x="6238" y="18610"/>
                    <a:pt x="7326" y="18542"/>
                    <a:pt x="8413" y="18440"/>
                  </a:cubicBezTo>
                  <a:close/>
                  <a:moveTo>
                    <a:pt x="4232" y="21907"/>
                  </a:moveTo>
                  <a:cubicBezTo>
                    <a:pt x="4232" y="22026"/>
                    <a:pt x="4249" y="22145"/>
                    <a:pt x="4249" y="22281"/>
                  </a:cubicBezTo>
                  <a:cubicBezTo>
                    <a:pt x="4198" y="22315"/>
                    <a:pt x="4147" y="22349"/>
                    <a:pt x="4096" y="22383"/>
                  </a:cubicBezTo>
                  <a:cubicBezTo>
                    <a:pt x="4147" y="22230"/>
                    <a:pt x="4181" y="22060"/>
                    <a:pt x="4232" y="21907"/>
                  </a:cubicBezTo>
                  <a:close/>
                  <a:moveTo>
                    <a:pt x="23284" y="19137"/>
                  </a:moveTo>
                  <a:cubicBezTo>
                    <a:pt x="23284" y="19681"/>
                    <a:pt x="23267" y="20242"/>
                    <a:pt x="23267" y="20786"/>
                  </a:cubicBezTo>
                  <a:cubicBezTo>
                    <a:pt x="23267" y="21160"/>
                    <a:pt x="23250" y="21534"/>
                    <a:pt x="23250" y="21907"/>
                  </a:cubicBezTo>
                  <a:cubicBezTo>
                    <a:pt x="22910" y="22077"/>
                    <a:pt x="22570" y="22264"/>
                    <a:pt x="22247" y="22468"/>
                  </a:cubicBezTo>
                  <a:cubicBezTo>
                    <a:pt x="22604" y="21364"/>
                    <a:pt x="22944" y="20259"/>
                    <a:pt x="23284" y="19137"/>
                  </a:cubicBezTo>
                  <a:close/>
                  <a:moveTo>
                    <a:pt x="15959" y="17064"/>
                  </a:moveTo>
                  <a:cubicBezTo>
                    <a:pt x="15551" y="18101"/>
                    <a:pt x="15143" y="19154"/>
                    <a:pt x="14769" y="20225"/>
                  </a:cubicBezTo>
                  <a:cubicBezTo>
                    <a:pt x="14684" y="20310"/>
                    <a:pt x="14599" y="20412"/>
                    <a:pt x="14515" y="20514"/>
                  </a:cubicBezTo>
                  <a:cubicBezTo>
                    <a:pt x="13376" y="21126"/>
                    <a:pt x="12271" y="21823"/>
                    <a:pt x="11217" y="22587"/>
                  </a:cubicBezTo>
                  <a:cubicBezTo>
                    <a:pt x="11625" y="21024"/>
                    <a:pt x="12033" y="19443"/>
                    <a:pt x="12407" y="17880"/>
                  </a:cubicBezTo>
                  <a:cubicBezTo>
                    <a:pt x="12832" y="17795"/>
                    <a:pt x="13240" y="17710"/>
                    <a:pt x="13648" y="17625"/>
                  </a:cubicBezTo>
                  <a:cubicBezTo>
                    <a:pt x="14430" y="17455"/>
                    <a:pt x="15194" y="17268"/>
                    <a:pt x="15959" y="17064"/>
                  </a:cubicBezTo>
                  <a:close/>
                  <a:moveTo>
                    <a:pt x="25850" y="21381"/>
                  </a:moveTo>
                  <a:cubicBezTo>
                    <a:pt x="25850" y="21602"/>
                    <a:pt x="25833" y="21806"/>
                    <a:pt x="25816" y="22026"/>
                  </a:cubicBezTo>
                  <a:cubicBezTo>
                    <a:pt x="25476" y="22230"/>
                    <a:pt x="25119" y="22417"/>
                    <a:pt x="24763" y="22604"/>
                  </a:cubicBezTo>
                  <a:cubicBezTo>
                    <a:pt x="24763" y="22536"/>
                    <a:pt x="24780" y="22485"/>
                    <a:pt x="24797" y="22434"/>
                  </a:cubicBezTo>
                  <a:cubicBezTo>
                    <a:pt x="24865" y="22111"/>
                    <a:pt x="24950" y="21806"/>
                    <a:pt x="25034" y="21483"/>
                  </a:cubicBezTo>
                  <a:cubicBezTo>
                    <a:pt x="25204" y="21449"/>
                    <a:pt x="25374" y="21432"/>
                    <a:pt x="25561" y="21415"/>
                  </a:cubicBezTo>
                  <a:cubicBezTo>
                    <a:pt x="25663" y="21398"/>
                    <a:pt x="25748" y="21398"/>
                    <a:pt x="25850" y="21381"/>
                  </a:cubicBezTo>
                  <a:close/>
                  <a:moveTo>
                    <a:pt x="23301" y="18050"/>
                  </a:moveTo>
                  <a:cubicBezTo>
                    <a:pt x="23301" y="18203"/>
                    <a:pt x="23301" y="18373"/>
                    <a:pt x="23284" y="18525"/>
                  </a:cubicBezTo>
                  <a:cubicBezTo>
                    <a:pt x="22876" y="19885"/>
                    <a:pt x="22468" y="21262"/>
                    <a:pt x="22026" y="22621"/>
                  </a:cubicBezTo>
                  <a:cubicBezTo>
                    <a:pt x="21924" y="22689"/>
                    <a:pt x="21805" y="22774"/>
                    <a:pt x="21703" y="22859"/>
                  </a:cubicBezTo>
                  <a:cubicBezTo>
                    <a:pt x="22026" y="21857"/>
                    <a:pt x="22349" y="20871"/>
                    <a:pt x="22672" y="19885"/>
                  </a:cubicBezTo>
                  <a:cubicBezTo>
                    <a:pt x="22876" y="19273"/>
                    <a:pt x="23080" y="18661"/>
                    <a:pt x="23301" y="18050"/>
                  </a:cubicBezTo>
                  <a:close/>
                  <a:moveTo>
                    <a:pt x="30252" y="19596"/>
                  </a:moveTo>
                  <a:cubicBezTo>
                    <a:pt x="30507" y="19766"/>
                    <a:pt x="30745" y="19936"/>
                    <a:pt x="30966" y="20140"/>
                  </a:cubicBezTo>
                  <a:cubicBezTo>
                    <a:pt x="31102" y="20259"/>
                    <a:pt x="31238" y="20395"/>
                    <a:pt x="31357" y="20514"/>
                  </a:cubicBezTo>
                  <a:cubicBezTo>
                    <a:pt x="31238" y="21041"/>
                    <a:pt x="31102" y="21568"/>
                    <a:pt x="30966" y="22077"/>
                  </a:cubicBezTo>
                  <a:cubicBezTo>
                    <a:pt x="30830" y="22196"/>
                    <a:pt x="30694" y="22315"/>
                    <a:pt x="30541" y="22434"/>
                  </a:cubicBezTo>
                  <a:cubicBezTo>
                    <a:pt x="30337" y="22621"/>
                    <a:pt x="30133" y="22791"/>
                    <a:pt x="29912" y="22978"/>
                  </a:cubicBezTo>
                  <a:cubicBezTo>
                    <a:pt x="29929" y="22876"/>
                    <a:pt x="29946" y="22774"/>
                    <a:pt x="29946" y="22672"/>
                  </a:cubicBezTo>
                  <a:cubicBezTo>
                    <a:pt x="30082" y="21653"/>
                    <a:pt x="30184" y="20616"/>
                    <a:pt x="30252" y="19596"/>
                  </a:cubicBezTo>
                  <a:close/>
                  <a:moveTo>
                    <a:pt x="23165" y="17948"/>
                  </a:moveTo>
                  <a:lnTo>
                    <a:pt x="23165" y="17948"/>
                  </a:lnTo>
                  <a:cubicBezTo>
                    <a:pt x="22570" y="19630"/>
                    <a:pt x="22009" y="21330"/>
                    <a:pt x="21466" y="23029"/>
                  </a:cubicBezTo>
                  <a:cubicBezTo>
                    <a:pt x="21381" y="23097"/>
                    <a:pt x="21296" y="23165"/>
                    <a:pt x="21211" y="23233"/>
                  </a:cubicBezTo>
                  <a:cubicBezTo>
                    <a:pt x="21635" y="21500"/>
                    <a:pt x="22009" y="19766"/>
                    <a:pt x="22349" y="18016"/>
                  </a:cubicBezTo>
                  <a:cubicBezTo>
                    <a:pt x="22621" y="17982"/>
                    <a:pt x="22893" y="17965"/>
                    <a:pt x="23165" y="17948"/>
                  </a:cubicBezTo>
                  <a:close/>
                  <a:moveTo>
                    <a:pt x="24848" y="21534"/>
                  </a:moveTo>
                  <a:cubicBezTo>
                    <a:pt x="24746" y="21924"/>
                    <a:pt x="24661" y="22315"/>
                    <a:pt x="24559" y="22706"/>
                  </a:cubicBezTo>
                  <a:cubicBezTo>
                    <a:pt x="24185" y="22893"/>
                    <a:pt x="23811" y="23080"/>
                    <a:pt x="23420" y="23267"/>
                  </a:cubicBezTo>
                  <a:cubicBezTo>
                    <a:pt x="23420" y="22859"/>
                    <a:pt x="23420" y="22434"/>
                    <a:pt x="23420" y="22026"/>
                  </a:cubicBezTo>
                  <a:cubicBezTo>
                    <a:pt x="23879" y="21806"/>
                    <a:pt x="24355" y="21636"/>
                    <a:pt x="24848" y="21534"/>
                  </a:cubicBezTo>
                  <a:close/>
                  <a:moveTo>
                    <a:pt x="4113" y="18644"/>
                  </a:moveTo>
                  <a:cubicBezTo>
                    <a:pt x="4113" y="19358"/>
                    <a:pt x="4130" y="20089"/>
                    <a:pt x="4181" y="20803"/>
                  </a:cubicBezTo>
                  <a:cubicBezTo>
                    <a:pt x="4181" y="20990"/>
                    <a:pt x="4198" y="21194"/>
                    <a:pt x="4198" y="21381"/>
                  </a:cubicBezTo>
                  <a:cubicBezTo>
                    <a:pt x="4096" y="21772"/>
                    <a:pt x="3995" y="22162"/>
                    <a:pt x="3893" y="22553"/>
                  </a:cubicBezTo>
                  <a:cubicBezTo>
                    <a:pt x="3553" y="22808"/>
                    <a:pt x="3230" y="23080"/>
                    <a:pt x="2890" y="23352"/>
                  </a:cubicBezTo>
                  <a:cubicBezTo>
                    <a:pt x="2958" y="23148"/>
                    <a:pt x="3009" y="22944"/>
                    <a:pt x="3060" y="22757"/>
                  </a:cubicBezTo>
                  <a:cubicBezTo>
                    <a:pt x="3417" y="21381"/>
                    <a:pt x="3757" y="20021"/>
                    <a:pt x="4096" y="18644"/>
                  </a:cubicBezTo>
                  <a:close/>
                  <a:moveTo>
                    <a:pt x="29980" y="19409"/>
                  </a:moveTo>
                  <a:cubicBezTo>
                    <a:pt x="30014" y="19426"/>
                    <a:pt x="30065" y="19460"/>
                    <a:pt x="30099" y="19494"/>
                  </a:cubicBezTo>
                  <a:cubicBezTo>
                    <a:pt x="30031" y="20531"/>
                    <a:pt x="29929" y="21585"/>
                    <a:pt x="29793" y="22621"/>
                  </a:cubicBezTo>
                  <a:cubicBezTo>
                    <a:pt x="29776" y="22791"/>
                    <a:pt x="29759" y="22961"/>
                    <a:pt x="29725" y="23131"/>
                  </a:cubicBezTo>
                  <a:cubicBezTo>
                    <a:pt x="29538" y="23284"/>
                    <a:pt x="29351" y="23437"/>
                    <a:pt x="29164" y="23590"/>
                  </a:cubicBezTo>
                  <a:cubicBezTo>
                    <a:pt x="29113" y="23624"/>
                    <a:pt x="29062" y="23658"/>
                    <a:pt x="29011" y="23709"/>
                  </a:cubicBezTo>
                  <a:cubicBezTo>
                    <a:pt x="29011" y="23488"/>
                    <a:pt x="28994" y="23267"/>
                    <a:pt x="28960" y="23046"/>
                  </a:cubicBezTo>
                  <a:cubicBezTo>
                    <a:pt x="28909" y="22689"/>
                    <a:pt x="28841" y="22349"/>
                    <a:pt x="28722" y="22026"/>
                  </a:cubicBezTo>
                  <a:cubicBezTo>
                    <a:pt x="28671" y="21857"/>
                    <a:pt x="28671" y="21823"/>
                    <a:pt x="28535" y="21755"/>
                  </a:cubicBezTo>
                  <a:cubicBezTo>
                    <a:pt x="28417" y="21687"/>
                    <a:pt x="28298" y="21619"/>
                    <a:pt x="28179" y="21585"/>
                  </a:cubicBezTo>
                  <a:cubicBezTo>
                    <a:pt x="28281" y="21245"/>
                    <a:pt x="28400" y="20905"/>
                    <a:pt x="28518" y="20582"/>
                  </a:cubicBezTo>
                  <a:cubicBezTo>
                    <a:pt x="29028" y="20225"/>
                    <a:pt x="29521" y="19834"/>
                    <a:pt x="29980" y="19409"/>
                  </a:cubicBezTo>
                  <a:close/>
                  <a:moveTo>
                    <a:pt x="23250" y="22094"/>
                  </a:moveTo>
                  <a:cubicBezTo>
                    <a:pt x="23250" y="22519"/>
                    <a:pt x="23250" y="22944"/>
                    <a:pt x="23250" y="23369"/>
                  </a:cubicBezTo>
                  <a:cubicBezTo>
                    <a:pt x="22740" y="23607"/>
                    <a:pt x="22230" y="23862"/>
                    <a:pt x="21720" y="24100"/>
                  </a:cubicBezTo>
                  <a:cubicBezTo>
                    <a:pt x="21873" y="23641"/>
                    <a:pt x="22026" y="23182"/>
                    <a:pt x="22162" y="22740"/>
                  </a:cubicBezTo>
                  <a:cubicBezTo>
                    <a:pt x="22519" y="22502"/>
                    <a:pt x="22876" y="22281"/>
                    <a:pt x="23250" y="22094"/>
                  </a:cubicBezTo>
                  <a:close/>
                  <a:moveTo>
                    <a:pt x="21941" y="22893"/>
                  </a:moveTo>
                  <a:lnTo>
                    <a:pt x="21941" y="22893"/>
                  </a:lnTo>
                  <a:cubicBezTo>
                    <a:pt x="21805" y="23335"/>
                    <a:pt x="21669" y="23760"/>
                    <a:pt x="21517" y="24202"/>
                  </a:cubicBezTo>
                  <a:cubicBezTo>
                    <a:pt x="21432" y="24253"/>
                    <a:pt x="21330" y="24287"/>
                    <a:pt x="21228" y="24338"/>
                  </a:cubicBezTo>
                  <a:cubicBezTo>
                    <a:pt x="21364" y="23947"/>
                    <a:pt x="21483" y="23539"/>
                    <a:pt x="21601" y="23148"/>
                  </a:cubicBezTo>
                  <a:cubicBezTo>
                    <a:pt x="21720" y="23063"/>
                    <a:pt x="21839" y="22978"/>
                    <a:pt x="21941" y="22893"/>
                  </a:cubicBezTo>
                  <a:close/>
                  <a:moveTo>
                    <a:pt x="21381" y="23335"/>
                  </a:moveTo>
                  <a:cubicBezTo>
                    <a:pt x="21262" y="23692"/>
                    <a:pt x="21143" y="24066"/>
                    <a:pt x="21024" y="24440"/>
                  </a:cubicBezTo>
                  <a:cubicBezTo>
                    <a:pt x="20990" y="24457"/>
                    <a:pt x="20939" y="24474"/>
                    <a:pt x="20888" y="24491"/>
                  </a:cubicBezTo>
                  <a:cubicBezTo>
                    <a:pt x="20973" y="24185"/>
                    <a:pt x="21058" y="23862"/>
                    <a:pt x="21143" y="23539"/>
                  </a:cubicBezTo>
                  <a:cubicBezTo>
                    <a:pt x="21211" y="23471"/>
                    <a:pt x="21296" y="23403"/>
                    <a:pt x="21381" y="23335"/>
                  </a:cubicBezTo>
                  <a:close/>
                  <a:moveTo>
                    <a:pt x="9195" y="19256"/>
                  </a:moveTo>
                  <a:lnTo>
                    <a:pt x="9195" y="19256"/>
                  </a:lnTo>
                  <a:cubicBezTo>
                    <a:pt x="8906" y="20531"/>
                    <a:pt x="8583" y="21772"/>
                    <a:pt x="8243" y="23029"/>
                  </a:cubicBezTo>
                  <a:cubicBezTo>
                    <a:pt x="8073" y="23692"/>
                    <a:pt x="7869" y="24355"/>
                    <a:pt x="7682" y="25035"/>
                  </a:cubicBezTo>
                  <a:cubicBezTo>
                    <a:pt x="7971" y="23250"/>
                    <a:pt x="8226" y="21466"/>
                    <a:pt x="8447" y="19681"/>
                  </a:cubicBezTo>
                  <a:cubicBezTo>
                    <a:pt x="8668" y="19562"/>
                    <a:pt x="8906" y="19426"/>
                    <a:pt x="9127" y="19307"/>
                  </a:cubicBezTo>
                  <a:lnTo>
                    <a:pt x="9195" y="19256"/>
                  </a:lnTo>
                  <a:close/>
                  <a:moveTo>
                    <a:pt x="20922" y="23726"/>
                  </a:moveTo>
                  <a:lnTo>
                    <a:pt x="20922" y="23726"/>
                  </a:lnTo>
                  <a:cubicBezTo>
                    <a:pt x="20854" y="24015"/>
                    <a:pt x="20786" y="24304"/>
                    <a:pt x="20701" y="24593"/>
                  </a:cubicBezTo>
                  <a:cubicBezTo>
                    <a:pt x="20497" y="24695"/>
                    <a:pt x="20293" y="24780"/>
                    <a:pt x="20072" y="24882"/>
                  </a:cubicBezTo>
                  <a:cubicBezTo>
                    <a:pt x="19885" y="24967"/>
                    <a:pt x="19698" y="25052"/>
                    <a:pt x="19511" y="25154"/>
                  </a:cubicBezTo>
                  <a:cubicBezTo>
                    <a:pt x="19970" y="24661"/>
                    <a:pt x="20429" y="24168"/>
                    <a:pt x="20922" y="23726"/>
                  </a:cubicBezTo>
                  <a:close/>
                  <a:moveTo>
                    <a:pt x="28111" y="21738"/>
                  </a:moveTo>
                  <a:cubicBezTo>
                    <a:pt x="28162" y="21755"/>
                    <a:pt x="28213" y="21772"/>
                    <a:pt x="28264" y="21806"/>
                  </a:cubicBezTo>
                  <a:cubicBezTo>
                    <a:pt x="28586" y="21941"/>
                    <a:pt x="28620" y="22196"/>
                    <a:pt x="28705" y="22519"/>
                  </a:cubicBezTo>
                  <a:cubicBezTo>
                    <a:pt x="28807" y="22961"/>
                    <a:pt x="28858" y="23403"/>
                    <a:pt x="28841" y="23828"/>
                  </a:cubicBezTo>
                  <a:cubicBezTo>
                    <a:pt x="28247" y="24304"/>
                    <a:pt x="27635" y="24763"/>
                    <a:pt x="27006" y="25205"/>
                  </a:cubicBezTo>
                  <a:cubicBezTo>
                    <a:pt x="27346" y="24032"/>
                    <a:pt x="27720" y="22876"/>
                    <a:pt x="28111" y="21738"/>
                  </a:cubicBezTo>
                  <a:close/>
                  <a:moveTo>
                    <a:pt x="12237" y="17914"/>
                  </a:moveTo>
                  <a:lnTo>
                    <a:pt x="12237" y="17914"/>
                  </a:lnTo>
                  <a:cubicBezTo>
                    <a:pt x="11846" y="19528"/>
                    <a:pt x="11438" y="21143"/>
                    <a:pt x="11014" y="22740"/>
                  </a:cubicBezTo>
                  <a:cubicBezTo>
                    <a:pt x="10045" y="23454"/>
                    <a:pt x="9110" y="24236"/>
                    <a:pt x="8243" y="25069"/>
                  </a:cubicBezTo>
                  <a:cubicBezTo>
                    <a:pt x="8107" y="25205"/>
                    <a:pt x="7971" y="25358"/>
                    <a:pt x="7818" y="25493"/>
                  </a:cubicBezTo>
                  <a:cubicBezTo>
                    <a:pt x="8039" y="24695"/>
                    <a:pt x="8277" y="23896"/>
                    <a:pt x="8515" y="23114"/>
                  </a:cubicBezTo>
                  <a:cubicBezTo>
                    <a:pt x="8923" y="21704"/>
                    <a:pt x="9382" y="20310"/>
                    <a:pt x="9841" y="18933"/>
                  </a:cubicBezTo>
                  <a:cubicBezTo>
                    <a:pt x="10470" y="18593"/>
                    <a:pt x="11115" y="18288"/>
                    <a:pt x="11778" y="17982"/>
                  </a:cubicBezTo>
                  <a:cubicBezTo>
                    <a:pt x="11931" y="17965"/>
                    <a:pt x="12084" y="17931"/>
                    <a:pt x="12237" y="17914"/>
                  </a:cubicBezTo>
                  <a:close/>
                  <a:moveTo>
                    <a:pt x="27159" y="21449"/>
                  </a:moveTo>
                  <a:cubicBezTo>
                    <a:pt x="27227" y="21466"/>
                    <a:pt x="27312" y="21483"/>
                    <a:pt x="27380" y="21500"/>
                  </a:cubicBezTo>
                  <a:cubicBezTo>
                    <a:pt x="27533" y="21534"/>
                    <a:pt x="27686" y="21585"/>
                    <a:pt x="27839" y="21636"/>
                  </a:cubicBezTo>
                  <a:cubicBezTo>
                    <a:pt x="27465" y="22910"/>
                    <a:pt x="27057" y="24202"/>
                    <a:pt x="26632" y="25476"/>
                  </a:cubicBezTo>
                  <a:cubicBezTo>
                    <a:pt x="26479" y="25578"/>
                    <a:pt x="26326" y="25680"/>
                    <a:pt x="26156" y="25799"/>
                  </a:cubicBezTo>
                  <a:cubicBezTo>
                    <a:pt x="25935" y="25952"/>
                    <a:pt x="25697" y="26105"/>
                    <a:pt x="25476" y="26258"/>
                  </a:cubicBezTo>
                  <a:cubicBezTo>
                    <a:pt x="25714" y="24882"/>
                    <a:pt x="25901" y="23505"/>
                    <a:pt x="25986" y="22111"/>
                  </a:cubicBezTo>
                  <a:cubicBezTo>
                    <a:pt x="26326" y="21941"/>
                    <a:pt x="26649" y="21755"/>
                    <a:pt x="26972" y="21568"/>
                  </a:cubicBezTo>
                  <a:cubicBezTo>
                    <a:pt x="27040" y="21534"/>
                    <a:pt x="27091" y="21500"/>
                    <a:pt x="27159" y="21449"/>
                  </a:cubicBezTo>
                  <a:close/>
                  <a:moveTo>
                    <a:pt x="14209" y="20871"/>
                  </a:moveTo>
                  <a:cubicBezTo>
                    <a:pt x="12764" y="22587"/>
                    <a:pt x="11438" y="24389"/>
                    <a:pt x="10215" y="26292"/>
                  </a:cubicBezTo>
                  <a:cubicBezTo>
                    <a:pt x="10351" y="25833"/>
                    <a:pt x="10470" y="25392"/>
                    <a:pt x="10589" y="24933"/>
                  </a:cubicBezTo>
                  <a:cubicBezTo>
                    <a:pt x="10776" y="24236"/>
                    <a:pt x="10963" y="23539"/>
                    <a:pt x="11149" y="22842"/>
                  </a:cubicBezTo>
                  <a:cubicBezTo>
                    <a:pt x="12135" y="22111"/>
                    <a:pt x="13155" y="21466"/>
                    <a:pt x="14209" y="20871"/>
                  </a:cubicBezTo>
                  <a:close/>
                  <a:moveTo>
                    <a:pt x="22179" y="18050"/>
                  </a:moveTo>
                  <a:lnTo>
                    <a:pt x="22179" y="18050"/>
                  </a:lnTo>
                  <a:cubicBezTo>
                    <a:pt x="21822" y="19834"/>
                    <a:pt x="21432" y="21636"/>
                    <a:pt x="20990" y="23420"/>
                  </a:cubicBezTo>
                  <a:cubicBezTo>
                    <a:pt x="20310" y="23998"/>
                    <a:pt x="19664" y="24661"/>
                    <a:pt x="19086" y="25358"/>
                  </a:cubicBezTo>
                  <a:cubicBezTo>
                    <a:pt x="18372" y="25680"/>
                    <a:pt x="17659" y="26003"/>
                    <a:pt x="16945" y="26326"/>
                  </a:cubicBezTo>
                  <a:cubicBezTo>
                    <a:pt x="17234" y="23913"/>
                    <a:pt x="17540" y="21483"/>
                    <a:pt x="18016" y="19103"/>
                  </a:cubicBezTo>
                  <a:cubicBezTo>
                    <a:pt x="19375" y="18593"/>
                    <a:pt x="20769" y="18220"/>
                    <a:pt x="22179" y="18050"/>
                  </a:cubicBezTo>
                  <a:close/>
                  <a:moveTo>
                    <a:pt x="33821" y="19239"/>
                  </a:moveTo>
                  <a:lnTo>
                    <a:pt x="33821" y="19239"/>
                  </a:lnTo>
                  <a:cubicBezTo>
                    <a:pt x="33753" y="19783"/>
                    <a:pt x="33685" y="20310"/>
                    <a:pt x="33617" y="20854"/>
                  </a:cubicBezTo>
                  <a:cubicBezTo>
                    <a:pt x="33481" y="21143"/>
                    <a:pt x="33328" y="21432"/>
                    <a:pt x="33192" y="21704"/>
                  </a:cubicBezTo>
                  <a:cubicBezTo>
                    <a:pt x="32359" y="23420"/>
                    <a:pt x="31578" y="25154"/>
                    <a:pt x="30830" y="26904"/>
                  </a:cubicBezTo>
                  <a:cubicBezTo>
                    <a:pt x="31595" y="24576"/>
                    <a:pt x="32478" y="22281"/>
                    <a:pt x="33464" y="20038"/>
                  </a:cubicBezTo>
                  <a:cubicBezTo>
                    <a:pt x="33583" y="19766"/>
                    <a:pt x="33702" y="19494"/>
                    <a:pt x="33821" y="19239"/>
                  </a:cubicBezTo>
                  <a:close/>
                  <a:moveTo>
                    <a:pt x="17846" y="19154"/>
                  </a:moveTo>
                  <a:lnTo>
                    <a:pt x="17846" y="19154"/>
                  </a:lnTo>
                  <a:cubicBezTo>
                    <a:pt x="17608" y="20395"/>
                    <a:pt x="17404" y="21636"/>
                    <a:pt x="17217" y="22876"/>
                  </a:cubicBezTo>
                  <a:cubicBezTo>
                    <a:pt x="17047" y="24049"/>
                    <a:pt x="16894" y="25222"/>
                    <a:pt x="16741" y="26411"/>
                  </a:cubicBezTo>
                  <a:cubicBezTo>
                    <a:pt x="16197" y="26649"/>
                    <a:pt x="15653" y="26904"/>
                    <a:pt x="15109" y="27125"/>
                  </a:cubicBezTo>
                  <a:cubicBezTo>
                    <a:pt x="15415" y="26173"/>
                    <a:pt x="15704" y="25205"/>
                    <a:pt x="15976" y="24219"/>
                  </a:cubicBezTo>
                  <a:cubicBezTo>
                    <a:pt x="16435" y="22621"/>
                    <a:pt x="16877" y="21007"/>
                    <a:pt x="17285" y="19375"/>
                  </a:cubicBezTo>
                  <a:cubicBezTo>
                    <a:pt x="17472" y="19307"/>
                    <a:pt x="17659" y="19239"/>
                    <a:pt x="17846" y="19154"/>
                  </a:cubicBezTo>
                  <a:close/>
                  <a:moveTo>
                    <a:pt x="25816" y="22213"/>
                  </a:moveTo>
                  <a:cubicBezTo>
                    <a:pt x="25714" y="23607"/>
                    <a:pt x="25544" y="25001"/>
                    <a:pt x="25272" y="26377"/>
                  </a:cubicBezTo>
                  <a:cubicBezTo>
                    <a:pt x="24831" y="26666"/>
                    <a:pt x="24389" y="26955"/>
                    <a:pt x="23930" y="27244"/>
                  </a:cubicBezTo>
                  <a:cubicBezTo>
                    <a:pt x="24117" y="25748"/>
                    <a:pt x="24372" y="24253"/>
                    <a:pt x="24712" y="22791"/>
                  </a:cubicBezTo>
                  <a:cubicBezTo>
                    <a:pt x="25085" y="22604"/>
                    <a:pt x="25442" y="22400"/>
                    <a:pt x="25816" y="22213"/>
                  </a:cubicBezTo>
                  <a:close/>
                  <a:moveTo>
                    <a:pt x="20956" y="24644"/>
                  </a:moveTo>
                  <a:lnTo>
                    <a:pt x="20956" y="24644"/>
                  </a:lnTo>
                  <a:cubicBezTo>
                    <a:pt x="20854" y="25018"/>
                    <a:pt x="20735" y="25375"/>
                    <a:pt x="20616" y="25748"/>
                  </a:cubicBezTo>
                  <a:cubicBezTo>
                    <a:pt x="20463" y="26241"/>
                    <a:pt x="20310" y="26751"/>
                    <a:pt x="20157" y="27261"/>
                  </a:cubicBezTo>
                  <a:cubicBezTo>
                    <a:pt x="20395" y="26411"/>
                    <a:pt x="20633" y="25561"/>
                    <a:pt x="20837" y="24695"/>
                  </a:cubicBezTo>
                  <a:cubicBezTo>
                    <a:pt x="20888" y="24678"/>
                    <a:pt x="20922" y="24661"/>
                    <a:pt x="20956" y="24644"/>
                  </a:cubicBezTo>
                  <a:close/>
                  <a:moveTo>
                    <a:pt x="36013" y="16758"/>
                  </a:moveTo>
                  <a:lnTo>
                    <a:pt x="36013" y="16758"/>
                  </a:lnTo>
                  <a:cubicBezTo>
                    <a:pt x="35402" y="19868"/>
                    <a:pt x="34790" y="22961"/>
                    <a:pt x="34178" y="26054"/>
                  </a:cubicBezTo>
                  <a:cubicBezTo>
                    <a:pt x="34127" y="26343"/>
                    <a:pt x="34059" y="26632"/>
                    <a:pt x="34008" y="26904"/>
                  </a:cubicBezTo>
                  <a:cubicBezTo>
                    <a:pt x="33532" y="27023"/>
                    <a:pt x="33073" y="27193"/>
                    <a:pt x="32631" y="27380"/>
                  </a:cubicBezTo>
                  <a:cubicBezTo>
                    <a:pt x="33090" y="25239"/>
                    <a:pt x="33481" y="23063"/>
                    <a:pt x="33770" y="20888"/>
                  </a:cubicBezTo>
                  <a:cubicBezTo>
                    <a:pt x="34467" y="19494"/>
                    <a:pt x="35215" y="18118"/>
                    <a:pt x="36013" y="16758"/>
                  </a:cubicBezTo>
                  <a:close/>
                  <a:moveTo>
                    <a:pt x="24525" y="22876"/>
                  </a:moveTo>
                  <a:lnTo>
                    <a:pt x="24525" y="22876"/>
                  </a:lnTo>
                  <a:cubicBezTo>
                    <a:pt x="24202" y="24338"/>
                    <a:pt x="23947" y="25799"/>
                    <a:pt x="23760" y="27261"/>
                  </a:cubicBezTo>
                  <a:cubicBezTo>
                    <a:pt x="23760" y="27295"/>
                    <a:pt x="23760" y="27312"/>
                    <a:pt x="23760" y="27346"/>
                  </a:cubicBezTo>
                  <a:cubicBezTo>
                    <a:pt x="23658" y="27397"/>
                    <a:pt x="23556" y="27465"/>
                    <a:pt x="23454" y="27516"/>
                  </a:cubicBezTo>
                  <a:cubicBezTo>
                    <a:pt x="23437" y="26156"/>
                    <a:pt x="23420" y="24797"/>
                    <a:pt x="23420" y="23437"/>
                  </a:cubicBezTo>
                  <a:cubicBezTo>
                    <a:pt x="23794" y="23250"/>
                    <a:pt x="24151" y="23063"/>
                    <a:pt x="24525" y="22876"/>
                  </a:cubicBezTo>
                  <a:close/>
                  <a:moveTo>
                    <a:pt x="34586" y="26955"/>
                  </a:moveTo>
                  <a:lnTo>
                    <a:pt x="34586" y="26955"/>
                  </a:lnTo>
                  <a:cubicBezTo>
                    <a:pt x="34382" y="27329"/>
                    <a:pt x="34178" y="27686"/>
                    <a:pt x="33940" y="28043"/>
                  </a:cubicBezTo>
                  <a:cubicBezTo>
                    <a:pt x="33974" y="27873"/>
                    <a:pt x="34008" y="27686"/>
                    <a:pt x="34059" y="27516"/>
                  </a:cubicBezTo>
                  <a:cubicBezTo>
                    <a:pt x="34076" y="27363"/>
                    <a:pt x="34110" y="27210"/>
                    <a:pt x="34144" y="27040"/>
                  </a:cubicBezTo>
                  <a:cubicBezTo>
                    <a:pt x="34297" y="27006"/>
                    <a:pt x="34450" y="26972"/>
                    <a:pt x="34586" y="26955"/>
                  </a:cubicBezTo>
                  <a:close/>
                  <a:moveTo>
                    <a:pt x="8260" y="19800"/>
                  </a:moveTo>
                  <a:lnTo>
                    <a:pt x="8260" y="19800"/>
                  </a:lnTo>
                  <a:cubicBezTo>
                    <a:pt x="8005" y="21857"/>
                    <a:pt x="7716" y="23913"/>
                    <a:pt x="7360" y="25969"/>
                  </a:cubicBezTo>
                  <a:cubicBezTo>
                    <a:pt x="6680" y="26683"/>
                    <a:pt x="6017" y="27448"/>
                    <a:pt x="5439" y="28281"/>
                  </a:cubicBezTo>
                  <a:cubicBezTo>
                    <a:pt x="5405" y="28145"/>
                    <a:pt x="5371" y="28009"/>
                    <a:pt x="5337" y="27873"/>
                  </a:cubicBezTo>
                  <a:cubicBezTo>
                    <a:pt x="4878" y="26054"/>
                    <a:pt x="4640" y="24168"/>
                    <a:pt x="4521" y="22281"/>
                  </a:cubicBezTo>
                  <a:cubicBezTo>
                    <a:pt x="5711" y="21381"/>
                    <a:pt x="6969" y="20548"/>
                    <a:pt x="8260" y="19800"/>
                  </a:cubicBezTo>
                  <a:close/>
                  <a:moveTo>
                    <a:pt x="17098" y="19460"/>
                  </a:moveTo>
                  <a:cubicBezTo>
                    <a:pt x="16792" y="20633"/>
                    <a:pt x="16486" y="21823"/>
                    <a:pt x="16163" y="22995"/>
                  </a:cubicBezTo>
                  <a:cubicBezTo>
                    <a:pt x="15772" y="24406"/>
                    <a:pt x="15347" y="25816"/>
                    <a:pt x="14905" y="27227"/>
                  </a:cubicBezTo>
                  <a:cubicBezTo>
                    <a:pt x="14056" y="27584"/>
                    <a:pt x="13206" y="27941"/>
                    <a:pt x="12356" y="28298"/>
                  </a:cubicBezTo>
                  <a:lnTo>
                    <a:pt x="12339" y="28298"/>
                  </a:lnTo>
                  <a:cubicBezTo>
                    <a:pt x="12798" y="26666"/>
                    <a:pt x="13291" y="25035"/>
                    <a:pt x="13818" y="23437"/>
                  </a:cubicBezTo>
                  <a:cubicBezTo>
                    <a:pt x="14141" y="22451"/>
                    <a:pt x="14481" y="21500"/>
                    <a:pt x="14820" y="20531"/>
                  </a:cubicBezTo>
                  <a:cubicBezTo>
                    <a:pt x="15551" y="20140"/>
                    <a:pt x="16316" y="19783"/>
                    <a:pt x="17098" y="19460"/>
                  </a:cubicBezTo>
                  <a:close/>
                  <a:moveTo>
                    <a:pt x="18814" y="25646"/>
                  </a:moveTo>
                  <a:lnTo>
                    <a:pt x="18814" y="25646"/>
                  </a:lnTo>
                  <a:cubicBezTo>
                    <a:pt x="18423" y="26122"/>
                    <a:pt x="18049" y="26598"/>
                    <a:pt x="17693" y="27057"/>
                  </a:cubicBezTo>
                  <a:cubicBezTo>
                    <a:pt x="17353" y="27499"/>
                    <a:pt x="17013" y="27958"/>
                    <a:pt x="16690" y="28434"/>
                  </a:cubicBezTo>
                  <a:cubicBezTo>
                    <a:pt x="16741" y="27992"/>
                    <a:pt x="16792" y="27533"/>
                    <a:pt x="16843" y="27091"/>
                  </a:cubicBezTo>
                  <a:cubicBezTo>
                    <a:pt x="16860" y="26904"/>
                    <a:pt x="16894" y="26717"/>
                    <a:pt x="16911" y="26513"/>
                  </a:cubicBezTo>
                  <a:cubicBezTo>
                    <a:pt x="17540" y="26241"/>
                    <a:pt x="18151" y="25969"/>
                    <a:pt x="18763" y="25680"/>
                  </a:cubicBezTo>
                  <a:lnTo>
                    <a:pt x="18814" y="25646"/>
                  </a:lnTo>
                  <a:close/>
                  <a:moveTo>
                    <a:pt x="23726" y="27550"/>
                  </a:moveTo>
                  <a:lnTo>
                    <a:pt x="23726" y="27550"/>
                  </a:lnTo>
                  <a:cubicBezTo>
                    <a:pt x="23692" y="27873"/>
                    <a:pt x="23658" y="28196"/>
                    <a:pt x="23624" y="28502"/>
                  </a:cubicBezTo>
                  <a:lnTo>
                    <a:pt x="23471" y="28502"/>
                  </a:lnTo>
                  <a:cubicBezTo>
                    <a:pt x="23471" y="28247"/>
                    <a:pt x="23471" y="28009"/>
                    <a:pt x="23471" y="27754"/>
                  </a:cubicBezTo>
                  <a:lnTo>
                    <a:pt x="23471" y="27703"/>
                  </a:lnTo>
                  <a:cubicBezTo>
                    <a:pt x="23556" y="27652"/>
                    <a:pt x="23641" y="27601"/>
                    <a:pt x="23726" y="27550"/>
                  </a:cubicBezTo>
                  <a:close/>
                  <a:moveTo>
                    <a:pt x="23267" y="27822"/>
                  </a:moveTo>
                  <a:cubicBezTo>
                    <a:pt x="23284" y="28043"/>
                    <a:pt x="23284" y="28281"/>
                    <a:pt x="23284" y="28502"/>
                  </a:cubicBezTo>
                  <a:cubicBezTo>
                    <a:pt x="23175" y="28497"/>
                    <a:pt x="23064" y="28495"/>
                    <a:pt x="22953" y="28495"/>
                  </a:cubicBezTo>
                  <a:cubicBezTo>
                    <a:pt x="22648" y="28495"/>
                    <a:pt x="22337" y="28511"/>
                    <a:pt x="22026" y="28536"/>
                  </a:cubicBezTo>
                  <a:cubicBezTo>
                    <a:pt x="22451" y="28298"/>
                    <a:pt x="22859" y="28060"/>
                    <a:pt x="23267" y="27822"/>
                  </a:cubicBezTo>
                  <a:close/>
                  <a:moveTo>
                    <a:pt x="25238" y="26615"/>
                  </a:moveTo>
                  <a:cubicBezTo>
                    <a:pt x="25102" y="27278"/>
                    <a:pt x="24950" y="27958"/>
                    <a:pt x="24780" y="28621"/>
                  </a:cubicBezTo>
                  <a:cubicBezTo>
                    <a:pt x="24457" y="28570"/>
                    <a:pt x="24117" y="28536"/>
                    <a:pt x="23794" y="28519"/>
                  </a:cubicBezTo>
                  <a:cubicBezTo>
                    <a:pt x="23828" y="28162"/>
                    <a:pt x="23862" y="27805"/>
                    <a:pt x="23913" y="27448"/>
                  </a:cubicBezTo>
                  <a:cubicBezTo>
                    <a:pt x="24355" y="27176"/>
                    <a:pt x="24797" y="26887"/>
                    <a:pt x="25238" y="26615"/>
                  </a:cubicBezTo>
                  <a:close/>
                  <a:moveTo>
                    <a:pt x="26547" y="25731"/>
                  </a:moveTo>
                  <a:cubicBezTo>
                    <a:pt x="26462" y="25969"/>
                    <a:pt x="26377" y="26207"/>
                    <a:pt x="26292" y="26445"/>
                  </a:cubicBezTo>
                  <a:cubicBezTo>
                    <a:pt x="26020" y="27210"/>
                    <a:pt x="25748" y="27975"/>
                    <a:pt x="25442" y="28740"/>
                  </a:cubicBezTo>
                  <a:cubicBezTo>
                    <a:pt x="25289" y="28706"/>
                    <a:pt x="25119" y="28672"/>
                    <a:pt x="24950" y="28638"/>
                  </a:cubicBezTo>
                  <a:cubicBezTo>
                    <a:pt x="25136" y="27924"/>
                    <a:pt x="25289" y="27210"/>
                    <a:pt x="25425" y="26479"/>
                  </a:cubicBezTo>
                  <a:cubicBezTo>
                    <a:pt x="25799" y="26241"/>
                    <a:pt x="26173" y="25986"/>
                    <a:pt x="26547" y="25731"/>
                  </a:cubicBezTo>
                  <a:close/>
                  <a:moveTo>
                    <a:pt x="23250" y="23522"/>
                  </a:moveTo>
                  <a:cubicBezTo>
                    <a:pt x="23250" y="24899"/>
                    <a:pt x="23250" y="26258"/>
                    <a:pt x="23267" y="27635"/>
                  </a:cubicBezTo>
                  <a:cubicBezTo>
                    <a:pt x="22723" y="27958"/>
                    <a:pt x="22179" y="28264"/>
                    <a:pt x="21635" y="28570"/>
                  </a:cubicBezTo>
                  <a:cubicBezTo>
                    <a:pt x="21143" y="28621"/>
                    <a:pt x="20650" y="28672"/>
                    <a:pt x="20157" y="28757"/>
                  </a:cubicBezTo>
                  <a:cubicBezTo>
                    <a:pt x="20667" y="27278"/>
                    <a:pt x="21177" y="25799"/>
                    <a:pt x="21669" y="24304"/>
                  </a:cubicBezTo>
                  <a:cubicBezTo>
                    <a:pt x="22162" y="24066"/>
                    <a:pt x="22655" y="23811"/>
                    <a:pt x="23148" y="23573"/>
                  </a:cubicBezTo>
                  <a:cubicBezTo>
                    <a:pt x="23182" y="23556"/>
                    <a:pt x="23216" y="23539"/>
                    <a:pt x="23250" y="23522"/>
                  </a:cubicBezTo>
                  <a:close/>
                  <a:moveTo>
                    <a:pt x="33549" y="21364"/>
                  </a:moveTo>
                  <a:lnTo>
                    <a:pt x="33549" y="21364"/>
                  </a:lnTo>
                  <a:cubicBezTo>
                    <a:pt x="33464" y="21958"/>
                    <a:pt x="33379" y="22536"/>
                    <a:pt x="33277" y="23114"/>
                  </a:cubicBezTo>
                  <a:cubicBezTo>
                    <a:pt x="33039" y="24576"/>
                    <a:pt x="32750" y="26020"/>
                    <a:pt x="32444" y="27465"/>
                  </a:cubicBezTo>
                  <a:cubicBezTo>
                    <a:pt x="31680" y="27822"/>
                    <a:pt x="30949" y="28264"/>
                    <a:pt x="30252" y="28757"/>
                  </a:cubicBezTo>
                  <a:cubicBezTo>
                    <a:pt x="30932" y="27108"/>
                    <a:pt x="31629" y="25476"/>
                    <a:pt x="32376" y="23862"/>
                  </a:cubicBezTo>
                  <a:cubicBezTo>
                    <a:pt x="32750" y="23029"/>
                    <a:pt x="33141" y="22196"/>
                    <a:pt x="33549" y="21364"/>
                  </a:cubicBezTo>
                  <a:close/>
                  <a:moveTo>
                    <a:pt x="21449" y="24406"/>
                  </a:moveTo>
                  <a:lnTo>
                    <a:pt x="21449" y="24406"/>
                  </a:lnTo>
                  <a:cubicBezTo>
                    <a:pt x="21330" y="24763"/>
                    <a:pt x="21228" y="25120"/>
                    <a:pt x="21109" y="25493"/>
                  </a:cubicBezTo>
                  <a:cubicBezTo>
                    <a:pt x="20735" y="26598"/>
                    <a:pt x="20361" y="27686"/>
                    <a:pt x="19970" y="28791"/>
                  </a:cubicBezTo>
                  <a:cubicBezTo>
                    <a:pt x="19936" y="28791"/>
                    <a:pt x="19885" y="28808"/>
                    <a:pt x="19851" y="28808"/>
                  </a:cubicBezTo>
                  <a:cubicBezTo>
                    <a:pt x="20293" y="27380"/>
                    <a:pt x="20718" y="25969"/>
                    <a:pt x="21160" y="24542"/>
                  </a:cubicBezTo>
                  <a:cubicBezTo>
                    <a:pt x="21262" y="24491"/>
                    <a:pt x="21364" y="24457"/>
                    <a:pt x="21449" y="24406"/>
                  </a:cubicBezTo>
                  <a:close/>
                  <a:moveTo>
                    <a:pt x="30881" y="22366"/>
                  </a:moveTo>
                  <a:lnTo>
                    <a:pt x="30881" y="22366"/>
                  </a:lnTo>
                  <a:cubicBezTo>
                    <a:pt x="30303" y="24542"/>
                    <a:pt x="29606" y="26700"/>
                    <a:pt x="28824" y="28808"/>
                  </a:cubicBezTo>
                  <a:cubicBezTo>
                    <a:pt x="29266" y="26955"/>
                    <a:pt x="29623" y="25086"/>
                    <a:pt x="29878" y="23216"/>
                  </a:cubicBezTo>
                  <a:cubicBezTo>
                    <a:pt x="30065" y="23063"/>
                    <a:pt x="30252" y="22910"/>
                    <a:pt x="30422" y="22757"/>
                  </a:cubicBezTo>
                  <a:cubicBezTo>
                    <a:pt x="30575" y="22621"/>
                    <a:pt x="30728" y="22485"/>
                    <a:pt x="30881" y="22366"/>
                  </a:cubicBezTo>
                  <a:close/>
                  <a:moveTo>
                    <a:pt x="26581" y="26122"/>
                  </a:moveTo>
                  <a:lnTo>
                    <a:pt x="26581" y="26122"/>
                  </a:lnTo>
                  <a:cubicBezTo>
                    <a:pt x="26326" y="27023"/>
                    <a:pt x="26105" y="27941"/>
                    <a:pt x="25884" y="28842"/>
                  </a:cubicBezTo>
                  <a:cubicBezTo>
                    <a:pt x="25799" y="28825"/>
                    <a:pt x="25697" y="28791"/>
                    <a:pt x="25612" y="28774"/>
                  </a:cubicBezTo>
                  <a:cubicBezTo>
                    <a:pt x="25935" y="27890"/>
                    <a:pt x="26275" y="27006"/>
                    <a:pt x="26581" y="26122"/>
                  </a:cubicBezTo>
                  <a:close/>
                  <a:moveTo>
                    <a:pt x="28824" y="24049"/>
                  </a:moveTo>
                  <a:cubicBezTo>
                    <a:pt x="28722" y="25850"/>
                    <a:pt x="27703" y="27550"/>
                    <a:pt x="26513" y="28876"/>
                  </a:cubicBezTo>
                  <a:cubicBezTo>
                    <a:pt x="26479" y="28909"/>
                    <a:pt x="26428" y="28960"/>
                    <a:pt x="26394" y="28994"/>
                  </a:cubicBezTo>
                  <a:cubicBezTo>
                    <a:pt x="26292" y="28960"/>
                    <a:pt x="26173" y="28926"/>
                    <a:pt x="26071" y="28892"/>
                  </a:cubicBezTo>
                  <a:lnTo>
                    <a:pt x="26037" y="28892"/>
                  </a:lnTo>
                  <a:cubicBezTo>
                    <a:pt x="26224" y="28111"/>
                    <a:pt x="26411" y="27329"/>
                    <a:pt x="26632" y="26564"/>
                  </a:cubicBezTo>
                  <a:cubicBezTo>
                    <a:pt x="26717" y="26190"/>
                    <a:pt x="26836" y="25816"/>
                    <a:pt x="26938" y="25459"/>
                  </a:cubicBezTo>
                  <a:cubicBezTo>
                    <a:pt x="27584" y="25001"/>
                    <a:pt x="28213" y="24525"/>
                    <a:pt x="28824" y="24049"/>
                  </a:cubicBezTo>
                  <a:close/>
                  <a:moveTo>
                    <a:pt x="4572" y="24610"/>
                  </a:moveTo>
                  <a:cubicBezTo>
                    <a:pt x="4606" y="24916"/>
                    <a:pt x="4657" y="25239"/>
                    <a:pt x="4708" y="25561"/>
                  </a:cubicBezTo>
                  <a:cubicBezTo>
                    <a:pt x="4861" y="26530"/>
                    <a:pt x="5048" y="27499"/>
                    <a:pt x="5320" y="28468"/>
                  </a:cubicBezTo>
                  <a:cubicBezTo>
                    <a:pt x="5184" y="28672"/>
                    <a:pt x="5048" y="28876"/>
                    <a:pt x="4929" y="29096"/>
                  </a:cubicBezTo>
                  <a:cubicBezTo>
                    <a:pt x="4793" y="27601"/>
                    <a:pt x="4674" y="26105"/>
                    <a:pt x="4572" y="24610"/>
                  </a:cubicBezTo>
                  <a:close/>
                  <a:moveTo>
                    <a:pt x="20650" y="24797"/>
                  </a:moveTo>
                  <a:lnTo>
                    <a:pt x="20650" y="24797"/>
                  </a:lnTo>
                  <a:cubicBezTo>
                    <a:pt x="20514" y="25341"/>
                    <a:pt x="20361" y="25884"/>
                    <a:pt x="20208" y="26445"/>
                  </a:cubicBezTo>
                  <a:cubicBezTo>
                    <a:pt x="19987" y="27244"/>
                    <a:pt x="19749" y="28060"/>
                    <a:pt x="19511" y="28859"/>
                  </a:cubicBezTo>
                  <a:cubicBezTo>
                    <a:pt x="18627" y="29028"/>
                    <a:pt x="17778" y="29215"/>
                    <a:pt x="16928" y="29385"/>
                  </a:cubicBezTo>
                  <a:lnTo>
                    <a:pt x="16571" y="29453"/>
                  </a:lnTo>
                  <a:cubicBezTo>
                    <a:pt x="16605" y="29232"/>
                    <a:pt x="16622" y="29011"/>
                    <a:pt x="16656" y="28791"/>
                  </a:cubicBezTo>
                  <a:cubicBezTo>
                    <a:pt x="16741" y="28638"/>
                    <a:pt x="16843" y="28502"/>
                    <a:pt x="16945" y="28349"/>
                  </a:cubicBezTo>
                  <a:cubicBezTo>
                    <a:pt x="17642" y="27329"/>
                    <a:pt x="18423" y="26377"/>
                    <a:pt x="19239" y="25459"/>
                  </a:cubicBezTo>
                  <a:cubicBezTo>
                    <a:pt x="19715" y="25239"/>
                    <a:pt x="20174" y="25018"/>
                    <a:pt x="20650" y="24797"/>
                  </a:cubicBezTo>
                  <a:close/>
                  <a:moveTo>
                    <a:pt x="21211" y="28791"/>
                  </a:moveTo>
                  <a:lnTo>
                    <a:pt x="21211" y="28791"/>
                  </a:lnTo>
                  <a:cubicBezTo>
                    <a:pt x="20786" y="29028"/>
                    <a:pt x="20344" y="29249"/>
                    <a:pt x="19902" y="29470"/>
                  </a:cubicBezTo>
                  <a:cubicBezTo>
                    <a:pt x="19970" y="29300"/>
                    <a:pt x="20021" y="29113"/>
                    <a:pt x="20089" y="28943"/>
                  </a:cubicBezTo>
                  <a:cubicBezTo>
                    <a:pt x="20463" y="28892"/>
                    <a:pt x="20837" y="28842"/>
                    <a:pt x="21211" y="28791"/>
                  </a:cubicBezTo>
                  <a:close/>
                  <a:moveTo>
                    <a:pt x="14599" y="20650"/>
                  </a:moveTo>
                  <a:lnTo>
                    <a:pt x="14599" y="20650"/>
                  </a:lnTo>
                  <a:cubicBezTo>
                    <a:pt x="14430" y="21160"/>
                    <a:pt x="14243" y="21670"/>
                    <a:pt x="14073" y="22179"/>
                  </a:cubicBezTo>
                  <a:cubicBezTo>
                    <a:pt x="13359" y="24236"/>
                    <a:pt x="12730" y="26292"/>
                    <a:pt x="12152" y="28383"/>
                  </a:cubicBezTo>
                  <a:cubicBezTo>
                    <a:pt x="11200" y="28774"/>
                    <a:pt x="10249" y="29147"/>
                    <a:pt x="9314" y="29504"/>
                  </a:cubicBezTo>
                  <a:cubicBezTo>
                    <a:pt x="9569" y="28621"/>
                    <a:pt x="9824" y="27720"/>
                    <a:pt x="10062" y="26836"/>
                  </a:cubicBezTo>
                  <a:cubicBezTo>
                    <a:pt x="11217" y="24984"/>
                    <a:pt x="12492" y="23216"/>
                    <a:pt x="13869" y="21534"/>
                  </a:cubicBezTo>
                  <a:cubicBezTo>
                    <a:pt x="14107" y="21245"/>
                    <a:pt x="14362" y="20939"/>
                    <a:pt x="14599" y="20650"/>
                  </a:cubicBezTo>
                  <a:close/>
                  <a:moveTo>
                    <a:pt x="26003" y="29062"/>
                  </a:moveTo>
                  <a:cubicBezTo>
                    <a:pt x="26088" y="29079"/>
                    <a:pt x="26173" y="29113"/>
                    <a:pt x="26275" y="29130"/>
                  </a:cubicBezTo>
                  <a:cubicBezTo>
                    <a:pt x="26139" y="29266"/>
                    <a:pt x="26020" y="29402"/>
                    <a:pt x="25884" y="29521"/>
                  </a:cubicBezTo>
                  <a:cubicBezTo>
                    <a:pt x="25935" y="29368"/>
                    <a:pt x="25969" y="29215"/>
                    <a:pt x="26003" y="29062"/>
                  </a:cubicBezTo>
                  <a:close/>
                  <a:moveTo>
                    <a:pt x="16435" y="29113"/>
                  </a:moveTo>
                  <a:cubicBezTo>
                    <a:pt x="16435" y="29249"/>
                    <a:pt x="16418" y="29368"/>
                    <a:pt x="16401" y="29487"/>
                  </a:cubicBezTo>
                  <a:cubicBezTo>
                    <a:pt x="16333" y="29504"/>
                    <a:pt x="16248" y="29521"/>
                    <a:pt x="16180" y="29538"/>
                  </a:cubicBezTo>
                  <a:cubicBezTo>
                    <a:pt x="16265" y="29402"/>
                    <a:pt x="16350" y="29249"/>
                    <a:pt x="16435" y="29113"/>
                  </a:cubicBezTo>
                  <a:close/>
                  <a:moveTo>
                    <a:pt x="19902" y="28977"/>
                  </a:moveTo>
                  <a:cubicBezTo>
                    <a:pt x="19834" y="29181"/>
                    <a:pt x="19766" y="29368"/>
                    <a:pt x="19698" y="29572"/>
                  </a:cubicBezTo>
                  <a:cubicBezTo>
                    <a:pt x="19664" y="29589"/>
                    <a:pt x="19630" y="29606"/>
                    <a:pt x="19613" y="29623"/>
                  </a:cubicBezTo>
                  <a:cubicBezTo>
                    <a:pt x="19664" y="29402"/>
                    <a:pt x="19732" y="29198"/>
                    <a:pt x="19800" y="28994"/>
                  </a:cubicBezTo>
                  <a:cubicBezTo>
                    <a:pt x="19834" y="28977"/>
                    <a:pt x="19868" y="28977"/>
                    <a:pt x="19902" y="28977"/>
                  </a:cubicBezTo>
                  <a:close/>
                  <a:moveTo>
                    <a:pt x="9756" y="27346"/>
                  </a:moveTo>
                  <a:lnTo>
                    <a:pt x="9756" y="27346"/>
                  </a:lnTo>
                  <a:cubicBezTo>
                    <a:pt x="9535" y="28094"/>
                    <a:pt x="9331" y="28842"/>
                    <a:pt x="9110" y="29589"/>
                  </a:cubicBezTo>
                  <a:cubicBezTo>
                    <a:pt x="8889" y="29674"/>
                    <a:pt x="8668" y="29759"/>
                    <a:pt x="8447" y="29844"/>
                  </a:cubicBezTo>
                  <a:cubicBezTo>
                    <a:pt x="8396" y="29861"/>
                    <a:pt x="8345" y="29878"/>
                    <a:pt x="8294" y="29895"/>
                  </a:cubicBezTo>
                  <a:cubicBezTo>
                    <a:pt x="8753" y="29028"/>
                    <a:pt x="9246" y="28179"/>
                    <a:pt x="9756" y="27346"/>
                  </a:cubicBezTo>
                  <a:close/>
                  <a:moveTo>
                    <a:pt x="23607" y="28689"/>
                  </a:moveTo>
                  <a:cubicBezTo>
                    <a:pt x="23573" y="29096"/>
                    <a:pt x="23539" y="29504"/>
                    <a:pt x="23505" y="29912"/>
                  </a:cubicBezTo>
                  <a:cubicBezTo>
                    <a:pt x="23505" y="29504"/>
                    <a:pt x="23488" y="29096"/>
                    <a:pt x="23488" y="28689"/>
                  </a:cubicBezTo>
                  <a:close/>
                  <a:moveTo>
                    <a:pt x="16724" y="26598"/>
                  </a:moveTo>
                  <a:lnTo>
                    <a:pt x="16724" y="26598"/>
                  </a:lnTo>
                  <a:cubicBezTo>
                    <a:pt x="16639" y="27312"/>
                    <a:pt x="16554" y="28026"/>
                    <a:pt x="16486" y="28757"/>
                  </a:cubicBezTo>
                  <a:cubicBezTo>
                    <a:pt x="16299" y="29028"/>
                    <a:pt x="16112" y="29300"/>
                    <a:pt x="15959" y="29589"/>
                  </a:cubicBezTo>
                  <a:cubicBezTo>
                    <a:pt x="15364" y="29708"/>
                    <a:pt x="14786" y="29827"/>
                    <a:pt x="14192" y="29946"/>
                  </a:cubicBezTo>
                  <a:cubicBezTo>
                    <a:pt x="14481" y="29079"/>
                    <a:pt x="14769" y="28213"/>
                    <a:pt x="15041" y="27346"/>
                  </a:cubicBezTo>
                  <a:cubicBezTo>
                    <a:pt x="15602" y="27091"/>
                    <a:pt x="16163" y="26853"/>
                    <a:pt x="16724" y="26598"/>
                  </a:cubicBezTo>
                  <a:close/>
                  <a:moveTo>
                    <a:pt x="29691" y="23352"/>
                  </a:moveTo>
                  <a:lnTo>
                    <a:pt x="29691" y="23352"/>
                  </a:lnTo>
                  <a:cubicBezTo>
                    <a:pt x="29385" y="25578"/>
                    <a:pt x="28943" y="27788"/>
                    <a:pt x="28366" y="29963"/>
                  </a:cubicBezTo>
                  <a:cubicBezTo>
                    <a:pt x="27805" y="29589"/>
                    <a:pt x="27193" y="29283"/>
                    <a:pt x="26564" y="29062"/>
                  </a:cubicBezTo>
                  <a:cubicBezTo>
                    <a:pt x="27057" y="28519"/>
                    <a:pt x="27499" y="27941"/>
                    <a:pt x="27890" y="27312"/>
                  </a:cubicBezTo>
                  <a:cubicBezTo>
                    <a:pt x="28518" y="26275"/>
                    <a:pt x="28960" y="25120"/>
                    <a:pt x="28994" y="23913"/>
                  </a:cubicBezTo>
                  <a:cubicBezTo>
                    <a:pt x="29232" y="23726"/>
                    <a:pt x="29470" y="23539"/>
                    <a:pt x="29691" y="23352"/>
                  </a:cubicBezTo>
                  <a:close/>
                  <a:moveTo>
                    <a:pt x="7309" y="26258"/>
                  </a:moveTo>
                  <a:lnTo>
                    <a:pt x="7309" y="26258"/>
                  </a:lnTo>
                  <a:cubicBezTo>
                    <a:pt x="6901" y="27533"/>
                    <a:pt x="6459" y="28791"/>
                    <a:pt x="6000" y="30031"/>
                  </a:cubicBezTo>
                  <a:cubicBezTo>
                    <a:pt x="5813" y="29521"/>
                    <a:pt x="5643" y="28994"/>
                    <a:pt x="5507" y="28485"/>
                  </a:cubicBezTo>
                  <a:cubicBezTo>
                    <a:pt x="6034" y="27686"/>
                    <a:pt x="6646" y="26955"/>
                    <a:pt x="7309" y="26258"/>
                  </a:cubicBezTo>
                  <a:close/>
                  <a:moveTo>
                    <a:pt x="34127" y="8770"/>
                  </a:moveTo>
                  <a:lnTo>
                    <a:pt x="34127" y="8770"/>
                  </a:lnTo>
                  <a:cubicBezTo>
                    <a:pt x="34331" y="12084"/>
                    <a:pt x="34229" y="15415"/>
                    <a:pt x="33872" y="18712"/>
                  </a:cubicBezTo>
                  <a:cubicBezTo>
                    <a:pt x="33838" y="18797"/>
                    <a:pt x="33787" y="18899"/>
                    <a:pt x="33736" y="19001"/>
                  </a:cubicBezTo>
                  <a:cubicBezTo>
                    <a:pt x="32886" y="20905"/>
                    <a:pt x="32087" y="22842"/>
                    <a:pt x="31391" y="24797"/>
                  </a:cubicBezTo>
                  <a:cubicBezTo>
                    <a:pt x="30932" y="26054"/>
                    <a:pt x="30507" y="27329"/>
                    <a:pt x="30116" y="28604"/>
                  </a:cubicBezTo>
                  <a:cubicBezTo>
                    <a:pt x="30082" y="28723"/>
                    <a:pt x="30031" y="28842"/>
                    <a:pt x="29980" y="28977"/>
                  </a:cubicBezTo>
                  <a:cubicBezTo>
                    <a:pt x="29895" y="29028"/>
                    <a:pt x="29827" y="29079"/>
                    <a:pt x="29742" y="29147"/>
                  </a:cubicBezTo>
                  <a:cubicBezTo>
                    <a:pt x="29351" y="29453"/>
                    <a:pt x="28960" y="29776"/>
                    <a:pt x="28569" y="30099"/>
                  </a:cubicBezTo>
                  <a:lnTo>
                    <a:pt x="28535" y="30065"/>
                  </a:lnTo>
                  <a:cubicBezTo>
                    <a:pt x="28892" y="29147"/>
                    <a:pt x="29232" y="28213"/>
                    <a:pt x="29555" y="27278"/>
                  </a:cubicBezTo>
                  <a:cubicBezTo>
                    <a:pt x="30133" y="25595"/>
                    <a:pt x="30643" y="23896"/>
                    <a:pt x="31102" y="22162"/>
                  </a:cubicBezTo>
                  <a:cubicBezTo>
                    <a:pt x="31442" y="21874"/>
                    <a:pt x="31782" y="21568"/>
                    <a:pt x="32121" y="21262"/>
                  </a:cubicBezTo>
                  <a:cubicBezTo>
                    <a:pt x="32138" y="21245"/>
                    <a:pt x="32155" y="21194"/>
                    <a:pt x="32138" y="21160"/>
                  </a:cubicBezTo>
                  <a:cubicBezTo>
                    <a:pt x="31952" y="20922"/>
                    <a:pt x="31748" y="20684"/>
                    <a:pt x="31544" y="20480"/>
                  </a:cubicBezTo>
                  <a:cubicBezTo>
                    <a:pt x="32002" y="18610"/>
                    <a:pt x="32376" y="16724"/>
                    <a:pt x="32699" y="14821"/>
                  </a:cubicBezTo>
                  <a:cubicBezTo>
                    <a:pt x="32954" y="13274"/>
                    <a:pt x="33158" y="11727"/>
                    <a:pt x="33311" y="10164"/>
                  </a:cubicBezTo>
                  <a:cubicBezTo>
                    <a:pt x="33583" y="9705"/>
                    <a:pt x="33855" y="9246"/>
                    <a:pt x="34127" y="8770"/>
                  </a:cubicBezTo>
                  <a:close/>
                  <a:moveTo>
                    <a:pt x="25544" y="28943"/>
                  </a:moveTo>
                  <a:cubicBezTo>
                    <a:pt x="25646" y="28960"/>
                    <a:pt x="25748" y="28994"/>
                    <a:pt x="25850" y="29011"/>
                  </a:cubicBezTo>
                  <a:cubicBezTo>
                    <a:pt x="25782" y="29249"/>
                    <a:pt x="25731" y="29487"/>
                    <a:pt x="25680" y="29725"/>
                  </a:cubicBezTo>
                  <a:cubicBezTo>
                    <a:pt x="25459" y="29929"/>
                    <a:pt x="25221" y="30150"/>
                    <a:pt x="24984" y="30337"/>
                  </a:cubicBezTo>
                  <a:cubicBezTo>
                    <a:pt x="25170" y="29878"/>
                    <a:pt x="25357" y="29402"/>
                    <a:pt x="25544" y="28943"/>
                  </a:cubicBezTo>
                  <a:close/>
                  <a:moveTo>
                    <a:pt x="14837" y="27431"/>
                  </a:moveTo>
                  <a:lnTo>
                    <a:pt x="14837" y="27431"/>
                  </a:lnTo>
                  <a:cubicBezTo>
                    <a:pt x="14565" y="28281"/>
                    <a:pt x="14294" y="29130"/>
                    <a:pt x="14005" y="29997"/>
                  </a:cubicBezTo>
                  <a:cubicBezTo>
                    <a:pt x="13257" y="30150"/>
                    <a:pt x="12509" y="30303"/>
                    <a:pt x="11761" y="30456"/>
                  </a:cubicBezTo>
                  <a:cubicBezTo>
                    <a:pt x="11931" y="29810"/>
                    <a:pt x="12101" y="29147"/>
                    <a:pt x="12288" y="28502"/>
                  </a:cubicBezTo>
                  <a:cubicBezTo>
                    <a:pt x="13138" y="28145"/>
                    <a:pt x="13988" y="27788"/>
                    <a:pt x="14837" y="27431"/>
                  </a:cubicBezTo>
                  <a:close/>
                  <a:moveTo>
                    <a:pt x="10946" y="22995"/>
                  </a:moveTo>
                  <a:lnTo>
                    <a:pt x="10946" y="22995"/>
                  </a:lnTo>
                  <a:cubicBezTo>
                    <a:pt x="10878" y="23233"/>
                    <a:pt x="10827" y="23471"/>
                    <a:pt x="10759" y="23709"/>
                  </a:cubicBezTo>
                  <a:cubicBezTo>
                    <a:pt x="10487" y="24729"/>
                    <a:pt x="10198" y="25748"/>
                    <a:pt x="9909" y="26768"/>
                  </a:cubicBezTo>
                  <a:cubicBezTo>
                    <a:pt x="9263" y="27822"/>
                    <a:pt x="8634" y="28892"/>
                    <a:pt x="8056" y="29980"/>
                  </a:cubicBezTo>
                  <a:cubicBezTo>
                    <a:pt x="7597" y="30150"/>
                    <a:pt x="7139" y="30320"/>
                    <a:pt x="6663" y="30473"/>
                  </a:cubicBezTo>
                  <a:cubicBezTo>
                    <a:pt x="6680" y="30371"/>
                    <a:pt x="6714" y="30269"/>
                    <a:pt x="6731" y="30150"/>
                  </a:cubicBezTo>
                  <a:cubicBezTo>
                    <a:pt x="6867" y="29470"/>
                    <a:pt x="7003" y="28774"/>
                    <a:pt x="7139" y="28077"/>
                  </a:cubicBezTo>
                  <a:cubicBezTo>
                    <a:pt x="7326" y="27312"/>
                    <a:pt x="7530" y="26564"/>
                    <a:pt x="7733" y="25816"/>
                  </a:cubicBezTo>
                  <a:cubicBezTo>
                    <a:pt x="7971" y="25561"/>
                    <a:pt x="8226" y="25324"/>
                    <a:pt x="8481" y="25086"/>
                  </a:cubicBezTo>
                  <a:cubicBezTo>
                    <a:pt x="9263" y="24338"/>
                    <a:pt x="10079" y="23641"/>
                    <a:pt x="10946" y="22995"/>
                  </a:cubicBezTo>
                  <a:close/>
                  <a:moveTo>
                    <a:pt x="7105" y="27431"/>
                  </a:moveTo>
                  <a:lnTo>
                    <a:pt x="7105" y="27431"/>
                  </a:lnTo>
                  <a:cubicBezTo>
                    <a:pt x="7071" y="27601"/>
                    <a:pt x="7037" y="27788"/>
                    <a:pt x="7003" y="27975"/>
                  </a:cubicBezTo>
                  <a:cubicBezTo>
                    <a:pt x="6782" y="28842"/>
                    <a:pt x="6561" y="29708"/>
                    <a:pt x="6374" y="30575"/>
                  </a:cubicBezTo>
                  <a:cubicBezTo>
                    <a:pt x="6323" y="30592"/>
                    <a:pt x="6272" y="30609"/>
                    <a:pt x="6221" y="30626"/>
                  </a:cubicBezTo>
                  <a:cubicBezTo>
                    <a:pt x="6170" y="30507"/>
                    <a:pt x="6136" y="30388"/>
                    <a:pt x="6085" y="30269"/>
                  </a:cubicBezTo>
                  <a:cubicBezTo>
                    <a:pt x="6442" y="29334"/>
                    <a:pt x="6782" y="28383"/>
                    <a:pt x="7105" y="27431"/>
                  </a:cubicBezTo>
                  <a:close/>
                  <a:moveTo>
                    <a:pt x="29861" y="29266"/>
                  </a:moveTo>
                  <a:cubicBezTo>
                    <a:pt x="29657" y="29742"/>
                    <a:pt x="29470" y="30218"/>
                    <a:pt x="29283" y="30694"/>
                  </a:cubicBezTo>
                  <a:cubicBezTo>
                    <a:pt x="29096" y="30524"/>
                    <a:pt x="28909" y="30354"/>
                    <a:pt x="28705" y="30201"/>
                  </a:cubicBezTo>
                  <a:cubicBezTo>
                    <a:pt x="28824" y="30116"/>
                    <a:pt x="28926" y="30014"/>
                    <a:pt x="29045" y="29912"/>
                  </a:cubicBezTo>
                  <a:cubicBezTo>
                    <a:pt x="29317" y="29691"/>
                    <a:pt x="29572" y="29487"/>
                    <a:pt x="29861" y="29266"/>
                  </a:cubicBezTo>
                  <a:close/>
                  <a:moveTo>
                    <a:pt x="5983" y="30524"/>
                  </a:moveTo>
                  <a:cubicBezTo>
                    <a:pt x="6017" y="30575"/>
                    <a:pt x="6034" y="30626"/>
                    <a:pt x="6051" y="30677"/>
                  </a:cubicBezTo>
                  <a:cubicBezTo>
                    <a:pt x="6000" y="30694"/>
                    <a:pt x="5966" y="30694"/>
                    <a:pt x="5915" y="30711"/>
                  </a:cubicBezTo>
                  <a:cubicBezTo>
                    <a:pt x="5949" y="30643"/>
                    <a:pt x="5966" y="30592"/>
                    <a:pt x="5983" y="30524"/>
                  </a:cubicBezTo>
                  <a:close/>
                  <a:moveTo>
                    <a:pt x="33974" y="27091"/>
                  </a:moveTo>
                  <a:lnTo>
                    <a:pt x="33974" y="27091"/>
                  </a:lnTo>
                  <a:cubicBezTo>
                    <a:pt x="33889" y="27533"/>
                    <a:pt x="33787" y="27975"/>
                    <a:pt x="33685" y="28417"/>
                  </a:cubicBezTo>
                  <a:cubicBezTo>
                    <a:pt x="33141" y="29232"/>
                    <a:pt x="32529" y="30014"/>
                    <a:pt x="31867" y="30745"/>
                  </a:cubicBezTo>
                  <a:cubicBezTo>
                    <a:pt x="32121" y="29691"/>
                    <a:pt x="32359" y="28638"/>
                    <a:pt x="32597" y="27584"/>
                  </a:cubicBezTo>
                  <a:cubicBezTo>
                    <a:pt x="33039" y="27380"/>
                    <a:pt x="33498" y="27210"/>
                    <a:pt x="33974" y="27091"/>
                  </a:cubicBezTo>
                  <a:close/>
                  <a:moveTo>
                    <a:pt x="29606" y="30388"/>
                  </a:moveTo>
                  <a:cubicBezTo>
                    <a:pt x="29555" y="30541"/>
                    <a:pt x="29521" y="30711"/>
                    <a:pt x="29470" y="30864"/>
                  </a:cubicBezTo>
                  <a:lnTo>
                    <a:pt x="29436" y="30830"/>
                  </a:lnTo>
                  <a:cubicBezTo>
                    <a:pt x="29487" y="30677"/>
                    <a:pt x="29538" y="30524"/>
                    <a:pt x="29606" y="30388"/>
                  </a:cubicBezTo>
                  <a:close/>
                  <a:moveTo>
                    <a:pt x="24899" y="28825"/>
                  </a:moveTo>
                  <a:cubicBezTo>
                    <a:pt x="25068" y="28842"/>
                    <a:pt x="25221" y="28876"/>
                    <a:pt x="25374" y="28909"/>
                  </a:cubicBezTo>
                  <a:cubicBezTo>
                    <a:pt x="25170" y="29453"/>
                    <a:pt x="24950" y="30014"/>
                    <a:pt x="24729" y="30558"/>
                  </a:cubicBezTo>
                  <a:cubicBezTo>
                    <a:pt x="24576" y="30677"/>
                    <a:pt x="24440" y="30796"/>
                    <a:pt x="24287" y="30898"/>
                  </a:cubicBezTo>
                  <a:cubicBezTo>
                    <a:pt x="24508" y="30218"/>
                    <a:pt x="24712" y="29521"/>
                    <a:pt x="24899" y="28825"/>
                  </a:cubicBezTo>
                  <a:close/>
                  <a:moveTo>
                    <a:pt x="5371" y="28672"/>
                  </a:moveTo>
                  <a:cubicBezTo>
                    <a:pt x="5524" y="29215"/>
                    <a:pt x="5711" y="29759"/>
                    <a:pt x="5898" y="30286"/>
                  </a:cubicBezTo>
                  <a:cubicBezTo>
                    <a:pt x="5847" y="30456"/>
                    <a:pt x="5779" y="30609"/>
                    <a:pt x="5711" y="30779"/>
                  </a:cubicBezTo>
                  <a:cubicBezTo>
                    <a:pt x="5507" y="30830"/>
                    <a:pt x="5303" y="30881"/>
                    <a:pt x="5099" y="30932"/>
                  </a:cubicBezTo>
                  <a:cubicBezTo>
                    <a:pt x="5048" y="30405"/>
                    <a:pt x="4997" y="29895"/>
                    <a:pt x="4946" y="29368"/>
                  </a:cubicBezTo>
                  <a:cubicBezTo>
                    <a:pt x="5082" y="29130"/>
                    <a:pt x="5235" y="28909"/>
                    <a:pt x="5371" y="28672"/>
                  </a:cubicBezTo>
                  <a:close/>
                  <a:moveTo>
                    <a:pt x="19613" y="29793"/>
                  </a:moveTo>
                  <a:lnTo>
                    <a:pt x="19613" y="29793"/>
                  </a:lnTo>
                  <a:cubicBezTo>
                    <a:pt x="19477" y="30167"/>
                    <a:pt x="19358" y="30541"/>
                    <a:pt x="19222" y="30932"/>
                  </a:cubicBezTo>
                  <a:cubicBezTo>
                    <a:pt x="19324" y="30558"/>
                    <a:pt x="19443" y="30201"/>
                    <a:pt x="19545" y="29827"/>
                  </a:cubicBezTo>
                  <a:lnTo>
                    <a:pt x="19613" y="29793"/>
                  </a:lnTo>
                  <a:close/>
                  <a:moveTo>
                    <a:pt x="19443" y="29045"/>
                  </a:moveTo>
                  <a:lnTo>
                    <a:pt x="19443" y="29045"/>
                  </a:lnTo>
                  <a:cubicBezTo>
                    <a:pt x="19375" y="29300"/>
                    <a:pt x="19290" y="29555"/>
                    <a:pt x="19222" y="29810"/>
                  </a:cubicBezTo>
                  <a:cubicBezTo>
                    <a:pt x="18287" y="30252"/>
                    <a:pt x="17370" y="30660"/>
                    <a:pt x="16418" y="31051"/>
                  </a:cubicBezTo>
                  <a:cubicBezTo>
                    <a:pt x="16469" y="30575"/>
                    <a:pt x="16503" y="30099"/>
                    <a:pt x="16554" y="29623"/>
                  </a:cubicBezTo>
                  <a:cubicBezTo>
                    <a:pt x="17251" y="29487"/>
                    <a:pt x="17948" y="29334"/>
                    <a:pt x="18644" y="29198"/>
                  </a:cubicBezTo>
                  <a:cubicBezTo>
                    <a:pt x="18899" y="29147"/>
                    <a:pt x="19171" y="29096"/>
                    <a:pt x="19443" y="29045"/>
                  </a:cubicBezTo>
                  <a:close/>
                  <a:moveTo>
                    <a:pt x="12084" y="28587"/>
                  </a:moveTo>
                  <a:lnTo>
                    <a:pt x="12084" y="28587"/>
                  </a:lnTo>
                  <a:cubicBezTo>
                    <a:pt x="11914" y="29215"/>
                    <a:pt x="11744" y="29861"/>
                    <a:pt x="11574" y="30490"/>
                  </a:cubicBezTo>
                  <a:cubicBezTo>
                    <a:pt x="10674" y="30677"/>
                    <a:pt x="9756" y="30864"/>
                    <a:pt x="8855" y="31068"/>
                  </a:cubicBezTo>
                  <a:cubicBezTo>
                    <a:pt x="8974" y="30609"/>
                    <a:pt x="9110" y="30167"/>
                    <a:pt x="9246" y="29708"/>
                  </a:cubicBezTo>
                  <a:cubicBezTo>
                    <a:pt x="9501" y="29623"/>
                    <a:pt x="9739" y="29521"/>
                    <a:pt x="9977" y="29419"/>
                  </a:cubicBezTo>
                  <a:cubicBezTo>
                    <a:pt x="10691" y="29147"/>
                    <a:pt x="11387" y="28859"/>
                    <a:pt x="12084" y="28587"/>
                  </a:cubicBezTo>
                  <a:close/>
                  <a:moveTo>
                    <a:pt x="4810" y="29640"/>
                  </a:moveTo>
                  <a:cubicBezTo>
                    <a:pt x="4844" y="30082"/>
                    <a:pt x="4895" y="30524"/>
                    <a:pt x="4946" y="30966"/>
                  </a:cubicBezTo>
                  <a:cubicBezTo>
                    <a:pt x="4895" y="30983"/>
                    <a:pt x="4861" y="30983"/>
                    <a:pt x="4827" y="31000"/>
                  </a:cubicBezTo>
                  <a:cubicBezTo>
                    <a:pt x="4606" y="31051"/>
                    <a:pt x="4385" y="31085"/>
                    <a:pt x="4164" y="31119"/>
                  </a:cubicBezTo>
                  <a:cubicBezTo>
                    <a:pt x="4334" y="30609"/>
                    <a:pt x="4555" y="30116"/>
                    <a:pt x="4810" y="29640"/>
                  </a:cubicBezTo>
                  <a:close/>
                  <a:moveTo>
                    <a:pt x="9059" y="29793"/>
                  </a:moveTo>
                  <a:cubicBezTo>
                    <a:pt x="8923" y="30235"/>
                    <a:pt x="8787" y="30660"/>
                    <a:pt x="8668" y="31102"/>
                  </a:cubicBezTo>
                  <a:cubicBezTo>
                    <a:pt x="8294" y="31170"/>
                    <a:pt x="7920" y="31255"/>
                    <a:pt x="7564" y="31323"/>
                  </a:cubicBezTo>
                  <a:cubicBezTo>
                    <a:pt x="7750" y="30932"/>
                    <a:pt x="7954" y="30524"/>
                    <a:pt x="8158" y="30133"/>
                  </a:cubicBezTo>
                  <a:cubicBezTo>
                    <a:pt x="8464" y="30014"/>
                    <a:pt x="8753" y="29912"/>
                    <a:pt x="9059" y="29793"/>
                  </a:cubicBezTo>
                  <a:close/>
                  <a:moveTo>
                    <a:pt x="23777" y="28706"/>
                  </a:moveTo>
                  <a:cubicBezTo>
                    <a:pt x="24100" y="28723"/>
                    <a:pt x="24423" y="28757"/>
                    <a:pt x="24729" y="28791"/>
                  </a:cubicBezTo>
                  <a:cubicBezTo>
                    <a:pt x="24678" y="28994"/>
                    <a:pt x="24627" y="29181"/>
                    <a:pt x="24576" y="29385"/>
                  </a:cubicBezTo>
                  <a:cubicBezTo>
                    <a:pt x="24423" y="29946"/>
                    <a:pt x="24236" y="30507"/>
                    <a:pt x="24049" y="31068"/>
                  </a:cubicBezTo>
                  <a:cubicBezTo>
                    <a:pt x="23896" y="31187"/>
                    <a:pt x="23743" y="31306"/>
                    <a:pt x="23590" y="31408"/>
                  </a:cubicBezTo>
                  <a:cubicBezTo>
                    <a:pt x="23624" y="30507"/>
                    <a:pt x="23692" y="29606"/>
                    <a:pt x="23777" y="28706"/>
                  </a:cubicBezTo>
                  <a:close/>
                  <a:moveTo>
                    <a:pt x="7937" y="30218"/>
                  </a:moveTo>
                  <a:lnTo>
                    <a:pt x="7903" y="30286"/>
                  </a:lnTo>
                  <a:cubicBezTo>
                    <a:pt x="7716" y="30643"/>
                    <a:pt x="7530" y="31000"/>
                    <a:pt x="7360" y="31374"/>
                  </a:cubicBezTo>
                  <a:cubicBezTo>
                    <a:pt x="7275" y="31391"/>
                    <a:pt x="7207" y="31408"/>
                    <a:pt x="7139" y="31425"/>
                  </a:cubicBezTo>
                  <a:cubicBezTo>
                    <a:pt x="6952" y="31459"/>
                    <a:pt x="6782" y="31493"/>
                    <a:pt x="6612" y="31527"/>
                  </a:cubicBezTo>
                  <a:cubicBezTo>
                    <a:pt x="6561" y="31442"/>
                    <a:pt x="6527" y="31357"/>
                    <a:pt x="6493" y="31289"/>
                  </a:cubicBezTo>
                  <a:cubicBezTo>
                    <a:pt x="6544" y="31085"/>
                    <a:pt x="6578" y="30898"/>
                    <a:pt x="6612" y="30694"/>
                  </a:cubicBezTo>
                  <a:cubicBezTo>
                    <a:pt x="7054" y="30541"/>
                    <a:pt x="7496" y="30388"/>
                    <a:pt x="7937" y="30218"/>
                  </a:cubicBezTo>
                  <a:close/>
                  <a:moveTo>
                    <a:pt x="16384" y="29657"/>
                  </a:moveTo>
                  <a:cubicBezTo>
                    <a:pt x="16333" y="30150"/>
                    <a:pt x="16282" y="30643"/>
                    <a:pt x="16248" y="31136"/>
                  </a:cubicBezTo>
                  <a:cubicBezTo>
                    <a:pt x="15874" y="31289"/>
                    <a:pt x="15500" y="31425"/>
                    <a:pt x="15143" y="31578"/>
                  </a:cubicBezTo>
                  <a:cubicBezTo>
                    <a:pt x="15398" y="30932"/>
                    <a:pt x="15721" y="30320"/>
                    <a:pt x="16078" y="29725"/>
                  </a:cubicBezTo>
                  <a:cubicBezTo>
                    <a:pt x="16180" y="29691"/>
                    <a:pt x="16282" y="29674"/>
                    <a:pt x="16384" y="29657"/>
                  </a:cubicBezTo>
                  <a:close/>
                  <a:moveTo>
                    <a:pt x="6119" y="30847"/>
                  </a:moveTo>
                  <a:cubicBezTo>
                    <a:pt x="6153" y="30949"/>
                    <a:pt x="6204" y="31051"/>
                    <a:pt x="6238" y="31153"/>
                  </a:cubicBezTo>
                  <a:cubicBezTo>
                    <a:pt x="6204" y="31306"/>
                    <a:pt x="6170" y="31459"/>
                    <a:pt x="6136" y="31629"/>
                  </a:cubicBezTo>
                  <a:cubicBezTo>
                    <a:pt x="5932" y="31663"/>
                    <a:pt x="5711" y="31714"/>
                    <a:pt x="5507" y="31748"/>
                  </a:cubicBezTo>
                  <a:cubicBezTo>
                    <a:pt x="5609" y="31476"/>
                    <a:pt x="5728" y="31204"/>
                    <a:pt x="5830" y="30932"/>
                  </a:cubicBezTo>
                  <a:cubicBezTo>
                    <a:pt x="5932" y="30915"/>
                    <a:pt x="6017" y="30881"/>
                    <a:pt x="6119" y="30847"/>
                  </a:cubicBezTo>
                  <a:close/>
                  <a:moveTo>
                    <a:pt x="5626" y="31000"/>
                  </a:moveTo>
                  <a:lnTo>
                    <a:pt x="5626" y="31000"/>
                  </a:lnTo>
                  <a:cubicBezTo>
                    <a:pt x="5524" y="31255"/>
                    <a:pt x="5422" y="31527"/>
                    <a:pt x="5303" y="31799"/>
                  </a:cubicBezTo>
                  <a:cubicBezTo>
                    <a:pt x="5269" y="31799"/>
                    <a:pt x="5235" y="31816"/>
                    <a:pt x="5184" y="31816"/>
                  </a:cubicBezTo>
                  <a:cubicBezTo>
                    <a:pt x="5167" y="31578"/>
                    <a:pt x="5133" y="31357"/>
                    <a:pt x="5116" y="31119"/>
                  </a:cubicBezTo>
                  <a:cubicBezTo>
                    <a:pt x="5286" y="31085"/>
                    <a:pt x="5456" y="31034"/>
                    <a:pt x="5626" y="31000"/>
                  </a:cubicBezTo>
                  <a:close/>
                  <a:moveTo>
                    <a:pt x="4963" y="31153"/>
                  </a:moveTo>
                  <a:cubicBezTo>
                    <a:pt x="4980" y="31391"/>
                    <a:pt x="4997" y="31612"/>
                    <a:pt x="5031" y="31850"/>
                  </a:cubicBezTo>
                  <a:cubicBezTo>
                    <a:pt x="4657" y="31918"/>
                    <a:pt x="4283" y="32003"/>
                    <a:pt x="3927" y="32088"/>
                  </a:cubicBezTo>
                  <a:cubicBezTo>
                    <a:pt x="3978" y="31833"/>
                    <a:pt x="4029" y="31578"/>
                    <a:pt x="4113" y="31323"/>
                  </a:cubicBezTo>
                  <a:cubicBezTo>
                    <a:pt x="4385" y="31272"/>
                    <a:pt x="4674" y="31221"/>
                    <a:pt x="4963" y="31153"/>
                  </a:cubicBezTo>
                  <a:close/>
                  <a:moveTo>
                    <a:pt x="32410" y="27669"/>
                  </a:moveTo>
                  <a:cubicBezTo>
                    <a:pt x="32172" y="28774"/>
                    <a:pt x="31918" y="29878"/>
                    <a:pt x="31646" y="30983"/>
                  </a:cubicBezTo>
                  <a:cubicBezTo>
                    <a:pt x="31272" y="31391"/>
                    <a:pt x="30864" y="31782"/>
                    <a:pt x="30456" y="32156"/>
                  </a:cubicBezTo>
                  <a:cubicBezTo>
                    <a:pt x="30218" y="31748"/>
                    <a:pt x="29929" y="31357"/>
                    <a:pt x="29606" y="31000"/>
                  </a:cubicBezTo>
                  <a:cubicBezTo>
                    <a:pt x="29776" y="30337"/>
                    <a:pt x="29963" y="29691"/>
                    <a:pt x="30167" y="29028"/>
                  </a:cubicBezTo>
                  <a:cubicBezTo>
                    <a:pt x="30864" y="28519"/>
                    <a:pt x="31612" y="28043"/>
                    <a:pt x="32410" y="27669"/>
                  </a:cubicBezTo>
                  <a:close/>
                  <a:moveTo>
                    <a:pt x="15840" y="29759"/>
                  </a:moveTo>
                  <a:lnTo>
                    <a:pt x="15840" y="29759"/>
                  </a:lnTo>
                  <a:cubicBezTo>
                    <a:pt x="15500" y="30371"/>
                    <a:pt x="15177" y="31017"/>
                    <a:pt x="14905" y="31663"/>
                  </a:cubicBezTo>
                  <a:cubicBezTo>
                    <a:pt x="14413" y="31850"/>
                    <a:pt x="13920" y="32020"/>
                    <a:pt x="13410" y="32207"/>
                  </a:cubicBezTo>
                  <a:cubicBezTo>
                    <a:pt x="13665" y="31510"/>
                    <a:pt x="13903" y="30813"/>
                    <a:pt x="14141" y="30116"/>
                  </a:cubicBezTo>
                  <a:cubicBezTo>
                    <a:pt x="14701" y="29997"/>
                    <a:pt x="15279" y="29878"/>
                    <a:pt x="15840" y="29759"/>
                  </a:cubicBezTo>
                  <a:close/>
                  <a:moveTo>
                    <a:pt x="7258" y="31561"/>
                  </a:moveTo>
                  <a:cubicBezTo>
                    <a:pt x="7156" y="31782"/>
                    <a:pt x="7054" y="32003"/>
                    <a:pt x="6952" y="32224"/>
                  </a:cubicBezTo>
                  <a:cubicBezTo>
                    <a:pt x="6850" y="32037"/>
                    <a:pt x="6765" y="31867"/>
                    <a:pt x="6680" y="31680"/>
                  </a:cubicBezTo>
                  <a:cubicBezTo>
                    <a:pt x="6867" y="31646"/>
                    <a:pt x="7071" y="31595"/>
                    <a:pt x="7258" y="31561"/>
                  </a:cubicBezTo>
                  <a:close/>
                  <a:moveTo>
                    <a:pt x="23964" y="31357"/>
                  </a:moveTo>
                  <a:lnTo>
                    <a:pt x="23964" y="31357"/>
                  </a:lnTo>
                  <a:cubicBezTo>
                    <a:pt x="23845" y="31663"/>
                    <a:pt x="23726" y="31986"/>
                    <a:pt x="23624" y="32292"/>
                  </a:cubicBezTo>
                  <a:cubicBezTo>
                    <a:pt x="23607" y="32071"/>
                    <a:pt x="23590" y="31850"/>
                    <a:pt x="23573" y="31629"/>
                  </a:cubicBezTo>
                  <a:cubicBezTo>
                    <a:pt x="23709" y="31544"/>
                    <a:pt x="23828" y="31442"/>
                    <a:pt x="23964" y="31357"/>
                  </a:cubicBezTo>
                  <a:close/>
                  <a:moveTo>
                    <a:pt x="13954" y="30150"/>
                  </a:moveTo>
                  <a:lnTo>
                    <a:pt x="13954" y="30150"/>
                  </a:lnTo>
                  <a:cubicBezTo>
                    <a:pt x="13733" y="30830"/>
                    <a:pt x="13495" y="31493"/>
                    <a:pt x="13257" y="32156"/>
                  </a:cubicBezTo>
                  <a:cubicBezTo>
                    <a:pt x="13240" y="32190"/>
                    <a:pt x="13240" y="32224"/>
                    <a:pt x="13223" y="32275"/>
                  </a:cubicBezTo>
                  <a:cubicBezTo>
                    <a:pt x="13189" y="32275"/>
                    <a:pt x="13155" y="32292"/>
                    <a:pt x="13138" y="32292"/>
                  </a:cubicBezTo>
                  <a:cubicBezTo>
                    <a:pt x="12475" y="32529"/>
                    <a:pt x="11812" y="32733"/>
                    <a:pt x="11149" y="32920"/>
                  </a:cubicBezTo>
                  <a:cubicBezTo>
                    <a:pt x="11166" y="32869"/>
                    <a:pt x="11183" y="32818"/>
                    <a:pt x="11183" y="32750"/>
                  </a:cubicBezTo>
                  <a:cubicBezTo>
                    <a:pt x="11353" y="32037"/>
                    <a:pt x="11540" y="31340"/>
                    <a:pt x="11710" y="30626"/>
                  </a:cubicBezTo>
                  <a:cubicBezTo>
                    <a:pt x="12458" y="30473"/>
                    <a:pt x="13206" y="30320"/>
                    <a:pt x="13954" y="30150"/>
                  </a:cubicBezTo>
                  <a:close/>
                  <a:moveTo>
                    <a:pt x="24593" y="30881"/>
                  </a:moveTo>
                  <a:cubicBezTo>
                    <a:pt x="24287" y="31595"/>
                    <a:pt x="23981" y="32309"/>
                    <a:pt x="23675" y="33005"/>
                  </a:cubicBezTo>
                  <a:cubicBezTo>
                    <a:pt x="23675" y="32954"/>
                    <a:pt x="23658" y="32920"/>
                    <a:pt x="23658" y="32869"/>
                  </a:cubicBezTo>
                  <a:cubicBezTo>
                    <a:pt x="23658" y="32801"/>
                    <a:pt x="23658" y="32750"/>
                    <a:pt x="23641" y="32682"/>
                  </a:cubicBezTo>
                  <a:lnTo>
                    <a:pt x="23675" y="32614"/>
                  </a:lnTo>
                  <a:cubicBezTo>
                    <a:pt x="23862" y="32156"/>
                    <a:pt x="24032" y="31663"/>
                    <a:pt x="24185" y="31187"/>
                  </a:cubicBezTo>
                  <a:cubicBezTo>
                    <a:pt x="24321" y="31085"/>
                    <a:pt x="24457" y="30983"/>
                    <a:pt x="24593" y="30881"/>
                  </a:cubicBezTo>
                  <a:close/>
                  <a:moveTo>
                    <a:pt x="26445" y="29198"/>
                  </a:moveTo>
                  <a:cubicBezTo>
                    <a:pt x="26989" y="29385"/>
                    <a:pt x="27533" y="29623"/>
                    <a:pt x="28043" y="29946"/>
                  </a:cubicBezTo>
                  <a:cubicBezTo>
                    <a:pt x="28145" y="29997"/>
                    <a:pt x="28230" y="30065"/>
                    <a:pt x="28332" y="30133"/>
                  </a:cubicBezTo>
                  <a:lnTo>
                    <a:pt x="28315" y="30150"/>
                  </a:lnTo>
                  <a:cubicBezTo>
                    <a:pt x="28281" y="30235"/>
                    <a:pt x="28264" y="30320"/>
                    <a:pt x="28230" y="30405"/>
                  </a:cubicBezTo>
                  <a:cubicBezTo>
                    <a:pt x="27193" y="31289"/>
                    <a:pt x="26207" y="32241"/>
                    <a:pt x="25221" y="33192"/>
                  </a:cubicBezTo>
                  <a:lnTo>
                    <a:pt x="25170" y="33243"/>
                  </a:lnTo>
                  <a:cubicBezTo>
                    <a:pt x="25357" y="32105"/>
                    <a:pt x="25578" y="30966"/>
                    <a:pt x="25833" y="29827"/>
                  </a:cubicBezTo>
                  <a:cubicBezTo>
                    <a:pt x="26037" y="29623"/>
                    <a:pt x="26241" y="29402"/>
                    <a:pt x="26445" y="29198"/>
                  </a:cubicBezTo>
                  <a:close/>
                  <a:moveTo>
                    <a:pt x="29555" y="31187"/>
                  </a:moveTo>
                  <a:cubicBezTo>
                    <a:pt x="29861" y="31527"/>
                    <a:pt x="30116" y="31884"/>
                    <a:pt x="30337" y="32275"/>
                  </a:cubicBezTo>
                  <a:cubicBezTo>
                    <a:pt x="29895" y="32665"/>
                    <a:pt x="29453" y="33039"/>
                    <a:pt x="28977" y="33413"/>
                  </a:cubicBezTo>
                  <a:cubicBezTo>
                    <a:pt x="29113" y="32869"/>
                    <a:pt x="29249" y="32326"/>
                    <a:pt x="29385" y="31799"/>
                  </a:cubicBezTo>
                  <a:cubicBezTo>
                    <a:pt x="29436" y="31595"/>
                    <a:pt x="29504" y="31391"/>
                    <a:pt x="29555" y="31187"/>
                  </a:cubicBezTo>
                  <a:close/>
                  <a:moveTo>
                    <a:pt x="31561" y="31323"/>
                  </a:moveTo>
                  <a:lnTo>
                    <a:pt x="31561" y="31323"/>
                  </a:lnTo>
                  <a:cubicBezTo>
                    <a:pt x="31374" y="32071"/>
                    <a:pt x="31187" y="32818"/>
                    <a:pt x="31000" y="33566"/>
                  </a:cubicBezTo>
                  <a:cubicBezTo>
                    <a:pt x="30983" y="33481"/>
                    <a:pt x="30966" y="33413"/>
                    <a:pt x="30932" y="33328"/>
                  </a:cubicBezTo>
                  <a:cubicBezTo>
                    <a:pt x="30847" y="32971"/>
                    <a:pt x="30711" y="32631"/>
                    <a:pt x="30541" y="32326"/>
                  </a:cubicBezTo>
                  <a:cubicBezTo>
                    <a:pt x="30881" y="32003"/>
                    <a:pt x="31238" y="31663"/>
                    <a:pt x="31561" y="31323"/>
                  </a:cubicBezTo>
                  <a:close/>
                  <a:moveTo>
                    <a:pt x="8617" y="31272"/>
                  </a:moveTo>
                  <a:lnTo>
                    <a:pt x="8617" y="31272"/>
                  </a:lnTo>
                  <a:cubicBezTo>
                    <a:pt x="8413" y="31952"/>
                    <a:pt x="8209" y="32631"/>
                    <a:pt x="8005" y="33311"/>
                  </a:cubicBezTo>
                  <a:cubicBezTo>
                    <a:pt x="7954" y="33447"/>
                    <a:pt x="7903" y="33600"/>
                    <a:pt x="7869" y="33736"/>
                  </a:cubicBezTo>
                  <a:cubicBezTo>
                    <a:pt x="7564" y="33311"/>
                    <a:pt x="7292" y="32852"/>
                    <a:pt x="7037" y="32393"/>
                  </a:cubicBezTo>
                  <a:cubicBezTo>
                    <a:pt x="7173" y="32105"/>
                    <a:pt x="7326" y="31816"/>
                    <a:pt x="7462" y="31510"/>
                  </a:cubicBezTo>
                  <a:cubicBezTo>
                    <a:pt x="7733" y="31459"/>
                    <a:pt x="8005" y="31408"/>
                    <a:pt x="8260" y="31357"/>
                  </a:cubicBezTo>
                  <a:cubicBezTo>
                    <a:pt x="8379" y="31323"/>
                    <a:pt x="8498" y="31306"/>
                    <a:pt x="8617" y="31272"/>
                  </a:cubicBezTo>
                  <a:close/>
                  <a:moveTo>
                    <a:pt x="11540" y="30660"/>
                  </a:moveTo>
                  <a:lnTo>
                    <a:pt x="11540" y="30660"/>
                  </a:lnTo>
                  <a:cubicBezTo>
                    <a:pt x="11472" y="30932"/>
                    <a:pt x="11404" y="31204"/>
                    <a:pt x="11336" y="31476"/>
                  </a:cubicBezTo>
                  <a:cubicBezTo>
                    <a:pt x="11200" y="31986"/>
                    <a:pt x="11081" y="32478"/>
                    <a:pt x="10963" y="32988"/>
                  </a:cubicBezTo>
                  <a:cubicBezTo>
                    <a:pt x="9994" y="33260"/>
                    <a:pt x="9025" y="33532"/>
                    <a:pt x="8039" y="33753"/>
                  </a:cubicBezTo>
                  <a:cubicBezTo>
                    <a:pt x="8294" y="32920"/>
                    <a:pt x="8549" y="32071"/>
                    <a:pt x="8787" y="31238"/>
                  </a:cubicBezTo>
                  <a:cubicBezTo>
                    <a:pt x="9705" y="31051"/>
                    <a:pt x="10623" y="30864"/>
                    <a:pt x="11540" y="30660"/>
                  </a:cubicBezTo>
                  <a:close/>
                  <a:moveTo>
                    <a:pt x="29368" y="31000"/>
                  </a:moveTo>
                  <a:lnTo>
                    <a:pt x="29419" y="31051"/>
                  </a:lnTo>
                  <a:cubicBezTo>
                    <a:pt x="29198" y="31884"/>
                    <a:pt x="28977" y="32716"/>
                    <a:pt x="28773" y="33566"/>
                  </a:cubicBezTo>
                  <a:cubicBezTo>
                    <a:pt x="28603" y="33702"/>
                    <a:pt x="28434" y="33821"/>
                    <a:pt x="28247" y="33957"/>
                  </a:cubicBezTo>
                  <a:cubicBezTo>
                    <a:pt x="28603" y="32954"/>
                    <a:pt x="28977" y="31969"/>
                    <a:pt x="29368" y="31000"/>
                  </a:cubicBezTo>
                  <a:close/>
                  <a:moveTo>
                    <a:pt x="6952" y="32597"/>
                  </a:moveTo>
                  <a:cubicBezTo>
                    <a:pt x="7190" y="33022"/>
                    <a:pt x="7445" y="33430"/>
                    <a:pt x="7716" y="33821"/>
                  </a:cubicBezTo>
                  <a:cubicBezTo>
                    <a:pt x="7241" y="33940"/>
                    <a:pt x="6765" y="34025"/>
                    <a:pt x="6272" y="34127"/>
                  </a:cubicBezTo>
                  <a:cubicBezTo>
                    <a:pt x="6493" y="33617"/>
                    <a:pt x="6714" y="33107"/>
                    <a:pt x="6952" y="32597"/>
                  </a:cubicBezTo>
                  <a:close/>
                  <a:moveTo>
                    <a:pt x="6493" y="31714"/>
                  </a:moveTo>
                  <a:cubicBezTo>
                    <a:pt x="6612" y="31952"/>
                    <a:pt x="6731" y="32190"/>
                    <a:pt x="6850" y="32410"/>
                  </a:cubicBezTo>
                  <a:cubicBezTo>
                    <a:pt x="6578" y="32988"/>
                    <a:pt x="6323" y="33583"/>
                    <a:pt x="6085" y="34161"/>
                  </a:cubicBezTo>
                  <a:cubicBezTo>
                    <a:pt x="6000" y="34178"/>
                    <a:pt x="5932" y="34195"/>
                    <a:pt x="5847" y="34212"/>
                  </a:cubicBezTo>
                  <a:cubicBezTo>
                    <a:pt x="6034" y="33379"/>
                    <a:pt x="6221" y="32563"/>
                    <a:pt x="6391" y="31731"/>
                  </a:cubicBezTo>
                  <a:cubicBezTo>
                    <a:pt x="6425" y="31731"/>
                    <a:pt x="6459" y="31714"/>
                    <a:pt x="6493" y="31714"/>
                  </a:cubicBezTo>
                  <a:close/>
                  <a:moveTo>
                    <a:pt x="6102" y="31799"/>
                  </a:moveTo>
                  <a:lnTo>
                    <a:pt x="6102" y="31799"/>
                  </a:lnTo>
                  <a:cubicBezTo>
                    <a:pt x="6085" y="31901"/>
                    <a:pt x="6051" y="32020"/>
                    <a:pt x="6034" y="32122"/>
                  </a:cubicBezTo>
                  <a:cubicBezTo>
                    <a:pt x="5881" y="32835"/>
                    <a:pt x="5745" y="33532"/>
                    <a:pt x="5626" y="34246"/>
                  </a:cubicBezTo>
                  <a:cubicBezTo>
                    <a:pt x="5575" y="34263"/>
                    <a:pt x="5524" y="34263"/>
                    <a:pt x="5473" y="34280"/>
                  </a:cubicBezTo>
                  <a:cubicBezTo>
                    <a:pt x="5388" y="33651"/>
                    <a:pt x="5303" y="33022"/>
                    <a:pt x="5252" y="32377"/>
                  </a:cubicBezTo>
                  <a:cubicBezTo>
                    <a:pt x="5303" y="32241"/>
                    <a:pt x="5371" y="32088"/>
                    <a:pt x="5422" y="31935"/>
                  </a:cubicBezTo>
                  <a:cubicBezTo>
                    <a:pt x="5660" y="31884"/>
                    <a:pt x="5881" y="31850"/>
                    <a:pt x="6102" y="31799"/>
                  </a:cubicBezTo>
                  <a:close/>
                  <a:moveTo>
                    <a:pt x="5116" y="32682"/>
                  </a:moveTo>
                  <a:cubicBezTo>
                    <a:pt x="5133" y="32750"/>
                    <a:pt x="5133" y="32818"/>
                    <a:pt x="5133" y="32903"/>
                  </a:cubicBezTo>
                  <a:cubicBezTo>
                    <a:pt x="5184" y="33379"/>
                    <a:pt x="5252" y="33838"/>
                    <a:pt x="5303" y="34314"/>
                  </a:cubicBezTo>
                  <a:cubicBezTo>
                    <a:pt x="4980" y="34365"/>
                    <a:pt x="4640" y="34433"/>
                    <a:pt x="4317" y="34484"/>
                  </a:cubicBezTo>
                  <a:cubicBezTo>
                    <a:pt x="4589" y="33889"/>
                    <a:pt x="4861" y="33277"/>
                    <a:pt x="5116" y="32682"/>
                  </a:cubicBezTo>
                  <a:close/>
                  <a:moveTo>
                    <a:pt x="5048" y="32020"/>
                  </a:moveTo>
                  <a:cubicBezTo>
                    <a:pt x="5065" y="32122"/>
                    <a:pt x="5065" y="32224"/>
                    <a:pt x="5082" y="32343"/>
                  </a:cubicBezTo>
                  <a:cubicBezTo>
                    <a:pt x="4776" y="33073"/>
                    <a:pt x="4453" y="33787"/>
                    <a:pt x="4113" y="34501"/>
                  </a:cubicBezTo>
                  <a:cubicBezTo>
                    <a:pt x="4012" y="34518"/>
                    <a:pt x="3927" y="34535"/>
                    <a:pt x="3842" y="34552"/>
                  </a:cubicBezTo>
                  <a:cubicBezTo>
                    <a:pt x="3723" y="33787"/>
                    <a:pt x="3757" y="33005"/>
                    <a:pt x="3893" y="32258"/>
                  </a:cubicBezTo>
                  <a:cubicBezTo>
                    <a:pt x="4266" y="32173"/>
                    <a:pt x="4657" y="32105"/>
                    <a:pt x="5048" y="32020"/>
                  </a:cubicBezTo>
                  <a:close/>
                  <a:moveTo>
                    <a:pt x="23004" y="28684"/>
                  </a:moveTo>
                  <a:cubicBezTo>
                    <a:pt x="23103" y="28684"/>
                    <a:pt x="23202" y="28686"/>
                    <a:pt x="23301" y="28689"/>
                  </a:cubicBezTo>
                  <a:cubicBezTo>
                    <a:pt x="23318" y="29640"/>
                    <a:pt x="23352" y="30592"/>
                    <a:pt x="23403" y="31527"/>
                  </a:cubicBezTo>
                  <a:cubicBezTo>
                    <a:pt x="22485" y="32156"/>
                    <a:pt x="21517" y="32716"/>
                    <a:pt x="20548" y="33226"/>
                  </a:cubicBezTo>
                  <a:cubicBezTo>
                    <a:pt x="19630" y="33719"/>
                    <a:pt x="18695" y="34161"/>
                    <a:pt x="17727" y="34569"/>
                  </a:cubicBezTo>
                  <a:cubicBezTo>
                    <a:pt x="18270" y="33158"/>
                    <a:pt x="18780" y="31731"/>
                    <a:pt x="19239" y="30286"/>
                  </a:cubicBezTo>
                  <a:lnTo>
                    <a:pt x="19239" y="30286"/>
                  </a:lnTo>
                  <a:cubicBezTo>
                    <a:pt x="18916" y="31340"/>
                    <a:pt x="18593" y="32410"/>
                    <a:pt x="18287" y="33481"/>
                  </a:cubicBezTo>
                  <a:cubicBezTo>
                    <a:pt x="18268" y="33540"/>
                    <a:pt x="18311" y="33577"/>
                    <a:pt x="18358" y="33577"/>
                  </a:cubicBezTo>
                  <a:cubicBezTo>
                    <a:pt x="18391" y="33577"/>
                    <a:pt x="18426" y="33558"/>
                    <a:pt x="18440" y="33515"/>
                  </a:cubicBezTo>
                  <a:cubicBezTo>
                    <a:pt x="18916" y="32241"/>
                    <a:pt x="19375" y="30966"/>
                    <a:pt x="19834" y="29691"/>
                  </a:cubicBezTo>
                  <a:cubicBezTo>
                    <a:pt x="20446" y="29385"/>
                    <a:pt x="21041" y="29079"/>
                    <a:pt x="21635" y="28757"/>
                  </a:cubicBezTo>
                  <a:cubicBezTo>
                    <a:pt x="22097" y="28715"/>
                    <a:pt x="22547" y="28684"/>
                    <a:pt x="23004" y="28684"/>
                  </a:cubicBezTo>
                  <a:close/>
                  <a:moveTo>
                    <a:pt x="25612" y="30014"/>
                  </a:moveTo>
                  <a:lnTo>
                    <a:pt x="25612" y="30014"/>
                  </a:lnTo>
                  <a:cubicBezTo>
                    <a:pt x="25476" y="30643"/>
                    <a:pt x="25357" y="31272"/>
                    <a:pt x="25221" y="31918"/>
                  </a:cubicBezTo>
                  <a:cubicBezTo>
                    <a:pt x="25136" y="32427"/>
                    <a:pt x="25034" y="32937"/>
                    <a:pt x="24950" y="33447"/>
                  </a:cubicBezTo>
                  <a:cubicBezTo>
                    <a:pt x="24576" y="33821"/>
                    <a:pt x="24219" y="34195"/>
                    <a:pt x="23845" y="34569"/>
                  </a:cubicBezTo>
                  <a:cubicBezTo>
                    <a:pt x="23794" y="34161"/>
                    <a:pt x="23743" y="33753"/>
                    <a:pt x="23709" y="33345"/>
                  </a:cubicBezTo>
                  <a:cubicBezTo>
                    <a:pt x="24100" y="32461"/>
                    <a:pt x="24491" y="31578"/>
                    <a:pt x="24848" y="30677"/>
                  </a:cubicBezTo>
                  <a:cubicBezTo>
                    <a:pt x="25119" y="30473"/>
                    <a:pt x="25374" y="30252"/>
                    <a:pt x="25612" y="30014"/>
                  </a:cubicBezTo>
                  <a:close/>
                  <a:moveTo>
                    <a:pt x="28586" y="30320"/>
                  </a:moveTo>
                  <a:cubicBezTo>
                    <a:pt x="28807" y="30490"/>
                    <a:pt x="29028" y="30660"/>
                    <a:pt x="29215" y="30864"/>
                  </a:cubicBezTo>
                  <a:cubicBezTo>
                    <a:pt x="28807" y="31935"/>
                    <a:pt x="28400" y="33022"/>
                    <a:pt x="27992" y="34127"/>
                  </a:cubicBezTo>
                  <a:cubicBezTo>
                    <a:pt x="27686" y="34331"/>
                    <a:pt x="27380" y="34535"/>
                    <a:pt x="27074" y="34722"/>
                  </a:cubicBezTo>
                  <a:cubicBezTo>
                    <a:pt x="27312" y="34042"/>
                    <a:pt x="27550" y="33362"/>
                    <a:pt x="27754" y="32665"/>
                  </a:cubicBezTo>
                  <a:cubicBezTo>
                    <a:pt x="27992" y="31935"/>
                    <a:pt x="28196" y="31204"/>
                    <a:pt x="28400" y="30473"/>
                  </a:cubicBezTo>
                  <a:cubicBezTo>
                    <a:pt x="28468" y="30422"/>
                    <a:pt x="28518" y="30371"/>
                    <a:pt x="28586" y="30320"/>
                  </a:cubicBezTo>
                  <a:close/>
                  <a:moveTo>
                    <a:pt x="5592" y="34433"/>
                  </a:moveTo>
                  <a:cubicBezTo>
                    <a:pt x="5575" y="34552"/>
                    <a:pt x="5558" y="34671"/>
                    <a:pt x="5524" y="34773"/>
                  </a:cubicBezTo>
                  <a:cubicBezTo>
                    <a:pt x="5507" y="34671"/>
                    <a:pt x="5507" y="34552"/>
                    <a:pt x="5490" y="34450"/>
                  </a:cubicBezTo>
                  <a:cubicBezTo>
                    <a:pt x="5524" y="34433"/>
                    <a:pt x="5558" y="34433"/>
                    <a:pt x="5592" y="34433"/>
                  </a:cubicBezTo>
                  <a:close/>
                  <a:moveTo>
                    <a:pt x="4029" y="34688"/>
                  </a:moveTo>
                  <a:cubicBezTo>
                    <a:pt x="3995" y="34773"/>
                    <a:pt x="3944" y="34858"/>
                    <a:pt x="3910" y="34943"/>
                  </a:cubicBezTo>
                  <a:cubicBezTo>
                    <a:pt x="3893" y="34875"/>
                    <a:pt x="3876" y="34790"/>
                    <a:pt x="3859" y="34705"/>
                  </a:cubicBezTo>
                  <a:cubicBezTo>
                    <a:pt x="3910" y="34705"/>
                    <a:pt x="3978" y="34688"/>
                    <a:pt x="4029" y="34688"/>
                  </a:cubicBezTo>
                  <a:close/>
                  <a:moveTo>
                    <a:pt x="27924" y="31595"/>
                  </a:moveTo>
                  <a:lnTo>
                    <a:pt x="27924" y="31595"/>
                  </a:lnTo>
                  <a:cubicBezTo>
                    <a:pt x="27601" y="32699"/>
                    <a:pt x="27244" y="33787"/>
                    <a:pt x="26853" y="34858"/>
                  </a:cubicBezTo>
                  <a:cubicBezTo>
                    <a:pt x="26683" y="34960"/>
                    <a:pt x="26513" y="35062"/>
                    <a:pt x="26326" y="35164"/>
                  </a:cubicBezTo>
                  <a:cubicBezTo>
                    <a:pt x="26887" y="33991"/>
                    <a:pt x="27414" y="32801"/>
                    <a:pt x="27924" y="31595"/>
                  </a:cubicBezTo>
                  <a:close/>
                  <a:moveTo>
                    <a:pt x="19154" y="30014"/>
                  </a:moveTo>
                  <a:cubicBezTo>
                    <a:pt x="18644" y="31578"/>
                    <a:pt x="18100" y="33124"/>
                    <a:pt x="17523" y="34671"/>
                  </a:cubicBezTo>
                  <a:cubicBezTo>
                    <a:pt x="17064" y="34858"/>
                    <a:pt x="16605" y="35028"/>
                    <a:pt x="16146" y="35198"/>
                  </a:cubicBezTo>
                  <a:cubicBezTo>
                    <a:pt x="16197" y="33872"/>
                    <a:pt x="16282" y="32563"/>
                    <a:pt x="16401" y="31238"/>
                  </a:cubicBezTo>
                  <a:cubicBezTo>
                    <a:pt x="17336" y="30864"/>
                    <a:pt x="18236" y="30456"/>
                    <a:pt x="19154" y="30014"/>
                  </a:cubicBezTo>
                  <a:close/>
                  <a:moveTo>
                    <a:pt x="6000" y="34348"/>
                  </a:moveTo>
                  <a:lnTo>
                    <a:pt x="6000" y="34348"/>
                  </a:lnTo>
                  <a:cubicBezTo>
                    <a:pt x="5864" y="34671"/>
                    <a:pt x="5728" y="35011"/>
                    <a:pt x="5609" y="35334"/>
                  </a:cubicBezTo>
                  <a:lnTo>
                    <a:pt x="5609" y="35317"/>
                  </a:lnTo>
                  <a:cubicBezTo>
                    <a:pt x="5626" y="35232"/>
                    <a:pt x="5643" y="35130"/>
                    <a:pt x="5660" y="35045"/>
                  </a:cubicBezTo>
                  <a:cubicBezTo>
                    <a:pt x="5711" y="34824"/>
                    <a:pt x="5762" y="34603"/>
                    <a:pt x="5813" y="34382"/>
                  </a:cubicBezTo>
                  <a:cubicBezTo>
                    <a:pt x="5881" y="34365"/>
                    <a:pt x="5932" y="34365"/>
                    <a:pt x="6000" y="34348"/>
                  </a:cubicBezTo>
                  <a:close/>
                  <a:moveTo>
                    <a:pt x="16231" y="31306"/>
                  </a:moveTo>
                  <a:cubicBezTo>
                    <a:pt x="16197" y="31646"/>
                    <a:pt x="16180" y="31969"/>
                    <a:pt x="16146" y="32292"/>
                  </a:cubicBezTo>
                  <a:cubicBezTo>
                    <a:pt x="16078" y="33277"/>
                    <a:pt x="16010" y="34280"/>
                    <a:pt x="15976" y="35266"/>
                  </a:cubicBezTo>
                  <a:cubicBezTo>
                    <a:pt x="15432" y="35470"/>
                    <a:pt x="14905" y="35640"/>
                    <a:pt x="14345" y="35810"/>
                  </a:cubicBezTo>
                  <a:cubicBezTo>
                    <a:pt x="14328" y="35589"/>
                    <a:pt x="14328" y="35368"/>
                    <a:pt x="14328" y="35147"/>
                  </a:cubicBezTo>
                  <a:cubicBezTo>
                    <a:pt x="14345" y="33974"/>
                    <a:pt x="14633" y="32852"/>
                    <a:pt x="15058" y="31782"/>
                  </a:cubicBezTo>
                  <a:cubicBezTo>
                    <a:pt x="15449" y="31629"/>
                    <a:pt x="15840" y="31476"/>
                    <a:pt x="16231" y="31306"/>
                  </a:cubicBezTo>
                  <a:close/>
                  <a:moveTo>
                    <a:pt x="28094" y="30745"/>
                  </a:moveTo>
                  <a:lnTo>
                    <a:pt x="28094" y="30745"/>
                  </a:lnTo>
                  <a:cubicBezTo>
                    <a:pt x="27873" y="31306"/>
                    <a:pt x="27635" y="31850"/>
                    <a:pt x="27397" y="32410"/>
                  </a:cubicBezTo>
                  <a:cubicBezTo>
                    <a:pt x="26989" y="33379"/>
                    <a:pt x="26547" y="34348"/>
                    <a:pt x="26088" y="35300"/>
                  </a:cubicBezTo>
                  <a:cubicBezTo>
                    <a:pt x="25782" y="35470"/>
                    <a:pt x="25476" y="35623"/>
                    <a:pt x="25170" y="35776"/>
                  </a:cubicBezTo>
                  <a:cubicBezTo>
                    <a:pt x="25034" y="35844"/>
                    <a:pt x="24899" y="35911"/>
                    <a:pt x="24746" y="35979"/>
                  </a:cubicBezTo>
                  <a:cubicBezTo>
                    <a:pt x="24865" y="35147"/>
                    <a:pt x="24984" y="34314"/>
                    <a:pt x="25119" y="33498"/>
                  </a:cubicBezTo>
                  <a:cubicBezTo>
                    <a:pt x="26088" y="32546"/>
                    <a:pt x="27074" y="31629"/>
                    <a:pt x="28094" y="30745"/>
                  </a:cubicBezTo>
                  <a:close/>
                  <a:moveTo>
                    <a:pt x="10929" y="33158"/>
                  </a:moveTo>
                  <a:lnTo>
                    <a:pt x="10929" y="33158"/>
                  </a:lnTo>
                  <a:cubicBezTo>
                    <a:pt x="10691" y="34178"/>
                    <a:pt x="10470" y="35198"/>
                    <a:pt x="10266" y="36234"/>
                  </a:cubicBezTo>
                  <a:cubicBezTo>
                    <a:pt x="10062" y="36081"/>
                    <a:pt x="9875" y="35928"/>
                    <a:pt x="9688" y="35776"/>
                  </a:cubicBezTo>
                  <a:cubicBezTo>
                    <a:pt x="9059" y="35232"/>
                    <a:pt x="8498" y="34603"/>
                    <a:pt x="8005" y="33923"/>
                  </a:cubicBezTo>
                  <a:cubicBezTo>
                    <a:pt x="8991" y="33702"/>
                    <a:pt x="9960" y="33447"/>
                    <a:pt x="10929" y="33158"/>
                  </a:cubicBezTo>
                  <a:close/>
                  <a:moveTo>
                    <a:pt x="24916" y="33685"/>
                  </a:moveTo>
                  <a:cubicBezTo>
                    <a:pt x="24797" y="34484"/>
                    <a:pt x="24678" y="35266"/>
                    <a:pt x="24576" y="36064"/>
                  </a:cubicBezTo>
                  <a:cubicBezTo>
                    <a:pt x="24423" y="36132"/>
                    <a:pt x="24287" y="36183"/>
                    <a:pt x="24134" y="36251"/>
                  </a:cubicBezTo>
                  <a:cubicBezTo>
                    <a:pt x="24032" y="35759"/>
                    <a:pt x="23947" y="35249"/>
                    <a:pt x="23862" y="34739"/>
                  </a:cubicBezTo>
                  <a:cubicBezTo>
                    <a:pt x="24219" y="34399"/>
                    <a:pt x="24559" y="34042"/>
                    <a:pt x="24916" y="33685"/>
                  </a:cubicBezTo>
                  <a:close/>
                  <a:moveTo>
                    <a:pt x="37662" y="15330"/>
                  </a:moveTo>
                  <a:lnTo>
                    <a:pt x="37662" y="15330"/>
                  </a:lnTo>
                  <a:cubicBezTo>
                    <a:pt x="37254" y="18882"/>
                    <a:pt x="36710" y="22417"/>
                    <a:pt x="36047" y="25918"/>
                  </a:cubicBezTo>
                  <a:cubicBezTo>
                    <a:pt x="35486" y="28876"/>
                    <a:pt x="34824" y="31799"/>
                    <a:pt x="34076" y="34722"/>
                  </a:cubicBezTo>
                  <a:cubicBezTo>
                    <a:pt x="33141" y="35232"/>
                    <a:pt x="32223" y="35759"/>
                    <a:pt x="31306" y="36319"/>
                  </a:cubicBezTo>
                  <a:cubicBezTo>
                    <a:pt x="32512" y="33872"/>
                    <a:pt x="33260" y="31136"/>
                    <a:pt x="33838" y="28485"/>
                  </a:cubicBezTo>
                  <a:cubicBezTo>
                    <a:pt x="34195" y="27975"/>
                    <a:pt x="34518" y="27431"/>
                    <a:pt x="34824" y="26887"/>
                  </a:cubicBezTo>
                  <a:cubicBezTo>
                    <a:pt x="34854" y="26826"/>
                    <a:pt x="34817" y="26765"/>
                    <a:pt x="34747" y="26765"/>
                  </a:cubicBezTo>
                  <a:cubicBezTo>
                    <a:pt x="34739" y="26765"/>
                    <a:pt x="34731" y="26766"/>
                    <a:pt x="34722" y="26768"/>
                  </a:cubicBezTo>
                  <a:cubicBezTo>
                    <a:pt x="34552" y="26785"/>
                    <a:pt x="34365" y="26819"/>
                    <a:pt x="34178" y="26870"/>
                  </a:cubicBezTo>
                  <a:cubicBezTo>
                    <a:pt x="34926" y="23335"/>
                    <a:pt x="35622" y="19817"/>
                    <a:pt x="36302" y="16282"/>
                  </a:cubicBezTo>
                  <a:cubicBezTo>
                    <a:pt x="36472" y="15993"/>
                    <a:pt x="36659" y="15704"/>
                    <a:pt x="36829" y="15432"/>
                  </a:cubicBezTo>
                  <a:lnTo>
                    <a:pt x="37662" y="15330"/>
                  </a:lnTo>
                  <a:close/>
                  <a:moveTo>
                    <a:pt x="14837" y="31867"/>
                  </a:moveTo>
                  <a:cubicBezTo>
                    <a:pt x="14345" y="33141"/>
                    <a:pt x="14073" y="34501"/>
                    <a:pt x="14192" y="35861"/>
                  </a:cubicBezTo>
                  <a:cubicBezTo>
                    <a:pt x="13920" y="35945"/>
                    <a:pt x="13631" y="36030"/>
                    <a:pt x="13359" y="36115"/>
                  </a:cubicBezTo>
                  <a:cubicBezTo>
                    <a:pt x="12849" y="36251"/>
                    <a:pt x="12322" y="36387"/>
                    <a:pt x="11812" y="36506"/>
                  </a:cubicBezTo>
                  <a:cubicBezTo>
                    <a:pt x="12203" y="35470"/>
                    <a:pt x="12611" y="34450"/>
                    <a:pt x="12985" y="33413"/>
                  </a:cubicBezTo>
                  <a:cubicBezTo>
                    <a:pt x="13104" y="33073"/>
                    <a:pt x="13223" y="32733"/>
                    <a:pt x="13342" y="32393"/>
                  </a:cubicBezTo>
                  <a:cubicBezTo>
                    <a:pt x="13733" y="32275"/>
                    <a:pt x="14107" y="32139"/>
                    <a:pt x="14481" y="32003"/>
                  </a:cubicBezTo>
                  <a:cubicBezTo>
                    <a:pt x="14599" y="31952"/>
                    <a:pt x="14718" y="31901"/>
                    <a:pt x="14837" y="31867"/>
                  </a:cubicBezTo>
                  <a:close/>
                  <a:moveTo>
                    <a:pt x="33600" y="28842"/>
                  </a:moveTo>
                  <a:lnTo>
                    <a:pt x="33600" y="28842"/>
                  </a:lnTo>
                  <a:cubicBezTo>
                    <a:pt x="33175" y="30711"/>
                    <a:pt x="32682" y="32546"/>
                    <a:pt x="32002" y="34331"/>
                  </a:cubicBezTo>
                  <a:cubicBezTo>
                    <a:pt x="31714" y="35062"/>
                    <a:pt x="31391" y="35793"/>
                    <a:pt x="31034" y="36489"/>
                  </a:cubicBezTo>
                  <a:cubicBezTo>
                    <a:pt x="30966" y="36523"/>
                    <a:pt x="30898" y="36574"/>
                    <a:pt x="30847" y="36608"/>
                  </a:cubicBezTo>
                  <a:cubicBezTo>
                    <a:pt x="31102" y="35742"/>
                    <a:pt x="31204" y="34841"/>
                    <a:pt x="31068" y="33940"/>
                  </a:cubicBezTo>
                  <a:cubicBezTo>
                    <a:pt x="31255" y="33226"/>
                    <a:pt x="31425" y="32529"/>
                    <a:pt x="31612" y="31816"/>
                  </a:cubicBezTo>
                  <a:cubicBezTo>
                    <a:pt x="31663" y="31578"/>
                    <a:pt x="31731" y="31323"/>
                    <a:pt x="31782" y="31085"/>
                  </a:cubicBezTo>
                  <a:cubicBezTo>
                    <a:pt x="32444" y="30388"/>
                    <a:pt x="33039" y="29640"/>
                    <a:pt x="33600" y="28842"/>
                  </a:cubicBezTo>
                  <a:close/>
                  <a:moveTo>
                    <a:pt x="13155" y="32461"/>
                  </a:moveTo>
                  <a:cubicBezTo>
                    <a:pt x="12662" y="33838"/>
                    <a:pt x="12152" y="35198"/>
                    <a:pt x="11608" y="36557"/>
                  </a:cubicBezTo>
                  <a:cubicBezTo>
                    <a:pt x="11387" y="36591"/>
                    <a:pt x="11183" y="36642"/>
                    <a:pt x="10963" y="36693"/>
                  </a:cubicBezTo>
                  <a:cubicBezTo>
                    <a:pt x="10776" y="36574"/>
                    <a:pt x="10589" y="36455"/>
                    <a:pt x="10419" y="36336"/>
                  </a:cubicBezTo>
                  <a:cubicBezTo>
                    <a:pt x="10623" y="35266"/>
                    <a:pt x="10861" y="34178"/>
                    <a:pt x="11115" y="33107"/>
                  </a:cubicBezTo>
                  <a:cubicBezTo>
                    <a:pt x="11795" y="32903"/>
                    <a:pt x="12475" y="32699"/>
                    <a:pt x="13155" y="32461"/>
                  </a:cubicBezTo>
                  <a:close/>
                  <a:moveTo>
                    <a:pt x="23369" y="33379"/>
                  </a:moveTo>
                  <a:cubicBezTo>
                    <a:pt x="23369" y="33498"/>
                    <a:pt x="23352" y="33617"/>
                    <a:pt x="23352" y="33736"/>
                  </a:cubicBezTo>
                  <a:cubicBezTo>
                    <a:pt x="23352" y="33779"/>
                    <a:pt x="23399" y="33815"/>
                    <a:pt x="23442" y="33815"/>
                  </a:cubicBezTo>
                  <a:cubicBezTo>
                    <a:pt x="23468" y="33815"/>
                    <a:pt x="23492" y="33802"/>
                    <a:pt x="23505" y="33770"/>
                  </a:cubicBezTo>
                  <a:cubicBezTo>
                    <a:pt x="23522" y="33736"/>
                    <a:pt x="23556" y="33685"/>
                    <a:pt x="23573" y="33634"/>
                  </a:cubicBezTo>
                  <a:cubicBezTo>
                    <a:pt x="23607" y="33991"/>
                    <a:pt x="23641" y="34348"/>
                    <a:pt x="23692" y="34705"/>
                  </a:cubicBezTo>
                  <a:cubicBezTo>
                    <a:pt x="23046" y="35368"/>
                    <a:pt x="22400" y="36047"/>
                    <a:pt x="21754" y="36744"/>
                  </a:cubicBezTo>
                  <a:cubicBezTo>
                    <a:pt x="22366" y="35657"/>
                    <a:pt x="22893" y="34518"/>
                    <a:pt x="23369" y="33379"/>
                  </a:cubicBezTo>
                  <a:close/>
                  <a:moveTo>
                    <a:pt x="10385" y="36523"/>
                  </a:moveTo>
                  <a:cubicBezTo>
                    <a:pt x="10487" y="36591"/>
                    <a:pt x="10589" y="36676"/>
                    <a:pt x="10708" y="36744"/>
                  </a:cubicBezTo>
                  <a:cubicBezTo>
                    <a:pt x="10572" y="36761"/>
                    <a:pt x="10453" y="36795"/>
                    <a:pt x="10317" y="36812"/>
                  </a:cubicBezTo>
                  <a:cubicBezTo>
                    <a:pt x="10334" y="36727"/>
                    <a:pt x="10351" y="36625"/>
                    <a:pt x="10385" y="36523"/>
                  </a:cubicBezTo>
                  <a:close/>
                  <a:moveTo>
                    <a:pt x="11540" y="36744"/>
                  </a:moveTo>
                  <a:cubicBezTo>
                    <a:pt x="11506" y="36812"/>
                    <a:pt x="11472" y="36897"/>
                    <a:pt x="11438" y="36965"/>
                  </a:cubicBezTo>
                  <a:cubicBezTo>
                    <a:pt x="11353" y="36914"/>
                    <a:pt x="11251" y="36863"/>
                    <a:pt x="11166" y="36812"/>
                  </a:cubicBezTo>
                  <a:cubicBezTo>
                    <a:pt x="11285" y="36795"/>
                    <a:pt x="11421" y="36761"/>
                    <a:pt x="11540" y="36744"/>
                  </a:cubicBezTo>
                  <a:close/>
                  <a:moveTo>
                    <a:pt x="30949" y="34399"/>
                  </a:moveTo>
                  <a:lnTo>
                    <a:pt x="30949" y="34399"/>
                  </a:lnTo>
                  <a:cubicBezTo>
                    <a:pt x="31000" y="35198"/>
                    <a:pt x="30864" y="35979"/>
                    <a:pt x="30626" y="36744"/>
                  </a:cubicBezTo>
                  <a:cubicBezTo>
                    <a:pt x="30490" y="36829"/>
                    <a:pt x="30371" y="36914"/>
                    <a:pt x="30235" y="36982"/>
                  </a:cubicBezTo>
                  <a:cubicBezTo>
                    <a:pt x="30473" y="36132"/>
                    <a:pt x="30711" y="35266"/>
                    <a:pt x="30949" y="34399"/>
                  </a:cubicBezTo>
                  <a:close/>
                  <a:moveTo>
                    <a:pt x="23726" y="34892"/>
                  </a:moveTo>
                  <a:cubicBezTo>
                    <a:pt x="23794" y="35368"/>
                    <a:pt x="23879" y="35844"/>
                    <a:pt x="23981" y="36319"/>
                  </a:cubicBezTo>
                  <a:cubicBezTo>
                    <a:pt x="23199" y="36642"/>
                    <a:pt x="22400" y="36931"/>
                    <a:pt x="21567" y="37169"/>
                  </a:cubicBezTo>
                  <a:cubicBezTo>
                    <a:pt x="22281" y="36404"/>
                    <a:pt x="22995" y="35640"/>
                    <a:pt x="23726" y="34892"/>
                  </a:cubicBezTo>
                  <a:close/>
                  <a:moveTo>
                    <a:pt x="5320" y="34467"/>
                  </a:moveTo>
                  <a:cubicBezTo>
                    <a:pt x="5354" y="34739"/>
                    <a:pt x="5388" y="35011"/>
                    <a:pt x="5439" y="35266"/>
                  </a:cubicBezTo>
                  <a:cubicBezTo>
                    <a:pt x="5303" y="35793"/>
                    <a:pt x="5184" y="36319"/>
                    <a:pt x="5048" y="36846"/>
                  </a:cubicBezTo>
                  <a:cubicBezTo>
                    <a:pt x="4997" y="36965"/>
                    <a:pt x="4946" y="37101"/>
                    <a:pt x="4912" y="37237"/>
                  </a:cubicBezTo>
                  <a:cubicBezTo>
                    <a:pt x="4878" y="37203"/>
                    <a:pt x="4861" y="37152"/>
                    <a:pt x="4827" y="37118"/>
                  </a:cubicBezTo>
                  <a:cubicBezTo>
                    <a:pt x="4657" y="36863"/>
                    <a:pt x="4504" y="36608"/>
                    <a:pt x="4368" y="36336"/>
                  </a:cubicBezTo>
                  <a:cubicBezTo>
                    <a:pt x="4198" y="35979"/>
                    <a:pt x="4063" y="35589"/>
                    <a:pt x="3961" y="35198"/>
                  </a:cubicBezTo>
                  <a:cubicBezTo>
                    <a:pt x="4046" y="35028"/>
                    <a:pt x="4130" y="34841"/>
                    <a:pt x="4232" y="34654"/>
                  </a:cubicBezTo>
                  <a:cubicBezTo>
                    <a:pt x="4589" y="34603"/>
                    <a:pt x="4963" y="34535"/>
                    <a:pt x="5320" y="34467"/>
                  </a:cubicBezTo>
                  <a:close/>
                  <a:moveTo>
                    <a:pt x="30881" y="36778"/>
                  </a:moveTo>
                  <a:cubicBezTo>
                    <a:pt x="30796" y="36931"/>
                    <a:pt x="30711" y="37101"/>
                    <a:pt x="30626" y="37254"/>
                  </a:cubicBezTo>
                  <a:cubicBezTo>
                    <a:pt x="30677" y="37118"/>
                    <a:pt x="30728" y="36982"/>
                    <a:pt x="30762" y="36846"/>
                  </a:cubicBezTo>
                  <a:cubicBezTo>
                    <a:pt x="30813" y="36829"/>
                    <a:pt x="30847" y="36795"/>
                    <a:pt x="30881" y="36778"/>
                  </a:cubicBezTo>
                  <a:close/>
                  <a:moveTo>
                    <a:pt x="7920" y="34110"/>
                  </a:moveTo>
                  <a:cubicBezTo>
                    <a:pt x="7971" y="34178"/>
                    <a:pt x="8022" y="34229"/>
                    <a:pt x="8056" y="34297"/>
                  </a:cubicBezTo>
                  <a:cubicBezTo>
                    <a:pt x="8651" y="35062"/>
                    <a:pt x="9399" y="35810"/>
                    <a:pt x="10232" y="36421"/>
                  </a:cubicBezTo>
                  <a:cubicBezTo>
                    <a:pt x="10198" y="36557"/>
                    <a:pt x="10164" y="36710"/>
                    <a:pt x="10147" y="36846"/>
                  </a:cubicBezTo>
                  <a:cubicBezTo>
                    <a:pt x="9076" y="37050"/>
                    <a:pt x="8005" y="37186"/>
                    <a:pt x="6918" y="37288"/>
                  </a:cubicBezTo>
                  <a:cubicBezTo>
                    <a:pt x="7207" y="36370"/>
                    <a:pt x="7513" y="35453"/>
                    <a:pt x="7801" y="34535"/>
                  </a:cubicBezTo>
                  <a:cubicBezTo>
                    <a:pt x="7835" y="34399"/>
                    <a:pt x="7886" y="34246"/>
                    <a:pt x="7920" y="34110"/>
                  </a:cubicBezTo>
                  <a:close/>
                  <a:moveTo>
                    <a:pt x="17438" y="34875"/>
                  </a:moveTo>
                  <a:lnTo>
                    <a:pt x="17438" y="34875"/>
                  </a:lnTo>
                  <a:cubicBezTo>
                    <a:pt x="17285" y="35283"/>
                    <a:pt x="17132" y="35691"/>
                    <a:pt x="16962" y="36098"/>
                  </a:cubicBezTo>
                  <a:cubicBezTo>
                    <a:pt x="16826" y="36421"/>
                    <a:pt x="16707" y="36999"/>
                    <a:pt x="16384" y="37203"/>
                  </a:cubicBezTo>
                  <a:cubicBezTo>
                    <a:pt x="16299" y="37254"/>
                    <a:pt x="16214" y="37305"/>
                    <a:pt x="16112" y="37339"/>
                  </a:cubicBezTo>
                  <a:cubicBezTo>
                    <a:pt x="16112" y="37135"/>
                    <a:pt x="16112" y="36931"/>
                    <a:pt x="16112" y="36727"/>
                  </a:cubicBezTo>
                  <a:cubicBezTo>
                    <a:pt x="16112" y="36268"/>
                    <a:pt x="16129" y="35827"/>
                    <a:pt x="16146" y="35385"/>
                  </a:cubicBezTo>
                  <a:cubicBezTo>
                    <a:pt x="16588" y="35215"/>
                    <a:pt x="17013" y="35045"/>
                    <a:pt x="17438" y="34875"/>
                  </a:cubicBezTo>
                  <a:close/>
                  <a:moveTo>
                    <a:pt x="7784" y="33974"/>
                  </a:moveTo>
                  <a:lnTo>
                    <a:pt x="7784" y="33974"/>
                  </a:lnTo>
                  <a:cubicBezTo>
                    <a:pt x="7445" y="35096"/>
                    <a:pt x="7088" y="36200"/>
                    <a:pt x="6731" y="37305"/>
                  </a:cubicBezTo>
                  <a:cubicBezTo>
                    <a:pt x="6476" y="37322"/>
                    <a:pt x="6204" y="37339"/>
                    <a:pt x="5932" y="37356"/>
                  </a:cubicBezTo>
                  <a:cubicBezTo>
                    <a:pt x="5830" y="36795"/>
                    <a:pt x="5745" y="36234"/>
                    <a:pt x="5660" y="35674"/>
                  </a:cubicBezTo>
                  <a:cubicBezTo>
                    <a:pt x="5677" y="35606"/>
                    <a:pt x="5694" y="35555"/>
                    <a:pt x="5728" y="35487"/>
                  </a:cubicBezTo>
                  <a:cubicBezTo>
                    <a:pt x="5881" y="35096"/>
                    <a:pt x="6034" y="34705"/>
                    <a:pt x="6204" y="34314"/>
                  </a:cubicBezTo>
                  <a:cubicBezTo>
                    <a:pt x="6731" y="34212"/>
                    <a:pt x="7258" y="34093"/>
                    <a:pt x="7784" y="33974"/>
                  </a:cubicBezTo>
                  <a:close/>
                  <a:moveTo>
                    <a:pt x="24542" y="36251"/>
                  </a:moveTo>
                  <a:lnTo>
                    <a:pt x="24542" y="36251"/>
                  </a:lnTo>
                  <a:cubicBezTo>
                    <a:pt x="24508" y="36625"/>
                    <a:pt x="24457" y="37016"/>
                    <a:pt x="24423" y="37390"/>
                  </a:cubicBezTo>
                  <a:cubicBezTo>
                    <a:pt x="24321" y="37067"/>
                    <a:pt x="24236" y="36744"/>
                    <a:pt x="24168" y="36421"/>
                  </a:cubicBezTo>
                  <a:cubicBezTo>
                    <a:pt x="24304" y="36370"/>
                    <a:pt x="24423" y="36302"/>
                    <a:pt x="24542" y="36251"/>
                  </a:cubicBezTo>
                  <a:close/>
                  <a:moveTo>
                    <a:pt x="5541" y="35979"/>
                  </a:moveTo>
                  <a:cubicBezTo>
                    <a:pt x="5609" y="36455"/>
                    <a:pt x="5677" y="36914"/>
                    <a:pt x="5762" y="37373"/>
                  </a:cubicBezTo>
                  <a:lnTo>
                    <a:pt x="5660" y="37373"/>
                  </a:lnTo>
                  <a:cubicBezTo>
                    <a:pt x="5541" y="37390"/>
                    <a:pt x="5405" y="37407"/>
                    <a:pt x="5286" y="37407"/>
                  </a:cubicBezTo>
                  <a:cubicBezTo>
                    <a:pt x="5337" y="36982"/>
                    <a:pt x="5405" y="36574"/>
                    <a:pt x="5473" y="36166"/>
                  </a:cubicBezTo>
                  <a:cubicBezTo>
                    <a:pt x="5490" y="36098"/>
                    <a:pt x="5507" y="36047"/>
                    <a:pt x="5541" y="35979"/>
                  </a:cubicBezTo>
                  <a:close/>
                  <a:moveTo>
                    <a:pt x="15976" y="35436"/>
                  </a:moveTo>
                  <a:lnTo>
                    <a:pt x="15976" y="35436"/>
                  </a:lnTo>
                  <a:cubicBezTo>
                    <a:pt x="15942" y="36098"/>
                    <a:pt x="15942" y="36761"/>
                    <a:pt x="15942" y="37424"/>
                  </a:cubicBezTo>
                  <a:cubicBezTo>
                    <a:pt x="15772" y="37475"/>
                    <a:pt x="15602" y="37543"/>
                    <a:pt x="15432" y="37577"/>
                  </a:cubicBezTo>
                  <a:cubicBezTo>
                    <a:pt x="15211" y="37645"/>
                    <a:pt x="14990" y="37679"/>
                    <a:pt x="14769" y="37696"/>
                  </a:cubicBezTo>
                  <a:cubicBezTo>
                    <a:pt x="14650" y="37441"/>
                    <a:pt x="14582" y="37152"/>
                    <a:pt x="14515" y="36880"/>
                  </a:cubicBezTo>
                  <a:cubicBezTo>
                    <a:pt x="14447" y="36591"/>
                    <a:pt x="14396" y="36285"/>
                    <a:pt x="14362" y="35979"/>
                  </a:cubicBezTo>
                  <a:cubicBezTo>
                    <a:pt x="14905" y="35810"/>
                    <a:pt x="15432" y="35640"/>
                    <a:pt x="15976" y="35436"/>
                  </a:cubicBezTo>
                  <a:close/>
                  <a:moveTo>
                    <a:pt x="14209" y="36030"/>
                  </a:moveTo>
                  <a:cubicBezTo>
                    <a:pt x="14260" y="36608"/>
                    <a:pt x="14396" y="37169"/>
                    <a:pt x="14599" y="37713"/>
                  </a:cubicBezTo>
                  <a:cubicBezTo>
                    <a:pt x="14490" y="37722"/>
                    <a:pt x="14382" y="37726"/>
                    <a:pt x="14275" y="37726"/>
                  </a:cubicBezTo>
                  <a:cubicBezTo>
                    <a:pt x="13982" y="37726"/>
                    <a:pt x="13696" y="37695"/>
                    <a:pt x="13410" y="37645"/>
                  </a:cubicBezTo>
                  <a:cubicBezTo>
                    <a:pt x="12764" y="37543"/>
                    <a:pt x="12169" y="37322"/>
                    <a:pt x="11591" y="37033"/>
                  </a:cubicBezTo>
                  <a:cubicBezTo>
                    <a:pt x="11642" y="36931"/>
                    <a:pt x="11693" y="36812"/>
                    <a:pt x="11727" y="36693"/>
                  </a:cubicBezTo>
                  <a:cubicBezTo>
                    <a:pt x="12560" y="36506"/>
                    <a:pt x="13393" y="36285"/>
                    <a:pt x="14209" y="36030"/>
                  </a:cubicBezTo>
                  <a:close/>
                  <a:moveTo>
                    <a:pt x="23403" y="31748"/>
                  </a:moveTo>
                  <a:lnTo>
                    <a:pt x="23403" y="31748"/>
                  </a:lnTo>
                  <a:cubicBezTo>
                    <a:pt x="23386" y="32139"/>
                    <a:pt x="23386" y="32529"/>
                    <a:pt x="23369" y="32920"/>
                  </a:cubicBezTo>
                  <a:cubicBezTo>
                    <a:pt x="22774" y="34416"/>
                    <a:pt x="22060" y="35877"/>
                    <a:pt x="21245" y="37271"/>
                  </a:cubicBezTo>
                  <a:cubicBezTo>
                    <a:pt x="20463" y="37475"/>
                    <a:pt x="19681" y="37645"/>
                    <a:pt x="18882" y="37781"/>
                  </a:cubicBezTo>
                  <a:cubicBezTo>
                    <a:pt x="17965" y="37917"/>
                    <a:pt x="17047" y="37985"/>
                    <a:pt x="16129" y="38002"/>
                  </a:cubicBezTo>
                  <a:cubicBezTo>
                    <a:pt x="16129" y="37849"/>
                    <a:pt x="16112" y="37696"/>
                    <a:pt x="16112" y="37543"/>
                  </a:cubicBezTo>
                  <a:cubicBezTo>
                    <a:pt x="16316" y="37458"/>
                    <a:pt x="16537" y="37373"/>
                    <a:pt x="16639" y="37254"/>
                  </a:cubicBezTo>
                  <a:cubicBezTo>
                    <a:pt x="16826" y="37050"/>
                    <a:pt x="16928" y="36625"/>
                    <a:pt x="17030" y="36370"/>
                  </a:cubicBezTo>
                  <a:cubicBezTo>
                    <a:pt x="17200" y="35945"/>
                    <a:pt x="17370" y="35504"/>
                    <a:pt x="17540" y="35062"/>
                  </a:cubicBezTo>
                  <a:cubicBezTo>
                    <a:pt x="17574" y="34977"/>
                    <a:pt x="17608" y="34875"/>
                    <a:pt x="17659" y="34790"/>
                  </a:cubicBezTo>
                  <a:cubicBezTo>
                    <a:pt x="18508" y="34433"/>
                    <a:pt x="19358" y="34025"/>
                    <a:pt x="20191" y="33600"/>
                  </a:cubicBezTo>
                  <a:cubicBezTo>
                    <a:pt x="21279" y="33039"/>
                    <a:pt x="22366" y="32427"/>
                    <a:pt x="23403" y="31748"/>
                  </a:cubicBezTo>
                  <a:close/>
                  <a:moveTo>
                    <a:pt x="15942" y="37594"/>
                  </a:moveTo>
                  <a:cubicBezTo>
                    <a:pt x="15942" y="37730"/>
                    <a:pt x="15959" y="37866"/>
                    <a:pt x="15959" y="38019"/>
                  </a:cubicBezTo>
                  <a:lnTo>
                    <a:pt x="15483" y="38019"/>
                  </a:lnTo>
                  <a:cubicBezTo>
                    <a:pt x="15364" y="38019"/>
                    <a:pt x="15228" y="38002"/>
                    <a:pt x="15109" y="38002"/>
                  </a:cubicBezTo>
                  <a:cubicBezTo>
                    <a:pt x="15087" y="38002"/>
                    <a:pt x="15026" y="38009"/>
                    <a:pt x="14978" y="38009"/>
                  </a:cubicBezTo>
                  <a:cubicBezTo>
                    <a:pt x="14954" y="38009"/>
                    <a:pt x="14934" y="38008"/>
                    <a:pt x="14922" y="38002"/>
                  </a:cubicBezTo>
                  <a:cubicBezTo>
                    <a:pt x="14871" y="37968"/>
                    <a:pt x="14854" y="37917"/>
                    <a:pt x="14820" y="37866"/>
                  </a:cubicBezTo>
                  <a:cubicBezTo>
                    <a:pt x="14854" y="37849"/>
                    <a:pt x="14888" y="37849"/>
                    <a:pt x="14905" y="37849"/>
                  </a:cubicBezTo>
                  <a:cubicBezTo>
                    <a:pt x="15194" y="37815"/>
                    <a:pt x="15483" y="37747"/>
                    <a:pt x="15755" y="37662"/>
                  </a:cubicBezTo>
                  <a:cubicBezTo>
                    <a:pt x="15806" y="37645"/>
                    <a:pt x="15874" y="37611"/>
                    <a:pt x="15942" y="37594"/>
                  </a:cubicBezTo>
                  <a:close/>
                  <a:moveTo>
                    <a:pt x="25969" y="35555"/>
                  </a:moveTo>
                  <a:lnTo>
                    <a:pt x="25969" y="35555"/>
                  </a:lnTo>
                  <a:cubicBezTo>
                    <a:pt x="25544" y="36438"/>
                    <a:pt x="25102" y="37305"/>
                    <a:pt x="24644" y="38155"/>
                  </a:cubicBezTo>
                  <a:cubicBezTo>
                    <a:pt x="24610" y="38036"/>
                    <a:pt x="24576" y="37934"/>
                    <a:pt x="24542" y="37815"/>
                  </a:cubicBezTo>
                  <a:cubicBezTo>
                    <a:pt x="24593" y="37271"/>
                    <a:pt x="24661" y="36710"/>
                    <a:pt x="24729" y="36166"/>
                  </a:cubicBezTo>
                  <a:cubicBezTo>
                    <a:pt x="25153" y="35979"/>
                    <a:pt x="25561" y="35776"/>
                    <a:pt x="25969" y="35555"/>
                  </a:cubicBezTo>
                  <a:close/>
                  <a:moveTo>
                    <a:pt x="24491" y="38223"/>
                  </a:moveTo>
                  <a:cubicBezTo>
                    <a:pt x="24508" y="38274"/>
                    <a:pt x="24525" y="38308"/>
                    <a:pt x="24542" y="38359"/>
                  </a:cubicBezTo>
                  <a:cubicBezTo>
                    <a:pt x="24525" y="38410"/>
                    <a:pt x="24491" y="38461"/>
                    <a:pt x="24474" y="38495"/>
                  </a:cubicBezTo>
                  <a:cubicBezTo>
                    <a:pt x="24474" y="38410"/>
                    <a:pt x="24491" y="38308"/>
                    <a:pt x="24491" y="38223"/>
                  </a:cubicBezTo>
                  <a:close/>
                  <a:moveTo>
                    <a:pt x="30422" y="32427"/>
                  </a:moveTo>
                  <a:cubicBezTo>
                    <a:pt x="30490" y="32580"/>
                    <a:pt x="30558" y="32750"/>
                    <a:pt x="30626" y="32903"/>
                  </a:cubicBezTo>
                  <a:cubicBezTo>
                    <a:pt x="30762" y="33243"/>
                    <a:pt x="30847" y="33583"/>
                    <a:pt x="30898" y="33940"/>
                  </a:cubicBezTo>
                  <a:cubicBezTo>
                    <a:pt x="30609" y="34994"/>
                    <a:pt x="30320" y="36064"/>
                    <a:pt x="30031" y="37118"/>
                  </a:cubicBezTo>
                  <a:cubicBezTo>
                    <a:pt x="29334" y="37577"/>
                    <a:pt x="28620" y="38053"/>
                    <a:pt x="27941" y="38546"/>
                  </a:cubicBezTo>
                  <a:cubicBezTo>
                    <a:pt x="28213" y="36897"/>
                    <a:pt x="28552" y="35283"/>
                    <a:pt x="28926" y="33668"/>
                  </a:cubicBezTo>
                  <a:cubicBezTo>
                    <a:pt x="29436" y="33277"/>
                    <a:pt x="29929" y="32869"/>
                    <a:pt x="30422" y="32427"/>
                  </a:cubicBezTo>
                  <a:close/>
                  <a:moveTo>
                    <a:pt x="30541" y="36999"/>
                  </a:moveTo>
                  <a:lnTo>
                    <a:pt x="30541" y="36999"/>
                  </a:lnTo>
                  <a:cubicBezTo>
                    <a:pt x="30490" y="37118"/>
                    <a:pt x="30456" y="37254"/>
                    <a:pt x="30388" y="37373"/>
                  </a:cubicBezTo>
                  <a:cubicBezTo>
                    <a:pt x="30252" y="37730"/>
                    <a:pt x="30065" y="38087"/>
                    <a:pt x="29878" y="38444"/>
                  </a:cubicBezTo>
                  <a:cubicBezTo>
                    <a:pt x="29861" y="38478"/>
                    <a:pt x="29827" y="38512"/>
                    <a:pt x="29810" y="38563"/>
                  </a:cubicBezTo>
                  <a:cubicBezTo>
                    <a:pt x="29929" y="38104"/>
                    <a:pt x="30048" y="37662"/>
                    <a:pt x="30184" y="37220"/>
                  </a:cubicBezTo>
                  <a:cubicBezTo>
                    <a:pt x="30303" y="37135"/>
                    <a:pt x="30422" y="37067"/>
                    <a:pt x="30541" y="36999"/>
                  </a:cubicBezTo>
                  <a:close/>
                  <a:moveTo>
                    <a:pt x="36047" y="38189"/>
                  </a:moveTo>
                  <a:lnTo>
                    <a:pt x="35996" y="38240"/>
                  </a:lnTo>
                  <a:cubicBezTo>
                    <a:pt x="35758" y="38376"/>
                    <a:pt x="35503" y="38529"/>
                    <a:pt x="35266" y="38665"/>
                  </a:cubicBezTo>
                  <a:cubicBezTo>
                    <a:pt x="35520" y="38512"/>
                    <a:pt x="35792" y="38359"/>
                    <a:pt x="36047" y="38189"/>
                  </a:cubicBezTo>
                  <a:close/>
                  <a:moveTo>
                    <a:pt x="6680" y="37475"/>
                  </a:moveTo>
                  <a:lnTo>
                    <a:pt x="6680" y="37475"/>
                  </a:lnTo>
                  <a:cubicBezTo>
                    <a:pt x="6527" y="37951"/>
                    <a:pt x="6374" y="38410"/>
                    <a:pt x="6221" y="38886"/>
                  </a:cubicBezTo>
                  <a:cubicBezTo>
                    <a:pt x="6153" y="38597"/>
                    <a:pt x="6102" y="38308"/>
                    <a:pt x="6051" y="38019"/>
                  </a:cubicBezTo>
                  <a:cubicBezTo>
                    <a:pt x="6017" y="37866"/>
                    <a:pt x="5983" y="37696"/>
                    <a:pt x="5949" y="37526"/>
                  </a:cubicBezTo>
                  <a:lnTo>
                    <a:pt x="6102" y="37526"/>
                  </a:lnTo>
                  <a:cubicBezTo>
                    <a:pt x="6289" y="37509"/>
                    <a:pt x="6493" y="37492"/>
                    <a:pt x="6680" y="37475"/>
                  </a:cubicBezTo>
                  <a:close/>
                  <a:moveTo>
                    <a:pt x="26751" y="35113"/>
                  </a:moveTo>
                  <a:lnTo>
                    <a:pt x="26751" y="35113"/>
                  </a:lnTo>
                  <a:cubicBezTo>
                    <a:pt x="26241" y="36506"/>
                    <a:pt x="25680" y="37900"/>
                    <a:pt x="25068" y="39260"/>
                  </a:cubicBezTo>
                  <a:cubicBezTo>
                    <a:pt x="24933" y="38971"/>
                    <a:pt x="24831" y="38665"/>
                    <a:pt x="24729" y="38376"/>
                  </a:cubicBezTo>
                  <a:cubicBezTo>
                    <a:pt x="25238" y="37407"/>
                    <a:pt x="25731" y="36421"/>
                    <a:pt x="26207" y="35419"/>
                  </a:cubicBezTo>
                  <a:cubicBezTo>
                    <a:pt x="26394" y="35317"/>
                    <a:pt x="26581" y="35215"/>
                    <a:pt x="26751" y="35113"/>
                  </a:cubicBezTo>
                  <a:close/>
                  <a:moveTo>
                    <a:pt x="34025" y="34943"/>
                  </a:moveTo>
                  <a:lnTo>
                    <a:pt x="34008" y="35011"/>
                  </a:lnTo>
                  <a:cubicBezTo>
                    <a:pt x="32614" y="36506"/>
                    <a:pt x="31153" y="37934"/>
                    <a:pt x="29606" y="39277"/>
                  </a:cubicBezTo>
                  <a:cubicBezTo>
                    <a:pt x="29606" y="39243"/>
                    <a:pt x="29623" y="39209"/>
                    <a:pt x="29623" y="39175"/>
                  </a:cubicBezTo>
                  <a:cubicBezTo>
                    <a:pt x="29742" y="39005"/>
                    <a:pt x="29844" y="38818"/>
                    <a:pt x="29963" y="38631"/>
                  </a:cubicBezTo>
                  <a:cubicBezTo>
                    <a:pt x="30405" y="37985"/>
                    <a:pt x="30813" y="37305"/>
                    <a:pt x="31170" y="36591"/>
                  </a:cubicBezTo>
                  <a:cubicBezTo>
                    <a:pt x="32104" y="36013"/>
                    <a:pt x="33056" y="35470"/>
                    <a:pt x="34025" y="34943"/>
                  </a:cubicBezTo>
                  <a:close/>
                  <a:moveTo>
                    <a:pt x="5014" y="37577"/>
                  </a:moveTo>
                  <a:lnTo>
                    <a:pt x="5082" y="37594"/>
                  </a:lnTo>
                  <a:cubicBezTo>
                    <a:pt x="4980" y="38291"/>
                    <a:pt x="4895" y="39005"/>
                    <a:pt x="4827" y="39718"/>
                  </a:cubicBezTo>
                  <a:cubicBezTo>
                    <a:pt x="4674" y="39684"/>
                    <a:pt x="4521" y="39667"/>
                    <a:pt x="4351" y="39633"/>
                  </a:cubicBezTo>
                  <a:cubicBezTo>
                    <a:pt x="4368" y="39599"/>
                    <a:pt x="4385" y="39565"/>
                    <a:pt x="4402" y="39548"/>
                  </a:cubicBezTo>
                  <a:cubicBezTo>
                    <a:pt x="4640" y="38903"/>
                    <a:pt x="4844" y="38240"/>
                    <a:pt x="5014" y="37577"/>
                  </a:cubicBezTo>
                  <a:close/>
                  <a:moveTo>
                    <a:pt x="28722" y="33821"/>
                  </a:moveTo>
                  <a:lnTo>
                    <a:pt x="28722" y="33821"/>
                  </a:lnTo>
                  <a:cubicBezTo>
                    <a:pt x="28468" y="34892"/>
                    <a:pt x="28247" y="35962"/>
                    <a:pt x="28043" y="37050"/>
                  </a:cubicBezTo>
                  <a:cubicBezTo>
                    <a:pt x="27941" y="37594"/>
                    <a:pt x="27839" y="38138"/>
                    <a:pt x="27754" y="38682"/>
                  </a:cubicBezTo>
                  <a:cubicBezTo>
                    <a:pt x="27244" y="39039"/>
                    <a:pt x="26751" y="39395"/>
                    <a:pt x="26258" y="39769"/>
                  </a:cubicBezTo>
                  <a:cubicBezTo>
                    <a:pt x="26853" y="37917"/>
                    <a:pt x="27482" y="36064"/>
                    <a:pt x="28145" y="34229"/>
                  </a:cubicBezTo>
                  <a:cubicBezTo>
                    <a:pt x="28349" y="34093"/>
                    <a:pt x="28535" y="33957"/>
                    <a:pt x="28722" y="33821"/>
                  </a:cubicBezTo>
                  <a:close/>
                  <a:moveTo>
                    <a:pt x="5796" y="37543"/>
                  </a:moveTo>
                  <a:cubicBezTo>
                    <a:pt x="5881" y="38087"/>
                    <a:pt x="6000" y="38648"/>
                    <a:pt x="6119" y="39192"/>
                  </a:cubicBezTo>
                  <a:cubicBezTo>
                    <a:pt x="6034" y="39446"/>
                    <a:pt x="5966" y="39684"/>
                    <a:pt x="5881" y="39922"/>
                  </a:cubicBezTo>
                  <a:cubicBezTo>
                    <a:pt x="5575" y="39854"/>
                    <a:pt x="5286" y="39803"/>
                    <a:pt x="4997" y="39752"/>
                  </a:cubicBezTo>
                  <a:cubicBezTo>
                    <a:pt x="5065" y="39022"/>
                    <a:pt x="5150" y="38308"/>
                    <a:pt x="5252" y="37577"/>
                  </a:cubicBezTo>
                  <a:cubicBezTo>
                    <a:pt x="5320" y="37560"/>
                    <a:pt x="5388" y="37560"/>
                    <a:pt x="5456" y="37560"/>
                  </a:cubicBezTo>
                  <a:cubicBezTo>
                    <a:pt x="5558" y="37543"/>
                    <a:pt x="5677" y="37543"/>
                    <a:pt x="5796" y="37543"/>
                  </a:cubicBezTo>
                  <a:close/>
                  <a:moveTo>
                    <a:pt x="6187" y="39514"/>
                  </a:moveTo>
                  <a:cubicBezTo>
                    <a:pt x="6221" y="39667"/>
                    <a:pt x="6255" y="39837"/>
                    <a:pt x="6289" y="39990"/>
                  </a:cubicBezTo>
                  <a:cubicBezTo>
                    <a:pt x="6204" y="39973"/>
                    <a:pt x="6119" y="39956"/>
                    <a:pt x="6034" y="39939"/>
                  </a:cubicBezTo>
                  <a:cubicBezTo>
                    <a:pt x="6085" y="39803"/>
                    <a:pt x="6136" y="39650"/>
                    <a:pt x="6187" y="39514"/>
                  </a:cubicBezTo>
                  <a:close/>
                  <a:moveTo>
                    <a:pt x="27907" y="34382"/>
                  </a:moveTo>
                  <a:cubicBezTo>
                    <a:pt x="27244" y="36234"/>
                    <a:pt x="26615" y="38087"/>
                    <a:pt x="26037" y="39939"/>
                  </a:cubicBezTo>
                  <a:cubicBezTo>
                    <a:pt x="25867" y="40075"/>
                    <a:pt x="25714" y="40177"/>
                    <a:pt x="25561" y="40313"/>
                  </a:cubicBezTo>
                  <a:cubicBezTo>
                    <a:pt x="25408" y="40024"/>
                    <a:pt x="25272" y="39752"/>
                    <a:pt x="25153" y="39463"/>
                  </a:cubicBezTo>
                  <a:cubicBezTo>
                    <a:pt x="25816" y="37985"/>
                    <a:pt x="26428" y="36489"/>
                    <a:pt x="26989" y="34977"/>
                  </a:cubicBezTo>
                  <a:cubicBezTo>
                    <a:pt x="27295" y="34790"/>
                    <a:pt x="27601" y="34586"/>
                    <a:pt x="27907" y="34382"/>
                  </a:cubicBezTo>
                  <a:close/>
                  <a:moveTo>
                    <a:pt x="32631" y="39973"/>
                  </a:moveTo>
                  <a:cubicBezTo>
                    <a:pt x="32597" y="40075"/>
                    <a:pt x="32563" y="40177"/>
                    <a:pt x="32546" y="40279"/>
                  </a:cubicBezTo>
                  <a:cubicBezTo>
                    <a:pt x="32495" y="40313"/>
                    <a:pt x="32444" y="40347"/>
                    <a:pt x="32393" y="40381"/>
                  </a:cubicBezTo>
                  <a:cubicBezTo>
                    <a:pt x="32478" y="40245"/>
                    <a:pt x="32546" y="40109"/>
                    <a:pt x="32631" y="39973"/>
                  </a:cubicBezTo>
                  <a:close/>
                  <a:moveTo>
                    <a:pt x="3213" y="39582"/>
                  </a:moveTo>
                  <a:lnTo>
                    <a:pt x="3213" y="39582"/>
                  </a:lnTo>
                  <a:cubicBezTo>
                    <a:pt x="3502" y="39650"/>
                    <a:pt x="3808" y="39701"/>
                    <a:pt x="4113" y="39752"/>
                  </a:cubicBezTo>
                  <a:cubicBezTo>
                    <a:pt x="4080" y="39871"/>
                    <a:pt x="4046" y="39990"/>
                    <a:pt x="4012" y="40126"/>
                  </a:cubicBezTo>
                  <a:cubicBezTo>
                    <a:pt x="3961" y="40228"/>
                    <a:pt x="3910" y="40347"/>
                    <a:pt x="3859" y="40466"/>
                  </a:cubicBezTo>
                  <a:cubicBezTo>
                    <a:pt x="3638" y="40177"/>
                    <a:pt x="3417" y="39888"/>
                    <a:pt x="3213" y="39582"/>
                  </a:cubicBezTo>
                  <a:close/>
                  <a:moveTo>
                    <a:pt x="10113" y="37033"/>
                  </a:moveTo>
                  <a:lnTo>
                    <a:pt x="10113" y="37033"/>
                  </a:lnTo>
                  <a:cubicBezTo>
                    <a:pt x="9875" y="38206"/>
                    <a:pt x="9671" y="39395"/>
                    <a:pt x="9484" y="40585"/>
                  </a:cubicBezTo>
                  <a:cubicBezTo>
                    <a:pt x="9365" y="40568"/>
                    <a:pt x="9263" y="40534"/>
                    <a:pt x="9161" y="40517"/>
                  </a:cubicBezTo>
                  <a:cubicBezTo>
                    <a:pt x="8260" y="40364"/>
                    <a:pt x="7360" y="40194"/>
                    <a:pt x="6476" y="40024"/>
                  </a:cubicBezTo>
                  <a:cubicBezTo>
                    <a:pt x="6408" y="39752"/>
                    <a:pt x="6340" y="39480"/>
                    <a:pt x="6289" y="39209"/>
                  </a:cubicBezTo>
                  <a:cubicBezTo>
                    <a:pt x="6476" y="38631"/>
                    <a:pt x="6663" y="38036"/>
                    <a:pt x="6867" y="37458"/>
                  </a:cubicBezTo>
                  <a:cubicBezTo>
                    <a:pt x="7071" y="37441"/>
                    <a:pt x="7292" y="37424"/>
                    <a:pt x="7513" y="37390"/>
                  </a:cubicBezTo>
                  <a:cubicBezTo>
                    <a:pt x="8379" y="37305"/>
                    <a:pt x="9246" y="37186"/>
                    <a:pt x="10113" y="37033"/>
                  </a:cubicBezTo>
                  <a:close/>
                  <a:moveTo>
                    <a:pt x="10912" y="36863"/>
                  </a:moveTo>
                  <a:cubicBezTo>
                    <a:pt x="11064" y="36965"/>
                    <a:pt x="11217" y="37050"/>
                    <a:pt x="11387" y="37135"/>
                  </a:cubicBezTo>
                  <a:cubicBezTo>
                    <a:pt x="10912" y="38325"/>
                    <a:pt x="10419" y="39497"/>
                    <a:pt x="9909" y="40670"/>
                  </a:cubicBezTo>
                  <a:cubicBezTo>
                    <a:pt x="9824" y="40653"/>
                    <a:pt x="9739" y="40636"/>
                    <a:pt x="9637" y="40619"/>
                  </a:cubicBezTo>
                  <a:cubicBezTo>
                    <a:pt x="9841" y="39395"/>
                    <a:pt x="10045" y="38189"/>
                    <a:pt x="10283" y="36999"/>
                  </a:cubicBezTo>
                  <a:cubicBezTo>
                    <a:pt x="10487" y="36948"/>
                    <a:pt x="10708" y="36914"/>
                    <a:pt x="10912" y="36863"/>
                  </a:cubicBezTo>
                  <a:close/>
                  <a:moveTo>
                    <a:pt x="25952" y="40228"/>
                  </a:moveTo>
                  <a:lnTo>
                    <a:pt x="25952" y="40228"/>
                  </a:lnTo>
                  <a:cubicBezTo>
                    <a:pt x="25901" y="40381"/>
                    <a:pt x="25833" y="40551"/>
                    <a:pt x="25782" y="40721"/>
                  </a:cubicBezTo>
                  <a:cubicBezTo>
                    <a:pt x="25731" y="40636"/>
                    <a:pt x="25680" y="40551"/>
                    <a:pt x="25646" y="40449"/>
                  </a:cubicBezTo>
                  <a:cubicBezTo>
                    <a:pt x="25748" y="40381"/>
                    <a:pt x="25850" y="40296"/>
                    <a:pt x="25952" y="40228"/>
                  </a:cubicBezTo>
                  <a:close/>
                  <a:moveTo>
                    <a:pt x="29963" y="37356"/>
                  </a:moveTo>
                  <a:lnTo>
                    <a:pt x="29963" y="37356"/>
                  </a:lnTo>
                  <a:cubicBezTo>
                    <a:pt x="29827" y="37883"/>
                    <a:pt x="29674" y="38410"/>
                    <a:pt x="29521" y="38937"/>
                  </a:cubicBezTo>
                  <a:cubicBezTo>
                    <a:pt x="29181" y="39412"/>
                    <a:pt x="28790" y="39854"/>
                    <a:pt x="28400" y="40279"/>
                  </a:cubicBezTo>
                  <a:cubicBezTo>
                    <a:pt x="28111" y="40500"/>
                    <a:pt x="27839" y="40721"/>
                    <a:pt x="27567" y="40942"/>
                  </a:cubicBezTo>
                  <a:cubicBezTo>
                    <a:pt x="27669" y="40211"/>
                    <a:pt x="27788" y="39480"/>
                    <a:pt x="27907" y="38767"/>
                  </a:cubicBezTo>
                  <a:cubicBezTo>
                    <a:pt x="28298" y="38478"/>
                    <a:pt x="28705" y="38206"/>
                    <a:pt x="29113" y="37917"/>
                  </a:cubicBezTo>
                  <a:cubicBezTo>
                    <a:pt x="29385" y="37730"/>
                    <a:pt x="29674" y="37543"/>
                    <a:pt x="29963" y="37356"/>
                  </a:cubicBezTo>
                  <a:close/>
                  <a:moveTo>
                    <a:pt x="4300" y="39786"/>
                  </a:moveTo>
                  <a:cubicBezTo>
                    <a:pt x="4470" y="39820"/>
                    <a:pt x="4640" y="39854"/>
                    <a:pt x="4810" y="39888"/>
                  </a:cubicBezTo>
                  <a:cubicBezTo>
                    <a:pt x="4759" y="40381"/>
                    <a:pt x="4708" y="40874"/>
                    <a:pt x="4657" y="41367"/>
                  </a:cubicBezTo>
                  <a:cubicBezTo>
                    <a:pt x="4436" y="41146"/>
                    <a:pt x="4232" y="40908"/>
                    <a:pt x="4029" y="40670"/>
                  </a:cubicBezTo>
                  <a:cubicBezTo>
                    <a:pt x="4080" y="40449"/>
                    <a:pt x="4147" y="40245"/>
                    <a:pt x="4198" y="40024"/>
                  </a:cubicBezTo>
                  <a:cubicBezTo>
                    <a:pt x="4232" y="39939"/>
                    <a:pt x="4266" y="39871"/>
                    <a:pt x="4300" y="39786"/>
                  </a:cubicBezTo>
                  <a:close/>
                  <a:moveTo>
                    <a:pt x="25051" y="39650"/>
                  </a:moveTo>
                  <a:cubicBezTo>
                    <a:pt x="25170" y="39905"/>
                    <a:pt x="25289" y="40160"/>
                    <a:pt x="25425" y="40415"/>
                  </a:cubicBezTo>
                  <a:cubicBezTo>
                    <a:pt x="25289" y="40517"/>
                    <a:pt x="25170" y="40619"/>
                    <a:pt x="25034" y="40721"/>
                  </a:cubicBezTo>
                  <a:cubicBezTo>
                    <a:pt x="24763" y="40942"/>
                    <a:pt x="24491" y="41163"/>
                    <a:pt x="24219" y="41384"/>
                  </a:cubicBezTo>
                  <a:cubicBezTo>
                    <a:pt x="24508" y="40806"/>
                    <a:pt x="24797" y="40245"/>
                    <a:pt x="25051" y="39650"/>
                  </a:cubicBezTo>
                  <a:close/>
                  <a:moveTo>
                    <a:pt x="9620" y="40772"/>
                  </a:moveTo>
                  <a:cubicBezTo>
                    <a:pt x="9688" y="40789"/>
                    <a:pt x="9773" y="40806"/>
                    <a:pt x="9841" y="40823"/>
                  </a:cubicBezTo>
                  <a:cubicBezTo>
                    <a:pt x="9807" y="40908"/>
                    <a:pt x="9756" y="41010"/>
                    <a:pt x="9722" y="41112"/>
                  </a:cubicBezTo>
                  <a:cubicBezTo>
                    <a:pt x="9637" y="41299"/>
                    <a:pt x="9552" y="41469"/>
                    <a:pt x="9484" y="41656"/>
                  </a:cubicBezTo>
                  <a:cubicBezTo>
                    <a:pt x="9518" y="41367"/>
                    <a:pt x="9569" y="41061"/>
                    <a:pt x="9620" y="40772"/>
                  </a:cubicBezTo>
                  <a:close/>
                  <a:moveTo>
                    <a:pt x="28671" y="40262"/>
                  </a:moveTo>
                  <a:lnTo>
                    <a:pt x="28671" y="40262"/>
                  </a:lnTo>
                  <a:cubicBezTo>
                    <a:pt x="28383" y="40653"/>
                    <a:pt x="28077" y="41027"/>
                    <a:pt x="27771" y="41401"/>
                  </a:cubicBezTo>
                  <a:cubicBezTo>
                    <a:pt x="27669" y="41520"/>
                    <a:pt x="27567" y="41639"/>
                    <a:pt x="27465" y="41758"/>
                  </a:cubicBezTo>
                  <a:cubicBezTo>
                    <a:pt x="27482" y="41622"/>
                    <a:pt x="27499" y="41486"/>
                    <a:pt x="27516" y="41333"/>
                  </a:cubicBezTo>
                  <a:cubicBezTo>
                    <a:pt x="27856" y="41044"/>
                    <a:pt x="28196" y="40738"/>
                    <a:pt x="28502" y="40415"/>
                  </a:cubicBezTo>
                  <a:cubicBezTo>
                    <a:pt x="28569" y="40364"/>
                    <a:pt x="28620" y="40313"/>
                    <a:pt x="28671" y="40262"/>
                  </a:cubicBezTo>
                  <a:close/>
                  <a:moveTo>
                    <a:pt x="27703" y="38903"/>
                  </a:moveTo>
                  <a:cubicBezTo>
                    <a:pt x="27584" y="39633"/>
                    <a:pt x="27482" y="40364"/>
                    <a:pt x="27380" y="41095"/>
                  </a:cubicBezTo>
                  <a:cubicBezTo>
                    <a:pt x="27091" y="41316"/>
                    <a:pt x="26785" y="41554"/>
                    <a:pt x="26479" y="41775"/>
                  </a:cubicBezTo>
                  <a:cubicBezTo>
                    <a:pt x="26275" y="41486"/>
                    <a:pt x="26088" y="41197"/>
                    <a:pt x="25901" y="40908"/>
                  </a:cubicBezTo>
                  <a:cubicBezTo>
                    <a:pt x="25986" y="40619"/>
                    <a:pt x="26088" y="40330"/>
                    <a:pt x="26173" y="40041"/>
                  </a:cubicBezTo>
                  <a:cubicBezTo>
                    <a:pt x="26683" y="39650"/>
                    <a:pt x="27193" y="39277"/>
                    <a:pt x="27703" y="38903"/>
                  </a:cubicBezTo>
                  <a:close/>
                  <a:moveTo>
                    <a:pt x="11523" y="37203"/>
                  </a:moveTo>
                  <a:cubicBezTo>
                    <a:pt x="12389" y="37636"/>
                    <a:pt x="13320" y="37898"/>
                    <a:pt x="14271" y="37898"/>
                  </a:cubicBezTo>
                  <a:cubicBezTo>
                    <a:pt x="14403" y="37898"/>
                    <a:pt x="14535" y="37893"/>
                    <a:pt x="14667" y="37883"/>
                  </a:cubicBezTo>
                  <a:cubicBezTo>
                    <a:pt x="14701" y="37951"/>
                    <a:pt x="14735" y="38036"/>
                    <a:pt x="14769" y="38121"/>
                  </a:cubicBezTo>
                  <a:cubicBezTo>
                    <a:pt x="14769" y="38138"/>
                    <a:pt x="14803" y="38155"/>
                    <a:pt x="14837" y="38155"/>
                  </a:cubicBezTo>
                  <a:cubicBezTo>
                    <a:pt x="15211" y="38172"/>
                    <a:pt x="15585" y="38172"/>
                    <a:pt x="15959" y="38172"/>
                  </a:cubicBezTo>
                  <a:cubicBezTo>
                    <a:pt x="15993" y="39395"/>
                    <a:pt x="16078" y="40619"/>
                    <a:pt x="16248" y="41826"/>
                  </a:cubicBezTo>
                  <a:cubicBezTo>
                    <a:pt x="14192" y="41452"/>
                    <a:pt x="12135" y="41078"/>
                    <a:pt x="10079" y="40687"/>
                  </a:cubicBezTo>
                  <a:cubicBezTo>
                    <a:pt x="10572" y="39531"/>
                    <a:pt x="11064" y="38376"/>
                    <a:pt x="11523" y="37203"/>
                  </a:cubicBezTo>
                  <a:close/>
                  <a:moveTo>
                    <a:pt x="35588" y="38665"/>
                  </a:moveTo>
                  <a:lnTo>
                    <a:pt x="35588" y="38665"/>
                  </a:lnTo>
                  <a:cubicBezTo>
                    <a:pt x="34518" y="39769"/>
                    <a:pt x="33396" y="40823"/>
                    <a:pt x="32240" y="41843"/>
                  </a:cubicBezTo>
                  <a:cubicBezTo>
                    <a:pt x="32359" y="41418"/>
                    <a:pt x="32495" y="41010"/>
                    <a:pt x="32614" y="40585"/>
                  </a:cubicBezTo>
                  <a:cubicBezTo>
                    <a:pt x="33583" y="39905"/>
                    <a:pt x="34569" y="39260"/>
                    <a:pt x="35588" y="38665"/>
                  </a:cubicBezTo>
                  <a:close/>
                  <a:moveTo>
                    <a:pt x="4980" y="39922"/>
                  </a:moveTo>
                  <a:cubicBezTo>
                    <a:pt x="5184" y="39956"/>
                    <a:pt x="5405" y="39990"/>
                    <a:pt x="5609" y="40041"/>
                  </a:cubicBezTo>
                  <a:cubicBezTo>
                    <a:pt x="5677" y="40041"/>
                    <a:pt x="5762" y="40058"/>
                    <a:pt x="5830" y="40075"/>
                  </a:cubicBezTo>
                  <a:cubicBezTo>
                    <a:pt x="5626" y="40687"/>
                    <a:pt x="5405" y="41299"/>
                    <a:pt x="5201" y="41911"/>
                  </a:cubicBezTo>
                  <a:cubicBezTo>
                    <a:pt x="5065" y="41775"/>
                    <a:pt x="4946" y="41656"/>
                    <a:pt x="4810" y="41537"/>
                  </a:cubicBezTo>
                  <a:cubicBezTo>
                    <a:pt x="4861" y="40993"/>
                    <a:pt x="4912" y="40449"/>
                    <a:pt x="4980" y="39922"/>
                  </a:cubicBezTo>
                  <a:close/>
                  <a:moveTo>
                    <a:pt x="21075" y="37475"/>
                  </a:moveTo>
                  <a:lnTo>
                    <a:pt x="21075" y="37475"/>
                  </a:lnTo>
                  <a:cubicBezTo>
                    <a:pt x="19749" y="38954"/>
                    <a:pt x="18457" y="40466"/>
                    <a:pt x="17234" y="42013"/>
                  </a:cubicBezTo>
                  <a:cubicBezTo>
                    <a:pt x="16945" y="41962"/>
                    <a:pt x="16673" y="41911"/>
                    <a:pt x="16384" y="41860"/>
                  </a:cubicBezTo>
                  <a:cubicBezTo>
                    <a:pt x="16214" y="40636"/>
                    <a:pt x="16146" y="39395"/>
                    <a:pt x="16129" y="38172"/>
                  </a:cubicBezTo>
                  <a:cubicBezTo>
                    <a:pt x="17795" y="38138"/>
                    <a:pt x="19460" y="37900"/>
                    <a:pt x="21075" y="37475"/>
                  </a:cubicBezTo>
                  <a:close/>
                  <a:moveTo>
                    <a:pt x="20752" y="38087"/>
                  </a:moveTo>
                  <a:lnTo>
                    <a:pt x="20752" y="38087"/>
                  </a:lnTo>
                  <a:cubicBezTo>
                    <a:pt x="19834" y="39531"/>
                    <a:pt x="18780" y="40925"/>
                    <a:pt x="17489" y="42064"/>
                  </a:cubicBezTo>
                  <a:cubicBezTo>
                    <a:pt x="17472" y="42064"/>
                    <a:pt x="17438" y="42047"/>
                    <a:pt x="17404" y="42047"/>
                  </a:cubicBezTo>
                  <a:cubicBezTo>
                    <a:pt x="18406" y="40806"/>
                    <a:pt x="19409" y="39599"/>
                    <a:pt x="20463" y="38410"/>
                  </a:cubicBezTo>
                  <a:cubicBezTo>
                    <a:pt x="20565" y="38291"/>
                    <a:pt x="20650" y="38189"/>
                    <a:pt x="20752" y="38087"/>
                  </a:cubicBezTo>
                  <a:close/>
                  <a:moveTo>
                    <a:pt x="25833" y="41112"/>
                  </a:moveTo>
                  <a:cubicBezTo>
                    <a:pt x="26003" y="41367"/>
                    <a:pt x="26173" y="41622"/>
                    <a:pt x="26360" y="41877"/>
                  </a:cubicBezTo>
                  <a:cubicBezTo>
                    <a:pt x="26037" y="42098"/>
                    <a:pt x="25714" y="42336"/>
                    <a:pt x="25408" y="42557"/>
                  </a:cubicBezTo>
                  <a:cubicBezTo>
                    <a:pt x="25544" y="42081"/>
                    <a:pt x="25697" y="41588"/>
                    <a:pt x="25833" y="41112"/>
                  </a:cubicBezTo>
                  <a:close/>
                  <a:moveTo>
                    <a:pt x="16418" y="42030"/>
                  </a:moveTo>
                  <a:lnTo>
                    <a:pt x="17115" y="42166"/>
                  </a:lnTo>
                  <a:cubicBezTo>
                    <a:pt x="17047" y="42251"/>
                    <a:pt x="16979" y="42336"/>
                    <a:pt x="16894" y="42421"/>
                  </a:cubicBezTo>
                  <a:cubicBezTo>
                    <a:pt x="16826" y="42540"/>
                    <a:pt x="16741" y="42642"/>
                    <a:pt x="16656" y="42744"/>
                  </a:cubicBezTo>
                  <a:cubicBezTo>
                    <a:pt x="16622" y="42778"/>
                    <a:pt x="16588" y="42795"/>
                    <a:pt x="16554" y="42829"/>
                  </a:cubicBezTo>
                  <a:cubicBezTo>
                    <a:pt x="16503" y="42557"/>
                    <a:pt x="16452" y="42302"/>
                    <a:pt x="16418" y="42030"/>
                  </a:cubicBezTo>
                  <a:close/>
                  <a:moveTo>
                    <a:pt x="24015" y="36489"/>
                  </a:moveTo>
                  <a:cubicBezTo>
                    <a:pt x="24117" y="36931"/>
                    <a:pt x="24236" y="37390"/>
                    <a:pt x="24372" y="37832"/>
                  </a:cubicBezTo>
                  <a:cubicBezTo>
                    <a:pt x="24338" y="38189"/>
                    <a:pt x="24304" y="38546"/>
                    <a:pt x="24270" y="38903"/>
                  </a:cubicBezTo>
                  <a:cubicBezTo>
                    <a:pt x="24260" y="38952"/>
                    <a:pt x="24296" y="38979"/>
                    <a:pt x="24338" y="38979"/>
                  </a:cubicBezTo>
                  <a:cubicBezTo>
                    <a:pt x="24368" y="38979"/>
                    <a:pt x="24401" y="38965"/>
                    <a:pt x="24423" y="38937"/>
                  </a:cubicBezTo>
                  <a:cubicBezTo>
                    <a:pt x="24491" y="38818"/>
                    <a:pt x="24542" y="38699"/>
                    <a:pt x="24610" y="38580"/>
                  </a:cubicBezTo>
                  <a:cubicBezTo>
                    <a:pt x="24729" y="38869"/>
                    <a:pt x="24848" y="39175"/>
                    <a:pt x="24967" y="39463"/>
                  </a:cubicBezTo>
                  <a:cubicBezTo>
                    <a:pt x="24882" y="39650"/>
                    <a:pt x="24797" y="39854"/>
                    <a:pt x="24695" y="40041"/>
                  </a:cubicBezTo>
                  <a:cubicBezTo>
                    <a:pt x="24440" y="40585"/>
                    <a:pt x="24168" y="41129"/>
                    <a:pt x="23896" y="41656"/>
                  </a:cubicBezTo>
                  <a:cubicBezTo>
                    <a:pt x="23386" y="42081"/>
                    <a:pt x="22893" y="42523"/>
                    <a:pt x="22383" y="42964"/>
                  </a:cubicBezTo>
                  <a:cubicBezTo>
                    <a:pt x="20820" y="42676"/>
                    <a:pt x="19256" y="42387"/>
                    <a:pt x="17676" y="42098"/>
                  </a:cubicBezTo>
                  <a:cubicBezTo>
                    <a:pt x="18066" y="41741"/>
                    <a:pt x="18440" y="41367"/>
                    <a:pt x="18797" y="40976"/>
                  </a:cubicBezTo>
                  <a:cubicBezTo>
                    <a:pt x="19783" y="39888"/>
                    <a:pt x="20633" y="38682"/>
                    <a:pt x="21381" y="37390"/>
                  </a:cubicBezTo>
                  <a:cubicBezTo>
                    <a:pt x="22281" y="37152"/>
                    <a:pt x="23165" y="36846"/>
                    <a:pt x="24015" y="36489"/>
                  </a:cubicBezTo>
                  <a:close/>
                  <a:moveTo>
                    <a:pt x="32393" y="40738"/>
                  </a:moveTo>
                  <a:lnTo>
                    <a:pt x="32393" y="40738"/>
                  </a:lnTo>
                  <a:cubicBezTo>
                    <a:pt x="32274" y="41180"/>
                    <a:pt x="32138" y="41605"/>
                    <a:pt x="32002" y="42047"/>
                  </a:cubicBezTo>
                  <a:cubicBezTo>
                    <a:pt x="31629" y="42370"/>
                    <a:pt x="31238" y="42693"/>
                    <a:pt x="30864" y="43015"/>
                  </a:cubicBezTo>
                  <a:cubicBezTo>
                    <a:pt x="31255" y="42353"/>
                    <a:pt x="31663" y="41673"/>
                    <a:pt x="32053" y="40993"/>
                  </a:cubicBezTo>
                  <a:cubicBezTo>
                    <a:pt x="32172" y="40908"/>
                    <a:pt x="32291" y="40823"/>
                    <a:pt x="32393" y="40738"/>
                  </a:cubicBezTo>
                  <a:close/>
                  <a:moveTo>
                    <a:pt x="5031" y="1"/>
                  </a:moveTo>
                  <a:cubicBezTo>
                    <a:pt x="4742" y="358"/>
                    <a:pt x="4470" y="698"/>
                    <a:pt x="4198" y="1071"/>
                  </a:cubicBezTo>
                  <a:lnTo>
                    <a:pt x="4181" y="1088"/>
                  </a:lnTo>
                  <a:lnTo>
                    <a:pt x="4147" y="1139"/>
                  </a:lnTo>
                  <a:cubicBezTo>
                    <a:pt x="4046" y="1275"/>
                    <a:pt x="3961" y="1411"/>
                    <a:pt x="3859" y="1530"/>
                  </a:cubicBezTo>
                  <a:cubicBezTo>
                    <a:pt x="3026" y="2176"/>
                    <a:pt x="2193" y="2856"/>
                    <a:pt x="1394" y="3553"/>
                  </a:cubicBezTo>
                  <a:cubicBezTo>
                    <a:pt x="935" y="3961"/>
                    <a:pt x="477" y="4369"/>
                    <a:pt x="18" y="4793"/>
                  </a:cubicBezTo>
                  <a:cubicBezTo>
                    <a:pt x="18" y="4878"/>
                    <a:pt x="18" y="4963"/>
                    <a:pt x="18" y="5031"/>
                  </a:cubicBezTo>
                  <a:cubicBezTo>
                    <a:pt x="1139" y="3978"/>
                    <a:pt x="2312" y="2958"/>
                    <a:pt x="3519" y="2006"/>
                  </a:cubicBezTo>
                  <a:lnTo>
                    <a:pt x="3519" y="2006"/>
                  </a:lnTo>
                  <a:cubicBezTo>
                    <a:pt x="2193" y="3893"/>
                    <a:pt x="1020" y="5881"/>
                    <a:pt x="1" y="7954"/>
                  </a:cubicBezTo>
                  <a:cubicBezTo>
                    <a:pt x="1" y="8090"/>
                    <a:pt x="1" y="8209"/>
                    <a:pt x="1" y="8345"/>
                  </a:cubicBezTo>
                  <a:cubicBezTo>
                    <a:pt x="697" y="6901"/>
                    <a:pt x="1445" y="5507"/>
                    <a:pt x="2278" y="4165"/>
                  </a:cubicBezTo>
                  <a:cubicBezTo>
                    <a:pt x="2584" y="3672"/>
                    <a:pt x="2907" y="3196"/>
                    <a:pt x="3230" y="2703"/>
                  </a:cubicBezTo>
                  <a:lnTo>
                    <a:pt x="3230" y="2703"/>
                  </a:lnTo>
                  <a:cubicBezTo>
                    <a:pt x="2193" y="4521"/>
                    <a:pt x="1258" y="6408"/>
                    <a:pt x="392" y="8311"/>
                  </a:cubicBezTo>
                  <a:cubicBezTo>
                    <a:pt x="256" y="8396"/>
                    <a:pt x="137" y="8498"/>
                    <a:pt x="18" y="8600"/>
                  </a:cubicBezTo>
                  <a:cubicBezTo>
                    <a:pt x="18" y="8668"/>
                    <a:pt x="18" y="8736"/>
                    <a:pt x="18" y="8804"/>
                  </a:cubicBezTo>
                  <a:cubicBezTo>
                    <a:pt x="86" y="8736"/>
                    <a:pt x="171" y="8685"/>
                    <a:pt x="256" y="8617"/>
                  </a:cubicBezTo>
                  <a:lnTo>
                    <a:pt x="256" y="8617"/>
                  </a:lnTo>
                  <a:cubicBezTo>
                    <a:pt x="171" y="8787"/>
                    <a:pt x="103" y="8974"/>
                    <a:pt x="18" y="9144"/>
                  </a:cubicBezTo>
                  <a:cubicBezTo>
                    <a:pt x="35" y="9263"/>
                    <a:pt x="35" y="9399"/>
                    <a:pt x="35" y="9518"/>
                  </a:cubicBezTo>
                  <a:cubicBezTo>
                    <a:pt x="188" y="9144"/>
                    <a:pt x="358" y="8787"/>
                    <a:pt x="511" y="8413"/>
                  </a:cubicBezTo>
                  <a:cubicBezTo>
                    <a:pt x="1003" y="8056"/>
                    <a:pt x="1496" y="7717"/>
                    <a:pt x="2006" y="7377"/>
                  </a:cubicBezTo>
                  <a:lnTo>
                    <a:pt x="2006" y="7377"/>
                  </a:lnTo>
                  <a:cubicBezTo>
                    <a:pt x="1972" y="7513"/>
                    <a:pt x="1955" y="7632"/>
                    <a:pt x="1938" y="7751"/>
                  </a:cubicBezTo>
                  <a:cubicBezTo>
                    <a:pt x="1904" y="8124"/>
                    <a:pt x="2176" y="8617"/>
                    <a:pt x="2329" y="8957"/>
                  </a:cubicBezTo>
                  <a:cubicBezTo>
                    <a:pt x="2465" y="9229"/>
                    <a:pt x="2618" y="9501"/>
                    <a:pt x="2788" y="9739"/>
                  </a:cubicBezTo>
                  <a:cubicBezTo>
                    <a:pt x="2669" y="10028"/>
                    <a:pt x="2567" y="10317"/>
                    <a:pt x="2465" y="10606"/>
                  </a:cubicBezTo>
                  <a:cubicBezTo>
                    <a:pt x="2036" y="10624"/>
                    <a:pt x="1607" y="10638"/>
                    <a:pt x="1178" y="10638"/>
                  </a:cubicBezTo>
                  <a:cubicBezTo>
                    <a:pt x="825" y="10638"/>
                    <a:pt x="473" y="10629"/>
                    <a:pt x="120" y="10606"/>
                  </a:cubicBezTo>
                  <a:lnTo>
                    <a:pt x="69" y="10606"/>
                  </a:lnTo>
                  <a:cubicBezTo>
                    <a:pt x="69" y="10657"/>
                    <a:pt x="86" y="10708"/>
                    <a:pt x="86" y="10759"/>
                  </a:cubicBezTo>
                  <a:cubicBezTo>
                    <a:pt x="469" y="10787"/>
                    <a:pt x="853" y="10799"/>
                    <a:pt x="1234" y="10799"/>
                  </a:cubicBezTo>
                  <a:cubicBezTo>
                    <a:pt x="1544" y="10799"/>
                    <a:pt x="1853" y="10791"/>
                    <a:pt x="2159" y="10776"/>
                  </a:cubicBezTo>
                  <a:cubicBezTo>
                    <a:pt x="2244" y="10776"/>
                    <a:pt x="2329" y="10759"/>
                    <a:pt x="2397" y="10759"/>
                  </a:cubicBezTo>
                  <a:cubicBezTo>
                    <a:pt x="1700" y="12662"/>
                    <a:pt x="1054" y="14583"/>
                    <a:pt x="460" y="16537"/>
                  </a:cubicBezTo>
                  <a:cubicBezTo>
                    <a:pt x="477" y="16673"/>
                    <a:pt x="494" y="16826"/>
                    <a:pt x="511" y="16979"/>
                  </a:cubicBezTo>
                  <a:cubicBezTo>
                    <a:pt x="562" y="16826"/>
                    <a:pt x="595" y="16673"/>
                    <a:pt x="646" y="16503"/>
                  </a:cubicBezTo>
                  <a:cubicBezTo>
                    <a:pt x="1224" y="14566"/>
                    <a:pt x="1870" y="12645"/>
                    <a:pt x="2584" y="10742"/>
                  </a:cubicBezTo>
                  <a:cubicBezTo>
                    <a:pt x="2907" y="10742"/>
                    <a:pt x="3247" y="10708"/>
                    <a:pt x="3570" y="10691"/>
                  </a:cubicBezTo>
                  <a:cubicBezTo>
                    <a:pt x="3689" y="10810"/>
                    <a:pt x="3808" y="10929"/>
                    <a:pt x="3927" y="11048"/>
                  </a:cubicBezTo>
                  <a:cubicBezTo>
                    <a:pt x="3740" y="11710"/>
                    <a:pt x="3536" y="12373"/>
                    <a:pt x="3315" y="13036"/>
                  </a:cubicBezTo>
                  <a:cubicBezTo>
                    <a:pt x="2737" y="14855"/>
                    <a:pt x="2108" y="16639"/>
                    <a:pt x="1411" y="18407"/>
                  </a:cubicBezTo>
                  <a:cubicBezTo>
                    <a:pt x="1156" y="18390"/>
                    <a:pt x="901" y="18356"/>
                    <a:pt x="629" y="18322"/>
                  </a:cubicBezTo>
                  <a:lnTo>
                    <a:pt x="629" y="18322"/>
                  </a:lnTo>
                  <a:cubicBezTo>
                    <a:pt x="646" y="18373"/>
                    <a:pt x="646" y="18423"/>
                    <a:pt x="646" y="18474"/>
                  </a:cubicBezTo>
                  <a:cubicBezTo>
                    <a:pt x="884" y="18508"/>
                    <a:pt x="1122" y="18542"/>
                    <a:pt x="1360" y="18559"/>
                  </a:cubicBezTo>
                  <a:cubicBezTo>
                    <a:pt x="1173" y="19018"/>
                    <a:pt x="986" y="19460"/>
                    <a:pt x="799" y="19919"/>
                  </a:cubicBezTo>
                  <a:cubicBezTo>
                    <a:pt x="816" y="20038"/>
                    <a:pt x="833" y="20157"/>
                    <a:pt x="833" y="20276"/>
                  </a:cubicBezTo>
                  <a:cubicBezTo>
                    <a:pt x="850" y="20242"/>
                    <a:pt x="867" y="20208"/>
                    <a:pt x="884" y="20174"/>
                  </a:cubicBezTo>
                  <a:cubicBezTo>
                    <a:pt x="1105" y="19647"/>
                    <a:pt x="1326" y="19103"/>
                    <a:pt x="1530" y="18576"/>
                  </a:cubicBezTo>
                  <a:cubicBezTo>
                    <a:pt x="1921" y="18593"/>
                    <a:pt x="2312" y="18627"/>
                    <a:pt x="2703" y="18627"/>
                  </a:cubicBezTo>
                  <a:cubicBezTo>
                    <a:pt x="2057" y="19307"/>
                    <a:pt x="1445" y="20021"/>
                    <a:pt x="901" y="20786"/>
                  </a:cubicBezTo>
                  <a:cubicBezTo>
                    <a:pt x="901" y="20854"/>
                    <a:pt x="918" y="20939"/>
                    <a:pt x="918" y="21007"/>
                  </a:cubicBezTo>
                  <a:cubicBezTo>
                    <a:pt x="1530" y="20174"/>
                    <a:pt x="2193" y="19375"/>
                    <a:pt x="2924" y="18644"/>
                  </a:cubicBezTo>
                  <a:lnTo>
                    <a:pt x="3927" y="18644"/>
                  </a:lnTo>
                  <a:cubicBezTo>
                    <a:pt x="3519" y="20276"/>
                    <a:pt x="3094" y="21924"/>
                    <a:pt x="2669" y="23556"/>
                  </a:cubicBezTo>
                  <a:cubicBezTo>
                    <a:pt x="2499" y="23709"/>
                    <a:pt x="2312" y="23862"/>
                    <a:pt x="2142" y="24015"/>
                  </a:cubicBezTo>
                  <a:cubicBezTo>
                    <a:pt x="1870" y="24253"/>
                    <a:pt x="1615" y="24491"/>
                    <a:pt x="1360" y="24729"/>
                  </a:cubicBezTo>
                  <a:cubicBezTo>
                    <a:pt x="1360" y="24797"/>
                    <a:pt x="1377" y="24865"/>
                    <a:pt x="1377" y="24933"/>
                  </a:cubicBezTo>
                  <a:cubicBezTo>
                    <a:pt x="1785" y="24559"/>
                    <a:pt x="2193" y="24185"/>
                    <a:pt x="2601" y="23828"/>
                  </a:cubicBezTo>
                  <a:lnTo>
                    <a:pt x="2601" y="23828"/>
                  </a:lnTo>
                  <a:cubicBezTo>
                    <a:pt x="2295" y="24984"/>
                    <a:pt x="1989" y="26122"/>
                    <a:pt x="1683" y="27278"/>
                  </a:cubicBezTo>
                  <a:cubicBezTo>
                    <a:pt x="1700" y="27448"/>
                    <a:pt x="1717" y="27601"/>
                    <a:pt x="1751" y="27754"/>
                  </a:cubicBezTo>
                  <a:cubicBezTo>
                    <a:pt x="2108" y="26394"/>
                    <a:pt x="2465" y="25001"/>
                    <a:pt x="2822" y="23641"/>
                  </a:cubicBezTo>
                  <a:cubicBezTo>
                    <a:pt x="3162" y="23352"/>
                    <a:pt x="3485" y="23080"/>
                    <a:pt x="3825" y="22808"/>
                  </a:cubicBezTo>
                  <a:lnTo>
                    <a:pt x="3825" y="22808"/>
                  </a:lnTo>
                  <a:cubicBezTo>
                    <a:pt x="3264" y="25018"/>
                    <a:pt x="2754" y="27244"/>
                    <a:pt x="2312" y="29470"/>
                  </a:cubicBezTo>
                  <a:cubicBezTo>
                    <a:pt x="2244" y="29844"/>
                    <a:pt x="2176" y="30218"/>
                    <a:pt x="2108" y="30592"/>
                  </a:cubicBezTo>
                  <a:cubicBezTo>
                    <a:pt x="2125" y="30762"/>
                    <a:pt x="2159" y="30949"/>
                    <a:pt x="2176" y="31119"/>
                  </a:cubicBezTo>
                  <a:cubicBezTo>
                    <a:pt x="2193" y="31017"/>
                    <a:pt x="2210" y="30932"/>
                    <a:pt x="2227" y="30847"/>
                  </a:cubicBezTo>
                  <a:cubicBezTo>
                    <a:pt x="2720" y="28094"/>
                    <a:pt x="3332" y="25358"/>
                    <a:pt x="4029" y="22655"/>
                  </a:cubicBezTo>
                  <a:cubicBezTo>
                    <a:pt x="4113" y="22587"/>
                    <a:pt x="4181" y="22536"/>
                    <a:pt x="4266" y="22468"/>
                  </a:cubicBezTo>
                  <a:cubicBezTo>
                    <a:pt x="4385" y="24763"/>
                    <a:pt x="4572" y="27057"/>
                    <a:pt x="4776" y="29351"/>
                  </a:cubicBezTo>
                  <a:cubicBezTo>
                    <a:pt x="4453" y="29929"/>
                    <a:pt x="4181" y="30524"/>
                    <a:pt x="3995" y="31153"/>
                  </a:cubicBezTo>
                  <a:cubicBezTo>
                    <a:pt x="3496" y="31238"/>
                    <a:pt x="2986" y="31276"/>
                    <a:pt x="2484" y="31276"/>
                  </a:cubicBezTo>
                  <a:cubicBezTo>
                    <a:pt x="2387" y="31276"/>
                    <a:pt x="2290" y="31275"/>
                    <a:pt x="2193" y="31272"/>
                  </a:cubicBezTo>
                  <a:lnTo>
                    <a:pt x="2193" y="31272"/>
                  </a:lnTo>
                  <a:cubicBezTo>
                    <a:pt x="2210" y="31323"/>
                    <a:pt x="2210" y="31374"/>
                    <a:pt x="2210" y="31442"/>
                  </a:cubicBezTo>
                  <a:cubicBezTo>
                    <a:pt x="2309" y="31445"/>
                    <a:pt x="2408" y="31446"/>
                    <a:pt x="2507" y="31446"/>
                  </a:cubicBezTo>
                  <a:cubicBezTo>
                    <a:pt x="2986" y="31446"/>
                    <a:pt x="3462" y="31413"/>
                    <a:pt x="3927" y="31357"/>
                  </a:cubicBezTo>
                  <a:lnTo>
                    <a:pt x="3927" y="31357"/>
                  </a:lnTo>
                  <a:cubicBezTo>
                    <a:pt x="3859" y="31595"/>
                    <a:pt x="3791" y="31850"/>
                    <a:pt x="3740" y="32122"/>
                  </a:cubicBezTo>
                  <a:cubicBezTo>
                    <a:pt x="3332" y="32207"/>
                    <a:pt x="2907" y="32292"/>
                    <a:pt x="2482" y="32393"/>
                  </a:cubicBezTo>
                  <a:cubicBezTo>
                    <a:pt x="2431" y="32393"/>
                    <a:pt x="2397" y="32410"/>
                    <a:pt x="2346" y="32410"/>
                  </a:cubicBezTo>
                  <a:cubicBezTo>
                    <a:pt x="2346" y="32478"/>
                    <a:pt x="2363" y="32529"/>
                    <a:pt x="2363" y="32580"/>
                  </a:cubicBezTo>
                  <a:cubicBezTo>
                    <a:pt x="2601" y="32529"/>
                    <a:pt x="2856" y="32478"/>
                    <a:pt x="3094" y="32427"/>
                  </a:cubicBezTo>
                  <a:cubicBezTo>
                    <a:pt x="3298" y="32377"/>
                    <a:pt x="3502" y="32343"/>
                    <a:pt x="3706" y="32292"/>
                  </a:cubicBezTo>
                  <a:lnTo>
                    <a:pt x="3706" y="32292"/>
                  </a:lnTo>
                  <a:cubicBezTo>
                    <a:pt x="3638" y="32699"/>
                    <a:pt x="3604" y="33107"/>
                    <a:pt x="3604" y="33532"/>
                  </a:cubicBezTo>
                  <a:cubicBezTo>
                    <a:pt x="3604" y="33889"/>
                    <a:pt x="3621" y="34229"/>
                    <a:pt x="3672" y="34569"/>
                  </a:cubicBezTo>
                  <a:cubicBezTo>
                    <a:pt x="3332" y="34620"/>
                    <a:pt x="2975" y="34671"/>
                    <a:pt x="2635" y="34722"/>
                  </a:cubicBezTo>
                  <a:cubicBezTo>
                    <a:pt x="2635" y="34773"/>
                    <a:pt x="2635" y="34824"/>
                    <a:pt x="2652" y="34875"/>
                  </a:cubicBezTo>
                  <a:cubicBezTo>
                    <a:pt x="2992" y="34824"/>
                    <a:pt x="3349" y="34790"/>
                    <a:pt x="3689" y="34739"/>
                  </a:cubicBezTo>
                  <a:cubicBezTo>
                    <a:pt x="3723" y="34892"/>
                    <a:pt x="3757" y="35045"/>
                    <a:pt x="3791" y="35181"/>
                  </a:cubicBezTo>
                  <a:cubicBezTo>
                    <a:pt x="3502" y="35776"/>
                    <a:pt x="3196" y="36353"/>
                    <a:pt x="2890" y="36931"/>
                  </a:cubicBezTo>
                  <a:cubicBezTo>
                    <a:pt x="2907" y="37016"/>
                    <a:pt x="2907" y="37118"/>
                    <a:pt x="2924" y="37203"/>
                  </a:cubicBezTo>
                  <a:cubicBezTo>
                    <a:pt x="3247" y="36625"/>
                    <a:pt x="3553" y="36030"/>
                    <a:pt x="3842" y="35436"/>
                  </a:cubicBezTo>
                  <a:cubicBezTo>
                    <a:pt x="3893" y="35555"/>
                    <a:pt x="3927" y="35674"/>
                    <a:pt x="3961" y="35793"/>
                  </a:cubicBezTo>
                  <a:cubicBezTo>
                    <a:pt x="4080" y="36132"/>
                    <a:pt x="4232" y="36455"/>
                    <a:pt x="4402" y="36761"/>
                  </a:cubicBezTo>
                  <a:cubicBezTo>
                    <a:pt x="4487" y="36931"/>
                    <a:pt x="4589" y="37084"/>
                    <a:pt x="4708" y="37237"/>
                  </a:cubicBezTo>
                  <a:cubicBezTo>
                    <a:pt x="4742" y="37288"/>
                    <a:pt x="4793" y="37356"/>
                    <a:pt x="4844" y="37424"/>
                  </a:cubicBezTo>
                  <a:cubicBezTo>
                    <a:pt x="4589" y="38155"/>
                    <a:pt x="4368" y="38869"/>
                    <a:pt x="4164" y="39599"/>
                  </a:cubicBezTo>
                  <a:cubicBezTo>
                    <a:pt x="3825" y="39531"/>
                    <a:pt x="3485" y="39480"/>
                    <a:pt x="3162" y="39412"/>
                  </a:cubicBezTo>
                  <a:lnTo>
                    <a:pt x="3162" y="39412"/>
                  </a:lnTo>
                  <a:cubicBezTo>
                    <a:pt x="3179" y="39565"/>
                    <a:pt x="3196" y="39718"/>
                    <a:pt x="3213" y="39871"/>
                  </a:cubicBezTo>
                  <a:cubicBezTo>
                    <a:pt x="3383" y="40126"/>
                    <a:pt x="3587" y="40381"/>
                    <a:pt x="3774" y="40636"/>
                  </a:cubicBezTo>
                  <a:cubicBezTo>
                    <a:pt x="3655" y="40908"/>
                    <a:pt x="3502" y="41180"/>
                    <a:pt x="3349" y="41435"/>
                  </a:cubicBezTo>
                  <a:cubicBezTo>
                    <a:pt x="3366" y="41520"/>
                    <a:pt x="3366" y="41605"/>
                    <a:pt x="3383" y="41690"/>
                  </a:cubicBezTo>
                  <a:cubicBezTo>
                    <a:pt x="3519" y="41435"/>
                    <a:pt x="3655" y="41197"/>
                    <a:pt x="3791" y="40942"/>
                  </a:cubicBezTo>
                  <a:lnTo>
                    <a:pt x="3791" y="40942"/>
                  </a:lnTo>
                  <a:cubicBezTo>
                    <a:pt x="3655" y="41418"/>
                    <a:pt x="3553" y="41894"/>
                    <a:pt x="3434" y="42370"/>
                  </a:cubicBezTo>
                  <a:cubicBezTo>
                    <a:pt x="3451" y="42438"/>
                    <a:pt x="3451" y="42506"/>
                    <a:pt x="3451" y="42574"/>
                  </a:cubicBezTo>
                  <a:lnTo>
                    <a:pt x="3570" y="42574"/>
                  </a:lnTo>
                  <a:cubicBezTo>
                    <a:pt x="3689" y="41996"/>
                    <a:pt x="3825" y="41435"/>
                    <a:pt x="3978" y="40857"/>
                  </a:cubicBezTo>
                  <a:cubicBezTo>
                    <a:pt x="4198" y="41112"/>
                    <a:pt x="4419" y="41350"/>
                    <a:pt x="4640" y="41588"/>
                  </a:cubicBezTo>
                  <a:cubicBezTo>
                    <a:pt x="4606" y="41928"/>
                    <a:pt x="4589" y="42251"/>
                    <a:pt x="4572" y="42591"/>
                  </a:cubicBezTo>
                  <a:cubicBezTo>
                    <a:pt x="4623" y="42591"/>
                    <a:pt x="4674" y="42591"/>
                    <a:pt x="4742" y="42608"/>
                  </a:cubicBezTo>
                  <a:cubicBezTo>
                    <a:pt x="4759" y="42319"/>
                    <a:pt x="4776" y="42030"/>
                    <a:pt x="4793" y="41741"/>
                  </a:cubicBezTo>
                  <a:cubicBezTo>
                    <a:pt x="4912" y="41843"/>
                    <a:pt x="5031" y="41962"/>
                    <a:pt x="5150" y="42064"/>
                  </a:cubicBezTo>
                  <a:cubicBezTo>
                    <a:pt x="5082" y="42251"/>
                    <a:pt x="5031" y="42421"/>
                    <a:pt x="4963" y="42608"/>
                  </a:cubicBezTo>
                  <a:lnTo>
                    <a:pt x="5133" y="42608"/>
                  </a:lnTo>
                  <a:cubicBezTo>
                    <a:pt x="5184" y="42472"/>
                    <a:pt x="5235" y="42336"/>
                    <a:pt x="5286" y="42183"/>
                  </a:cubicBezTo>
                  <a:cubicBezTo>
                    <a:pt x="5456" y="42336"/>
                    <a:pt x="5626" y="42489"/>
                    <a:pt x="5796" y="42625"/>
                  </a:cubicBezTo>
                  <a:lnTo>
                    <a:pt x="6068" y="42625"/>
                  </a:lnTo>
                  <a:cubicBezTo>
                    <a:pt x="5813" y="42438"/>
                    <a:pt x="5575" y="42234"/>
                    <a:pt x="5337" y="42030"/>
                  </a:cubicBezTo>
                  <a:cubicBezTo>
                    <a:pt x="5558" y="41384"/>
                    <a:pt x="5779" y="40738"/>
                    <a:pt x="5983" y="40109"/>
                  </a:cubicBezTo>
                  <a:cubicBezTo>
                    <a:pt x="6102" y="40126"/>
                    <a:pt x="6221" y="40143"/>
                    <a:pt x="6340" y="40160"/>
                  </a:cubicBezTo>
                  <a:cubicBezTo>
                    <a:pt x="6493" y="40789"/>
                    <a:pt x="6646" y="41401"/>
                    <a:pt x="6833" y="41996"/>
                  </a:cubicBezTo>
                  <a:cubicBezTo>
                    <a:pt x="6901" y="42217"/>
                    <a:pt x="6969" y="42438"/>
                    <a:pt x="7037" y="42659"/>
                  </a:cubicBezTo>
                  <a:lnTo>
                    <a:pt x="7224" y="42659"/>
                  </a:lnTo>
                  <a:cubicBezTo>
                    <a:pt x="6952" y="41843"/>
                    <a:pt x="6714" y="41027"/>
                    <a:pt x="6510" y="40194"/>
                  </a:cubicBezTo>
                  <a:lnTo>
                    <a:pt x="6510" y="40194"/>
                  </a:lnTo>
                  <a:cubicBezTo>
                    <a:pt x="7496" y="40381"/>
                    <a:pt x="8481" y="40568"/>
                    <a:pt x="9450" y="40738"/>
                  </a:cubicBezTo>
                  <a:cubicBezTo>
                    <a:pt x="9433" y="40840"/>
                    <a:pt x="9416" y="40925"/>
                    <a:pt x="9416" y="41010"/>
                  </a:cubicBezTo>
                  <a:cubicBezTo>
                    <a:pt x="9348" y="41418"/>
                    <a:pt x="9280" y="41826"/>
                    <a:pt x="9229" y="42217"/>
                  </a:cubicBezTo>
                  <a:cubicBezTo>
                    <a:pt x="9218" y="42274"/>
                    <a:pt x="9268" y="42331"/>
                    <a:pt x="9318" y="42331"/>
                  </a:cubicBezTo>
                  <a:cubicBezTo>
                    <a:pt x="9342" y="42331"/>
                    <a:pt x="9365" y="42318"/>
                    <a:pt x="9382" y="42285"/>
                  </a:cubicBezTo>
                  <a:cubicBezTo>
                    <a:pt x="9586" y="41809"/>
                    <a:pt x="9807" y="41333"/>
                    <a:pt x="10011" y="40840"/>
                  </a:cubicBezTo>
                  <a:lnTo>
                    <a:pt x="16265" y="41996"/>
                  </a:lnTo>
                  <a:cubicBezTo>
                    <a:pt x="16299" y="42302"/>
                    <a:pt x="16350" y="42591"/>
                    <a:pt x="16418" y="42879"/>
                  </a:cubicBezTo>
                  <a:cubicBezTo>
                    <a:pt x="16520" y="42879"/>
                    <a:pt x="16639" y="42896"/>
                    <a:pt x="16741" y="42896"/>
                  </a:cubicBezTo>
                  <a:lnTo>
                    <a:pt x="16792" y="42829"/>
                  </a:lnTo>
                  <a:cubicBezTo>
                    <a:pt x="17047" y="42642"/>
                    <a:pt x="17285" y="42438"/>
                    <a:pt x="17523" y="42234"/>
                  </a:cubicBezTo>
                  <a:cubicBezTo>
                    <a:pt x="18933" y="42489"/>
                    <a:pt x="20344" y="42761"/>
                    <a:pt x="21754" y="43015"/>
                  </a:cubicBezTo>
                  <a:cubicBezTo>
                    <a:pt x="22094" y="43015"/>
                    <a:pt x="22434" y="43032"/>
                    <a:pt x="22791" y="43032"/>
                  </a:cubicBezTo>
                  <a:cubicBezTo>
                    <a:pt x="22723" y="43032"/>
                    <a:pt x="22655" y="43015"/>
                    <a:pt x="22604" y="42998"/>
                  </a:cubicBezTo>
                  <a:cubicBezTo>
                    <a:pt x="22961" y="42676"/>
                    <a:pt x="23335" y="42353"/>
                    <a:pt x="23709" y="42030"/>
                  </a:cubicBezTo>
                  <a:lnTo>
                    <a:pt x="23709" y="42030"/>
                  </a:lnTo>
                  <a:cubicBezTo>
                    <a:pt x="23539" y="42370"/>
                    <a:pt x="23352" y="42710"/>
                    <a:pt x="23165" y="43049"/>
                  </a:cubicBezTo>
                  <a:lnTo>
                    <a:pt x="23352" y="43049"/>
                  </a:lnTo>
                  <a:cubicBezTo>
                    <a:pt x="23573" y="42625"/>
                    <a:pt x="23811" y="42200"/>
                    <a:pt x="24032" y="41758"/>
                  </a:cubicBezTo>
                  <a:cubicBezTo>
                    <a:pt x="24525" y="41350"/>
                    <a:pt x="25017" y="40959"/>
                    <a:pt x="25510" y="40551"/>
                  </a:cubicBezTo>
                  <a:cubicBezTo>
                    <a:pt x="25578" y="40687"/>
                    <a:pt x="25646" y="40806"/>
                    <a:pt x="25731" y="40925"/>
                  </a:cubicBezTo>
                  <a:cubicBezTo>
                    <a:pt x="25544" y="41520"/>
                    <a:pt x="25357" y="42115"/>
                    <a:pt x="25187" y="42710"/>
                  </a:cubicBezTo>
                  <a:cubicBezTo>
                    <a:pt x="25001" y="42829"/>
                    <a:pt x="24814" y="42964"/>
                    <a:pt x="24627" y="43083"/>
                  </a:cubicBezTo>
                  <a:cubicBezTo>
                    <a:pt x="24729" y="43083"/>
                    <a:pt x="24831" y="43083"/>
                    <a:pt x="24916" y="43100"/>
                  </a:cubicBezTo>
                  <a:cubicBezTo>
                    <a:pt x="24984" y="43049"/>
                    <a:pt x="25051" y="42998"/>
                    <a:pt x="25119" y="42964"/>
                  </a:cubicBezTo>
                  <a:lnTo>
                    <a:pt x="25119" y="42964"/>
                  </a:lnTo>
                  <a:cubicBezTo>
                    <a:pt x="25102" y="42998"/>
                    <a:pt x="25085" y="43049"/>
                    <a:pt x="25068" y="43100"/>
                  </a:cubicBezTo>
                  <a:lnTo>
                    <a:pt x="25238" y="43100"/>
                  </a:lnTo>
                  <a:cubicBezTo>
                    <a:pt x="25272" y="42998"/>
                    <a:pt x="25306" y="42913"/>
                    <a:pt x="25323" y="42812"/>
                  </a:cubicBezTo>
                  <a:cubicBezTo>
                    <a:pt x="25697" y="42540"/>
                    <a:pt x="26071" y="42285"/>
                    <a:pt x="26445" y="41996"/>
                  </a:cubicBezTo>
                  <a:lnTo>
                    <a:pt x="26462" y="42030"/>
                  </a:lnTo>
                  <a:cubicBezTo>
                    <a:pt x="26487" y="42055"/>
                    <a:pt x="26521" y="42070"/>
                    <a:pt x="26551" y="42070"/>
                  </a:cubicBezTo>
                  <a:cubicBezTo>
                    <a:pt x="26562" y="42070"/>
                    <a:pt x="26572" y="42068"/>
                    <a:pt x="26581" y="42064"/>
                  </a:cubicBezTo>
                  <a:cubicBezTo>
                    <a:pt x="26836" y="41877"/>
                    <a:pt x="27091" y="41690"/>
                    <a:pt x="27329" y="41503"/>
                  </a:cubicBezTo>
                  <a:lnTo>
                    <a:pt x="27329" y="41503"/>
                  </a:lnTo>
                  <a:cubicBezTo>
                    <a:pt x="27312" y="41656"/>
                    <a:pt x="27278" y="41826"/>
                    <a:pt x="27261" y="41979"/>
                  </a:cubicBezTo>
                  <a:cubicBezTo>
                    <a:pt x="26938" y="42370"/>
                    <a:pt x="26581" y="42744"/>
                    <a:pt x="26241" y="43117"/>
                  </a:cubicBezTo>
                  <a:cubicBezTo>
                    <a:pt x="26326" y="43134"/>
                    <a:pt x="26411" y="43134"/>
                    <a:pt x="26479" y="43134"/>
                  </a:cubicBezTo>
                  <a:cubicBezTo>
                    <a:pt x="26734" y="42862"/>
                    <a:pt x="26989" y="42591"/>
                    <a:pt x="27227" y="42302"/>
                  </a:cubicBezTo>
                  <a:lnTo>
                    <a:pt x="27227" y="42302"/>
                  </a:lnTo>
                  <a:cubicBezTo>
                    <a:pt x="27193" y="42591"/>
                    <a:pt x="27159" y="42862"/>
                    <a:pt x="27125" y="43151"/>
                  </a:cubicBezTo>
                  <a:lnTo>
                    <a:pt x="27295" y="43151"/>
                  </a:lnTo>
                  <a:cubicBezTo>
                    <a:pt x="27346" y="42795"/>
                    <a:pt x="27380" y="42438"/>
                    <a:pt x="27414" y="42081"/>
                  </a:cubicBezTo>
                  <a:cubicBezTo>
                    <a:pt x="27788" y="41639"/>
                    <a:pt x="28145" y="41214"/>
                    <a:pt x="28502" y="40755"/>
                  </a:cubicBezTo>
                  <a:cubicBezTo>
                    <a:pt x="28739" y="40466"/>
                    <a:pt x="28960" y="40160"/>
                    <a:pt x="29181" y="39854"/>
                  </a:cubicBezTo>
                  <a:cubicBezTo>
                    <a:pt x="29215" y="39820"/>
                    <a:pt x="29249" y="39786"/>
                    <a:pt x="29283" y="39752"/>
                  </a:cubicBezTo>
                  <a:lnTo>
                    <a:pt x="29283" y="39752"/>
                  </a:lnTo>
                  <a:cubicBezTo>
                    <a:pt x="29147" y="40279"/>
                    <a:pt x="28994" y="40806"/>
                    <a:pt x="28841" y="41333"/>
                  </a:cubicBezTo>
                  <a:cubicBezTo>
                    <a:pt x="28671" y="41928"/>
                    <a:pt x="28552" y="42540"/>
                    <a:pt x="28281" y="43083"/>
                  </a:cubicBezTo>
                  <a:cubicBezTo>
                    <a:pt x="28281" y="43117"/>
                    <a:pt x="28264" y="43151"/>
                    <a:pt x="28247" y="43168"/>
                  </a:cubicBezTo>
                  <a:cubicBezTo>
                    <a:pt x="28315" y="43168"/>
                    <a:pt x="28366" y="43168"/>
                    <a:pt x="28434" y="43185"/>
                  </a:cubicBezTo>
                  <a:cubicBezTo>
                    <a:pt x="28502" y="43015"/>
                    <a:pt x="28569" y="42862"/>
                    <a:pt x="28620" y="42710"/>
                  </a:cubicBezTo>
                  <a:cubicBezTo>
                    <a:pt x="28943" y="41673"/>
                    <a:pt x="29232" y="40619"/>
                    <a:pt x="29521" y="39565"/>
                  </a:cubicBezTo>
                  <a:cubicBezTo>
                    <a:pt x="29844" y="39294"/>
                    <a:pt x="30150" y="39022"/>
                    <a:pt x="30473" y="38733"/>
                  </a:cubicBezTo>
                  <a:cubicBezTo>
                    <a:pt x="31680" y="37662"/>
                    <a:pt x="32818" y="36523"/>
                    <a:pt x="33923" y="35351"/>
                  </a:cubicBezTo>
                  <a:lnTo>
                    <a:pt x="33923" y="35351"/>
                  </a:lnTo>
                  <a:cubicBezTo>
                    <a:pt x="33838" y="35674"/>
                    <a:pt x="33753" y="36013"/>
                    <a:pt x="33651" y="36336"/>
                  </a:cubicBezTo>
                  <a:cubicBezTo>
                    <a:pt x="33396" y="37305"/>
                    <a:pt x="33124" y="38291"/>
                    <a:pt x="32835" y="39260"/>
                  </a:cubicBezTo>
                  <a:cubicBezTo>
                    <a:pt x="32580" y="39718"/>
                    <a:pt x="32325" y="40160"/>
                    <a:pt x="32070" y="40619"/>
                  </a:cubicBezTo>
                  <a:cubicBezTo>
                    <a:pt x="31238" y="41231"/>
                    <a:pt x="30405" y="41877"/>
                    <a:pt x="29623" y="42540"/>
                  </a:cubicBezTo>
                  <a:cubicBezTo>
                    <a:pt x="29317" y="42761"/>
                    <a:pt x="29028" y="42964"/>
                    <a:pt x="28722" y="43185"/>
                  </a:cubicBezTo>
                  <a:cubicBezTo>
                    <a:pt x="28858" y="43185"/>
                    <a:pt x="28994" y="43185"/>
                    <a:pt x="29113" y="43202"/>
                  </a:cubicBezTo>
                  <a:cubicBezTo>
                    <a:pt x="29283" y="43049"/>
                    <a:pt x="29436" y="42913"/>
                    <a:pt x="29589" y="42778"/>
                  </a:cubicBezTo>
                  <a:cubicBezTo>
                    <a:pt x="30303" y="42251"/>
                    <a:pt x="31000" y="41741"/>
                    <a:pt x="31714" y="41231"/>
                  </a:cubicBezTo>
                  <a:lnTo>
                    <a:pt x="31714" y="41231"/>
                  </a:lnTo>
                  <a:cubicBezTo>
                    <a:pt x="31323" y="41894"/>
                    <a:pt x="30932" y="42574"/>
                    <a:pt x="30541" y="43236"/>
                  </a:cubicBezTo>
                  <a:lnTo>
                    <a:pt x="30847" y="43236"/>
                  </a:lnTo>
                  <a:cubicBezTo>
                    <a:pt x="31238" y="42913"/>
                    <a:pt x="31612" y="42608"/>
                    <a:pt x="31986" y="42285"/>
                  </a:cubicBezTo>
                  <a:lnTo>
                    <a:pt x="32019" y="42251"/>
                  </a:lnTo>
                  <a:cubicBezTo>
                    <a:pt x="32032" y="42255"/>
                    <a:pt x="32044" y="42257"/>
                    <a:pt x="32055" y="42257"/>
                  </a:cubicBezTo>
                  <a:cubicBezTo>
                    <a:pt x="32086" y="42257"/>
                    <a:pt x="32109" y="42238"/>
                    <a:pt x="32121" y="42200"/>
                  </a:cubicBezTo>
                  <a:lnTo>
                    <a:pt x="32138" y="42149"/>
                  </a:lnTo>
                  <a:cubicBezTo>
                    <a:pt x="33515" y="40942"/>
                    <a:pt x="34841" y="39684"/>
                    <a:pt x="36115" y="38376"/>
                  </a:cubicBezTo>
                  <a:cubicBezTo>
                    <a:pt x="36489" y="38155"/>
                    <a:pt x="36897" y="37951"/>
                    <a:pt x="37288" y="37764"/>
                  </a:cubicBezTo>
                  <a:cubicBezTo>
                    <a:pt x="37288" y="37713"/>
                    <a:pt x="37305" y="37645"/>
                    <a:pt x="37305" y="37577"/>
                  </a:cubicBezTo>
                  <a:lnTo>
                    <a:pt x="37305" y="37577"/>
                  </a:lnTo>
                  <a:cubicBezTo>
                    <a:pt x="37033" y="37713"/>
                    <a:pt x="36744" y="37849"/>
                    <a:pt x="36472" y="37985"/>
                  </a:cubicBezTo>
                  <a:cubicBezTo>
                    <a:pt x="36523" y="37951"/>
                    <a:pt x="36557" y="37917"/>
                    <a:pt x="36591" y="37883"/>
                  </a:cubicBezTo>
                  <a:cubicBezTo>
                    <a:pt x="36648" y="37826"/>
                    <a:pt x="36598" y="37735"/>
                    <a:pt x="36531" y="37735"/>
                  </a:cubicBezTo>
                  <a:cubicBezTo>
                    <a:pt x="36518" y="37735"/>
                    <a:pt x="36504" y="37738"/>
                    <a:pt x="36489" y="37747"/>
                  </a:cubicBezTo>
                  <a:cubicBezTo>
                    <a:pt x="35215" y="38478"/>
                    <a:pt x="33957" y="39277"/>
                    <a:pt x="32750" y="40126"/>
                  </a:cubicBezTo>
                  <a:cubicBezTo>
                    <a:pt x="32835" y="39854"/>
                    <a:pt x="32903" y="39599"/>
                    <a:pt x="32988" y="39345"/>
                  </a:cubicBezTo>
                  <a:cubicBezTo>
                    <a:pt x="34909" y="35877"/>
                    <a:pt x="36659" y="32326"/>
                    <a:pt x="38223" y="28689"/>
                  </a:cubicBezTo>
                  <a:cubicBezTo>
                    <a:pt x="38240" y="28485"/>
                    <a:pt x="38274" y="28298"/>
                    <a:pt x="38291" y="28094"/>
                  </a:cubicBezTo>
                  <a:lnTo>
                    <a:pt x="38291" y="28094"/>
                  </a:lnTo>
                  <a:cubicBezTo>
                    <a:pt x="36761" y="31680"/>
                    <a:pt x="35079" y="35181"/>
                    <a:pt x="33209" y="38597"/>
                  </a:cubicBezTo>
                  <a:lnTo>
                    <a:pt x="33192" y="38614"/>
                  </a:lnTo>
                  <a:cubicBezTo>
                    <a:pt x="33532" y="37441"/>
                    <a:pt x="33855" y="36268"/>
                    <a:pt x="34161" y="35096"/>
                  </a:cubicBezTo>
                  <a:cubicBezTo>
                    <a:pt x="34297" y="34943"/>
                    <a:pt x="34450" y="34773"/>
                    <a:pt x="34586" y="34620"/>
                  </a:cubicBezTo>
                  <a:cubicBezTo>
                    <a:pt x="34641" y="34565"/>
                    <a:pt x="34595" y="34487"/>
                    <a:pt x="34531" y="34487"/>
                  </a:cubicBezTo>
                  <a:cubicBezTo>
                    <a:pt x="34516" y="34487"/>
                    <a:pt x="34500" y="34491"/>
                    <a:pt x="34484" y="34501"/>
                  </a:cubicBezTo>
                  <a:cubicBezTo>
                    <a:pt x="34416" y="34535"/>
                    <a:pt x="34348" y="34569"/>
                    <a:pt x="34280" y="34603"/>
                  </a:cubicBezTo>
                  <a:cubicBezTo>
                    <a:pt x="34518" y="33668"/>
                    <a:pt x="34739" y="32733"/>
                    <a:pt x="34960" y="31799"/>
                  </a:cubicBezTo>
                  <a:cubicBezTo>
                    <a:pt x="35775" y="28298"/>
                    <a:pt x="36472" y="24763"/>
                    <a:pt x="37033" y="21211"/>
                  </a:cubicBezTo>
                  <a:cubicBezTo>
                    <a:pt x="37339" y="19239"/>
                    <a:pt x="37611" y="17234"/>
                    <a:pt x="37832" y="15245"/>
                  </a:cubicBezTo>
                  <a:cubicBezTo>
                    <a:pt x="37849" y="15194"/>
                    <a:pt x="37798" y="15160"/>
                    <a:pt x="37747" y="15160"/>
                  </a:cubicBezTo>
                  <a:lnTo>
                    <a:pt x="36948" y="15245"/>
                  </a:lnTo>
                  <a:cubicBezTo>
                    <a:pt x="38053" y="13512"/>
                    <a:pt x="39293" y="11846"/>
                    <a:pt x="40653" y="10300"/>
                  </a:cubicBezTo>
                  <a:lnTo>
                    <a:pt x="40653" y="10436"/>
                  </a:lnTo>
                  <a:lnTo>
                    <a:pt x="40636" y="12611"/>
                  </a:lnTo>
                  <a:cubicBezTo>
                    <a:pt x="40687" y="12305"/>
                    <a:pt x="40755" y="11982"/>
                    <a:pt x="40806" y="11676"/>
                  </a:cubicBezTo>
                  <a:cubicBezTo>
                    <a:pt x="40806" y="11150"/>
                    <a:pt x="40823" y="10640"/>
                    <a:pt x="40823" y="10113"/>
                  </a:cubicBezTo>
                  <a:cubicBezTo>
                    <a:pt x="40942" y="9977"/>
                    <a:pt x="41061" y="9858"/>
                    <a:pt x="41180" y="9722"/>
                  </a:cubicBezTo>
                  <a:cubicBezTo>
                    <a:pt x="41197" y="9637"/>
                    <a:pt x="41214" y="9535"/>
                    <a:pt x="41231" y="9450"/>
                  </a:cubicBezTo>
                  <a:lnTo>
                    <a:pt x="41231" y="9450"/>
                  </a:lnTo>
                  <a:cubicBezTo>
                    <a:pt x="41095" y="9586"/>
                    <a:pt x="40959" y="9739"/>
                    <a:pt x="40823" y="9875"/>
                  </a:cubicBezTo>
                  <a:cubicBezTo>
                    <a:pt x="40840" y="8294"/>
                    <a:pt x="40857" y="6714"/>
                    <a:pt x="40857" y="5133"/>
                  </a:cubicBezTo>
                  <a:cubicBezTo>
                    <a:pt x="41061" y="6391"/>
                    <a:pt x="41214" y="7649"/>
                    <a:pt x="41333" y="8923"/>
                  </a:cubicBezTo>
                  <a:cubicBezTo>
                    <a:pt x="41367" y="8736"/>
                    <a:pt x="41401" y="8549"/>
                    <a:pt x="41435" y="8362"/>
                  </a:cubicBezTo>
                  <a:cubicBezTo>
                    <a:pt x="41282" y="6935"/>
                    <a:pt x="41095" y="5524"/>
                    <a:pt x="40874" y="4131"/>
                  </a:cubicBezTo>
                  <a:cubicBezTo>
                    <a:pt x="40874" y="3621"/>
                    <a:pt x="40874" y="3128"/>
                    <a:pt x="40891" y="2618"/>
                  </a:cubicBezTo>
                  <a:cubicBezTo>
                    <a:pt x="40891" y="1768"/>
                    <a:pt x="40908" y="919"/>
                    <a:pt x="40908" y="52"/>
                  </a:cubicBezTo>
                  <a:lnTo>
                    <a:pt x="40908" y="52"/>
                  </a:lnTo>
                  <a:cubicBezTo>
                    <a:pt x="40857" y="69"/>
                    <a:pt x="40806" y="69"/>
                    <a:pt x="40738" y="69"/>
                  </a:cubicBezTo>
                  <a:cubicBezTo>
                    <a:pt x="40738" y="1105"/>
                    <a:pt x="40721" y="2159"/>
                    <a:pt x="40721" y="3213"/>
                  </a:cubicBezTo>
                  <a:cubicBezTo>
                    <a:pt x="40585" y="2397"/>
                    <a:pt x="40432" y="1598"/>
                    <a:pt x="40262" y="800"/>
                  </a:cubicBezTo>
                  <a:cubicBezTo>
                    <a:pt x="40211" y="579"/>
                    <a:pt x="40160" y="341"/>
                    <a:pt x="40109" y="103"/>
                  </a:cubicBezTo>
                  <a:lnTo>
                    <a:pt x="39939" y="103"/>
                  </a:lnTo>
                  <a:cubicBezTo>
                    <a:pt x="40228" y="1445"/>
                    <a:pt x="40483" y="2788"/>
                    <a:pt x="40704" y="4148"/>
                  </a:cubicBezTo>
                  <a:cubicBezTo>
                    <a:pt x="40687" y="6119"/>
                    <a:pt x="40670" y="8090"/>
                    <a:pt x="40653" y="10062"/>
                  </a:cubicBezTo>
                  <a:cubicBezTo>
                    <a:pt x="39208" y="11676"/>
                    <a:pt x="37917" y="13444"/>
                    <a:pt x="36744" y="15279"/>
                  </a:cubicBezTo>
                  <a:cubicBezTo>
                    <a:pt x="36659" y="15279"/>
                    <a:pt x="36574" y="15296"/>
                    <a:pt x="36489" y="15296"/>
                  </a:cubicBezTo>
                  <a:cubicBezTo>
                    <a:pt x="37135" y="11948"/>
                    <a:pt x="37781" y="8600"/>
                    <a:pt x="38444" y="5252"/>
                  </a:cubicBezTo>
                  <a:cubicBezTo>
                    <a:pt x="38784" y="3553"/>
                    <a:pt x="39123" y="1836"/>
                    <a:pt x="39463" y="120"/>
                  </a:cubicBezTo>
                  <a:lnTo>
                    <a:pt x="39463" y="120"/>
                  </a:lnTo>
                  <a:cubicBezTo>
                    <a:pt x="39395" y="137"/>
                    <a:pt x="39344" y="137"/>
                    <a:pt x="39293" y="137"/>
                  </a:cubicBezTo>
                  <a:cubicBezTo>
                    <a:pt x="38325" y="5048"/>
                    <a:pt x="37356" y="9960"/>
                    <a:pt x="36387" y="14872"/>
                  </a:cubicBezTo>
                  <a:cubicBezTo>
                    <a:pt x="36353" y="15024"/>
                    <a:pt x="36319" y="15177"/>
                    <a:pt x="36302" y="15330"/>
                  </a:cubicBezTo>
                  <a:cubicBezTo>
                    <a:pt x="36200" y="15330"/>
                    <a:pt x="36098" y="15347"/>
                    <a:pt x="36013" y="15364"/>
                  </a:cubicBezTo>
                  <a:cubicBezTo>
                    <a:pt x="35877" y="15381"/>
                    <a:pt x="35571" y="15347"/>
                    <a:pt x="35470" y="15432"/>
                  </a:cubicBezTo>
                  <a:cubicBezTo>
                    <a:pt x="35402" y="15500"/>
                    <a:pt x="35351" y="15653"/>
                    <a:pt x="35317" y="15738"/>
                  </a:cubicBezTo>
                  <a:cubicBezTo>
                    <a:pt x="35249" y="15857"/>
                    <a:pt x="35181" y="15976"/>
                    <a:pt x="35130" y="16095"/>
                  </a:cubicBezTo>
                  <a:cubicBezTo>
                    <a:pt x="34773" y="16809"/>
                    <a:pt x="34433" y="17523"/>
                    <a:pt x="34093" y="18254"/>
                  </a:cubicBezTo>
                  <a:cubicBezTo>
                    <a:pt x="34127" y="17829"/>
                    <a:pt x="34178" y="17404"/>
                    <a:pt x="34212" y="16979"/>
                  </a:cubicBezTo>
                  <a:cubicBezTo>
                    <a:pt x="34433" y="14158"/>
                    <a:pt x="34467" y="11320"/>
                    <a:pt x="34263" y="8498"/>
                  </a:cubicBezTo>
                  <a:cubicBezTo>
                    <a:pt x="34263" y="8456"/>
                    <a:pt x="34224" y="8427"/>
                    <a:pt x="34182" y="8427"/>
                  </a:cubicBezTo>
                  <a:cubicBezTo>
                    <a:pt x="34156" y="8427"/>
                    <a:pt x="34129" y="8438"/>
                    <a:pt x="34110" y="8464"/>
                  </a:cubicBezTo>
                  <a:cubicBezTo>
                    <a:pt x="33855" y="8889"/>
                    <a:pt x="33600" y="9331"/>
                    <a:pt x="33362" y="9773"/>
                  </a:cubicBezTo>
                  <a:cubicBezTo>
                    <a:pt x="33430" y="9093"/>
                    <a:pt x="33481" y="8396"/>
                    <a:pt x="33532" y="7717"/>
                  </a:cubicBezTo>
                  <a:cubicBezTo>
                    <a:pt x="33532" y="7677"/>
                    <a:pt x="33481" y="7638"/>
                    <a:pt x="33434" y="7638"/>
                  </a:cubicBezTo>
                  <a:cubicBezTo>
                    <a:pt x="33421" y="7638"/>
                    <a:pt x="33408" y="7641"/>
                    <a:pt x="33396" y="7649"/>
                  </a:cubicBezTo>
                  <a:cubicBezTo>
                    <a:pt x="32903" y="8039"/>
                    <a:pt x="32427" y="8447"/>
                    <a:pt x="31952" y="8872"/>
                  </a:cubicBezTo>
                  <a:cubicBezTo>
                    <a:pt x="31561" y="8583"/>
                    <a:pt x="31170" y="8345"/>
                    <a:pt x="30762" y="8124"/>
                  </a:cubicBezTo>
                  <a:cubicBezTo>
                    <a:pt x="30796" y="7819"/>
                    <a:pt x="30847" y="7513"/>
                    <a:pt x="30881" y="7207"/>
                  </a:cubicBezTo>
                  <a:cubicBezTo>
                    <a:pt x="30966" y="6408"/>
                    <a:pt x="31051" y="5592"/>
                    <a:pt x="31119" y="4793"/>
                  </a:cubicBezTo>
                  <a:cubicBezTo>
                    <a:pt x="31425" y="4403"/>
                    <a:pt x="31697" y="3995"/>
                    <a:pt x="31901" y="3519"/>
                  </a:cubicBezTo>
                  <a:cubicBezTo>
                    <a:pt x="31918" y="3485"/>
                    <a:pt x="31918" y="3451"/>
                    <a:pt x="31884" y="3417"/>
                  </a:cubicBezTo>
                  <a:cubicBezTo>
                    <a:pt x="31680" y="3264"/>
                    <a:pt x="31459" y="3094"/>
                    <a:pt x="31255" y="2941"/>
                  </a:cubicBezTo>
                  <a:cubicBezTo>
                    <a:pt x="31306" y="2074"/>
                    <a:pt x="31340" y="1190"/>
                    <a:pt x="31374" y="324"/>
                  </a:cubicBezTo>
                  <a:lnTo>
                    <a:pt x="31204" y="324"/>
                  </a:lnTo>
                  <a:cubicBezTo>
                    <a:pt x="31170" y="1156"/>
                    <a:pt x="31136" y="1989"/>
                    <a:pt x="31085" y="2822"/>
                  </a:cubicBezTo>
                  <a:cubicBezTo>
                    <a:pt x="30932" y="2720"/>
                    <a:pt x="30779" y="2618"/>
                    <a:pt x="30609" y="2499"/>
                  </a:cubicBezTo>
                  <a:lnTo>
                    <a:pt x="30609" y="2482"/>
                  </a:lnTo>
                  <a:cubicBezTo>
                    <a:pt x="30456" y="2227"/>
                    <a:pt x="30303" y="2006"/>
                    <a:pt x="30116" y="1785"/>
                  </a:cubicBezTo>
                  <a:cubicBezTo>
                    <a:pt x="30371" y="1292"/>
                    <a:pt x="30643" y="817"/>
                    <a:pt x="30898" y="324"/>
                  </a:cubicBezTo>
                  <a:lnTo>
                    <a:pt x="30711" y="324"/>
                  </a:lnTo>
                  <a:cubicBezTo>
                    <a:pt x="30473" y="766"/>
                    <a:pt x="30235" y="1207"/>
                    <a:pt x="29997" y="1666"/>
                  </a:cubicBezTo>
                  <a:cubicBezTo>
                    <a:pt x="29589" y="1224"/>
                    <a:pt x="29113" y="868"/>
                    <a:pt x="28603" y="596"/>
                  </a:cubicBezTo>
                  <a:cubicBezTo>
                    <a:pt x="28688" y="511"/>
                    <a:pt x="28790" y="409"/>
                    <a:pt x="28875" y="324"/>
                  </a:cubicBezTo>
                  <a:lnTo>
                    <a:pt x="28671" y="324"/>
                  </a:lnTo>
                  <a:cubicBezTo>
                    <a:pt x="28603" y="392"/>
                    <a:pt x="28535" y="460"/>
                    <a:pt x="28468" y="528"/>
                  </a:cubicBezTo>
                  <a:cubicBezTo>
                    <a:pt x="28315" y="460"/>
                    <a:pt x="28145" y="392"/>
                    <a:pt x="27992" y="324"/>
                  </a:cubicBezTo>
                  <a:lnTo>
                    <a:pt x="27584" y="324"/>
                  </a:lnTo>
                  <a:cubicBezTo>
                    <a:pt x="27839" y="409"/>
                    <a:pt x="28111" y="511"/>
                    <a:pt x="28349" y="630"/>
                  </a:cubicBezTo>
                  <a:cubicBezTo>
                    <a:pt x="28230" y="749"/>
                    <a:pt x="28111" y="885"/>
                    <a:pt x="27992" y="1003"/>
                  </a:cubicBezTo>
                  <a:cubicBezTo>
                    <a:pt x="27822" y="919"/>
                    <a:pt x="27652" y="834"/>
                    <a:pt x="27499" y="766"/>
                  </a:cubicBezTo>
                  <a:cubicBezTo>
                    <a:pt x="27499" y="613"/>
                    <a:pt x="27499" y="477"/>
                    <a:pt x="27499" y="324"/>
                  </a:cubicBezTo>
                  <a:lnTo>
                    <a:pt x="27346" y="324"/>
                  </a:lnTo>
                  <a:cubicBezTo>
                    <a:pt x="27346" y="443"/>
                    <a:pt x="27346" y="579"/>
                    <a:pt x="27329" y="698"/>
                  </a:cubicBezTo>
                  <a:cubicBezTo>
                    <a:pt x="27040" y="562"/>
                    <a:pt x="26734" y="443"/>
                    <a:pt x="26428" y="307"/>
                  </a:cubicBezTo>
                  <a:lnTo>
                    <a:pt x="25969" y="307"/>
                  </a:lnTo>
                  <a:cubicBezTo>
                    <a:pt x="26088" y="358"/>
                    <a:pt x="26207" y="392"/>
                    <a:pt x="26343" y="443"/>
                  </a:cubicBezTo>
                  <a:cubicBezTo>
                    <a:pt x="26666" y="579"/>
                    <a:pt x="27006" y="715"/>
                    <a:pt x="27329" y="868"/>
                  </a:cubicBezTo>
                  <a:cubicBezTo>
                    <a:pt x="27312" y="1139"/>
                    <a:pt x="27295" y="1428"/>
                    <a:pt x="27278" y="1717"/>
                  </a:cubicBezTo>
                  <a:cubicBezTo>
                    <a:pt x="26241" y="2771"/>
                    <a:pt x="25238" y="3876"/>
                    <a:pt x="24287" y="5014"/>
                  </a:cubicBezTo>
                  <a:cubicBezTo>
                    <a:pt x="24457" y="3434"/>
                    <a:pt x="24610" y="1870"/>
                    <a:pt x="24763" y="290"/>
                  </a:cubicBezTo>
                  <a:lnTo>
                    <a:pt x="24593" y="290"/>
                  </a:lnTo>
                  <a:cubicBezTo>
                    <a:pt x="24440" y="1938"/>
                    <a:pt x="24270" y="3604"/>
                    <a:pt x="24100" y="5235"/>
                  </a:cubicBezTo>
                  <a:cubicBezTo>
                    <a:pt x="24049" y="5303"/>
                    <a:pt x="23998" y="5354"/>
                    <a:pt x="23947" y="5422"/>
                  </a:cubicBezTo>
                  <a:cubicBezTo>
                    <a:pt x="24049" y="3842"/>
                    <a:pt x="24151" y="2278"/>
                    <a:pt x="24270" y="698"/>
                  </a:cubicBezTo>
                  <a:cubicBezTo>
                    <a:pt x="24355" y="562"/>
                    <a:pt x="24440" y="426"/>
                    <a:pt x="24525" y="290"/>
                  </a:cubicBezTo>
                  <a:lnTo>
                    <a:pt x="24321" y="290"/>
                  </a:lnTo>
                  <a:lnTo>
                    <a:pt x="24304" y="341"/>
                  </a:lnTo>
                  <a:lnTo>
                    <a:pt x="24304" y="290"/>
                  </a:lnTo>
                  <a:lnTo>
                    <a:pt x="24134" y="290"/>
                  </a:lnTo>
                  <a:cubicBezTo>
                    <a:pt x="24134" y="409"/>
                    <a:pt x="24117" y="528"/>
                    <a:pt x="24117" y="647"/>
                  </a:cubicBezTo>
                  <a:cubicBezTo>
                    <a:pt x="23403" y="1802"/>
                    <a:pt x="22723" y="2975"/>
                    <a:pt x="22077" y="4165"/>
                  </a:cubicBezTo>
                  <a:cubicBezTo>
                    <a:pt x="22026" y="4114"/>
                    <a:pt x="21992" y="4063"/>
                    <a:pt x="21941" y="4012"/>
                  </a:cubicBezTo>
                  <a:cubicBezTo>
                    <a:pt x="21500" y="3468"/>
                    <a:pt x="20973" y="2992"/>
                    <a:pt x="20378" y="2669"/>
                  </a:cubicBezTo>
                  <a:cubicBezTo>
                    <a:pt x="20463" y="1921"/>
                    <a:pt x="20548" y="1173"/>
                    <a:pt x="20633" y="426"/>
                  </a:cubicBezTo>
                  <a:cubicBezTo>
                    <a:pt x="20888" y="358"/>
                    <a:pt x="21143" y="307"/>
                    <a:pt x="21398" y="256"/>
                  </a:cubicBezTo>
                  <a:lnTo>
                    <a:pt x="21483" y="256"/>
                  </a:lnTo>
                  <a:cubicBezTo>
                    <a:pt x="21211" y="239"/>
                    <a:pt x="20939" y="239"/>
                    <a:pt x="20667" y="239"/>
                  </a:cubicBezTo>
                  <a:lnTo>
                    <a:pt x="20480" y="239"/>
                  </a:lnTo>
                  <a:lnTo>
                    <a:pt x="20480" y="273"/>
                  </a:lnTo>
                  <a:cubicBezTo>
                    <a:pt x="19409" y="494"/>
                    <a:pt x="18355" y="783"/>
                    <a:pt x="17302" y="1054"/>
                  </a:cubicBezTo>
                  <a:cubicBezTo>
                    <a:pt x="17030" y="1122"/>
                    <a:pt x="16741" y="1190"/>
                    <a:pt x="16452" y="1258"/>
                  </a:cubicBezTo>
                  <a:cubicBezTo>
                    <a:pt x="16605" y="902"/>
                    <a:pt x="16775" y="528"/>
                    <a:pt x="16928" y="171"/>
                  </a:cubicBezTo>
                  <a:cubicBezTo>
                    <a:pt x="16877" y="171"/>
                    <a:pt x="16826" y="171"/>
                    <a:pt x="16758" y="154"/>
                  </a:cubicBezTo>
                  <a:cubicBezTo>
                    <a:pt x="16588" y="545"/>
                    <a:pt x="16418" y="936"/>
                    <a:pt x="16265" y="1309"/>
                  </a:cubicBezTo>
                  <a:cubicBezTo>
                    <a:pt x="16146" y="1343"/>
                    <a:pt x="16010" y="1394"/>
                    <a:pt x="15891" y="1428"/>
                  </a:cubicBezTo>
                  <a:cubicBezTo>
                    <a:pt x="15959" y="1003"/>
                    <a:pt x="16044" y="579"/>
                    <a:pt x="16112" y="154"/>
                  </a:cubicBezTo>
                  <a:lnTo>
                    <a:pt x="15942" y="154"/>
                  </a:lnTo>
                  <a:cubicBezTo>
                    <a:pt x="15874" y="579"/>
                    <a:pt x="15789" y="1020"/>
                    <a:pt x="15721" y="1462"/>
                  </a:cubicBezTo>
                  <a:cubicBezTo>
                    <a:pt x="14616" y="1768"/>
                    <a:pt x="13529" y="2091"/>
                    <a:pt x="12441" y="2431"/>
                  </a:cubicBezTo>
                  <a:cubicBezTo>
                    <a:pt x="12475" y="1683"/>
                    <a:pt x="12475" y="919"/>
                    <a:pt x="12373" y="171"/>
                  </a:cubicBezTo>
                  <a:cubicBezTo>
                    <a:pt x="12390" y="137"/>
                    <a:pt x="12407" y="120"/>
                    <a:pt x="12424" y="86"/>
                  </a:cubicBezTo>
                  <a:cubicBezTo>
                    <a:pt x="12356" y="86"/>
                    <a:pt x="12271" y="69"/>
                    <a:pt x="12203" y="69"/>
                  </a:cubicBezTo>
                  <a:cubicBezTo>
                    <a:pt x="12203" y="103"/>
                    <a:pt x="12203" y="120"/>
                    <a:pt x="12203" y="154"/>
                  </a:cubicBezTo>
                  <a:cubicBezTo>
                    <a:pt x="12101" y="375"/>
                    <a:pt x="11999" y="579"/>
                    <a:pt x="11897" y="800"/>
                  </a:cubicBezTo>
                  <a:cubicBezTo>
                    <a:pt x="11540" y="1513"/>
                    <a:pt x="11200" y="2244"/>
                    <a:pt x="10861" y="2958"/>
                  </a:cubicBezTo>
                  <a:cubicBezTo>
                    <a:pt x="10300" y="3162"/>
                    <a:pt x="9722" y="3383"/>
                    <a:pt x="9161" y="3604"/>
                  </a:cubicBezTo>
                  <a:cubicBezTo>
                    <a:pt x="9127" y="2618"/>
                    <a:pt x="9076" y="1649"/>
                    <a:pt x="8991" y="681"/>
                  </a:cubicBezTo>
                  <a:cubicBezTo>
                    <a:pt x="9518" y="443"/>
                    <a:pt x="10062" y="239"/>
                    <a:pt x="10606" y="52"/>
                  </a:cubicBezTo>
                  <a:lnTo>
                    <a:pt x="10096" y="52"/>
                  </a:lnTo>
                  <a:cubicBezTo>
                    <a:pt x="9722" y="188"/>
                    <a:pt x="9348" y="341"/>
                    <a:pt x="8991" y="494"/>
                  </a:cubicBezTo>
                  <a:cubicBezTo>
                    <a:pt x="8974" y="341"/>
                    <a:pt x="8957" y="188"/>
                    <a:pt x="8957" y="35"/>
                  </a:cubicBezTo>
                  <a:cubicBezTo>
                    <a:pt x="8889" y="35"/>
                    <a:pt x="8838" y="35"/>
                    <a:pt x="8787" y="18"/>
                  </a:cubicBezTo>
                  <a:lnTo>
                    <a:pt x="8787" y="18"/>
                  </a:lnTo>
                  <a:cubicBezTo>
                    <a:pt x="8804" y="205"/>
                    <a:pt x="8821" y="392"/>
                    <a:pt x="8821" y="562"/>
                  </a:cubicBezTo>
                  <a:cubicBezTo>
                    <a:pt x="8107" y="902"/>
                    <a:pt x="7394" y="1275"/>
                    <a:pt x="6731" y="1683"/>
                  </a:cubicBezTo>
                  <a:cubicBezTo>
                    <a:pt x="6561" y="1785"/>
                    <a:pt x="6391" y="1904"/>
                    <a:pt x="6238" y="2006"/>
                  </a:cubicBezTo>
                  <a:lnTo>
                    <a:pt x="6221" y="1972"/>
                  </a:lnTo>
                  <a:cubicBezTo>
                    <a:pt x="6510" y="1309"/>
                    <a:pt x="6833" y="647"/>
                    <a:pt x="7156" y="18"/>
                  </a:cubicBezTo>
                  <a:lnTo>
                    <a:pt x="6969" y="18"/>
                  </a:lnTo>
                  <a:cubicBezTo>
                    <a:pt x="6816" y="290"/>
                    <a:pt x="6680" y="579"/>
                    <a:pt x="6561" y="868"/>
                  </a:cubicBezTo>
                  <a:cubicBezTo>
                    <a:pt x="6425" y="1156"/>
                    <a:pt x="6289" y="1462"/>
                    <a:pt x="6153" y="1768"/>
                  </a:cubicBezTo>
                  <a:cubicBezTo>
                    <a:pt x="6119" y="1734"/>
                    <a:pt x="6102" y="1683"/>
                    <a:pt x="6085" y="1632"/>
                  </a:cubicBezTo>
                  <a:cubicBezTo>
                    <a:pt x="6051" y="1547"/>
                    <a:pt x="6034" y="1462"/>
                    <a:pt x="5966" y="1394"/>
                  </a:cubicBezTo>
                  <a:lnTo>
                    <a:pt x="5966" y="1377"/>
                  </a:lnTo>
                  <a:cubicBezTo>
                    <a:pt x="6085" y="919"/>
                    <a:pt x="6238" y="460"/>
                    <a:pt x="6408" y="1"/>
                  </a:cubicBezTo>
                  <a:lnTo>
                    <a:pt x="5966" y="1"/>
                  </a:lnTo>
                  <a:cubicBezTo>
                    <a:pt x="5915" y="35"/>
                    <a:pt x="5864" y="69"/>
                    <a:pt x="5813" y="103"/>
                  </a:cubicBezTo>
                  <a:cubicBezTo>
                    <a:pt x="5813" y="69"/>
                    <a:pt x="5813" y="35"/>
                    <a:pt x="5796" y="1"/>
                  </a:cubicBezTo>
                  <a:lnTo>
                    <a:pt x="5626" y="1"/>
                  </a:lnTo>
                  <a:cubicBezTo>
                    <a:pt x="5643" y="69"/>
                    <a:pt x="5660" y="137"/>
                    <a:pt x="5677" y="205"/>
                  </a:cubicBezTo>
                  <a:cubicBezTo>
                    <a:pt x="5269" y="494"/>
                    <a:pt x="4861" y="783"/>
                    <a:pt x="4453" y="1088"/>
                  </a:cubicBezTo>
                  <a:lnTo>
                    <a:pt x="4402" y="1071"/>
                  </a:lnTo>
                  <a:cubicBezTo>
                    <a:pt x="4674" y="715"/>
                    <a:pt x="4946" y="358"/>
                    <a:pt x="5235" y="1"/>
                  </a:cubicBezTo>
                  <a:close/>
                </a:path>
              </a:pathLst>
            </a:custGeom>
            <a:solidFill>
              <a:srgbClr val="8BA2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C5FC027-BE52-40B1-9CBD-49BEBCDD8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13" y="519886"/>
            <a:ext cx="3412849" cy="44612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F693A5-E649-4BBB-B47A-767C87A66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17" y="1575730"/>
            <a:ext cx="1487746" cy="1539046"/>
          </a:xfrm>
          <a:prstGeom prst="rect">
            <a:avLst/>
          </a:prstGeom>
        </p:spPr>
      </p:pic>
      <p:sp>
        <p:nvSpPr>
          <p:cNvPr id="9" name="Bocadillo: ovalado 8">
            <a:extLst>
              <a:ext uri="{FF2B5EF4-FFF2-40B4-BE49-F238E27FC236}">
                <a16:creationId xmlns:a16="http://schemas.microsoft.com/office/drawing/2014/main" id="{B9449164-60BB-4741-8D8A-1B98C872E1D4}"/>
              </a:ext>
            </a:extLst>
          </p:cNvPr>
          <p:cNvSpPr/>
          <p:nvPr/>
        </p:nvSpPr>
        <p:spPr>
          <a:xfrm>
            <a:off x="1035813" y="155646"/>
            <a:ext cx="4605673" cy="1917796"/>
          </a:xfrm>
          <a:prstGeom prst="wedgeEllipseCallout">
            <a:avLst>
              <a:gd name="adj1" fmla="val -43932"/>
              <a:gd name="adj2" fmla="val 904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1" name="Google Shape;5041;p35"/>
          <p:cNvSpPr/>
          <p:nvPr/>
        </p:nvSpPr>
        <p:spPr>
          <a:xfrm>
            <a:off x="3800938" y="771550"/>
            <a:ext cx="1542124" cy="1238272"/>
          </a:xfrm>
          <a:custGeom>
            <a:avLst/>
            <a:gdLst/>
            <a:ahLst/>
            <a:cxnLst/>
            <a:rect l="l" t="t" r="r" b="b"/>
            <a:pathLst>
              <a:path w="7810" h="6271" extrusionOk="0">
                <a:moveTo>
                  <a:pt x="3540" y="1"/>
                </a:moveTo>
                <a:cubicBezTo>
                  <a:pt x="3370" y="1"/>
                  <a:pt x="3198" y="20"/>
                  <a:pt x="3024" y="61"/>
                </a:cubicBezTo>
                <a:cubicBezTo>
                  <a:pt x="2755" y="123"/>
                  <a:pt x="2465" y="248"/>
                  <a:pt x="2175" y="434"/>
                </a:cubicBezTo>
                <a:cubicBezTo>
                  <a:pt x="725" y="1408"/>
                  <a:pt x="0" y="2961"/>
                  <a:pt x="1119" y="4494"/>
                </a:cubicBezTo>
                <a:cubicBezTo>
                  <a:pt x="1772" y="5436"/>
                  <a:pt x="2568" y="6270"/>
                  <a:pt x="3738" y="6270"/>
                </a:cubicBezTo>
                <a:cubicBezTo>
                  <a:pt x="3829" y="6270"/>
                  <a:pt x="3923" y="6265"/>
                  <a:pt x="4019" y="6255"/>
                </a:cubicBezTo>
                <a:cubicBezTo>
                  <a:pt x="5075" y="6130"/>
                  <a:pt x="6649" y="5136"/>
                  <a:pt x="7229" y="4121"/>
                </a:cubicBezTo>
                <a:cubicBezTo>
                  <a:pt x="7809" y="3065"/>
                  <a:pt x="7229" y="2505"/>
                  <a:pt x="6484" y="1718"/>
                </a:cubicBezTo>
                <a:cubicBezTo>
                  <a:pt x="5658" y="821"/>
                  <a:pt x="4645" y="1"/>
                  <a:pt x="3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2" name="Google Shape;5042;p35"/>
          <p:cNvSpPr txBox="1">
            <a:spLocks noGrp="1"/>
          </p:cNvSpPr>
          <p:nvPr>
            <p:ph type="title"/>
          </p:nvPr>
        </p:nvSpPr>
        <p:spPr>
          <a:xfrm>
            <a:off x="143320" y="271438"/>
            <a:ext cx="68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R</a:t>
            </a:r>
            <a:r>
              <a:rPr lang="en" dirty="0"/>
              <a:t>otación</a:t>
            </a:r>
            <a:br>
              <a:rPr lang="es-CL" dirty="0"/>
            </a:br>
            <a:r>
              <a:rPr lang="es-CL" sz="1800" dirty="0"/>
              <a:t>Es una transformación en la cual la figura inicial gira en torno a un centro de rotación. </a:t>
            </a:r>
            <a:endParaRPr sz="1800" dirty="0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F40275CA-B8BA-4C35-9AFB-1D6AF6C80E92}"/>
              </a:ext>
            </a:extLst>
          </p:cNvPr>
          <p:cNvSpPr/>
          <p:nvPr/>
        </p:nvSpPr>
        <p:spPr>
          <a:xfrm>
            <a:off x="539552" y="3219822"/>
            <a:ext cx="1008112" cy="100811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Paralelogramo 68">
            <a:extLst>
              <a:ext uri="{FF2B5EF4-FFF2-40B4-BE49-F238E27FC236}">
                <a16:creationId xmlns:a16="http://schemas.microsoft.com/office/drawing/2014/main" id="{131B0E09-16FC-47E7-B55A-059A7DEDCC8F}"/>
              </a:ext>
            </a:extLst>
          </p:cNvPr>
          <p:cNvSpPr/>
          <p:nvPr/>
        </p:nvSpPr>
        <p:spPr>
          <a:xfrm rot="10800000">
            <a:off x="1531317" y="2233409"/>
            <a:ext cx="1008112" cy="100811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FE560A95-5AF8-4439-8569-64386F5B6D71}"/>
              </a:ext>
            </a:extLst>
          </p:cNvPr>
          <p:cNvSpPr/>
          <p:nvPr/>
        </p:nvSpPr>
        <p:spPr>
          <a:xfrm rot="16867557">
            <a:off x="627344" y="2123918"/>
            <a:ext cx="1008112" cy="100811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8F1676CF-7CAD-4CBF-A1D7-2EE08922D1B0}"/>
              </a:ext>
            </a:extLst>
          </p:cNvPr>
          <p:cNvSpPr/>
          <p:nvPr/>
        </p:nvSpPr>
        <p:spPr>
          <a:xfrm rot="16514606">
            <a:off x="1482998" y="3285477"/>
            <a:ext cx="1008112" cy="100811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2364575A-554D-4466-A129-0747A271773D}"/>
              </a:ext>
            </a:extLst>
          </p:cNvPr>
          <p:cNvSpPr/>
          <p:nvPr/>
        </p:nvSpPr>
        <p:spPr>
          <a:xfrm rot="10800000">
            <a:off x="1531318" y="2223517"/>
            <a:ext cx="1008112" cy="100811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9F44EF6A-CD63-4192-980C-682DC4C6D8C1}"/>
              </a:ext>
            </a:extLst>
          </p:cNvPr>
          <p:cNvSpPr/>
          <p:nvPr/>
        </p:nvSpPr>
        <p:spPr>
          <a:xfrm rot="10800000">
            <a:off x="5884490" y="2259627"/>
            <a:ext cx="1207790" cy="1320233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2FD2BD-9C58-4053-BDE8-426ADACE4AA2}"/>
              </a:ext>
            </a:extLst>
          </p:cNvPr>
          <p:cNvSpPr txBox="1"/>
          <p:nvPr/>
        </p:nvSpPr>
        <p:spPr>
          <a:xfrm>
            <a:off x="2771800" y="262823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Bradley Hand ITC" panose="03070402050302030203" pitchFamily="66" charset="0"/>
              </a:rPr>
              <a:t>la flor se realizó rotando una misma figura geométrica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367DE90-9503-4038-BE28-C044ABC31E6A}"/>
              </a:ext>
            </a:extLst>
          </p:cNvPr>
          <p:cNvSpPr/>
          <p:nvPr/>
        </p:nvSpPr>
        <p:spPr>
          <a:xfrm>
            <a:off x="1515772" y="3151455"/>
            <a:ext cx="45719" cy="999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0598AF5C-0741-40FA-BC7D-42174656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7469" y="1428824"/>
            <a:ext cx="14287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oogle Shape;6137;p60">
            <a:extLst>
              <a:ext uri="{FF2B5EF4-FFF2-40B4-BE49-F238E27FC236}">
                <a16:creationId xmlns:a16="http://schemas.microsoft.com/office/drawing/2014/main" id="{6BFD177F-5551-482D-8A9A-086BEC8DFABB}"/>
              </a:ext>
            </a:extLst>
          </p:cNvPr>
          <p:cNvGrpSpPr/>
          <p:nvPr/>
        </p:nvGrpSpPr>
        <p:grpSpPr>
          <a:xfrm>
            <a:off x="6919912" y="56579"/>
            <a:ext cx="1512168" cy="1572817"/>
            <a:chOff x="3013624" y="2652098"/>
            <a:chExt cx="952407" cy="883516"/>
          </a:xfrm>
        </p:grpSpPr>
        <p:sp>
          <p:nvSpPr>
            <p:cNvPr id="6" name="Google Shape;6138;p60">
              <a:extLst>
                <a:ext uri="{FF2B5EF4-FFF2-40B4-BE49-F238E27FC236}">
                  <a16:creationId xmlns:a16="http://schemas.microsoft.com/office/drawing/2014/main" id="{88434FD7-83C5-43BF-84CD-68EAD5948C5F}"/>
                </a:ext>
              </a:extLst>
            </p:cNvPr>
            <p:cNvSpPr/>
            <p:nvPr/>
          </p:nvSpPr>
          <p:spPr>
            <a:xfrm>
              <a:off x="3013624" y="2652098"/>
              <a:ext cx="952407" cy="883516"/>
            </a:xfrm>
            <a:custGeom>
              <a:avLst/>
              <a:gdLst/>
              <a:ahLst/>
              <a:cxnLst/>
              <a:rect l="l" t="t" r="r" b="b"/>
              <a:pathLst>
                <a:path w="51677" h="47939" extrusionOk="0">
                  <a:moveTo>
                    <a:pt x="29254" y="127"/>
                  </a:moveTo>
                  <a:cubicBezTo>
                    <a:pt x="28952" y="127"/>
                    <a:pt x="28650" y="130"/>
                    <a:pt x="28349" y="137"/>
                  </a:cubicBezTo>
                  <a:cubicBezTo>
                    <a:pt x="23601" y="251"/>
                    <a:pt x="18100" y="0"/>
                    <a:pt x="13513" y="1370"/>
                  </a:cubicBezTo>
                  <a:cubicBezTo>
                    <a:pt x="11960" y="1826"/>
                    <a:pt x="10386" y="2648"/>
                    <a:pt x="9587" y="4040"/>
                  </a:cubicBezTo>
                  <a:cubicBezTo>
                    <a:pt x="8696" y="5615"/>
                    <a:pt x="8925" y="7601"/>
                    <a:pt x="9473" y="9336"/>
                  </a:cubicBezTo>
                  <a:cubicBezTo>
                    <a:pt x="10271" y="11915"/>
                    <a:pt x="11755" y="14791"/>
                    <a:pt x="10774" y="17530"/>
                  </a:cubicBezTo>
                  <a:cubicBezTo>
                    <a:pt x="9518" y="21091"/>
                    <a:pt x="4725" y="21912"/>
                    <a:pt x="2420" y="24925"/>
                  </a:cubicBezTo>
                  <a:cubicBezTo>
                    <a:pt x="0" y="28075"/>
                    <a:pt x="1164" y="32960"/>
                    <a:pt x="4063" y="35722"/>
                  </a:cubicBezTo>
                  <a:cubicBezTo>
                    <a:pt x="6939" y="38461"/>
                    <a:pt x="11047" y="39533"/>
                    <a:pt x="14996" y="40058"/>
                  </a:cubicBezTo>
                  <a:cubicBezTo>
                    <a:pt x="18945" y="40561"/>
                    <a:pt x="23008" y="40675"/>
                    <a:pt x="26774" y="41976"/>
                  </a:cubicBezTo>
                  <a:cubicBezTo>
                    <a:pt x="30266" y="43186"/>
                    <a:pt x="33325" y="45354"/>
                    <a:pt x="36749" y="46746"/>
                  </a:cubicBezTo>
                  <a:cubicBezTo>
                    <a:pt x="38534" y="47460"/>
                    <a:pt x="40511" y="47938"/>
                    <a:pt x="42428" y="47938"/>
                  </a:cubicBezTo>
                  <a:cubicBezTo>
                    <a:pt x="44188" y="47938"/>
                    <a:pt x="45898" y="47535"/>
                    <a:pt x="47363" y="46541"/>
                  </a:cubicBezTo>
                  <a:cubicBezTo>
                    <a:pt x="51060" y="44007"/>
                    <a:pt x="51677" y="38757"/>
                    <a:pt x="50969" y="34329"/>
                  </a:cubicBezTo>
                  <a:cubicBezTo>
                    <a:pt x="50261" y="29878"/>
                    <a:pt x="48572" y="25519"/>
                    <a:pt x="49006" y="21045"/>
                  </a:cubicBezTo>
                  <a:cubicBezTo>
                    <a:pt x="49211" y="18945"/>
                    <a:pt x="49896" y="16891"/>
                    <a:pt x="49896" y="14791"/>
                  </a:cubicBezTo>
                  <a:cubicBezTo>
                    <a:pt x="49919" y="10249"/>
                    <a:pt x="46769" y="6231"/>
                    <a:pt x="43003" y="3721"/>
                  </a:cubicBezTo>
                  <a:cubicBezTo>
                    <a:pt x="38943" y="1014"/>
                    <a:pt x="34075" y="127"/>
                    <a:pt x="29254" y="127"/>
                  </a:cubicBezTo>
                  <a:close/>
                </a:path>
              </a:pathLst>
            </a:custGeom>
            <a:solidFill>
              <a:srgbClr val="DB7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139;p60">
              <a:extLst>
                <a:ext uri="{FF2B5EF4-FFF2-40B4-BE49-F238E27FC236}">
                  <a16:creationId xmlns:a16="http://schemas.microsoft.com/office/drawing/2014/main" id="{E06D3DFA-16AD-45B9-B5A5-6D465BCFF78F}"/>
                </a:ext>
              </a:extLst>
            </p:cNvPr>
            <p:cNvSpPr/>
            <p:nvPr/>
          </p:nvSpPr>
          <p:spPr>
            <a:xfrm>
              <a:off x="3503272" y="2988943"/>
              <a:ext cx="201514" cy="164303"/>
            </a:xfrm>
            <a:custGeom>
              <a:avLst/>
              <a:gdLst/>
              <a:ahLst/>
              <a:cxnLst/>
              <a:rect l="l" t="t" r="r" b="b"/>
              <a:pathLst>
                <a:path w="10934" h="8915" extrusionOk="0">
                  <a:moveTo>
                    <a:pt x="3063" y="0"/>
                  </a:moveTo>
                  <a:cubicBezTo>
                    <a:pt x="2484" y="0"/>
                    <a:pt x="1921" y="93"/>
                    <a:pt x="1393" y="280"/>
                  </a:cubicBezTo>
                  <a:lnTo>
                    <a:pt x="1758" y="1376"/>
                  </a:lnTo>
                  <a:cubicBezTo>
                    <a:pt x="2171" y="1227"/>
                    <a:pt x="2614" y="1154"/>
                    <a:pt x="3071" y="1154"/>
                  </a:cubicBezTo>
                  <a:cubicBezTo>
                    <a:pt x="4155" y="1154"/>
                    <a:pt x="5318" y="1563"/>
                    <a:pt x="6346" y="2334"/>
                  </a:cubicBezTo>
                  <a:cubicBezTo>
                    <a:pt x="7693" y="3339"/>
                    <a:pt x="8674" y="4754"/>
                    <a:pt x="9656" y="6260"/>
                  </a:cubicBezTo>
                  <a:cubicBezTo>
                    <a:pt x="8680" y="7236"/>
                    <a:pt x="7315" y="7771"/>
                    <a:pt x="5982" y="7771"/>
                  </a:cubicBezTo>
                  <a:cubicBezTo>
                    <a:pt x="5351" y="7771"/>
                    <a:pt x="4727" y="7651"/>
                    <a:pt x="4155" y="7402"/>
                  </a:cubicBezTo>
                  <a:cubicBezTo>
                    <a:pt x="2283" y="6580"/>
                    <a:pt x="1188" y="4366"/>
                    <a:pt x="1690" y="2471"/>
                  </a:cubicBezTo>
                  <a:lnTo>
                    <a:pt x="594" y="2175"/>
                  </a:lnTo>
                  <a:lnTo>
                    <a:pt x="594" y="2175"/>
                  </a:lnTo>
                  <a:cubicBezTo>
                    <a:pt x="1" y="4366"/>
                    <a:pt x="1096" y="6877"/>
                    <a:pt x="3059" y="8109"/>
                  </a:cubicBezTo>
                  <a:cubicBezTo>
                    <a:pt x="3265" y="8223"/>
                    <a:pt x="3470" y="8337"/>
                    <a:pt x="3698" y="8451"/>
                  </a:cubicBezTo>
                  <a:cubicBezTo>
                    <a:pt x="4411" y="8764"/>
                    <a:pt x="5189" y="8915"/>
                    <a:pt x="5975" y="8915"/>
                  </a:cubicBezTo>
                  <a:cubicBezTo>
                    <a:pt x="7655" y="8915"/>
                    <a:pt x="9371" y="8227"/>
                    <a:pt x="10569" y="6968"/>
                  </a:cubicBezTo>
                  <a:cubicBezTo>
                    <a:pt x="10637" y="6877"/>
                    <a:pt x="10797" y="6717"/>
                    <a:pt x="10843" y="6466"/>
                  </a:cubicBezTo>
                  <a:cubicBezTo>
                    <a:pt x="10934" y="6123"/>
                    <a:pt x="10729" y="5827"/>
                    <a:pt x="10660" y="5712"/>
                  </a:cubicBezTo>
                  <a:cubicBezTo>
                    <a:pt x="9610" y="4092"/>
                    <a:pt x="8560" y="2540"/>
                    <a:pt x="7031" y="1421"/>
                  </a:cubicBezTo>
                  <a:cubicBezTo>
                    <a:pt x="5792" y="484"/>
                    <a:pt x="4387" y="0"/>
                    <a:pt x="3063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40;p60">
              <a:extLst>
                <a:ext uri="{FF2B5EF4-FFF2-40B4-BE49-F238E27FC236}">
                  <a16:creationId xmlns:a16="http://schemas.microsoft.com/office/drawing/2014/main" id="{03F7CE17-C320-423F-99B8-DDE2E83914FC}"/>
                </a:ext>
              </a:extLst>
            </p:cNvPr>
            <p:cNvSpPr/>
            <p:nvPr/>
          </p:nvSpPr>
          <p:spPr>
            <a:xfrm>
              <a:off x="3552498" y="3025785"/>
              <a:ext cx="79525" cy="76448"/>
            </a:xfrm>
            <a:custGeom>
              <a:avLst/>
              <a:gdLst/>
              <a:ahLst/>
              <a:cxnLst/>
              <a:rect l="l" t="t" r="r" b="b"/>
              <a:pathLst>
                <a:path w="4315" h="4148" extrusionOk="0">
                  <a:moveTo>
                    <a:pt x="2068" y="0"/>
                  </a:moveTo>
                  <a:cubicBezTo>
                    <a:pt x="1208" y="0"/>
                    <a:pt x="379" y="594"/>
                    <a:pt x="160" y="1431"/>
                  </a:cubicBezTo>
                  <a:cubicBezTo>
                    <a:pt x="0" y="1979"/>
                    <a:pt x="114" y="2618"/>
                    <a:pt x="434" y="3120"/>
                  </a:cubicBezTo>
                  <a:cubicBezTo>
                    <a:pt x="617" y="3417"/>
                    <a:pt x="868" y="3645"/>
                    <a:pt x="1119" y="3805"/>
                  </a:cubicBezTo>
                  <a:cubicBezTo>
                    <a:pt x="1461" y="4010"/>
                    <a:pt x="1826" y="4124"/>
                    <a:pt x="2191" y="4147"/>
                  </a:cubicBezTo>
                  <a:cubicBezTo>
                    <a:pt x="2968" y="4147"/>
                    <a:pt x="3675" y="3713"/>
                    <a:pt x="3972" y="3052"/>
                  </a:cubicBezTo>
                  <a:cubicBezTo>
                    <a:pt x="4314" y="2321"/>
                    <a:pt x="4086" y="1408"/>
                    <a:pt x="3470" y="952"/>
                  </a:cubicBezTo>
                  <a:lnTo>
                    <a:pt x="2785" y="1865"/>
                  </a:lnTo>
                  <a:cubicBezTo>
                    <a:pt x="2968" y="2024"/>
                    <a:pt x="3036" y="2344"/>
                    <a:pt x="2945" y="2572"/>
                  </a:cubicBezTo>
                  <a:cubicBezTo>
                    <a:pt x="2837" y="2809"/>
                    <a:pt x="2547" y="2985"/>
                    <a:pt x="2265" y="2985"/>
                  </a:cubicBezTo>
                  <a:cubicBezTo>
                    <a:pt x="2248" y="2985"/>
                    <a:pt x="2231" y="2984"/>
                    <a:pt x="2214" y="2983"/>
                  </a:cubicBezTo>
                  <a:cubicBezTo>
                    <a:pt x="1918" y="2983"/>
                    <a:pt x="1575" y="2800"/>
                    <a:pt x="1393" y="2504"/>
                  </a:cubicBezTo>
                  <a:cubicBezTo>
                    <a:pt x="1233" y="2275"/>
                    <a:pt x="1187" y="1979"/>
                    <a:pt x="1256" y="1728"/>
                  </a:cubicBezTo>
                  <a:cubicBezTo>
                    <a:pt x="1356" y="1408"/>
                    <a:pt x="1718" y="1140"/>
                    <a:pt x="2052" y="1140"/>
                  </a:cubicBezTo>
                  <a:cubicBezTo>
                    <a:pt x="2100" y="1140"/>
                    <a:pt x="2146" y="1146"/>
                    <a:pt x="2191" y="1157"/>
                  </a:cubicBezTo>
                  <a:lnTo>
                    <a:pt x="2443" y="39"/>
                  </a:lnTo>
                  <a:cubicBezTo>
                    <a:pt x="2318" y="13"/>
                    <a:pt x="2193" y="0"/>
                    <a:pt x="2068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41;p60">
              <a:extLst>
                <a:ext uri="{FF2B5EF4-FFF2-40B4-BE49-F238E27FC236}">
                  <a16:creationId xmlns:a16="http://schemas.microsoft.com/office/drawing/2014/main" id="{D8B9B80E-D6AB-4197-A275-36F1D0F48F32}"/>
                </a:ext>
              </a:extLst>
            </p:cNvPr>
            <p:cNvSpPr/>
            <p:nvPr/>
          </p:nvSpPr>
          <p:spPr>
            <a:xfrm>
              <a:off x="3726238" y="3087488"/>
              <a:ext cx="54700" cy="33672"/>
            </a:xfrm>
            <a:custGeom>
              <a:avLst/>
              <a:gdLst/>
              <a:ahLst/>
              <a:cxnLst/>
              <a:rect l="l" t="t" r="r" b="b"/>
              <a:pathLst>
                <a:path w="2968" h="1827" extrusionOk="0">
                  <a:moveTo>
                    <a:pt x="69" y="0"/>
                  </a:moveTo>
                  <a:lnTo>
                    <a:pt x="0" y="1142"/>
                  </a:lnTo>
                  <a:cubicBezTo>
                    <a:pt x="845" y="1210"/>
                    <a:pt x="1689" y="1438"/>
                    <a:pt x="2442" y="1826"/>
                  </a:cubicBezTo>
                  <a:lnTo>
                    <a:pt x="2967" y="822"/>
                  </a:lnTo>
                  <a:cubicBezTo>
                    <a:pt x="2077" y="343"/>
                    <a:pt x="1073" y="69"/>
                    <a:pt x="69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42;p60">
              <a:extLst>
                <a:ext uri="{FF2B5EF4-FFF2-40B4-BE49-F238E27FC236}">
                  <a16:creationId xmlns:a16="http://schemas.microsoft.com/office/drawing/2014/main" id="{EC54F589-FAB8-4F82-9B63-9F973A32BE58}"/>
                </a:ext>
              </a:extLst>
            </p:cNvPr>
            <p:cNvSpPr/>
            <p:nvPr/>
          </p:nvSpPr>
          <p:spPr>
            <a:xfrm>
              <a:off x="3694262" y="3021011"/>
              <a:ext cx="48397" cy="40822"/>
            </a:xfrm>
            <a:custGeom>
              <a:avLst/>
              <a:gdLst/>
              <a:ahLst/>
              <a:cxnLst/>
              <a:rect l="l" t="t" r="r" b="b"/>
              <a:pathLst>
                <a:path w="2626" h="2215" extrusionOk="0">
                  <a:moveTo>
                    <a:pt x="1941" y="1"/>
                  </a:moveTo>
                  <a:cubicBezTo>
                    <a:pt x="1324" y="435"/>
                    <a:pt x="685" y="845"/>
                    <a:pt x="0" y="1188"/>
                  </a:cubicBezTo>
                  <a:lnTo>
                    <a:pt x="503" y="2215"/>
                  </a:lnTo>
                  <a:cubicBezTo>
                    <a:pt x="1256" y="1850"/>
                    <a:pt x="1963" y="1416"/>
                    <a:pt x="2625" y="914"/>
                  </a:cubicBezTo>
                  <a:lnTo>
                    <a:pt x="1941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43;p60">
              <a:extLst>
                <a:ext uri="{FF2B5EF4-FFF2-40B4-BE49-F238E27FC236}">
                  <a16:creationId xmlns:a16="http://schemas.microsoft.com/office/drawing/2014/main" id="{90D9302D-751A-48B2-980D-E9D5BF380662}"/>
                </a:ext>
              </a:extLst>
            </p:cNvPr>
            <p:cNvSpPr/>
            <p:nvPr/>
          </p:nvSpPr>
          <p:spPr>
            <a:xfrm>
              <a:off x="3609281" y="2925949"/>
              <a:ext cx="40822" cy="50498"/>
            </a:xfrm>
            <a:custGeom>
              <a:avLst/>
              <a:gdLst/>
              <a:ahLst/>
              <a:cxnLst/>
              <a:rect l="l" t="t" r="r" b="b"/>
              <a:pathLst>
                <a:path w="2215" h="2740" extrusionOk="0">
                  <a:moveTo>
                    <a:pt x="1165" y="0"/>
                  </a:moveTo>
                  <a:cubicBezTo>
                    <a:pt x="868" y="731"/>
                    <a:pt x="480" y="1438"/>
                    <a:pt x="1" y="2077"/>
                  </a:cubicBezTo>
                  <a:lnTo>
                    <a:pt x="936" y="2739"/>
                  </a:lnTo>
                  <a:cubicBezTo>
                    <a:pt x="1461" y="2032"/>
                    <a:pt x="1895" y="1256"/>
                    <a:pt x="2215" y="411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44;p60">
              <a:extLst>
                <a:ext uri="{FF2B5EF4-FFF2-40B4-BE49-F238E27FC236}">
                  <a16:creationId xmlns:a16="http://schemas.microsoft.com/office/drawing/2014/main" id="{7159BB8E-57E3-439D-9516-D116B64112F7}"/>
                </a:ext>
              </a:extLst>
            </p:cNvPr>
            <p:cNvSpPr/>
            <p:nvPr/>
          </p:nvSpPr>
          <p:spPr>
            <a:xfrm>
              <a:off x="3523895" y="2923848"/>
              <a:ext cx="34925" cy="42500"/>
            </a:xfrm>
            <a:custGeom>
              <a:avLst/>
              <a:gdLst/>
              <a:ahLst/>
              <a:cxnLst/>
              <a:rect l="l" t="t" r="r" b="b"/>
              <a:pathLst>
                <a:path w="1895" h="2306" extrusionOk="0">
                  <a:moveTo>
                    <a:pt x="982" y="0"/>
                  </a:moveTo>
                  <a:lnTo>
                    <a:pt x="0" y="571"/>
                  </a:lnTo>
                  <a:cubicBezTo>
                    <a:pt x="320" y="1119"/>
                    <a:pt x="594" y="1712"/>
                    <a:pt x="799" y="2306"/>
                  </a:cubicBezTo>
                  <a:lnTo>
                    <a:pt x="1895" y="1940"/>
                  </a:lnTo>
                  <a:cubicBezTo>
                    <a:pt x="1644" y="1256"/>
                    <a:pt x="1347" y="594"/>
                    <a:pt x="982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45;p60">
              <a:extLst>
                <a:ext uri="{FF2B5EF4-FFF2-40B4-BE49-F238E27FC236}">
                  <a16:creationId xmlns:a16="http://schemas.microsoft.com/office/drawing/2014/main" id="{6F34D39B-55A3-4C41-8BD3-3E38FBD82164}"/>
                </a:ext>
              </a:extLst>
            </p:cNvPr>
            <p:cNvSpPr/>
            <p:nvPr/>
          </p:nvSpPr>
          <p:spPr>
            <a:xfrm>
              <a:off x="3666083" y="3162369"/>
              <a:ext cx="40399" cy="53429"/>
            </a:xfrm>
            <a:custGeom>
              <a:avLst/>
              <a:gdLst/>
              <a:ahLst/>
              <a:cxnLst/>
              <a:rect l="l" t="t" r="r" b="b"/>
              <a:pathLst>
                <a:path w="2192" h="2899" extrusionOk="0">
                  <a:moveTo>
                    <a:pt x="936" y="0"/>
                  </a:moveTo>
                  <a:lnTo>
                    <a:pt x="0" y="685"/>
                  </a:lnTo>
                  <a:cubicBezTo>
                    <a:pt x="502" y="1347"/>
                    <a:pt x="845" y="2100"/>
                    <a:pt x="1073" y="2899"/>
                  </a:cubicBezTo>
                  <a:lnTo>
                    <a:pt x="2191" y="2579"/>
                  </a:lnTo>
                  <a:cubicBezTo>
                    <a:pt x="1917" y="1666"/>
                    <a:pt x="1507" y="799"/>
                    <a:pt x="936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46;p60">
              <a:extLst>
                <a:ext uri="{FF2B5EF4-FFF2-40B4-BE49-F238E27FC236}">
                  <a16:creationId xmlns:a16="http://schemas.microsoft.com/office/drawing/2014/main" id="{3CB7662D-51D3-4A23-BF9D-67AA49F3AA37}"/>
                </a:ext>
              </a:extLst>
            </p:cNvPr>
            <p:cNvSpPr/>
            <p:nvPr/>
          </p:nvSpPr>
          <p:spPr>
            <a:xfrm>
              <a:off x="3608857" y="3180449"/>
              <a:ext cx="27792" cy="47973"/>
            </a:xfrm>
            <a:custGeom>
              <a:avLst/>
              <a:gdLst/>
              <a:ahLst/>
              <a:cxnLst/>
              <a:rect l="l" t="t" r="r" b="b"/>
              <a:pathLst>
                <a:path w="1508" h="2603" extrusionOk="0">
                  <a:moveTo>
                    <a:pt x="366" y="1"/>
                  </a:moveTo>
                  <a:cubicBezTo>
                    <a:pt x="320" y="777"/>
                    <a:pt x="183" y="1553"/>
                    <a:pt x="1" y="2306"/>
                  </a:cubicBezTo>
                  <a:lnTo>
                    <a:pt x="1119" y="2603"/>
                  </a:lnTo>
                  <a:cubicBezTo>
                    <a:pt x="1325" y="1758"/>
                    <a:pt x="1462" y="914"/>
                    <a:pt x="1507" y="69"/>
                  </a:cubicBezTo>
                  <a:lnTo>
                    <a:pt x="366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47;p60">
              <a:extLst>
                <a:ext uri="{FF2B5EF4-FFF2-40B4-BE49-F238E27FC236}">
                  <a16:creationId xmlns:a16="http://schemas.microsoft.com/office/drawing/2014/main" id="{53870584-9528-46C6-9185-78FD3ED31241}"/>
                </a:ext>
              </a:extLst>
            </p:cNvPr>
            <p:cNvSpPr/>
            <p:nvPr/>
          </p:nvSpPr>
          <p:spPr>
            <a:xfrm>
              <a:off x="3518421" y="3161098"/>
              <a:ext cx="41246" cy="45872"/>
            </a:xfrm>
            <a:custGeom>
              <a:avLst/>
              <a:gdLst/>
              <a:ahLst/>
              <a:cxnLst/>
              <a:rect l="l" t="t" r="r" b="b"/>
              <a:pathLst>
                <a:path w="2238" h="2489" extrusionOk="0">
                  <a:moveTo>
                    <a:pt x="1142" y="1"/>
                  </a:moveTo>
                  <a:cubicBezTo>
                    <a:pt x="959" y="617"/>
                    <a:pt x="548" y="1188"/>
                    <a:pt x="0" y="1530"/>
                  </a:cubicBezTo>
                  <a:lnTo>
                    <a:pt x="639" y="2489"/>
                  </a:lnTo>
                  <a:cubicBezTo>
                    <a:pt x="1416" y="1986"/>
                    <a:pt x="1963" y="1210"/>
                    <a:pt x="2237" y="320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48;p60">
              <a:extLst>
                <a:ext uri="{FF2B5EF4-FFF2-40B4-BE49-F238E27FC236}">
                  <a16:creationId xmlns:a16="http://schemas.microsoft.com/office/drawing/2014/main" id="{B570F151-EF09-405F-B926-C2832BD9EE7D}"/>
                </a:ext>
              </a:extLst>
            </p:cNvPr>
            <p:cNvSpPr/>
            <p:nvPr/>
          </p:nvSpPr>
          <p:spPr>
            <a:xfrm>
              <a:off x="3459114" y="3098841"/>
              <a:ext cx="48379" cy="35773"/>
            </a:xfrm>
            <a:custGeom>
              <a:avLst/>
              <a:gdLst/>
              <a:ahLst/>
              <a:cxnLst/>
              <a:rect l="l" t="t" r="r" b="b"/>
              <a:pathLst>
                <a:path w="2625" h="1941" extrusionOk="0">
                  <a:moveTo>
                    <a:pt x="2146" y="1"/>
                  </a:moveTo>
                  <a:cubicBezTo>
                    <a:pt x="1461" y="320"/>
                    <a:pt x="730" y="617"/>
                    <a:pt x="0" y="845"/>
                  </a:cubicBezTo>
                  <a:lnTo>
                    <a:pt x="365" y="1941"/>
                  </a:lnTo>
                  <a:cubicBezTo>
                    <a:pt x="1141" y="1690"/>
                    <a:pt x="1895" y="1370"/>
                    <a:pt x="2625" y="1028"/>
                  </a:cubicBezTo>
                  <a:lnTo>
                    <a:pt x="2146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49;p60">
              <a:extLst>
                <a:ext uri="{FF2B5EF4-FFF2-40B4-BE49-F238E27FC236}">
                  <a16:creationId xmlns:a16="http://schemas.microsoft.com/office/drawing/2014/main" id="{AF76350D-72F7-4BE6-82DC-14947AE9324C}"/>
                </a:ext>
              </a:extLst>
            </p:cNvPr>
            <p:cNvSpPr/>
            <p:nvPr/>
          </p:nvSpPr>
          <p:spPr>
            <a:xfrm>
              <a:off x="3451539" y="3032788"/>
              <a:ext cx="45872" cy="26576"/>
            </a:xfrm>
            <a:custGeom>
              <a:avLst/>
              <a:gdLst/>
              <a:ahLst/>
              <a:cxnLst/>
              <a:rect l="l" t="t" r="r" b="b"/>
              <a:pathLst>
                <a:path w="2489" h="1442" extrusionOk="0">
                  <a:moveTo>
                    <a:pt x="2146" y="1"/>
                  </a:moveTo>
                  <a:cubicBezTo>
                    <a:pt x="1529" y="207"/>
                    <a:pt x="893" y="301"/>
                    <a:pt x="239" y="301"/>
                  </a:cubicBezTo>
                  <a:cubicBezTo>
                    <a:pt x="167" y="301"/>
                    <a:pt x="95" y="300"/>
                    <a:pt x="23" y="298"/>
                  </a:cubicBezTo>
                  <a:lnTo>
                    <a:pt x="0" y="1439"/>
                  </a:lnTo>
                  <a:cubicBezTo>
                    <a:pt x="71" y="1441"/>
                    <a:pt x="141" y="1442"/>
                    <a:pt x="211" y="1442"/>
                  </a:cubicBezTo>
                  <a:cubicBezTo>
                    <a:pt x="985" y="1442"/>
                    <a:pt x="1756" y="1327"/>
                    <a:pt x="2488" y="1097"/>
                  </a:cubicBezTo>
                  <a:lnTo>
                    <a:pt x="2146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50;p60">
              <a:extLst>
                <a:ext uri="{FF2B5EF4-FFF2-40B4-BE49-F238E27FC236}">
                  <a16:creationId xmlns:a16="http://schemas.microsoft.com/office/drawing/2014/main" id="{297ABE3A-B8B8-4543-AEE4-10A470F16C26}"/>
                </a:ext>
              </a:extLst>
            </p:cNvPr>
            <p:cNvSpPr/>
            <p:nvPr/>
          </p:nvSpPr>
          <p:spPr>
            <a:xfrm>
              <a:off x="3287475" y="2887910"/>
              <a:ext cx="143293" cy="93680"/>
            </a:xfrm>
            <a:custGeom>
              <a:avLst/>
              <a:gdLst/>
              <a:ahLst/>
              <a:cxnLst/>
              <a:rect l="l" t="t" r="r" b="b"/>
              <a:pathLst>
                <a:path w="7775" h="5083" extrusionOk="0">
                  <a:moveTo>
                    <a:pt x="686" y="1"/>
                  </a:moveTo>
                  <a:cubicBezTo>
                    <a:pt x="333" y="1"/>
                    <a:pt x="1" y="219"/>
                    <a:pt x="23" y="672"/>
                  </a:cubicBezTo>
                  <a:cubicBezTo>
                    <a:pt x="152" y="3221"/>
                    <a:pt x="2809" y="5083"/>
                    <a:pt x="5305" y="5083"/>
                  </a:cubicBezTo>
                  <a:cubicBezTo>
                    <a:pt x="5893" y="5083"/>
                    <a:pt x="6472" y="4980"/>
                    <a:pt x="7008" y="4758"/>
                  </a:cubicBezTo>
                  <a:cubicBezTo>
                    <a:pt x="7774" y="4435"/>
                    <a:pt x="7328" y="3399"/>
                    <a:pt x="6616" y="3399"/>
                  </a:cubicBezTo>
                  <a:cubicBezTo>
                    <a:pt x="6522" y="3399"/>
                    <a:pt x="6424" y="3417"/>
                    <a:pt x="6323" y="3457"/>
                  </a:cubicBezTo>
                  <a:cubicBezTo>
                    <a:pt x="6018" y="3585"/>
                    <a:pt x="5675" y="3644"/>
                    <a:pt x="5314" y="3644"/>
                  </a:cubicBezTo>
                  <a:cubicBezTo>
                    <a:pt x="3620" y="3644"/>
                    <a:pt x="1559" y="2336"/>
                    <a:pt x="1484" y="718"/>
                  </a:cubicBezTo>
                  <a:cubicBezTo>
                    <a:pt x="1460" y="247"/>
                    <a:pt x="1061" y="1"/>
                    <a:pt x="686" y="1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51;p60">
              <a:extLst>
                <a:ext uri="{FF2B5EF4-FFF2-40B4-BE49-F238E27FC236}">
                  <a16:creationId xmlns:a16="http://schemas.microsoft.com/office/drawing/2014/main" id="{1F1EF0D4-7024-47E4-8987-CC6F6B40635C}"/>
                </a:ext>
              </a:extLst>
            </p:cNvPr>
            <p:cNvSpPr/>
            <p:nvPr/>
          </p:nvSpPr>
          <p:spPr>
            <a:xfrm>
              <a:off x="3269801" y="3024882"/>
              <a:ext cx="145044" cy="193073"/>
            </a:xfrm>
            <a:custGeom>
              <a:avLst/>
              <a:gdLst/>
              <a:ahLst/>
              <a:cxnLst/>
              <a:rect l="l" t="t" r="r" b="b"/>
              <a:pathLst>
                <a:path w="7870" h="10476" extrusionOk="0">
                  <a:moveTo>
                    <a:pt x="6827" y="0"/>
                  </a:moveTo>
                  <a:cubicBezTo>
                    <a:pt x="6663" y="0"/>
                    <a:pt x="6494" y="73"/>
                    <a:pt x="6346" y="247"/>
                  </a:cubicBezTo>
                  <a:cubicBezTo>
                    <a:pt x="5410" y="1343"/>
                    <a:pt x="4474" y="2461"/>
                    <a:pt x="3539" y="3580"/>
                  </a:cubicBezTo>
                  <a:cubicBezTo>
                    <a:pt x="2694" y="4630"/>
                    <a:pt x="1507" y="5725"/>
                    <a:pt x="891" y="6912"/>
                  </a:cubicBezTo>
                  <a:cubicBezTo>
                    <a:pt x="1" y="8601"/>
                    <a:pt x="3151" y="9880"/>
                    <a:pt x="4292" y="10405"/>
                  </a:cubicBezTo>
                  <a:cubicBezTo>
                    <a:pt x="4398" y="10454"/>
                    <a:pt x="4498" y="10476"/>
                    <a:pt x="4590" y="10476"/>
                  </a:cubicBezTo>
                  <a:cubicBezTo>
                    <a:pt x="5267" y="10476"/>
                    <a:pt x="5509" y="9283"/>
                    <a:pt x="4725" y="8921"/>
                  </a:cubicBezTo>
                  <a:cubicBezTo>
                    <a:pt x="4269" y="8716"/>
                    <a:pt x="3835" y="8442"/>
                    <a:pt x="3379" y="8213"/>
                  </a:cubicBezTo>
                  <a:cubicBezTo>
                    <a:pt x="3242" y="8145"/>
                    <a:pt x="2260" y="7688"/>
                    <a:pt x="2238" y="7666"/>
                  </a:cubicBezTo>
                  <a:cubicBezTo>
                    <a:pt x="2169" y="7460"/>
                    <a:pt x="3790" y="5725"/>
                    <a:pt x="3904" y="5566"/>
                  </a:cubicBezTo>
                  <a:cubicBezTo>
                    <a:pt x="5045" y="4150"/>
                    <a:pt x="6209" y="2758"/>
                    <a:pt x="7396" y="1366"/>
                  </a:cubicBezTo>
                  <a:cubicBezTo>
                    <a:pt x="7870" y="804"/>
                    <a:pt x="7372" y="0"/>
                    <a:pt x="6827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52;p60">
              <a:extLst>
                <a:ext uri="{FF2B5EF4-FFF2-40B4-BE49-F238E27FC236}">
                  <a16:creationId xmlns:a16="http://schemas.microsoft.com/office/drawing/2014/main" id="{DFF08438-2E50-4D0D-96E7-59CAC575348C}"/>
                </a:ext>
              </a:extLst>
            </p:cNvPr>
            <p:cNvSpPr/>
            <p:nvPr/>
          </p:nvSpPr>
          <p:spPr>
            <a:xfrm>
              <a:off x="3216593" y="3201183"/>
              <a:ext cx="194529" cy="130134"/>
            </a:xfrm>
            <a:custGeom>
              <a:avLst/>
              <a:gdLst/>
              <a:ahLst/>
              <a:cxnLst/>
              <a:rect l="l" t="t" r="r" b="b"/>
              <a:pathLst>
                <a:path w="10555" h="7061" extrusionOk="0">
                  <a:moveTo>
                    <a:pt x="919" y="1"/>
                  </a:moveTo>
                  <a:cubicBezTo>
                    <a:pt x="482" y="1"/>
                    <a:pt x="0" y="356"/>
                    <a:pt x="80" y="930"/>
                  </a:cubicBezTo>
                  <a:cubicBezTo>
                    <a:pt x="667" y="5299"/>
                    <a:pt x="4981" y="7060"/>
                    <a:pt x="8920" y="7060"/>
                  </a:cubicBezTo>
                  <a:cubicBezTo>
                    <a:pt x="9117" y="7060"/>
                    <a:pt x="9312" y="7056"/>
                    <a:pt x="9507" y="7047"/>
                  </a:cubicBezTo>
                  <a:cubicBezTo>
                    <a:pt x="10474" y="7025"/>
                    <a:pt x="10555" y="5517"/>
                    <a:pt x="9596" y="5517"/>
                  </a:cubicBezTo>
                  <a:cubicBezTo>
                    <a:pt x="9582" y="5517"/>
                    <a:pt x="9567" y="5517"/>
                    <a:pt x="9553" y="5518"/>
                  </a:cubicBezTo>
                  <a:cubicBezTo>
                    <a:pt x="9352" y="5527"/>
                    <a:pt x="9150" y="5532"/>
                    <a:pt x="8947" y="5532"/>
                  </a:cubicBezTo>
                  <a:cubicBezTo>
                    <a:pt x="5671" y="5532"/>
                    <a:pt x="2080" y="4284"/>
                    <a:pt x="1564" y="588"/>
                  </a:cubicBezTo>
                  <a:cubicBezTo>
                    <a:pt x="1516" y="180"/>
                    <a:pt x="1229" y="1"/>
                    <a:pt x="919" y="1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53;p60">
              <a:extLst>
                <a:ext uri="{FF2B5EF4-FFF2-40B4-BE49-F238E27FC236}">
                  <a16:creationId xmlns:a16="http://schemas.microsoft.com/office/drawing/2014/main" id="{09E2E58C-E9D9-46E9-85AD-70821204173C}"/>
                </a:ext>
              </a:extLst>
            </p:cNvPr>
            <p:cNvSpPr/>
            <p:nvPr/>
          </p:nvSpPr>
          <p:spPr>
            <a:xfrm>
              <a:off x="3310199" y="2783762"/>
              <a:ext cx="146906" cy="147790"/>
            </a:xfrm>
            <a:custGeom>
              <a:avLst/>
              <a:gdLst/>
              <a:ahLst/>
              <a:cxnLst/>
              <a:rect l="l" t="t" r="r" b="b"/>
              <a:pathLst>
                <a:path w="7971" h="8019" extrusionOk="0">
                  <a:moveTo>
                    <a:pt x="2905" y="0"/>
                  </a:moveTo>
                  <a:cubicBezTo>
                    <a:pt x="2184" y="0"/>
                    <a:pt x="1414" y="274"/>
                    <a:pt x="616" y="913"/>
                  </a:cubicBezTo>
                  <a:cubicBezTo>
                    <a:pt x="1" y="1402"/>
                    <a:pt x="533" y="2220"/>
                    <a:pt x="1167" y="2220"/>
                  </a:cubicBezTo>
                  <a:cubicBezTo>
                    <a:pt x="1333" y="2220"/>
                    <a:pt x="1505" y="2164"/>
                    <a:pt x="1666" y="2032"/>
                  </a:cubicBezTo>
                  <a:cubicBezTo>
                    <a:pt x="2138" y="1654"/>
                    <a:pt x="2583" y="1492"/>
                    <a:pt x="2998" y="1492"/>
                  </a:cubicBezTo>
                  <a:cubicBezTo>
                    <a:pt x="5093" y="1492"/>
                    <a:pt x="6406" y="5639"/>
                    <a:pt x="6368" y="7259"/>
                  </a:cubicBezTo>
                  <a:cubicBezTo>
                    <a:pt x="6356" y="7761"/>
                    <a:pt x="6751" y="8018"/>
                    <a:pt x="7142" y="8018"/>
                  </a:cubicBezTo>
                  <a:cubicBezTo>
                    <a:pt x="7516" y="8018"/>
                    <a:pt x="7886" y="7784"/>
                    <a:pt x="7897" y="7305"/>
                  </a:cubicBezTo>
                  <a:cubicBezTo>
                    <a:pt x="7971" y="4520"/>
                    <a:pt x="5838" y="0"/>
                    <a:pt x="2905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64 CuadroTexto">
            <a:extLst>
              <a:ext uri="{FF2B5EF4-FFF2-40B4-BE49-F238E27FC236}">
                <a16:creationId xmlns:a16="http://schemas.microsoft.com/office/drawing/2014/main" id="{6AE5668F-133A-4CF4-A22C-6B89D948E063}"/>
              </a:ext>
            </a:extLst>
          </p:cNvPr>
          <p:cNvSpPr txBox="1"/>
          <p:nvPr/>
        </p:nvSpPr>
        <p:spPr>
          <a:xfrm>
            <a:off x="2699792" y="152929"/>
            <a:ext cx="4104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Architects Daughter" charset="0"/>
              </a:rPr>
              <a:t>Cornelius Escher es una artista que trabajo con la rotación de figuras</a:t>
            </a:r>
            <a:r>
              <a:rPr lang="es-CL" dirty="0">
                <a:latin typeface="Architects Daughter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s-CL" dirty="0"/>
          </a:p>
        </p:txBody>
      </p:sp>
      <p:pic>
        <p:nvPicPr>
          <p:cNvPr id="9218" name="Picture 2" descr="Circle Limit III, 1959 - M.C. Escher">
            <a:extLst>
              <a:ext uri="{FF2B5EF4-FFF2-40B4-BE49-F238E27FC236}">
                <a16:creationId xmlns:a16="http://schemas.microsoft.com/office/drawing/2014/main" id="{19BCA21F-C7EE-433B-81AC-71DD5184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987" y="821754"/>
            <a:ext cx="2656458" cy="26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Bocadillo: ovalado 27">
            <a:extLst>
              <a:ext uri="{FF2B5EF4-FFF2-40B4-BE49-F238E27FC236}">
                <a16:creationId xmlns:a16="http://schemas.microsoft.com/office/drawing/2014/main" id="{53A80681-0809-408E-B9F0-61B7DF41322C}"/>
              </a:ext>
            </a:extLst>
          </p:cNvPr>
          <p:cNvSpPr/>
          <p:nvPr/>
        </p:nvSpPr>
        <p:spPr>
          <a:xfrm>
            <a:off x="2051720" y="-180975"/>
            <a:ext cx="4888206" cy="997139"/>
          </a:xfrm>
          <a:prstGeom prst="wedgeEllipseCallout">
            <a:avLst>
              <a:gd name="adj1" fmla="val 55941"/>
              <a:gd name="adj2" fmla="val 682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42" name="Picture 2" descr="Dwarves, 1938 - M.C. Escher">
            <a:extLst>
              <a:ext uri="{FF2B5EF4-FFF2-40B4-BE49-F238E27FC236}">
                <a16:creationId xmlns:a16="http://schemas.microsoft.com/office/drawing/2014/main" id="{4887DE7D-856D-4CE0-BA96-AF32D6C9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731" y="2749133"/>
            <a:ext cx="1686960" cy="23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magen que contiene tela&#10;&#10;Descripción generada automáticamente">
            <a:extLst>
              <a:ext uri="{FF2B5EF4-FFF2-40B4-BE49-F238E27FC236}">
                <a16:creationId xmlns:a16="http://schemas.microsoft.com/office/drawing/2014/main" id="{45223AC5-ACCE-4CB1-8018-5585C0925C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7" y="2925811"/>
            <a:ext cx="2250588" cy="20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2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5" name="Google Shape;5695;p50"/>
          <p:cNvSpPr txBox="1">
            <a:spLocks noGrp="1"/>
          </p:cNvSpPr>
          <p:nvPr>
            <p:ph type="title"/>
          </p:nvPr>
        </p:nvSpPr>
        <p:spPr>
          <a:xfrm>
            <a:off x="467544" y="719636"/>
            <a:ext cx="6336704" cy="731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Esperamos que esta presentación te halla gustado.</a:t>
            </a:r>
            <a:endParaRPr sz="1800" dirty="0"/>
          </a:p>
        </p:txBody>
      </p:sp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42F6D40B-FE9D-49E4-B286-2A8927F47035}"/>
              </a:ext>
            </a:extLst>
          </p:cNvPr>
          <p:cNvSpPr/>
          <p:nvPr/>
        </p:nvSpPr>
        <p:spPr>
          <a:xfrm>
            <a:off x="179512" y="411510"/>
            <a:ext cx="7488832" cy="1347614"/>
          </a:xfrm>
          <a:prstGeom prst="wedgeEllipseCallout">
            <a:avLst>
              <a:gd name="adj1" fmla="val -31778"/>
              <a:gd name="adj2" fmla="val 1621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0C7EAB-5436-4592-9E9F-7A6CB0703A5D}"/>
              </a:ext>
            </a:extLst>
          </p:cNvPr>
          <p:cNvSpPr txBox="1"/>
          <p:nvPr/>
        </p:nvSpPr>
        <p:spPr>
          <a:xfrm>
            <a:off x="7308304" y="4443958"/>
            <a:ext cx="1445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" dirty="0"/>
              <a:t>Imágenes en:</a:t>
            </a:r>
          </a:p>
          <a:p>
            <a:r>
              <a:rPr lang="es-CL" sz="600" dirty="0"/>
              <a:t>Wikiart.org</a:t>
            </a:r>
          </a:p>
          <a:p>
            <a:r>
              <a:rPr lang="es-CL" sz="600" dirty="0"/>
              <a:t>Wikipedia.org</a:t>
            </a:r>
          </a:p>
          <a:p>
            <a:r>
              <a:rPr lang="es-CL" sz="600" dirty="0"/>
              <a:t>Museo de Bellas Artes</a:t>
            </a:r>
          </a:p>
          <a:p>
            <a:r>
              <a:rPr lang="es-CL" sz="600" dirty="0"/>
              <a:t>Slidesgo.com</a:t>
            </a:r>
          </a:p>
        </p:txBody>
      </p:sp>
    </p:spTree>
    <p:extLst>
      <p:ext uri="{BB962C8B-B14F-4D97-AF65-F5344CB8AC3E}">
        <p14:creationId xmlns:p14="http://schemas.microsoft.com/office/powerpoint/2010/main" val="129712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Llamada ovalada"/>
          <p:cNvSpPr/>
          <p:nvPr/>
        </p:nvSpPr>
        <p:spPr>
          <a:xfrm>
            <a:off x="395536" y="195486"/>
            <a:ext cx="8352928" cy="2304256"/>
          </a:xfrm>
          <a:prstGeom prst="wedgeEllipseCallout">
            <a:avLst>
              <a:gd name="adj1" fmla="val -38102"/>
              <a:gd name="adj2" fmla="val 90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94" name="Google Shape;4994;p32"/>
          <p:cNvSpPr txBox="1">
            <a:spLocks noGrp="1"/>
          </p:cNvSpPr>
          <p:nvPr>
            <p:ph type="title"/>
          </p:nvPr>
        </p:nvSpPr>
        <p:spPr>
          <a:xfrm>
            <a:off x="899592" y="771550"/>
            <a:ext cx="7691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En esta presentación aprenderás que en Matemática y Artes Visuales hay conceptos que son comúnes.</a:t>
            </a:r>
            <a:endParaRPr sz="2800" dirty="0"/>
          </a:p>
        </p:txBody>
      </p:sp>
      <p:grpSp>
        <p:nvGrpSpPr>
          <p:cNvPr id="4" name="Google Shape;5213;p37"/>
          <p:cNvGrpSpPr/>
          <p:nvPr/>
        </p:nvGrpSpPr>
        <p:grpSpPr>
          <a:xfrm>
            <a:off x="251520" y="2139702"/>
            <a:ext cx="1846763" cy="2782661"/>
            <a:chOff x="714113" y="1889321"/>
            <a:chExt cx="1846763" cy="2782661"/>
          </a:xfrm>
        </p:grpSpPr>
        <p:sp>
          <p:nvSpPr>
            <p:cNvPr id="5" name="Google Shape;5214;p37"/>
            <p:cNvSpPr/>
            <p:nvPr/>
          </p:nvSpPr>
          <p:spPr>
            <a:xfrm>
              <a:off x="1052097" y="1894139"/>
              <a:ext cx="1508779" cy="2685828"/>
            </a:xfrm>
            <a:custGeom>
              <a:avLst/>
              <a:gdLst/>
              <a:ahLst/>
              <a:cxnLst/>
              <a:rect l="l" t="t" r="r" b="b"/>
              <a:pathLst>
                <a:path w="73590" h="131000" extrusionOk="0">
                  <a:moveTo>
                    <a:pt x="0" y="1"/>
                  </a:moveTo>
                  <a:lnTo>
                    <a:pt x="15347" y="130999"/>
                  </a:lnTo>
                  <a:cubicBezTo>
                    <a:pt x="17998" y="130421"/>
                    <a:pt x="20666" y="129929"/>
                    <a:pt x="23335" y="129504"/>
                  </a:cubicBezTo>
                  <a:cubicBezTo>
                    <a:pt x="29725" y="128467"/>
                    <a:pt x="36166" y="127787"/>
                    <a:pt x="42624" y="127226"/>
                  </a:cubicBezTo>
                  <a:cubicBezTo>
                    <a:pt x="49031" y="126682"/>
                    <a:pt x="55438" y="126173"/>
                    <a:pt x="61846" y="125901"/>
                  </a:cubicBezTo>
                  <a:cubicBezTo>
                    <a:pt x="65771" y="125731"/>
                    <a:pt x="69680" y="125612"/>
                    <a:pt x="73589" y="1255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1D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215;p37"/>
            <p:cNvSpPr/>
            <p:nvPr/>
          </p:nvSpPr>
          <p:spPr>
            <a:xfrm>
              <a:off x="1211340" y="4331333"/>
              <a:ext cx="958574" cy="340649"/>
            </a:xfrm>
            <a:custGeom>
              <a:avLst/>
              <a:gdLst/>
              <a:ahLst/>
              <a:cxnLst/>
              <a:rect l="l" t="t" r="r" b="b"/>
              <a:pathLst>
                <a:path w="46754" h="16615" extrusionOk="0">
                  <a:moveTo>
                    <a:pt x="27362" y="1"/>
                  </a:moveTo>
                  <a:cubicBezTo>
                    <a:pt x="27038" y="1"/>
                    <a:pt x="26710" y="30"/>
                    <a:pt x="26377" y="94"/>
                  </a:cubicBezTo>
                  <a:cubicBezTo>
                    <a:pt x="24615" y="425"/>
                    <a:pt x="22825" y="481"/>
                    <a:pt x="21027" y="481"/>
                  </a:cubicBezTo>
                  <a:cubicBezTo>
                    <a:pt x="20093" y="481"/>
                    <a:pt x="19157" y="466"/>
                    <a:pt x="18221" y="466"/>
                  </a:cubicBezTo>
                  <a:cubicBezTo>
                    <a:pt x="16615" y="466"/>
                    <a:pt x="15011" y="511"/>
                    <a:pt x="13426" y="756"/>
                  </a:cubicBezTo>
                  <a:cubicBezTo>
                    <a:pt x="10180" y="1249"/>
                    <a:pt x="7053" y="2609"/>
                    <a:pt x="4453" y="4631"/>
                  </a:cubicBezTo>
                  <a:cubicBezTo>
                    <a:pt x="2583" y="6093"/>
                    <a:pt x="918" y="8047"/>
                    <a:pt x="459" y="10393"/>
                  </a:cubicBezTo>
                  <a:cubicBezTo>
                    <a:pt x="0" y="12738"/>
                    <a:pt x="1105" y="15474"/>
                    <a:pt x="3348" y="16307"/>
                  </a:cubicBezTo>
                  <a:cubicBezTo>
                    <a:pt x="4015" y="16551"/>
                    <a:pt x="4725" y="16614"/>
                    <a:pt x="5440" y="16614"/>
                  </a:cubicBezTo>
                  <a:cubicBezTo>
                    <a:pt x="5820" y="16614"/>
                    <a:pt x="6200" y="16597"/>
                    <a:pt x="6577" y="16579"/>
                  </a:cubicBezTo>
                  <a:cubicBezTo>
                    <a:pt x="13460" y="16239"/>
                    <a:pt x="20343" y="15916"/>
                    <a:pt x="27226" y="15576"/>
                  </a:cubicBezTo>
                  <a:cubicBezTo>
                    <a:pt x="28133" y="15532"/>
                    <a:pt x="28968" y="15518"/>
                    <a:pt x="29748" y="15518"/>
                  </a:cubicBezTo>
                  <a:cubicBezTo>
                    <a:pt x="31099" y="15518"/>
                    <a:pt x="32289" y="15560"/>
                    <a:pt x="33417" y="15560"/>
                  </a:cubicBezTo>
                  <a:cubicBezTo>
                    <a:pt x="36142" y="15560"/>
                    <a:pt x="38507" y="15315"/>
                    <a:pt x="41910" y="13639"/>
                  </a:cubicBezTo>
                  <a:cubicBezTo>
                    <a:pt x="44272" y="12466"/>
                    <a:pt x="46754" y="10359"/>
                    <a:pt x="46380" y="7741"/>
                  </a:cubicBezTo>
                  <a:cubicBezTo>
                    <a:pt x="46125" y="6008"/>
                    <a:pt x="44595" y="4682"/>
                    <a:pt x="42930" y="4105"/>
                  </a:cubicBezTo>
                  <a:cubicBezTo>
                    <a:pt x="41264" y="3527"/>
                    <a:pt x="39463" y="3578"/>
                    <a:pt x="37695" y="3561"/>
                  </a:cubicBezTo>
                  <a:cubicBezTo>
                    <a:pt x="33956" y="3545"/>
                    <a:pt x="30930" y="1"/>
                    <a:pt x="27362" y="1"/>
                  </a:cubicBezTo>
                  <a:close/>
                </a:path>
              </a:pathLst>
            </a:custGeom>
            <a:solidFill>
              <a:srgbClr val="E7C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16;p37"/>
            <p:cNvSpPr/>
            <p:nvPr/>
          </p:nvSpPr>
          <p:spPr>
            <a:xfrm>
              <a:off x="1211340" y="4331333"/>
              <a:ext cx="958574" cy="340649"/>
            </a:xfrm>
            <a:custGeom>
              <a:avLst/>
              <a:gdLst/>
              <a:ahLst/>
              <a:cxnLst/>
              <a:rect l="l" t="t" r="r" b="b"/>
              <a:pathLst>
                <a:path w="46754" h="16615" extrusionOk="0">
                  <a:moveTo>
                    <a:pt x="27362" y="1"/>
                  </a:moveTo>
                  <a:cubicBezTo>
                    <a:pt x="27038" y="1"/>
                    <a:pt x="26710" y="30"/>
                    <a:pt x="26377" y="94"/>
                  </a:cubicBezTo>
                  <a:cubicBezTo>
                    <a:pt x="24615" y="425"/>
                    <a:pt x="22825" y="481"/>
                    <a:pt x="21027" y="481"/>
                  </a:cubicBezTo>
                  <a:cubicBezTo>
                    <a:pt x="20093" y="481"/>
                    <a:pt x="19157" y="466"/>
                    <a:pt x="18221" y="466"/>
                  </a:cubicBezTo>
                  <a:cubicBezTo>
                    <a:pt x="16615" y="466"/>
                    <a:pt x="15011" y="511"/>
                    <a:pt x="13426" y="756"/>
                  </a:cubicBezTo>
                  <a:cubicBezTo>
                    <a:pt x="10180" y="1249"/>
                    <a:pt x="7053" y="2609"/>
                    <a:pt x="4453" y="4631"/>
                  </a:cubicBezTo>
                  <a:cubicBezTo>
                    <a:pt x="2583" y="6093"/>
                    <a:pt x="918" y="8047"/>
                    <a:pt x="459" y="10393"/>
                  </a:cubicBezTo>
                  <a:cubicBezTo>
                    <a:pt x="0" y="12738"/>
                    <a:pt x="1105" y="15474"/>
                    <a:pt x="3348" y="16307"/>
                  </a:cubicBezTo>
                  <a:cubicBezTo>
                    <a:pt x="4015" y="16551"/>
                    <a:pt x="4725" y="16614"/>
                    <a:pt x="5440" y="16614"/>
                  </a:cubicBezTo>
                  <a:cubicBezTo>
                    <a:pt x="5820" y="16614"/>
                    <a:pt x="6200" y="16597"/>
                    <a:pt x="6577" y="16579"/>
                  </a:cubicBezTo>
                  <a:cubicBezTo>
                    <a:pt x="13460" y="16239"/>
                    <a:pt x="20343" y="15916"/>
                    <a:pt x="27226" y="15576"/>
                  </a:cubicBezTo>
                  <a:cubicBezTo>
                    <a:pt x="28133" y="15532"/>
                    <a:pt x="28968" y="15518"/>
                    <a:pt x="29748" y="15518"/>
                  </a:cubicBezTo>
                  <a:cubicBezTo>
                    <a:pt x="31099" y="15518"/>
                    <a:pt x="32289" y="15560"/>
                    <a:pt x="33417" y="15560"/>
                  </a:cubicBezTo>
                  <a:cubicBezTo>
                    <a:pt x="36142" y="15560"/>
                    <a:pt x="38507" y="15315"/>
                    <a:pt x="41910" y="13639"/>
                  </a:cubicBezTo>
                  <a:cubicBezTo>
                    <a:pt x="44272" y="12466"/>
                    <a:pt x="46754" y="10359"/>
                    <a:pt x="46380" y="7741"/>
                  </a:cubicBezTo>
                  <a:cubicBezTo>
                    <a:pt x="46125" y="6008"/>
                    <a:pt x="44595" y="4682"/>
                    <a:pt x="42930" y="4105"/>
                  </a:cubicBezTo>
                  <a:cubicBezTo>
                    <a:pt x="41264" y="3527"/>
                    <a:pt x="39463" y="3578"/>
                    <a:pt x="37695" y="3561"/>
                  </a:cubicBezTo>
                  <a:cubicBezTo>
                    <a:pt x="33956" y="3545"/>
                    <a:pt x="30930" y="1"/>
                    <a:pt x="27362" y="1"/>
                  </a:cubicBezTo>
                  <a:close/>
                </a:path>
              </a:pathLst>
            </a:custGeom>
            <a:solidFill>
              <a:srgbClr val="008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17;p37"/>
            <p:cNvSpPr/>
            <p:nvPr/>
          </p:nvSpPr>
          <p:spPr>
            <a:xfrm>
              <a:off x="1298434" y="3678861"/>
              <a:ext cx="904242" cy="891346"/>
            </a:xfrm>
            <a:custGeom>
              <a:avLst/>
              <a:gdLst/>
              <a:ahLst/>
              <a:cxnLst/>
              <a:rect l="l" t="t" r="r" b="b"/>
              <a:pathLst>
                <a:path w="44104" h="43475" extrusionOk="0">
                  <a:moveTo>
                    <a:pt x="44103" y="1"/>
                  </a:moveTo>
                  <a:lnTo>
                    <a:pt x="44103" y="1"/>
                  </a:lnTo>
                  <a:cubicBezTo>
                    <a:pt x="39483" y="313"/>
                    <a:pt x="34850" y="413"/>
                    <a:pt x="30214" y="413"/>
                  </a:cubicBezTo>
                  <a:cubicBezTo>
                    <a:pt x="25778" y="413"/>
                    <a:pt x="21341" y="322"/>
                    <a:pt x="16911" y="239"/>
                  </a:cubicBezTo>
                  <a:cubicBezTo>
                    <a:pt x="12870" y="160"/>
                    <a:pt x="8818" y="81"/>
                    <a:pt x="4764" y="81"/>
                  </a:cubicBezTo>
                  <a:cubicBezTo>
                    <a:pt x="3584" y="81"/>
                    <a:pt x="2404" y="87"/>
                    <a:pt x="1225" y="103"/>
                  </a:cubicBezTo>
                  <a:cubicBezTo>
                    <a:pt x="1157" y="477"/>
                    <a:pt x="1106" y="885"/>
                    <a:pt x="1072" y="1292"/>
                  </a:cubicBezTo>
                  <a:cubicBezTo>
                    <a:pt x="1" y="14549"/>
                    <a:pt x="3230" y="29402"/>
                    <a:pt x="4318" y="42659"/>
                  </a:cubicBezTo>
                  <a:cubicBezTo>
                    <a:pt x="15449" y="42931"/>
                    <a:pt x="26598" y="43202"/>
                    <a:pt x="37730" y="43474"/>
                  </a:cubicBezTo>
                  <a:cubicBezTo>
                    <a:pt x="38665" y="28842"/>
                    <a:pt x="40806" y="14294"/>
                    <a:pt x="44103" y="1"/>
                  </a:cubicBezTo>
                  <a:close/>
                </a:path>
              </a:pathLst>
            </a:custGeom>
            <a:solidFill>
              <a:srgbClr val="C1D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18;p37"/>
            <p:cNvSpPr/>
            <p:nvPr/>
          </p:nvSpPr>
          <p:spPr>
            <a:xfrm>
              <a:off x="1302268" y="3650998"/>
              <a:ext cx="58227" cy="96218"/>
            </a:xfrm>
            <a:custGeom>
              <a:avLst/>
              <a:gdLst/>
              <a:ahLst/>
              <a:cxnLst/>
              <a:rect l="l" t="t" r="r" b="b"/>
              <a:pathLst>
                <a:path w="2840" h="4693" extrusionOk="0">
                  <a:moveTo>
                    <a:pt x="1530" y="0"/>
                  </a:moveTo>
                  <a:cubicBezTo>
                    <a:pt x="1224" y="0"/>
                    <a:pt x="1021" y="153"/>
                    <a:pt x="851" y="374"/>
                  </a:cubicBezTo>
                  <a:cubicBezTo>
                    <a:pt x="188" y="1292"/>
                    <a:pt x="1" y="2549"/>
                    <a:pt x="324" y="3620"/>
                  </a:cubicBezTo>
                  <a:cubicBezTo>
                    <a:pt x="409" y="3875"/>
                    <a:pt x="630" y="4079"/>
                    <a:pt x="868" y="4164"/>
                  </a:cubicBezTo>
                  <a:cubicBezTo>
                    <a:pt x="953" y="4266"/>
                    <a:pt x="1038" y="4368"/>
                    <a:pt x="1123" y="4470"/>
                  </a:cubicBezTo>
                  <a:cubicBezTo>
                    <a:pt x="1282" y="4624"/>
                    <a:pt x="1473" y="4693"/>
                    <a:pt x="1661" y="4693"/>
                  </a:cubicBezTo>
                  <a:cubicBezTo>
                    <a:pt x="1992" y="4693"/>
                    <a:pt x="2312" y="4477"/>
                    <a:pt x="2431" y="4130"/>
                  </a:cubicBezTo>
                  <a:cubicBezTo>
                    <a:pt x="2839" y="2889"/>
                    <a:pt x="2720" y="1564"/>
                    <a:pt x="2193" y="374"/>
                  </a:cubicBezTo>
                  <a:cubicBezTo>
                    <a:pt x="2091" y="136"/>
                    <a:pt x="1785" y="0"/>
                    <a:pt x="1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19;p37"/>
            <p:cNvSpPr/>
            <p:nvPr/>
          </p:nvSpPr>
          <p:spPr>
            <a:xfrm>
              <a:off x="1325969" y="3248821"/>
              <a:ext cx="888209" cy="499400"/>
            </a:xfrm>
            <a:custGeom>
              <a:avLst/>
              <a:gdLst/>
              <a:ahLst/>
              <a:cxnLst/>
              <a:rect l="l" t="t" r="r" b="b"/>
              <a:pathLst>
                <a:path w="43322" h="24358" extrusionOk="0">
                  <a:moveTo>
                    <a:pt x="41333" y="20806"/>
                  </a:moveTo>
                  <a:lnTo>
                    <a:pt x="41367" y="20823"/>
                  </a:lnTo>
                  <a:lnTo>
                    <a:pt x="41418" y="20823"/>
                  </a:lnTo>
                  <a:lnTo>
                    <a:pt x="41469" y="20857"/>
                  </a:lnTo>
                  <a:lnTo>
                    <a:pt x="41486" y="20874"/>
                  </a:lnTo>
                  <a:lnTo>
                    <a:pt x="41520" y="20908"/>
                  </a:lnTo>
                  <a:cubicBezTo>
                    <a:pt x="41537" y="20942"/>
                    <a:pt x="41554" y="20959"/>
                    <a:pt x="41571" y="20993"/>
                  </a:cubicBezTo>
                  <a:lnTo>
                    <a:pt x="41588" y="21027"/>
                  </a:lnTo>
                  <a:cubicBezTo>
                    <a:pt x="41605" y="21095"/>
                    <a:pt x="41622" y="21197"/>
                    <a:pt x="41639" y="21265"/>
                  </a:cubicBezTo>
                  <a:lnTo>
                    <a:pt x="41639" y="21282"/>
                  </a:lnTo>
                  <a:cubicBezTo>
                    <a:pt x="41639" y="21350"/>
                    <a:pt x="41639" y="21401"/>
                    <a:pt x="41639" y="21469"/>
                  </a:cubicBezTo>
                  <a:cubicBezTo>
                    <a:pt x="41639" y="21520"/>
                    <a:pt x="41622" y="21554"/>
                    <a:pt x="41605" y="21605"/>
                  </a:cubicBezTo>
                  <a:cubicBezTo>
                    <a:pt x="41605" y="21605"/>
                    <a:pt x="41605" y="21639"/>
                    <a:pt x="41588" y="21673"/>
                  </a:cubicBezTo>
                  <a:cubicBezTo>
                    <a:pt x="41588" y="21690"/>
                    <a:pt x="41588" y="21690"/>
                    <a:pt x="41571" y="21724"/>
                  </a:cubicBezTo>
                  <a:cubicBezTo>
                    <a:pt x="41554" y="21741"/>
                    <a:pt x="41537" y="21775"/>
                    <a:pt x="41520" y="21809"/>
                  </a:cubicBezTo>
                  <a:cubicBezTo>
                    <a:pt x="41486" y="21877"/>
                    <a:pt x="41452" y="21928"/>
                    <a:pt x="41401" y="21996"/>
                  </a:cubicBezTo>
                  <a:lnTo>
                    <a:pt x="41384" y="22029"/>
                  </a:lnTo>
                  <a:cubicBezTo>
                    <a:pt x="41379" y="22034"/>
                    <a:pt x="41374" y="22039"/>
                    <a:pt x="41367" y="22046"/>
                  </a:cubicBezTo>
                  <a:lnTo>
                    <a:pt x="41350" y="22063"/>
                  </a:lnTo>
                  <a:cubicBezTo>
                    <a:pt x="41265" y="22182"/>
                    <a:pt x="41163" y="22284"/>
                    <a:pt x="41061" y="22369"/>
                  </a:cubicBezTo>
                  <a:lnTo>
                    <a:pt x="41010" y="22437"/>
                  </a:lnTo>
                  <a:cubicBezTo>
                    <a:pt x="40942" y="22386"/>
                    <a:pt x="40874" y="22335"/>
                    <a:pt x="40806" y="22301"/>
                  </a:cubicBezTo>
                  <a:lnTo>
                    <a:pt x="40789" y="22216"/>
                  </a:lnTo>
                  <a:cubicBezTo>
                    <a:pt x="40789" y="22216"/>
                    <a:pt x="40757" y="22101"/>
                    <a:pt x="40760" y="22101"/>
                  </a:cubicBezTo>
                  <a:lnTo>
                    <a:pt x="40760" y="22101"/>
                  </a:lnTo>
                  <a:cubicBezTo>
                    <a:pt x="40761" y="22101"/>
                    <a:pt x="40765" y="22110"/>
                    <a:pt x="40772" y="22131"/>
                  </a:cubicBezTo>
                  <a:cubicBezTo>
                    <a:pt x="40781" y="22159"/>
                    <a:pt x="40785" y="22169"/>
                    <a:pt x="40786" y="22169"/>
                  </a:cubicBezTo>
                  <a:cubicBezTo>
                    <a:pt x="40790" y="22169"/>
                    <a:pt x="40772" y="22093"/>
                    <a:pt x="40772" y="22080"/>
                  </a:cubicBezTo>
                  <a:cubicBezTo>
                    <a:pt x="40772" y="22046"/>
                    <a:pt x="40772" y="22012"/>
                    <a:pt x="40755" y="21979"/>
                  </a:cubicBezTo>
                  <a:cubicBezTo>
                    <a:pt x="40755" y="21911"/>
                    <a:pt x="40755" y="21826"/>
                    <a:pt x="40755" y="21758"/>
                  </a:cubicBezTo>
                  <a:cubicBezTo>
                    <a:pt x="40755" y="21673"/>
                    <a:pt x="40755" y="21605"/>
                    <a:pt x="40772" y="21537"/>
                  </a:cubicBezTo>
                  <a:lnTo>
                    <a:pt x="40772" y="21520"/>
                  </a:lnTo>
                  <a:cubicBezTo>
                    <a:pt x="40772" y="21503"/>
                    <a:pt x="40789" y="21435"/>
                    <a:pt x="40789" y="21418"/>
                  </a:cubicBezTo>
                  <a:cubicBezTo>
                    <a:pt x="40806" y="21367"/>
                    <a:pt x="40823" y="21316"/>
                    <a:pt x="40840" y="21265"/>
                  </a:cubicBezTo>
                  <a:lnTo>
                    <a:pt x="40857" y="21214"/>
                  </a:lnTo>
                  <a:cubicBezTo>
                    <a:pt x="40891" y="21163"/>
                    <a:pt x="40908" y="21129"/>
                    <a:pt x="40942" y="21078"/>
                  </a:cubicBezTo>
                  <a:lnTo>
                    <a:pt x="40993" y="21010"/>
                  </a:lnTo>
                  <a:cubicBezTo>
                    <a:pt x="41027" y="20993"/>
                    <a:pt x="41078" y="20942"/>
                    <a:pt x="41112" y="20908"/>
                  </a:cubicBezTo>
                  <a:lnTo>
                    <a:pt x="41146" y="20874"/>
                  </a:lnTo>
                  <a:lnTo>
                    <a:pt x="41197" y="20857"/>
                  </a:lnTo>
                  <a:cubicBezTo>
                    <a:pt x="41231" y="20840"/>
                    <a:pt x="41299" y="20823"/>
                    <a:pt x="41333" y="20823"/>
                  </a:cubicBezTo>
                  <a:lnTo>
                    <a:pt x="41333" y="20806"/>
                  </a:lnTo>
                  <a:close/>
                  <a:moveTo>
                    <a:pt x="22074" y="1"/>
                  </a:moveTo>
                  <a:cubicBezTo>
                    <a:pt x="20038" y="1"/>
                    <a:pt x="18001" y="148"/>
                    <a:pt x="15976" y="463"/>
                  </a:cubicBezTo>
                  <a:cubicBezTo>
                    <a:pt x="13648" y="820"/>
                    <a:pt x="11234" y="1329"/>
                    <a:pt x="9127" y="2434"/>
                  </a:cubicBezTo>
                  <a:cubicBezTo>
                    <a:pt x="7257" y="3403"/>
                    <a:pt x="5779" y="4966"/>
                    <a:pt x="4521" y="6649"/>
                  </a:cubicBezTo>
                  <a:cubicBezTo>
                    <a:pt x="1598" y="10592"/>
                    <a:pt x="34" y="15469"/>
                    <a:pt x="1" y="20364"/>
                  </a:cubicBezTo>
                  <a:cubicBezTo>
                    <a:pt x="1" y="20865"/>
                    <a:pt x="391" y="21116"/>
                    <a:pt x="782" y="21116"/>
                  </a:cubicBezTo>
                  <a:cubicBezTo>
                    <a:pt x="1173" y="21116"/>
                    <a:pt x="1564" y="20865"/>
                    <a:pt x="1564" y="20364"/>
                  </a:cubicBezTo>
                  <a:cubicBezTo>
                    <a:pt x="1581" y="16319"/>
                    <a:pt x="2720" y="12325"/>
                    <a:pt x="4878" y="8892"/>
                  </a:cubicBezTo>
                  <a:cubicBezTo>
                    <a:pt x="5898" y="7261"/>
                    <a:pt x="7138" y="5663"/>
                    <a:pt x="8702" y="4525"/>
                  </a:cubicBezTo>
                  <a:cubicBezTo>
                    <a:pt x="10470" y="3250"/>
                    <a:pt x="12628" y="2689"/>
                    <a:pt x="14735" y="2264"/>
                  </a:cubicBezTo>
                  <a:cubicBezTo>
                    <a:pt x="17137" y="1768"/>
                    <a:pt x="19593" y="1540"/>
                    <a:pt x="22051" y="1540"/>
                  </a:cubicBezTo>
                  <a:cubicBezTo>
                    <a:pt x="23976" y="1540"/>
                    <a:pt x="25902" y="1680"/>
                    <a:pt x="27805" y="1941"/>
                  </a:cubicBezTo>
                  <a:cubicBezTo>
                    <a:pt x="29929" y="2230"/>
                    <a:pt x="32070" y="2655"/>
                    <a:pt x="34144" y="3250"/>
                  </a:cubicBezTo>
                  <a:cubicBezTo>
                    <a:pt x="35843" y="3743"/>
                    <a:pt x="37577" y="4423"/>
                    <a:pt x="38800" y="5765"/>
                  </a:cubicBezTo>
                  <a:cubicBezTo>
                    <a:pt x="40262" y="7380"/>
                    <a:pt x="40415" y="9708"/>
                    <a:pt x="40432" y="11781"/>
                  </a:cubicBezTo>
                  <a:cubicBezTo>
                    <a:pt x="40449" y="14348"/>
                    <a:pt x="40381" y="16931"/>
                    <a:pt x="40364" y="19497"/>
                  </a:cubicBezTo>
                  <a:lnTo>
                    <a:pt x="40364" y="19548"/>
                  </a:lnTo>
                  <a:cubicBezTo>
                    <a:pt x="39990" y="19769"/>
                    <a:pt x="39667" y="20109"/>
                    <a:pt x="39480" y="20500"/>
                  </a:cubicBezTo>
                  <a:cubicBezTo>
                    <a:pt x="39038" y="21435"/>
                    <a:pt x="39208" y="22437"/>
                    <a:pt x="39463" y="23406"/>
                  </a:cubicBezTo>
                  <a:cubicBezTo>
                    <a:pt x="39548" y="23729"/>
                    <a:pt x="39871" y="23967"/>
                    <a:pt x="40194" y="23967"/>
                  </a:cubicBezTo>
                  <a:cubicBezTo>
                    <a:pt x="40344" y="24197"/>
                    <a:pt x="40618" y="24357"/>
                    <a:pt x="40885" y="24357"/>
                  </a:cubicBezTo>
                  <a:cubicBezTo>
                    <a:pt x="41013" y="24357"/>
                    <a:pt x="41138" y="24321"/>
                    <a:pt x="41248" y="24239"/>
                  </a:cubicBezTo>
                  <a:cubicBezTo>
                    <a:pt x="41843" y="23780"/>
                    <a:pt x="42454" y="23304"/>
                    <a:pt x="42845" y="22641"/>
                  </a:cubicBezTo>
                  <a:cubicBezTo>
                    <a:pt x="43202" y="22046"/>
                    <a:pt x="43321" y="21282"/>
                    <a:pt x="43083" y="20602"/>
                  </a:cubicBezTo>
                  <a:cubicBezTo>
                    <a:pt x="42879" y="20024"/>
                    <a:pt x="42471" y="19565"/>
                    <a:pt x="41927" y="19361"/>
                  </a:cubicBezTo>
                  <a:cubicBezTo>
                    <a:pt x="41944" y="16948"/>
                    <a:pt x="41995" y="14518"/>
                    <a:pt x="41995" y="12104"/>
                  </a:cubicBezTo>
                  <a:cubicBezTo>
                    <a:pt x="41995" y="10065"/>
                    <a:pt x="41877" y="7907"/>
                    <a:pt x="40891" y="6071"/>
                  </a:cubicBezTo>
                  <a:cubicBezTo>
                    <a:pt x="38902" y="2315"/>
                    <a:pt x="33923" y="1414"/>
                    <a:pt x="30133" y="735"/>
                  </a:cubicBezTo>
                  <a:cubicBezTo>
                    <a:pt x="27469" y="260"/>
                    <a:pt x="24773" y="1"/>
                    <a:pt x="22074" y="1"/>
                  </a:cubicBezTo>
                  <a:close/>
                </a:path>
              </a:pathLst>
            </a:custGeom>
            <a:solidFill>
              <a:srgbClr val="2A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0;p37"/>
            <p:cNvSpPr/>
            <p:nvPr/>
          </p:nvSpPr>
          <p:spPr>
            <a:xfrm>
              <a:off x="2173379" y="3675724"/>
              <a:ext cx="1066" cy="21"/>
            </a:xfrm>
            <a:custGeom>
              <a:avLst/>
              <a:gdLst/>
              <a:ahLst/>
              <a:cxnLst/>
              <a:rect l="l" t="t" r="r" b="b"/>
              <a:pathLst>
                <a:path w="52" h="1" extrusionOk="0">
                  <a:moveTo>
                    <a:pt x="35" y="1"/>
                  </a:moveTo>
                  <a:lnTo>
                    <a:pt x="35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8" y="1"/>
                    <a:pt x="52" y="1"/>
                  </a:cubicBezTo>
                  <a:lnTo>
                    <a:pt x="35" y="1"/>
                  </a:lnTo>
                  <a:lnTo>
                    <a:pt x="35" y="1"/>
                  </a:lnTo>
                </a:path>
              </a:pathLst>
            </a:custGeom>
            <a:solidFill>
              <a:srgbClr val="2A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1;p37"/>
            <p:cNvSpPr/>
            <p:nvPr/>
          </p:nvSpPr>
          <p:spPr>
            <a:xfrm>
              <a:off x="2173727" y="3700471"/>
              <a:ext cx="718" cy="718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34"/>
                  </a:moveTo>
                  <a:lnTo>
                    <a:pt x="35" y="0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2A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2;p37"/>
            <p:cNvSpPr/>
            <p:nvPr/>
          </p:nvSpPr>
          <p:spPr>
            <a:xfrm>
              <a:off x="1314119" y="3680604"/>
              <a:ext cx="849521" cy="886467"/>
            </a:xfrm>
            <a:custGeom>
              <a:avLst/>
              <a:gdLst/>
              <a:ahLst/>
              <a:cxnLst/>
              <a:rect l="l" t="t" r="r" b="b"/>
              <a:pathLst>
                <a:path w="41435" h="43237" extrusionOk="0">
                  <a:moveTo>
                    <a:pt x="6221" y="18"/>
                  </a:moveTo>
                  <a:lnTo>
                    <a:pt x="6221" y="18"/>
                  </a:lnTo>
                  <a:cubicBezTo>
                    <a:pt x="6119" y="307"/>
                    <a:pt x="6017" y="596"/>
                    <a:pt x="5932" y="885"/>
                  </a:cubicBezTo>
                  <a:cubicBezTo>
                    <a:pt x="5915" y="681"/>
                    <a:pt x="5881" y="477"/>
                    <a:pt x="5847" y="273"/>
                  </a:cubicBezTo>
                  <a:cubicBezTo>
                    <a:pt x="5983" y="188"/>
                    <a:pt x="6102" y="103"/>
                    <a:pt x="6221" y="18"/>
                  </a:cubicBezTo>
                  <a:close/>
                  <a:moveTo>
                    <a:pt x="5711" y="375"/>
                  </a:moveTo>
                  <a:cubicBezTo>
                    <a:pt x="5745" y="698"/>
                    <a:pt x="5779" y="1003"/>
                    <a:pt x="5796" y="1309"/>
                  </a:cubicBezTo>
                  <a:cubicBezTo>
                    <a:pt x="5660" y="1275"/>
                    <a:pt x="5473" y="1275"/>
                    <a:pt x="5371" y="1258"/>
                  </a:cubicBezTo>
                  <a:cubicBezTo>
                    <a:pt x="5150" y="1207"/>
                    <a:pt x="4912" y="1173"/>
                    <a:pt x="4674" y="1122"/>
                  </a:cubicBezTo>
                  <a:cubicBezTo>
                    <a:pt x="5014" y="868"/>
                    <a:pt x="5354" y="630"/>
                    <a:pt x="5711" y="375"/>
                  </a:cubicBezTo>
                  <a:close/>
                  <a:moveTo>
                    <a:pt x="27482" y="936"/>
                  </a:moveTo>
                  <a:cubicBezTo>
                    <a:pt x="27618" y="986"/>
                    <a:pt x="27737" y="1054"/>
                    <a:pt x="27873" y="1122"/>
                  </a:cubicBezTo>
                  <a:cubicBezTo>
                    <a:pt x="27720" y="1258"/>
                    <a:pt x="27584" y="1394"/>
                    <a:pt x="27448" y="1547"/>
                  </a:cubicBezTo>
                  <a:cubicBezTo>
                    <a:pt x="27465" y="1343"/>
                    <a:pt x="27482" y="1139"/>
                    <a:pt x="27482" y="936"/>
                  </a:cubicBezTo>
                  <a:close/>
                  <a:moveTo>
                    <a:pt x="28485" y="698"/>
                  </a:moveTo>
                  <a:cubicBezTo>
                    <a:pt x="28637" y="783"/>
                    <a:pt x="28790" y="868"/>
                    <a:pt x="28926" y="952"/>
                  </a:cubicBezTo>
                  <a:cubicBezTo>
                    <a:pt x="29300" y="1190"/>
                    <a:pt x="29640" y="1479"/>
                    <a:pt x="29929" y="1802"/>
                  </a:cubicBezTo>
                  <a:cubicBezTo>
                    <a:pt x="29895" y="1870"/>
                    <a:pt x="29861" y="1938"/>
                    <a:pt x="29827" y="2006"/>
                  </a:cubicBezTo>
                  <a:cubicBezTo>
                    <a:pt x="29283" y="1666"/>
                    <a:pt x="28705" y="1360"/>
                    <a:pt x="28128" y="1071"/>
                  </a:cubicBezTo>
                  <a:cubicBezTo>
                    <a:pt x="28247" y="952"/>
                    <a:pt x="28366" y="817"/>
                    <a:pt x="28485" y="698"/>
                  </a:cubicBezTo>
                  <a:close/>
                  <a:moveTo>
                    <a:pt x="5983" y="1802"/>
                  </a:moveTo>
                  <a:cubicBezTo>
                    <a:pt x="6000" y="1853"/>
                    <a:pt x="6034" y="1921"/>
                    <a:pt x="6051" y="1972"/>
                  </a:cubicBezTo>
                  <a:cubicBezTo>
                    <a:pt x="6034" y="2040"/>
                    <a:pt x="6000" y="2091"/>
                    <a:pt x="5983" y="2142"/>
                  </a:cubicBezTo>
                  <a:cubicBezTo>
                    <a:pt x="5983" y="2023"/>
                    <a:pt x="5983" y="1921"/>
                    <a:pt x="5983" y="1802"/>
                  </a:cubicBezTo>
                  <a:close/>
                  <a:moveTo>
                    <a:pt x="30048" y="1938"/>
                  </a:moveTo>
                  <a:cubicBezTo>
                    <a:pt x="30133" y="2057"/>
                    <a:pt x="30218" y="2176"/>
                    <a:pt x="30303" y="2295"/>
                  </a:cubicBezTo>
                  <a:lnTo>
                    <a:pt x="30303" y="2312"/>
                  </a:lnTo>
                  <a:cubicBezTo>
                    <a:pt x="30201" y="2227"/>
                    <a:pt x="30082" y="2159"/>
                    <a:pt x="29963" y="2091"/>
                  </a:cubicBezTo>
                  <a:cubicBezTo>
                    <a:pt x="29997" y="2040"/>
                    <a:pt x="30014" y="1989"/>
                    <a:pt x="30048" y="1938"/>
                  </a:cubicBezTo>
                  <a:close/>
                  <a:moveTo>
                    <a:pt x="20463" y="443"/>
                  </a:moveTo>
                  <a:cubicBezTo>
                    <a:pt x="20378" y="1156"/>
                    <a:pt x="20310" y="1870"/>
                    <a:pt x="20208" y="2584"/>
                  </a:cubicBezTo>
                  <a:cubicBezTo>
                    <a:pt x="19624" y="2292"/>
                    <a:pt x="18978" y="2124"/>
                    <a:pt x="18285" y="2124"/>
                  </a:cubicBezTo>
                  <a:cubicBezTo>
                    <a:pt x="18252" y="2124"/>
                    <a:pt x="18219" y="2124"/>
                    <a:pt x="18185" y="2125"/>
                  </a:cubicBezTo>
                  <a:cubicBezTo>
                    <a:pt x="17387" y="2142"/>
                    <a:pt x="16622" y="2346"/>
                    <a:pt x="15908" y="2669"/>
                  </a:cubicBezTo>
                  <a:cubicBezTo>
                    <a:pt x="16061" y="2261"/>
                    <a:pt x="16214" y="1870"/>
                    <a:pt x="16384" y="1462"/>
                  </a:cubicBezTo>
                  <a:cubicBezTo>
                    <a:pt x="16707" y="1377"/>
                    <a:pt x="17030" y="1292"/>
                    <a:pt x="17353" y="1207"/>
                  </a:cubicBezTo>
                  <a:cubicBezTo>
                    <a:pt x="18372" y="936"/>
                    <a:pt x="19409" y="681"/>
                    <a:pt x="20463" y="443"/>
                  </a:cubicBezTo>
                  <a:close/>
                  <a:moveTo>
                    <a:pt x="16180" y="1513"/>
                  </a:moveTo>
                  <a:cubicBezTo>
                    <a:pt x="16180" y="1547"/>
                    <a:pt x="16163" y="1564"/>
                    <a:pt x="16146" y="1598"/>
                  </a:cubicBezTo>
                  <a:cubicBezTo>
                    <a:pt x="15993" y="1989"/>
                    <a:pt x="15840" y="2380"/>
                    <a:pt x="15687" y="2754"/>
                  </a:cubicBezTo>
                  <a:lnTo>
                    <a:pt x="15636" y="2788"/>
                  </a:lnTo>
                  <a:cubicBezTo>
                    <a:pt x="15721" y="2397"/>
                    <a:pt x="15789" y="1989"/>
                    <a:pt x="15857" y="1598"/>
                  </a:cubicBezTo>
                  <a:cubicBezTo>
                    <a:pt x="15959" y="1564"/>
                    <a:pt x="16078" y="1547"/>
                    <a:pt x="16180" y="1513"/>
                  </a:cubicBezTo>
                  <a:close/>
                  <a:moveTo>
                    <a:pt x="5796" y="2516"/>
                  </a:moveTo>
                  <a:lnTo>
                    <a:pt x="5796" y="2533"/>
                  </a:lnTo>
                  <a:cubicBezTo>
                    <a:pt x="5745" y="2635"/>
                    <a:pt x="5711" y="2737"/>
                    <a:pt x="5660" y="2839"/>
                  </a:cubicBezTo>
                  <a:cubicBezTo>
                    <a:pt x="5677" y="2754"/>
                    <a:pt x="5694" y="2669"/>
                    <a:pt x="5711" y="2584"/>
                  </a:cubicBezTo>
                  <a:cubicBezTo>
                    <a:pt x="5745" y="2567"/>
                    <a:pt x="5762" y="2533"/>
                    <a:pt x="5796" y="2516"/>
                  </a:cubicBezTo>
                  <a:close/>
                  <a:moveTo>
                    <a:pt x="12254" y="443"/>
                  </a:moveTo>
                  <a:cubicBezTo>
                    <a:pt x="12305" y="1122"/>
                    <a:pt x="12322" y="1802"/>
                    <a:pt x="12271" y="2482"/>
                  </a:cubicBezTo>
                  <a:cubicBezTo>
                    <a:pt x="11880" y="2618"/>
                    <a:pt x="11472" y="2754"/>
                    <a:pt x="11081" y="2890"/>
                  </a:cubicBezTo>
                  <a:cubicBezTo>
                    <a:pt x="11115" y="2822"/>
                    <a:pt x="11132" y="2771"/>
                    <a:pt x="11166" y="2703"/>
                  </a:cubicBezTo>
                  <a:cubicBezTo>
                    <a:pt x="11523" y="1955"/>
                    <a:pt x="11880" y="1190"/>
                    <a:pt x="12254" y="443"/>
                  </a:cubicBezTo>
                  <a:close/>
                  <a:moveTo>
                    <a:pt x="29895" y="2227"/>
                  </a:moveTo>
                  <a:cubicBezTo>
                    <a:pt x="30048" y="2329"/>
                    <a:pt x="30201" y="2414"/>
                    <a:pt x="30354" y="2516"/>
                  </a:cubicBezTo>
                  <a:lnTo>
                    <a:pt x="30388" y="2550"/>
                  </a:lnTo>
                  <a:cubicBezTo>
                    <a:pt x="30371" y="2584"/>
                    <a:pt x="30337" y="2635"/>
                    <a:pt x="30286" y="2703"/>
                  </a:cubicBezTo>
                  <a:cubicBezTo>
                    <a:pt x="30167" y="2873"/>
                    <a:pt x="30031" y="3026"/>
                    <a:pt x="29895" y="3179"/>
                  </a:cubicBezTo>
                  <a:cubicBezTo>
                    <a:pt x="29640" y="3485"/>
                    <a:pt x="29368" y="3774"/>
                    <a:pt x="29079" y="4063"/>
                  </a:cubicBezTo>
                  <a:cubicBezTo>
                    <a:pt x="29011" y="4114"/>
                    <a:pt x="28960" y="4182"/>
                    <a:pt x="28909" y="4233"/>
                  </a:cubicBezTo>
                  <a:cubicBezTo>
                    <a:pt x="29232" y="3553"/>
                    <a:pt x="29555" y="2890"/>
                    <a:pt x="29895" y="2227"/>
                  </a:cubicBezTo>
                  <a:close/>
                  <a:moveTo>
                    <a:pt x="31238" y="3128"/>
                  </a:moveTo>
                  <a:lnTo>
                    <a:pt x="31255" y="3145"/>
                  </a:lnTo>
                  <a:cubicBezTo>
                    <a:pt x="31340" y="3213"/>
                    <a:pt x="31663" y="3383"/>
                    <a:pt x="31697" y="3485"/>
                  </a:cubicBezTo>
                  <a:cubicBezTo>
                    <a:pt x="31748" y="3604"/>
                    <a:pt x="31561" y="3842"/>
                    <a:pt x="31493" y="3961"/>
                  </a:cubicBezTo>
                  <a:cubicBezTo>
                    <a:pt x="31391" y="4148"/>
                    <a:pt x="31272" y="4335"/>
                    <a:pt x="31136" y="4504"/>
                  </a:cubicBezTo>
                  <a:cubicBezTo>
                    <a:pt x="31170" y="4046"/>
                    <a:pt x="31204" y="3587"/>
                    <a:pt x="31238" y="3128"/>
                  </a:cubicBezTo>
                  <a:close/>
                  <a:moveTo>
                    <a:pt x="8838" y="749"/>
                  </a:moveTo>
                  <a:cubicBezTo>
                    <a:pt x="8906" y="1717"/>
                    <a:pt x="8957" y="2686"/>
                    <a:pt x="8991" y="3672"/>
                  </a:cubicBezTo>
                  <a:cubicBezTo>
                    <a:pt x="8243" y="3961"/>
                    <a:pt x="7513" y="4267"/>
                    <a:pt x="6782" y="4606"/>
                  </a:cubicBezTo>
                  <a:cubicBezTo>
                    <a:pt x="6748" y="4216"/>
                    <a:pt x="6714" y="3825"/>
                    <a:pt x="6646" y="3434"/>
                  </a:cubicBezTo>
                  <a:cubicBezTo>
                    <a:pt x="6561" y="3009"/>
                    <a:pt x="6442" y="2584"/>
                    <a:pt x="6289" y="2159"/>
                  </a:cubicBezTo>
                  <a:cubicBezTo>
                    <a:pt x="7071" y="1632"/>
                    <a:pt x="7886" y="1190"/>
                    <a:pt x="8702" y="817"/>
                  </a:cubicBezTo>
                  <a:cubicBezTo>
                    <a:pt x="8753" y="783"/>
                    <a:pt x="8787" y="766"/>
                    <a:pt x="8838" y="749"/>
                  </a:cubicBezTo>
                  <a:close/>
                  <a:moveTo>
                    <a:pt x="15687" y="1649"/>
                  </a:moveTo>
                  <a:lnTo>
                    <a:pt x="15687" y="1649"/>
                  </a:lnTo>
                  <a:cubicBezTo>
                    <a:pt x="15602" y="2057"/>
                    <a:pt x="15534" y="2465"/>
                    <a:pt x="15449" y="2873"/>
                  </a:cubicBezTo>
                  <a:cubicBezTo>
                    <a:pt x="14786" y="3213"/>
                    <a:pt x="14141" y="3638"/>
                    <a:pt x="13546" y="4063"/>
                  </a:cubicBezTo>
                  <a:cubicBezTo>
                    <a:pt x="13070" y="4386"/>
                    <a:pt x="12594" y="4742"/>
                    <a:pt x="12135" y="5099"/>
                  </a:cubicBezTo>
                  <a:cubicBezTo>
                    <a:pt x="12254" y="4301"/>
                    <a:pt x="12373" y="3468"/>
                    <a:pt x="12424" y="2618"/>
                  </a:cubicBezTo>
                  <a:cubicBezTo>
                    <a:pt x="12645" y="2550"/>
                    <a:pt x="12849" y="2482"/>
                    <a:pt x="13070" y="2414"/>
                  </a:cubicBezTo>
                  <a:cubicBezTo>
                    <a:pt x="13937" y="2142"/>
                    <a:pt x="14803" y="1887"/>
                    <a:pt x="15687" y="1649"/>
                  </a:cubicBezTo>
                  <a:close/>
                  <a:moveTo>
                    <a:pt x="6153" y="2261"/>
                  </a:moveTo>
                  <a:cubicBezTo>
                    <a:pt x="6289" y="2635"/>
                    <a:pt x="6391" y="3009"/>
                    <a:pt x="6459" y="3400"/>
                  </a:cubicBezTo>
                  <a:cubicBezTo>
                    <a:pt x="6544" y="3825"/>
                    <a:pt x="6595" y="4250"/>
                    <a:pt x="6629" y="4674"/>
                  </a:cubicBezTo>
                  <a:cubicBezTo>
                    <a:pt x="6272" y="4827"/>
                    <a:pt x="5932" y="4997"/>
                    <a:pt x="5592" y="5167"/>
                  </a:cubicBezTo>
                  <a:cubicBezTo>
                    <a:pt x="5779" y="4301"/>
                    <a:pt x="5915" y="3434"/>
                    <a:pt x="5966" y="2550"/>
                  </a:cubicBezTo>
                  <a:cubicBezTo>
                    <a:pt x="6000" y="2482"/>
                    <a:pt x="6034" y="2397"/>
                    <a:pt x="6068" y="2329"/>
                  </a:cubicBezTo>
                  <a:cubicBezTo>
                    <a:pt x="6102" y="2295"/>
                    <a:pt x="6119" y="2278"/>
                    <a:pt x="6153" y="2261"/>
                  </a:cubicBezTo>
                  <a:close/>
                  <a:moveTo>
                    <a:pt x="5762" y="3009"/>
                  </a:moveTo>
                  <a:lnTo>
                    <a:pt x="5762" y="3009"/>
                  </a:lnTo>
                  <a:cubicBezTo>
                    <a:pt x="5694" y="3757"/>
                    <a:pt x="5558" y="4521"/>
                    <a:pt x="5405" y="5252"/>
                  </a:cubicBezTo>
                  <a:cubicBezTo>
                    <a:pt x="5371" y="5269"/>
                    <a:pt x="5337" y="5286"/>
                    <a:pt x="5303" y="5303"/>
                  </a:cubicBezTo>
                  <a:cubicBezTo>
                    <a:pt x="5388" y="4691"/>
                    <a:pt x="5456" y="4080"/>
                    <a:pt x="5558" y="3485"/>
                  </a:cubicBezTo>
                  <a:cubicBezTo>
                    <a:pt x="5626" y="3332"/>
                    <a:pt x="5694" y="3162"/>
                    <a:pt x="5762" y="3009"/>
                  </a:cubicBezTo>
                  <a:close/>
                  <a:moveTo>
                    <a:pt x="5320" y="4029"/>
                  </a:moveTo>
                  <a:cubicBezTo>
                    <a:pt x="5320" y="4063"/>
                    <a:pt x="5303" y="4114"/>
                    <a:pt x="5303" y="4148"/>
                  </a:cubicBezTo>
                  <a:cubicBezTo>
                    <a:pt x="5252" y="4555"/>
                    <a:pt x="5201" y="4980"/>
                    <a:pt x="5150" y="5388"/>
                  </a:cubicBezTo>
                  <a:cubicBezTo>
                    <a:pt x="4963" y="5473"/>
                    <a:pt x="4793" y="5575"/>
                    <a:pt x="4606" y="5660"/>
                  </a:cubicBezTo>
                  <a:cubicBezTo>
                    <a:pt x="4844" y="5116"/>
                    <a:pt x="5082" y="4572"/>
                    <a:pt x="5320" y="4029"/>
                  </a:cubicBezTo>
                  <a:close/>
                  <a:moveTo>
                    <a:pt x="28009" y="1190"/>
                  </a:moveTo>
                  <a:cubicBezTo>
                    <a:pt x="28603" y="1479"/>
                    <a:pt x="29181" y="1802"/>
                    <a:pt x="29759" y="2142"/>
                  </a:cubicBezTo>
                  <a:cubicBezTo>
                    <a:pt x="29351" y="2941"/>
                    <a:pt x="28943" y="3740"/>
                    <a:pt x="28569" y="4555"/>
                  </a:cubicBezTo>
                  <a:cubicBezTo>
                    <a:pt x="28009" y="5065"/>
                    <a:pt x="27414" y="5558"/>
                    <a:pt x="26785" y="6017"/>
                  </a:cubicBezTo>
                  <a:cubicBezTo>
                    <a:pt x="26904" y="5456"/>
                    <a:pt x="27006" y="4912"/>
                    <a:pt x="27108" y="4352"/>
                  </a:cubicBezTo>
                  <a:cubicBezTo>
                    <a:pt x="27244" y="3502"/>
                    <a:pt x="27363" y="2652"/>
                    <a:pt x="27431" y="1802"/>
                  </a:cubicBezTo>
                  <a:cubicBezTo>
                    <a:pt x="27618" y="1598"/>
                    <a:pt x="27822" y="1394"/>
                    <a:pt x="28009" y="1190"/>
                  </a:cubicBezTo>
                  <a:close/>
                  <a:moveTo>
                    <a:pt x="5371" y="5473"/>
                  </a:moveTo>
                  <a:cubicBezTo>
                    <a:pt x="5320" y="5694"/>
                    <a:pt x="5269" y="5915"/>
                    <a:pt x="5218" y="6119"/>
                  </a:cubicBezTo>
                  <a:cubicBezTo>
                    <a:pt x="5235" y="5915"/>
                    <a:pt x="5269" y="5711"/>
                    <a:pt x="5286" y="5507"/>
                  </a:cubicBezTo>
                  <a:cubicBezTo>
                    <a:pt x="5303" y="5490"/>
                    <a:pt x="5337" y="5473"/>
                    <a:pt x="5371" y="5473"/>
                  </a:cubicBezTo>
                  <a:close/>
                  <a:moveTo>
                    <a:pt x="24083" y="1003"/>
                  </a:moveTo>
                  <a:lnTo>
                    <a:pt x="24083" y="1003"/>
                  </a:lnTo>
                  <a:cubicBezTo>
                    <a:pt x="23964" y="2550"/>
                    <a:pt x="23862" y="4097"/>
                    <a:pt x="23777" y="5643"/>
                  </a:cubicBezTo>
                  <a:cubicBezTo>
                    <a:pt x="23607" y="5830"/>
                    <a:pt x="23454" y="6034"/>
                    <a:pt x="23301" y="6238"/>
                  </a:cubicBezTo>
                  <a:cubicBezTo>
                    <a:pt x="22978" y="5558"/>
                    <a:pt x="22621" y="4912"/>
                    <a:pt x="22179" y="4318"/>
                  </a:cubicBezTo>
                  <a:cubicBezTo>
                    <a:pt x="22791" y="3196"/>
                    <a:pt x="23437" y="2091"/>
                    <a:pt x="24083" y="1003"/>
                  </a:cubicBezTo>
                  <a:close/>
                  <a:moveTo>
                    <a:pt x="23760" y="5932"/>
                  </a:moveTo>
                  <a:lnTo>
                    <a:pt x="23760" y="5932"/>
                  </a:lnTo>
                  <a:cubicBezTo>
                    <a:pt x="23743" y="6136"/>
                    <a:pt x="23726" y="6340"/>
                    <a:pt x="23709" y="6561"/>
                  </a:cubicBezTo>
                  <a:lnTo>
                    <a:pt x="23437" y="6561"/>
                  </a:lnTo>
                  <a:cubicBezTo>
                    <a:pt x="23420" y="6510"/>
                    <a:pt x="23403" y="6459"/>
                    <a:pt x="23369" y="6425"/>
                  </a:cubicBezTo>
                  <a:cubicBezTo>
                    <a:pt x="23505" y="6255"/>
                    <a:pt x="23624" y="6085"/>
                    <a:pt x="23760" y="5932"/>
                  </a:cubicBezTo>
                  <a:close/>
                  <a:moveTo>
                    <a:pt x="24066" y="5541"/>
                  </a:moveTo>
                  <a:lnTo>
                    <a:pt x="24066" y="5541"/>
                  </a:lnTo>
                  <a:cubicBezTo>
                    <a:pt x="24032" y="5728"/>
                    <a:pt x="24015" y="5898"/>
                    <a:pt x="23998" y="6068"/>
                  </a:cubicBezTo>
                  <a:cubicBezTo>
                    <a:pt x="23981" y="6238"/>
                    <a:pt x="23964" y="6391"/>
                    <a:pt x="23947" y="6544"/>
                  </a:cubicBezTo>
                  <a:lnTo>
                    <a:pt x="23879" y="6561"/>
                  </a:lnTo>
                  <a:cubicBezTo>
                    <a:pt x="23896" y="6272"/>
                    <a:pt x="23913" y="5983"/>
                    <a:pt x="23930" y="5711"/>
                  </a:cubicBezTo>
                  <a:cubicBezTo>
                    <a:pt x="23981" y="5643"/>
                    <a:pt x="24015" y="5592"/>
                    <a:pt x="24066" y="5541"/>
                  </a:cubicBezTo>
                  <a:close/>
                  <a:moveTo>
                    <a:pt x="27261" y="1972"/>
                  </a:moveTo>
                  <a:cubicBezTo>
                    <a:pt x="27125" y="3383"/>
                    <a:pt x="26904" y="4759"/>
                    <a:pt x="26598" y="6153"/>
                  </a:cubicBezTo>
                  <a:cubicBezTo>
                    <a:pt x="26377" y="6306"/>
                    <a:pt x="26139" y="6476"/>
                    <a:pt x="25918" y="6629"/>
                  </a:cubicBezTo>
                  <a:cubicBezTo>
                    <a:pt x="25323" y="6561"/>
                    <a:pt x="24712" y="6544"/>
                    <a:pt x="24100" y="6544"/>
                  </a:cubicBezTo>
                  <a:cubicBezTo>
                    <a:pt x="24151" y="6136"/>
                    <a:pt x="24202" y="5728"/>
                    <a:pt x="24253" y="5320"/>
                  </a:cubicBezTo>
                  <a:cubicBezTo>
                    <a:pt x="24882" y="4555"/>
                    <a:pt x="25544" y="3808"/>
                    <a:pt x="26207" y="3094"/>
                  </a:cubicBezTo>
                  <a:cubicBezTo>
                    <a:pt x="26564" y="2720"/>
                    <a:pt x="26904" y="2346"/>
                    <a:pt x="27261" y="1972"/>
                  </a:cubicBezTo>
                  <a:close/>
                  <a:moveTo>
                    <a:pt x="26547" y="6391"/>
                  </a:moveTo>
                  <a:lnTo>
                    <a:pt x="26547" y="6391"/>
                  </a:lnTo>
                  <a:cubicBezTo>
                    <a:pt x="26530" y="6493"/>
                    <a:pt x="26496" y="6595"/>
                    <a:pt x="26479" y="6697"/>
                  </a:cubicBezTo>
                  <a:cubicBezTo>
                    <a:pt x="26377" y="6680"/>
                    <a:pt x="26275" y="6680"/>
                    <a:pt x="26156" y="6663"/>
                  </a:cubicBezTo>
                  <a:cubicBezTo>
                    <a:pt x="26292" y="6578"/>
                    <a:pt x="26428" y="6476"/>
                    <a:pt x="26547" y="6391"/>
                  </a:cubicBezTo>
                  <a:close/>
                  <a:moveTo>
                    <a:pt x="10776" y="3179"/>
                  </a:moveTo>
                  <a:cubicBezTo>
                    <a:pt x="10232" y="4352"/>
                    <a:pt x="9722" y="5524"/>
                    <a:pt x="9229" y="6714"/>
                  </a:cubicBezTo>
                  <a:cubicBezTo>
                    <a:pt x="9212" y="5745"/>
                    <a:pt x="9195" y="4759"/>
                    <a:pt x="9161" y="3791"/>
                  </a:cubicBezTo>
                  <a:cubicBezTo>
                    <a:pt x="9705" y="3570"/>
                    <a:pt x="10232" y="3366"/>
                    <a:pt x="10776" y="3179"/>
                  </a:cubicBezTo>
                  <a:close/>
                  <a:moveTo>
                    <a:pt x="28383" y="4929"/>
                  </a:moveTo>
                  <a:cubicBezTo>
                    <a:pt x="28077" y="5575"/>
                    <a:pt x="27788" y="6238"/>
                    <a:pt x="27482" y="6884"/>
                  </a:cubicBezTo>
                  <a:cubicBezTo>
                    <a:pt x="27210" y="6816"/>
                    <a:pt x="26921" y="6765"/>
                    <a:pt x="26632" y="6731"/>
                  </a:cubicBezTo>
                  <a:cubicBezTo>
                    <a:pt x="26666" y="6561"/>
                    <a:pt x="26700" y="6408"/>
                    <a:pt x="26734" y="6255"/>
                  </a:cubicBezTo>
                  <a:cubicBezTo>
                    <a:pt x="27312" y="5830"/>
                    <a:pt x="27856" y="5405"/>
                    <a:pt x="28383" y="4929"/>
                  </a:cubicBezTo>
                  <a:close/>
                  <a:moveTo>
                    <a:pt x="22094" y="4470"/>
                  </a:moveTo>
                  <a:cubicBezTo>
                    <a:pt x="22536" y="5065"/>
                    <a:pt x="22876" y="5711"/>
                    <a:pt x="23182" y="6391"/>
                  </a:cubicBezTo>
                  <a:lnTo>
                    <a:pt x="23165" y="6408"/>
                  </a:lnTo>
                  <a:cubicBezTo>
                    <a:pt x="23131" y="6476"/>
                    <a:pt x="23080" y="6527"/>
                    <a:pt x="23029" y="6595"/>
                  </a:cubicBezTo>
                  <a:cubicBezTo>
                    <a:pt x="22281" y="6646"/>
                    <a:pt x="21533" y="6765"/>
                    <a:pt x="20786" y="6901"/>
                  </a:cubicBezTo>
                  <a:cubicBezTo>
                    <a:pt x="21007" y="6459"/>
                    <a:pt x="21245" y="6017"/>
                    <a:pt x="21483" y="5575"/>
                  </a:cubicBezTo>
                  <a:cubicBezTo>
                    <a:pt x="21686" y="5201"/>
                    <a:pt x="21890" y="4844"/>
                    <a:pt x="22094" y="4470"/>
                  </a:cubicBezTo>
                  <a:close/>
                  <a:moveTo>
                    <a:pt x="30541" y="2652"/>
                  </a:moveTo>
                  <a:cubicBezTo>
                    <a:pt x="30711" y="2771"/>
                    <a:pt x="30898" y="2890"/>
                    <a:pt x="31068" y="3009"/>
                  </a:cubicBezTo>
                  <a:cubicBezTo>
                    <a:pt x="31034" y="3604"/>
                    <a:pt x="31000" y="4182"/>
                    <a:pt x="30949" y="4759"/>
                  </a:cubicBezTo>
                  <a:cubicBezTo>
                    <a:pt x="30728" y="4997"/>
                    <a:pt x="30507" y="5235"/>
                    <a:pt x="30252" y="5456"/>
                  </a:cubicBezTo>
                  <a:cubicBezTo>
                    <a:pt x="29504" y="6102"/>
                    <a:pt x="28654" y="6578"/>
                    <a:pt x="27737" y="6952"/>
                  </a:cubicBezTo>
                  <a:cubicBezTo>
                    <a:pt x="27703" y="6935"/>
                    <a:pt x="27686" y="6935"/>
                    <a:pt x="27652" y="6918"/>
                  </a:cubicBezTo>
                  <a:cubicBezTo>
                    <a:pt x="27703" y="6816"/>
                    <a:pt x="27754" y="6697"/>
                    <a:pt x="27805" y="6578"/>
                  </a:cubicBezTo>
                  <a:cubicBezTo>
                    <a:pt x="28094" y="5932"/>
                    <a:pt x="28400" y="5286"/>
                    <a:pt x="28705" y="4640"/>
                  </a:cubicBezTo>
                  <a:cubicBezTo>
                    <a:pt x="28977" y="4386"/>
                    <a:pt x="29249" y="4131"/>
                    <a:pt x="29504" y="3859"/>
                  </a:cubicBezTo>
                  <a:cubicBezTo>
                    <a:pt x="29878" y="3468"/>
                    <a:pt x="30218" y="3060"/>
                    <a:pt x="30541" y="2652"/>
                  </a:cubicBezTo>
                  <a:close/>
                  <a:moveTo>
                    <a:pt x="5507" y="2737"/>
                  </a:moveTo>
                  <a:lnTo>
                    <a:pt x="5507" y="2737"/>
                  </a:lnTo>
                  <a:cubicBezTo>
                    <a:pt x="5473" y="2975"/>
                    <a:pt x="5439" y="3196"/>
                    <a:pt x="5405" y="3434"/>
                  </a:cubicBezTo>
                  <a:cubicBezTo>
                    <a:pt x="5048" y="4216"/>
                    <a:pt x="4708" y="4997"/>
                    <a:pt x="4385" y="5796"/>
                  </a:cubicBezTo>
                  <a:cubicBezTo>
                    <a:pt x="3672" y="6170"/>
                    <a:pt x="2992" y="6561"/>
                    <a:pt x="2312" y="7003"/>
                  </a:cubicBezTo>
                  <a:cubicBezTo>
                    <a:pt x="2346" y="6884"/>
                    <a:pt x="2397" y="6799"/>
                    <a:pt x="2431" y="6697"/>
                  </a:cubicBezTo>
                  <a:cubicBezTo>
                    <a:pt x="3043" y="5099"/>
                    <a:pt x="4181" y="3791"/>
                    <a:pt x="5507" y="2737"/>
                  </a:cubicBezTo>
                  <a:close/>
                  <a:moveTo>
                    <a:pt x="20344" y="2839"/>
                  </a:moveTo>
                  <a:cubicBezTo>
                    <a:pt x="20871" y="3145"/>
                    <a:pt x="21330" y="3536"/>
                    <a:pt x="21737" y="4012"/>
                  </a:cubicBezTo>
                  <a:cubicBezTo>
                    <a:pt x="21822" y="4114"/>
                    <a:pt x="21907" y="4216"/>
                    <a:pt x="21992" y="4318"/>
                  </a:cubicBezTo>
                  <a:cubicBezTo>
                    <a:pt x="21958" y="4369"/>
                    <a:pt x="21924" y="4420"/>
                    <a:pt x="21907" y="4470"/>
                  </a:cubicBezTo>
                  <a:cubicBezTo>
                    <a:pt x="21449" y="5286"/>
                    <a:pt x="21007" y="6119"/>
                    <a:pt x="20582" y="6952"/>
                  </a:cubicBezTo>
                  <a:cubicBezTo>
                    <a:pt x="20293" y="7003"/>
                    <a:pt x="20021" y="7071"/>
                    <a:pt x="19749" y="7156"/>
                  </a:cubicBezTo>
                  <a:cubicBezTo>
                    <a:pt x="19851" y="6544"/>
                    <a:pt x="19936" y="5949"/>
                    <a:pt x="20021" y="5354"/>
                  </a:cubicBezTo>
                  <a:cubicBezTo>
                    <a:pt x="20140" y="4521"/>
                    <a:pt x="20242" y="3689"/>
                    <a:pt x="20344" y="2839"/>
                  </a:cubicBezTo>
                  <a:close/>
                  <a:moveTo>
                    <a:pt x="23709" y="6714"/>
                  </a:moveTo>
                  <a:cubicBezTo>
                    <a:pt x="23692" y="6867"/>
                    <a:pt x="23692" y="7003"/>
                    <a:pt x="23692" y="7156"/>
                  </a:cubicBezTo>
                  <a:cubicBezTo>
                    <a:pt x="23624" y="7003"/>
                    <a:pt x="23573" y="6867"/>
                    <a:pt x="23505" y="6731"/>
                  </a:cubicBezTo>
                  <a:cubicBezTo>
                    <a:pt x="23573" y="6714"/>
                    <a:pt x="23641" y="6714"/>
                    <a:pt x="23709" y="6714"/>
                  </a:cubicBezTo>
                  <a:close/>
                  <a:moveTo>
                    <a:pt x="26598" y="6884"/>
                  </a:moveTo>
                  <a:cubicBezTo>
                    <a:pt x="26870" y="6935"/>
                    <a:pt x="27142" y="6986"/>
                    <a:pt x="27414" y="7037"/>
                  </a:cubicBezTo>
                  <a:lnTo>
                    <a:pt x="27397" y="7088"/>
                  </a:lnTo>
                  <a:cubicBezTo>
                    <a:pt x="27091" y="7190"/>
                    <a:pt x="26785" y="7292"/>
                    <a:pt x="26479" y="7394"/>
                  </a:cubicBezTo>
                  <a:cubicBezTo>
                    <a:pt x="26530" y="7224"/>
                    <a:pt x="26564" y="7054"/>
                    <a:pt x="26598" y="6884"/>
                  </a:cubicBezTo>
                  <a:close/>
                  <a:moveTo>
                    <a:pt x="12271" y="2669"/>
                  </a:moveTo>
                  <a:lnTo>
                    <a:pt x="12271" y="2669"/>
                  </a:lnTo>
                  <a:cubicBezTo>
                    <a:pt x="12203" y="3536"/>
                    <a:pt x="12084" y="4403"/>
                    <a:pt x="11948" y="5235"/>
                  </a:cubicBezTo>
                  <a:cubicBezTo>
                    <a:pt x="11149" y="5847"/>
                    <a:pt x="10368" y="6476"/>
                    <a:pt x="9620" y="7139"/>
                  </a:cubicBezTo>
                  <a:cubicBezTo>
                    <a:pt x="9484" y="7258"/>
                    <a:pt x="9365" y="7377"/>
                    <a:pt x="9229" y="7479"/>
                  </a:cubicBezTo>
                  <a:cubicBezTo>
                    <a:pt x="9229" y="7377"/>
                    <a:pt x="9229" y="7258"/>
                    <a:pt x="9229" y="7139"/>
                  </a:cubicBezTo>
                  <a:cubicBezTo>
                    <a:pt x="9790" y="5779"/>
                    <a:pt x="10368" y="4436"/>
                    <a:pt x="10980" y="3111"/>
                  </a:cubicBezTo>
                  <a:cubicBezTo>
                    <a:pt x="11404" y="2958"/>
                    <a:pt x="11829" y="2805"/>
                    <a:pt x="12271" y="2669"/>
                  </a:cubicBezTo>
                  <a:close/>
                  <a:moveTo>
                    <a:pt x="23930" y="6714"/>
                  </a:moveTo>
                  <a:cubicBezTo>
                    <a:pt x="23896" y="6969"/>
                    <a:pt x="23862" y="7241"/>
                    <a:pt x="23828" y="7496"/>
                  </a:cubicBezTo>
                  <a:cubicBezTo>
                    <a:pt x="23845" y="7241"/>
                    <a:pt x="23862" y="6969"/>
                    <a:pt x="23879" y="6714"/>
                  </a:cubicBezTo>
                  <a:close/>
                  <a:moveTo>
                    <a:pt x="24452" y="6707"/>
                  </a:moveTo>
                  <a:cubicBezTo>
                    <a:pt x="24822" y="6707"/>
                    <a:pt x="25192" y="6727"/>
                    <a:pt x="25561" y="6765"/>
                  </a:cubicBezTo>
                  <a:cubicBezTo>
                    <a:pt x="25612" y="6765"/>
                    <a:pt x="25646" y="6765"/>
                    <a:pt x="25697" y="6782"/>
                  </a:cubicBezTo>
                  <a:cubicBezTo>
                    <a:pt x="25561" y="6867"/>
                    <a:pt x="25408" y="6969"/>
                    <a:pt x="25255" y="7054"/>
                  </a:cubicBezTo>
                  <a:cubicBezTo>
                    <a:pt x="24831" y="7343"/>
                    <a:pt x="24389" y="7598"/>
                    <a:pt x="23947" y="7853"/>
                  </a:cubicBezTo>
                  <a:lnTo>
                    <a:pt x="23947" y="7836"/>
                  </a:lnTo>
                  <a:cubicBezTo>
                    <a:pt x="23998" y="7462"/>
                    <a:pt x="24049" y="7088"/>
                    <a:pt x="24083" y="6714"/>
                  </a:cubicBezTo>
                  <a:cubicBezTo>
                    <a:pt x="24206" y="6710"/>
                    <a:pt x="24329" y="6707"/>
                    <a:pt x="24452" y="6707"/>
                  </a:cubicBezTo>
                  <a:close/>
                  <a:moveTo>
                    <a:pt x="25952" y="6799"/>
                  </a:moveTo>
                  <a:cubicBezTo>
                    <a:pt x="26122" y="6816"/>
                    <a:pt x="26275" y="6833"/>
                    <a:pt x="26445" y="6867"/>
                  </a:cubicBezTo>
                  <a:cubicBezTo>
                    <a:pt x="26394" y="7054"/>
                    <a:pt x="26360" y="7241"/>
                    <a:pt x="26309" y="7445"/>
                  </a:cubicBezTo>
                  <a:cubicBezTo>
                    <a:pt x="25578" y="7649"/>
                    <a:pt x="24848" y="7819"/>
                    <a:pt x="24100" y="7954"/>
                  </a:cubicBezTo>
                  <a:cubicBezTo>
                    <a:pt x="24729" y="7598"/>
                    <a:pt x="25357" y="7207"/>
                    <a:pt x="25952" y="6799"/>
                  </a:cubicBezTo>
                  <a:close/>
                  <a:moveTo>
                    <a:pt x="30932" y="5014"/>
                  </a:moveTo>
                  <a:lnTo>
                    <a:pt x="30932" y="5014"/>
                  </a:lnTo>
                  <a:cubicBezTo>
                    <a:pt x="30830" y="6017"/>
                    <a:pt x="30728" y="7020"/>
                    <a:pt x="30609" y="8039"/>
                  </a:cubicBezTo>
                  <a:cubicBezTo>
                    <a:pt x="29759" y="7581"/>
                    <a:pt x="28892" y="7241"/>
                    <a:pt x="27975" y="7003"/>
                  </a:cubicBezTo>
                  <a:cubicBezTo>
                    <a:pt x="29079" y="6527"/>
                    <a:pt x="30133" y="5898"/>
                    <a:pt x="30932" y="5014"/>
                  </a:cubicBezTo>
                  <a:close/>
                  <a:moveTo>
                    <a:pt x="4504" y="1258"/>
                  </a:moveTo>
                  <a:lnTo>
                    <a:pt x="5150" y="1377"/>
                  </a:lnTo>
                  <a:cubicBezTo>
                    <a:pt x="5303" y="1411"/>
                    <a:pt x="5456" y="1445"/>
                    <a:pt x="5609" y="1462"/>
                  </a:cubicBezTo>
                  <a:cubicBezTo>
                    <a:pt x="5677" y="1479"/>
                    <a:pt x="5728" y="1496"/>
                    <a:pt x="5762" y="1513"/>
                  </a:cubicBezTo>
                  <a:cubicBezTo>
                    <a:pt x="5694" y="1836"/>
                    <a:pt x="5626" y="2176"/>
                    <a:pt x="5558" y="2499"/>
                  </a:cubicBezTo>
                  <a:cubicBezTo>
                    <a:pt x="4232" y="3519"/>
                    <a:pt x="3094" y="4776"/>
                    <a:pt x="2414" y="6306"/>
                  </a:cubicBezTo>
                  <a:cubicBezTo>
                    <a:pt x="2295" y="6561"/>
                    <a:pt x="2176" y="6850"/>
                    <a:pt x="2074" y="7139"/>
                  </a:cubicBezTo>
                  <a:cubicBezTo>
                    <a:pt x="1598" y="7445"/>
                    <a:pt x="1122" y="7785"/>
                    <a:pt x="663" y="8107"/>
                  </a:cubicBezTo>
                  <a:cubicBezTo>
                    <a:pt x="748" y="7921"/>
                    <a:pt x="833" y="7734"/>
                    <a:pt x="918" y="7547"/>
                  </a:cubicBezTo>
                  <a:cubicBezTo>
                    <a:pt x="1870" y="5507"/>
                    <a:pt x="2924" y="3519"/>
                    <a:pt x="4080" y="1581"/>
                  </a:cubicBezTo>
                  <a:cubicBezTo>
                    <a:pt x="4215" y="1462"/>
                    <a:pt x="4351" y="1360"/>
                    <a:pt x="4504" y="1258"/>
                  </a:cubicBezTo>
                  <a:close/>
                  <a:moveTo>
                    <a:pt x="23335" y="6731"/>
                  </a:moveTo>
                  <a:cubicBezTo>
                    <a:pt x="23454" y="7003"/>
                    <a:pt x="23556" y="7275"/>
                    <a:pt x="23658" y="7547"/>
                  </a:cubicBezTo>
                  <a:cubicBezTo>
                    <a:pt x="23658" y="7717"/>
                    <a:pt x="23641" y="7870"/>
                    <a:pt x="23641" y="8039"/>
                  </a:cubicBezTo>
                  <a:lnTo>
                    <a:pt x="23607" y="8056"/>
                  </a:lnTo>
                  <a:cubicBezTo>
                    <a:pt x="23165" y="8124"/>
                    <a:pt x="22706" y="8209"/>
                    <a:pt x="22281" y="8277"/>
                  </a:cubicBezTo>
                  <a:cubicBezTo>
                    <a:pt x="22196" y="8294"/>
                    <a:pt x="22111" y="8311"/>
                    <a:pt x="22043" y="8328"/>
                  </a:cubicBezTo>
                  <a:cubicBezTo>
                    <a:pt x="22383" y="7785"/>
                    <a:pt x="22740" y="7258"/>
                    <a:pt x="23131" y="6748"/>
                  </a:cubicBezTo>
                  <a:cubicBezTo>
                    <a:pt x="23199" y="6748"/>
                    <a:pt x="23267" y="6731"/>
                    <a:pt x="23335" y="6731"/>
                  </a:cubicBezTo>
                  <a:close/>
                  <a:moveTo>
                    <a:pt x="22910" y="6765"/>
                  </a:moveTo>
                  <a:lnTo>
                    <a:pt x="22910" y="6765"/>
                  </a:lnTo>
                  <a:cubicBezTo>
                    <a:pt x="22519" y="7292"/>
                    <a:pt x="22162" y="7819"/>
                    <a:pt x="21822" y="8362"/>
                  </a:cubicBezTo>
                  <a:cubicBezTo>
                    <a:pt x="21177" y="8481"/>
                    <a:pt x="20531" y="8583"/>
                    <a:pt x="19885" y="8685"/>
                  </a:cubicBezTo>
                  <a:cubicBezTo>
                    <a:pt x="20140" y="8158"/>
                    <a:pt x="20412" y="7632"/>
                    <a:pt x="20684" y="7105"/>
                  </a:cubicBezTo>
                  <a:cubicBezTo>
                    <a:pt x="21415" y="6935"/>
                    <a:pt x="22162" y="6833"/>
                    <a:pt x="22910" y="6765"/>
                  </a:cubicBezTo>
                  <a:close/>
                  <a:moveTo>
                    <a:pt x="20480" y="7139"/>
                  </a:moveTo>
                  <a:lnTo>
                    <a:pt x="20480" y="7139"/>
                  </a:lnTo>
                  <a:cubicBezTo>
                    <a:pt x="20208" y="7666"/>
                    <a:pt x="19953" y="8192"/>
                    <a:pt x="19681" y="8719"/>
                  </a:cubicBezTo>
                  <a:cubicBezTo>
                    <a:pt x="19613" y="8736"/>
                    <a:pt x="19562" y="8736"/>
                    <a:pt x="19494" y="8753"/>
                  </a:cubicBezTo>
                  <a:cubicBezTo>
                    <a:pt x="19562" y="8277"/>
                    <a:pt x="19647" y="7802"/>
                    <a:pt x="19715" y="7326"/>
                  </a:cubicBezTo>
                  <a:cubicBezTo>
                    <a:pt x="19970" y="7258"/>
                    <a:pt x="20225" y="7207"/>
                    <a:pt x="20480" y="7139"/>
                  </a:cubicBezTo>
                  <a:close/>
                  <a:moveTo>
                    <a:pt x="23199" y="8277"/>
                  </a:moveTo>
                  <a:lnTo>
                    <a:pt x="23199" y="8277"/>
                  </a:lnTo>
                  <a:cubicBezTo>
                    <a:pt x="22638" y="8600"/>
                    <a:pt x="22077" y="8889"/>
                    <a:pt x="21517" y="9178"/>
                  </a:cubicBezTo>
                  <a:cubicBezTo>
                    <a:pt x="21635" y="8957"/>
                    <a:pt x="21788" y="8736"/>
                    <a:pt x="21924" y="8515"/>
                  </a:cubicBezTo>
                  <a:cubicBezTo>
                    <a:pt x="22349" y="8430"/>
                    <a:pt x="22774" y="8362"/>
                    <a:pt x="23199" y="8277"/>
                  </a:cubicBezTo>
                  <a:close/>
                  <a:moveTo>
                    <a:pt x="19596" y="8906"/>
                  </a:moveTo>
                  <a:cubicBezTo>
                    <a:pt x="19528" y="9025"/>
                    <a:pt x="19460" y="9161"/>
                    <a:pt x="19409" y="9280"/>
                  </a:cubicBezTo>
                  <a:cubicBezTo>
                    <a:pt x="19426" y="9161"/>
                    <a:pt x="19443" y="9042"/>
                    <a:pt x="19460" y="8923"/>
                  </a:cubicBezTo>
                  <a:cubicBezTo>
                    <a:pt x="19511" y="8906"/>
                    <a:pt x="19545" y="8906"/>
                    <a:pt x="19596" y="8906"/>
                  </a:cubicBezTo>
                  <a:close/>
                  <a:moveTo>
                    <a:pt x="18286" y="2286"/>
                  </a:moveTo>
                  <a:cubicBezTo>
                    <a:pt x="18967" y="2286"/>
                    <a:pt x="19605" y="2456"/>
                    <a:pt x="20191" y="2771"/>
                  </a:cubicBezTo>
                  <a:cubicBezTo>
                    <a:pt x="20140" y="3230"/>
                    <a:pt x="20089" y="3689"/>
                    <a:pt x="20021" y="4148"/>
                  </a:cubicBezTo>
                  <a:cubicBezTo>
                    <a:pt x="19885" y="5167"/>
                    <a:pt x="19732" y="6187"/>
                    <a:pt x="19579" y="7190"/>
                  </a:cubicBezTo>
                  <a:cubicBezTo>
                    <a:pt x="18661" y="7445"/>
                    <a:pt x="17761" y="7751"/>
                    <a:pt x="16911" y="8124"/>
                  </a:cubicBezTo>
                  <a:cubicBezTo>
                    <a:pt x="16027" y="8515"/>
                    <a:pt x="15160" y="8940"/>
                    <a:pt x="14328" y="9416"/>
                  </a:cubicBezTo>
                  <a:cubicBezTo>
                    <a:pt x="14599" y="8107"/>
                    <a:pt x="14871" y="6799"/>
                    <a:pt x="15126" y="5473"/>
                  </a:cubicBezTo>
                  <a:cubicBezTo>
                    <a:pt x="15245" y="4929"/>
                    <a:pt x="15347" y="4386"/>
                    <a:pt x="15449" y="3825"/>
                  </a:cubicBezTo>
                  <a:cubicBezTo>
                    <a:pt x="15551" y="3570"/>
                    <a:pt x="15636" y="3315"/>
                    <a:pt x="15738" y="3060"/>
                  </a:cubicBezTo>
                  <a:cubicBezTo>
                    <a:pt x="15772" y="3009"/>
                    <a:pt x="15789" y="2941"/>
                    <a:pt x="15823" y="2873"/>
                  </a:cubicBezTo>
                  <a:cubicBezTo>
                    <a:pt x="16520" y="2567"/>
                    <a:pt x="17251" y="2329"/>
                    <a:pt x="18016" y="2295"/>
                  </a:cubicBezTo>
                  <a:cubicBezTo>
                    <a:pt x="18107" y="2289"/>
                    <a:pt x="18197" y="2286"/>
                    <a:pt x="18286" y="2286"/>
                  </a:cubicBezTo>
                  <a:close/>
                  <a:moveTo>
                    <a:pt x="19545" y="7377"/>
                  </a:moveTo>
                  <a:lnTo>
                    <a:pt x="19545" y="7377"/>
                  </a:lnTo>
                  <a:cubicBezTo>
                    <a:pt x="19477" y="7853"/>
                    <a:pt x="19392" y="8311"/>
                    <a:pt x="19324" y="8770"/>
                  </a:cubicBezTo>
                  <a:cubicBezTo>
                    <a:pt x="17761" y="9025"/>
                    <a:pt x="16197" y="9246"/>
                    <a:pt x="14616" y="9450"/>
                  </a:cubicBezTo>
                  <a:cubicBezTo>
                    <a:pt x="16197" y="8583"/>
                    <a:pt x="17846" y="7870"/>
                    <a:pt x="19545" y="7377"/>
                  </a:cubicBezTo>
                  <a:close/>
                  <a:moveTo>
                    <a:pt x="4283" y="6034"/>
                  </a:moveTo>
                  <a:lnTo>
                    <a:pt x="4283" y="6034"/>
                  </a:lnTo>
                  <a:cubicBezTo>
                    <a:pt x="3910" y="6901"/>
                    <a:pt x="3553" y="7768"/>
                    <a:pt x="3213" y="8651"/>
                  </a:cubicBezTo>
                  <a:cubicBezTo>
                    <a:pt x="3094" y="8957"/>
                    <a:pt x="2975" y="9263"/>
                    <a:pt x="2856" y="9552"/>
                  </a:cubicBezTo>
                  <a:cubicBezTo>
                    <a:pt x="2686" y="9297"/>
                    <a:pt x="2533" y="9008"/>
                    <a:pt x="2414" y="8719"/>
                  </a:cubicBezTo>
                  <a:cubicBezTo>
                    <a:pt x="2295" y="8464"/>
                    <a:pt x="2074" y="8039"/>
                    <a:pt x="2108" y="7751"/>
                  </a:cubicBezTo>
                  <a:cubicBezTo>
                    <a:pt x="2125" y="7581"/>
                    <a:pt x="2176" y="7411"/>
                    <a:pt x="2227" y="7241"/>
                  </a:cubicBezTo>
                  <a:cubicBezTo>
                    <a:pt x="2890" y="6816"/>
                    <a:pt x="3587" y="6408"/>
                    <a:pt x="4283" y="6034"/>
                  </a:cubicBezTo>
                  <a:close/>
                  <a:moveTo>
                    <a:pt x="15126" y="4640"/>
                  </a:moveTo>
                  <a:lnTo>
                    <a:pt x="15126" y="4640"/>
                  </a:lnTo>
                  <a:cubicBezTo>
                    <a:pt x="14803" y="6272"/>
                    <a:pt x="14481" y="7887"/>
                    <a:pt x="14141" y="9518"/>
                  </a:cubicBezTo>
                  <a:cubicBezTo>
                    <a:pt x="13818" y="9552"/>
                    <a:pt x="13512" y="9586"/>
                    <a:pt x="13189" y="9637"/>
                  </a:cubicBezTo>
                  <a:cubicBezTo>
                    <a:pt x="13818" y="7971"/>
                    <a:pt x="14464" y="6306"/>
                    <a:pt x="15126" y="4640"/>
                  </a:cubicBezTo>
                  <a:close/>
                  <a:moveTo>
                    <a:pt x="15415" y="3077"/>
                  </a:moveTo>
                  <a:lnTo>
                    <a:pt x="15415" y="3077"/>
                  </a:lnTo>
                  <a:cubicBezTo>
                    <a:pt x="15381" y="3298"/>
                    <a:pt x="15330" y="3519"/>
                    <a:pt x="15296" y="3740"/>
                  </a:cubicBezTo>
                  <a:cubicBezTo>
                    <a:pt x="14515" y="5694"/>
                    <a:pt x="13750" y="7683"/>
                    <a:pt x="13002" y="9654"/>
                  </a:cubicBezTo>
                  <a:cubicBezTo>
                    <a:pt x="12441" y="9722"/>
                    <a:pt x="11880" y="9790"/>
                    <a:pt x="11302" y="9858"/>
                  </a:cubicBezTo>
                  <a:cubicBezTo>
                    <a:pt x="11591" y="8345"/>
                    <a:pt x="11846" y="6850"/>
                    <a:pt x="12101" y="5337"/>
                  </a:cubicBezTo>
                  <a:cubicBezTo>
                    <a:pt x="12594" y="4946"/>
                    <a:pt x="13104" y="4572"/>
                    <a:pt x="13631" y="4199"/>
                  </a:cubicBezTo>
                  <a:cubicBezTo>
                    <a:pt x="14192" y="3791"/>
                    <a:pt x="14786" y="3400"/>
                    <a:pt x="15415" y="3077"/>
                  </a:cubicBezTo>
                  <a:close/>
                  <a:moveTo>
                    <a:pt x="30745" y="8294"/>
                  </a:moveTo>
                  <a:cubicBezTo>
                    <a:pt x="31102" y="8498"/>
                    <a:pt x="31442" y="8702"/>
                    <a:pt x="31765" y="8940"/>
                  </a:cubicBezTo>
                  <a:cubicBezTo>
                    <a:pt x="31357" y="9263"/>
                    <a:pt x="30949" y="9586"/>
                    <a:pt x="30524" y="9892"/>
                  </a:cubicBezTo>
                  <a:cubicBezTo>
                    <a:pt x="30609" y="9365"/>
                    <a:pt x="30677" y="8821"/>
                    <a:pt x="30745" y="8294"/>
                  </a:cubicBezTo>
                  <a:close/>
                  <a:moveTo>
                    <a:pt x="11914" y="5473"/>
                  </a:moveTo>
                  <a:cubicBezTo>
                    <a:pt x="11863" y="5728"/>
                    <a:pt x="11829" y="5966"/>
                    <a:pt x="11778" y="6204"/>
                  </a:cubicBezTo>
                  <a:cubicBezTo>
                    <a:pt x="11557" y="7428"/>
                    <a:pt x="11353" y="8651"/>
                    <a:pt x="11115" y="9875"/>
                  </a:cubicBezTo>
                  <a:cubicBezTo>
                    <a:pt x="11014" y="9875"/>
                    <a:pt x="10895" y="9892"/>
                    <a:pt x="10793" y="9909"/>
                  </a:cubicBezTo>
                  <a:cubicBezTo>
                    <a:pt x="10249" y="9960"/>
                    <a:pt x="9722" y="10011"/>
                    <a:pt x="9178" y="10079"/>
                  </a:cubicBezTo>
                  <a:cubicBezTo>
                    <a:pt x="9195" y="9688"/>
                    <a:pt x="9195" y="9314"/>
                    <a:pt x="9212" y="8923"/>
                  </a:cubicBezTo>
                  <a:cubicBezTo>
                    <a:pt x="9212" y="8515"/>
                    <a:pt x="9229" y="8124"/>
                    <a:pt x="9229" y="7717"/>
                  </a:cubicBezTo>
                  <a:cubicBezTo>
                    <a:pt x="9518" y="7445"/>
                    <a:pt x="9824" y="7173"/>
                    <a:pt x="10113" y="6918"/>
                  </a:cubicBezTo>
                  <a:cubicBezTo>
                    <a:pt x="10708" y="6425"/>
                    <a:pt x="11302" y="5949"/>
                    <a:pt x="11914" y="5473"/>
                  </a:cubicBezTo>
                  <a:close/>
                  <a:moveTo>
                    <a:pt x="9059" y="7870"/>
                  </a:moveTo>
                  <a:cubicBezTo>
                    <a:pt x="9059" y="8600"/>
                    <a:pt x="9042" y="9348"/>
                    <a:pt x="9008" y="10079"/>
                  </a:cubicBezTo>
                  <a:cubicBezTo>
                    <a:pt x="8685" y="10113"/>
                    <a:pt x="8345" y="10147"/>
                    <a:pt x="8022" y="10181"/>
                  </a:cubicBezTo>
                  <a:cubicBezTo>
                    <a:pt x="8294" y="9467"/>
                    <a:pt x="8566" y="8753"/>
                    <a:pt x="8855" y="8056"/>
                  </a:cubicBezTo>
                  <a:cubicBezTo>
                    <a:pt x="8923" y="7988"/>
                    <a:pt x="8991" y="7921"/>
                    <a:pt x="9059" y="7870"/>
                  </a:cubicBezTo>
                  <a:close/>
                  <a:moveTo>
                    <a:pt x="13818" y="9722"/>
                  </a:moveTo>
                  <a:cubicBezTo>
                    <a:pt x="13529" y="9892"/>
                    <a:pt x="13240" y="10062"/>
                    <a:pt x="12951" y="10249"/>
                  </a:cubicBezTo>
                  <a:cubicBezTo>
                    <a:pt x="13002" y="10096"/>
                    <a:pt x="13070" y="9960"/>
                    <a:pt x="13121" y="9807"/>
                  </a:cubicBezTo>
                  <a:cubicBezTo>
                    <a:pt x="13359" y="9773"/>
                    <a:pt x="13580" y="9739"/>
                    <a:pt x="13818" y="9722"/>
                  </a:cubicBezTo>
                  <a:close/>
                  <a:moveTo>
                    <a:pt x="8566" y="8328"/>
                  </a:moveTo>
                  <a:lnTo>
                    <a:pt x="8566" y="8328"/>
                  </a:lnTo>
                  <a:cubicBezTo>
                    <a:pt x="8345" y="8889"/>
                    <a:pt x="8124" y="9450"/>
                    <a:pt x="7903" y="10011"/>
                  </a:cubicBezTo>
                  <a:cubicBezTo>
                    <a:pt x="7886" y="10079"/>
                    <a:pt x="7852" y="10130"/>
                    <a:pt x="7835" y="10198"/>
                  </a:cubicBezTo>
                  <a:cubicBezTo>
                    <a:pt x="7496" y="10232"/>
                    <a:pt x="7156" y="10249"/>
                    <a:pt x="6816" y="10283"/>
                  </a:cubicBezTo>
                  <a:cubicBezTo>
                    <a:pt x="6918" y="10164"/>
                    <a:pt x="7003" y="10062"/>
                    <a:pt x="7088" y="9943"/>
                  </a:cubicBezTo>
                  <a:cubicBezTo>
                    <a:pt x="7547" y="9382"/>
                    <a:pt x="8039" y="8838"/>
                    <a:pt x="8566" y="8328"/>
                  </a:cubicBezTo>
                  <a:close/>
                  <a:moveTo>
                    <a:pt x="9008" y="3842"/>
                  </a:moveTo>
                  <a:cubicBezTo>
                    <a:pt x="9042" y="4929"/>
                    <a:pt x="9059" y="6017"/>
                    <a:pt x="9059" y="7122"/>
                  </a:cubicBezTo>
                  <a:cubicBezTo>
                    <a:pt x="8940" y="7394"/>
                    <a:pt x="8821" y="7683"/>
                    <a:pt x="8719" y="7954"/>
                  </a:cubicBezTo>
                  <a:cubicBezTo>
                    <a:pt x="7954" y="8685"/>
                    <a:pt x="7241" y="9450"/>
                    <a:pt x="6612" y="10300"/>
                  </a:cubicBezTo>
                  <a:cubicBezTo>
                    <a:pt x="6442" y="10317"/>
                    <a:pt x="6289" y="10334"/>
                    <a:pt x="6119" y="10334"/>
                  </a:cubicBezTo>
                  <a:cubicBezTo>
                    <a:pt x="6340" y="9348"/>
                    <a:pt x="6544" y="8362"/>
                    <a:pt x="6680" y="7343"/>
                  </a:cubicBezTo>
                  <a:cubicBezTo>
                    <a:pt x="6782" y="6493"/>
                    <a:pt x="6833" y="5643"/>
                    <a:pt x="6799" y="4776"/>
                  </a:cubicBezTo>
                  <a:cubicBezTo>
                    <a:pt x="7513" y="4453"/>
                    <a:pt x="8260" y="4148"/>
                    <a:pt x="9008" y="3842"/>
                  </a:cubicBezTo>
                  <a:close/>
                  <a:moveTo>
                    <a:pt x="21720" y="8549"/>
                  </a:moveTo>
                  <a:cubicBezTo>
                    <a:pt x="21567" y="8804"/>
                    <a:pt x="21415" y="9059"/>
                    <a:pt x="21262" y="9314"/>
                  </a:cubicBezTo>
                  <a:cubicBezTo>
                    <a:pt x="21228" y="9331"/>
                    <a:pt x="21177" y="9365"/>
                    <a:pt x="21143" y="9382"/>
                  </a:cubicBezTo>
                  <a:cubicBezTo>
                    <a:pt x="20497" y="9705"/>
                    <a:pt x="19851" y="10045"/>
                    <a:pt x="19205" y="10351"/>
                  </a:cubicBezTo>
                  <a:cubicBezTo>
                    <a:pt x="19239" y="10198"/>
                    <a:pt x="19273" y="10028"/>
                    <a:pt x="19307" y="9858"/>
                  </a:cubicBezTo>
                  <a:cubicBezTo>
                    <a:pt x="19460" y="9535"/>
                    <a:pt x="19630" y="9195"/>
                    <a:pt x="19783" y="8872"/>
                  </a:cubicBezTo>
                  <a:cubicBezTo>
                    <a:pt x="20429" y="8770"/>
                    <a:pt x="21075" y="8651"/>
                    <a:pt x="21720" y="8549"/>
                  </a:cubicBezTo>
                  <a:close/>
                  <a:moveTo>
                    <a:pt x="6629" y="4861"/>
                  </a:moveTo>
                  <a:cubicBezTo>
                    <a:pt x="6663" y="5524"/>
                    <a:pt x="6629" y="6204"/>
                    <a:pt x="6561" y="6867"/>
                  </a:cubicBezTo>
                  <a:cubicBezTo>
                    <a:pt x="6442" y="8039"/>
                    <a:pt x="6221" y="9195"/>
                    <a:pt x="5966" y="10351"/>
                  </a:cubicBezTo>
                  <a:cubicBezTo>
                    <a:pt x="5711" y="10368"/>
                    <a:pt x="5439" y="10402"/>
                    <a:pt x="5184" y="10419"/>
                  </a:cubicBezTo>
                  <a:cubicBezTo>
                    <a:pt x="5048" y="10419"/>
                    <a:pt x="4929" y="10436"/>
                    <a:pt x="4793" y="10436"/>
                  </a:cubicBezTo>
                  <a:cubicBezTo>
                    <a:pt x="4878" y="9450"/>
                    <a:pt x="4963" y="8481"/>
                    <a:pt x="5065" y="7496"/>
                  </a:cubicBezTo>
                  <a:cubicBezTo>
                    <a:pt x="5082" y="7462"/>
                    <a:pt x="5082" y="7428"/>
                    <a:pt x="5082" y="7394"/>
                  </a:cubicBezTo>
                  <a:cubicBezTo>
                    <a:pt x="5099" y="7309"/>
                    <a:pt x="5133" y="7207"/>
                    <a:pt x="5150" y="7122"/>
                  </a:cubicBezTo>
                  <a:cubicBezTo>
                    <a:pt x="5286" y="6544"/>
                    <a:pt x="5439" y="5966"/>
                    <a:pt x="5558" y="5371"/>
                  </a:cubicBezTo>
                  <a:cubicBezTo>
                    <a:pt x="5915" y="5201"/>
                    <a:pt x="6272" y="5014"/>
                    <a:pt x="6629" y="4861"/>
                  </a:cubicBezTo>
                  <a:close/>
                  <a:moveTo>
                    <a:pt x="31340" y="9484"/>
                  </a:moveTo>
                  <a:cubicBezTo>
                    <a:pt x="31034" y="9790"/>
                    <a:pt x="30728" y="10113"/>
                    <a:pt x="30439" y="10453"/>
                  </a:cubicBezTo>
                  <a:cubicBezTo>
                    <a:pt x="30456" y="10334"/>
                    <a:pt x="30473" y="10232"/>
                    <a:pt x="30490" y="10113"/>
                  </a:cubicBezTo>
                  <a:cubicBezTo>
                    <a:pt x="30779" y="9909"/>
                    <a:pt x="31068" y="9705"/>
                    <a:pt x="31340" y="9484"/>
                  </a:cubicBezTo>
                  <a:close/>
                  <a:moveTo>
                    <a:pt x="4810" y="8464"/>
                  </a:moveTo>
                  <a:lnTo>
                    <a:pt x="4810" y="8464"/>
                  </a:lnTo>
                  <a:cubicBezTo>
                    <a:pt x="4742" y="9127"/>
                    <a:pt x="4691" y="9790"/>
                    <a:pt x="4640" y="10453"/>
                  </a:cubicBezTo>
                  <a:cubicBezTo>
                    <a:pt x="4504" y="10470"/>
                    <a:pt x="4385" y="10470"/>
                    <a:pt x="4266" y="10487"/>
                  </a:cubicBezTo>
                  <a:cubicBezTo>
                    <a:pt x="4453" y="9807"/>
                    <a:pt x="4640" y="9144"/>
                    <a:pt x="4810" y="8464"/>
                  </a:cubicBezTo>
                  <a:close/>
                  <a:moveTo>
                    <a:pt x="5116" y="5592"/>
                  </a:moveTo>
                  <a:lnTo>
                    <a:pt x="5116" y="5592"/>
                  </a:lnTo>
                  <a:cubicBezTo>
                    <a:pt x="5048" y="6187"/>
                    <a:pt x="4980" y="6765"/>
                    <a:pt x="4929" y="7360"/>
                  </a:cubicBezTo>
                  <a:cubicBezTo>
                    <a:pt x="4657" y="8413"/>
                    <a:pt x="4385" y="9450"/>
                    <a:pt x="4080" y="10504"/>
                  </a:cubicBezTo>
                  <a:cubicBezTo>
                    <a:pt x="3944" y="10504"/>
                    <a:pt x="3791" y="10521"/>
                    <a:pt x="3638" y="10538"/>
                  </a:cubicBezTo>
                  <a:cubicBezTo>
                    <a:pt x="3587" y="10470"/>
                    <a:pt x="3536" y="10419"/>
                    <a:pt x="3485" y="10368"/>
                  </a:cubicBezTo>
                  <a:cubicBezTo>
                    <a:pt x="3298" y="10164"/>
                    <a:pt x="3128" y="9943"/>
                    <a:pt x="2975" y="9722"/>
                  </a:cubicBezTo>
                  <a:cubicBezTo>
                    <a:pt x="3196" y="9127"/>
                    <a:pt x="3434" y="8515"/>
                    <a:pt x="3672" y="7921"/>
                  </a:cubicBezTo>
                  <a:cubicBezTo>
                    <a:pt x="3944" y="7258"/>
                    <a:pt x="4232" y="6578"/>
                    <a:pt x="4504" y="5915"/>
                  </a:cubicBezTo>
                  <a:cubicBezTo>
                    <a:pt x="4640" y="5847"/>
                    <a:pt x="4759" y="5779"/>
                    <a:pt x="4895" y="5711"/>
                  </a:cubicBezTo>
                  <a:cubicBezTo>
                    <a:pt x="4963" y="5660"/>
                    <a:pt x="5048" y="5626"/>
                    <a:pt x="5116" y="5592"/>
                  </a:cubicBezTo>
                  <a:close/>
                  <a:moveTo>
                    <a:pt x="27720" y="7105"/>
                  </a:moveTo>
                  <a:cubicBezTo>
                    <a:pt x="28705" y="7360"/>
                    <a:pt x="29674" y="7717"/>
                    <a:pt x="30592" y="8209"/>
                  </a:cubicBezTo>
                  <a:cubicBezTo>
                    <a:pt x="30507" y="8821"/>
                    <a:pt x="30422" y="9416"/>
                    <a:pt x="30337" y="10028"/>
                  </a:cubicBezTo>
                  <a:cubicBezTo>
                    <a:pt x="30150" y="10164"/>
                    <a:pt x="29946" y="10300"/>
                    <a:pt x="29759" y="10436"/>
                  </a:cubicBezTo>
                  <a:cubicBezTo>
                    <a:pt x="29504" y="9926"/>
                    <a:pt x="29147" y="9467"/>
                    <a:pt x="28654" y="9144"/>
                  </a:cubicBezTo>
                  <a:lnTo>
                    <a:pt x="28569" y="9144"/>
                  </a:lnTo>
                  <a:cubicBezTo>
                    <a:pt x="27737" y="9586"/>
                    <a:pt x="26904" y="10062"/>
                    <a:pt x="26105" y="10572"/>
                  </a:cubicBezTo>
                  <a:cubicBezTo>
                    <a:pt x="26564" y="9433"/>
                    <a:pt x="27040" y="8311"/>
                    <a:pt x="27533" y="7190"/>
                  </a:cubicBezTo>
                  <a:cubicBezTo>
                    <a:pt x="27601" y="7156"/>
                    <a:pt x="27652" y="7139"/>
                    <a:pt x="27720" y="7105"/>
                  </a:cubicBezTo>
                  <a:close/>
                  <a:moveTo>
                    <a:pt x="2907" y="9909"/>
                  </a:moveTo>
                  <a:cubicBezTo>
                    <a:pt x="3060" y="10130"/>
                    <a:pt x="3230" y="10351"/>
                    <a:pt x="3417" y="10538"/>
                  </a:cubicBezTo>
                  <a:cubicBezTo>
                    <a:pt x="3162" y="10572"/>
                    <a:pt x="2907" y="10589"/>
                    <a:pt x="2635" y="10589"/>
                  </a:cubicBezTo>
                  <a:cubicBezTo>
                    <a:pt x="2720" y="10368"/>
                    <a:pt x="2805" y="10130"/>
                    <a:pt x="2907" y="9909"/>
                  </a:cubicBezTo>
                  <a:close/>
                  <a:moveTo>
                    <a:pt x="4029" y="10674"/>
                  </a:moveTo>
                  <a:cubicBezTo>
                    <a:pt x="4012" y="10725"/>
                    <a:pt x="3995" y="10793"/>
                    <a:pt x="3978" y="10861"/>
                  </a:cubicBezTo>
                  <a:cubicBezTo>
                    <a:pt x="3910" y="10810"/>
                    <a:pt x="3842" y="10742"/>
                    <a:pt x="3791" y="10691"/>
                  </a:cubicBezTo>
                  <a:cubicBezTo>
                    <a:pt x="3876" y="10674"/>
                    <a:pt x="3961" y="10674"/>
                    <a:pt x="4029" y="10674"/>
                  </a:cubicBezTo>
                  <a:close/>
                  <a:moveTo>
                    <a:pt x="27312" y="7258"/>
                  </a:moveTo>
                  <a:cubicBezTo>
                    <a:pt x="26802" y="8413"/>
                    <a:pt x="26326" y="9552"/>
                    <a:pt x="25850" y="10725"/>
                  </a:cubicBezTo>
                  <a:cubicBezTo>
                    <a:pt x="25765" y="10776"/>
                    <a:pt x="25680" y="10827"/>
                    <a:pt x="25612" y="10878"/>
                  </a:cubicBezTo>
                  <a:cubicBezTo>
                    <a:pt x="25901" y="9773"/>
                    <a:pt x="26190" y="8668"/>
                    <a:pt x="26445" y="7547"/>
                  </a:cubicBezTo>
                  <a:cubicBezTo>
                    <a:pt x="26564" y="7513"/>
                    <a:pt x="26683" y="7479"/>
                    <a:pt x="26802" y="7445"/>
                  </a:cubicBezTo>
                  <a:cubicBezTo>
                    <a:pt x="26972" y="7394"/>
                    <a:pt x="27142" y="7326"/>
                    <a:pt x="27312" y="7258"/>
                  </a:cubicBezTo>
                  <a:close/>
                  <a:moveTo>
                    <a:pt x="30303" y="10249"/>
                  </a:moveTo>
                  <a:lnTo>
                    <a:pt x="30303" y="10249"/>
                  </a:lnTo>
                  <a:cubicBezTo>
                    <a:pt x="30286" y="10402"/>
                    <a:pt x="30269" y="10538"/>
                    <a:pt x="30235" y="10691"/>
                  </a:cubicBezTo>
                  <a:cubicBezTo>
                    <a:pt x="30150" y="10793"/>
                    <a:pt x="30065" y="10895"/>
                    <a:pt x="29997" y="10997"/>
                  </a:cubicBezTo>
                  <a:cubicBezTo>
                    <a:pt x="29946" y="10861"/>
                    <a:pt x="29895" y="10725"/>
                    <a:pt x="29827" y="10589"/>
                  </a:cubicBezTo>
                  <a:cubicBezTo>
                    <a:pt x="29963" y="10504"/>
                    <a:pt x="30082" y="10419"/>
                    <a:pt x="30201" y="10334"/>
                  </a:cubicBezTo>
                  <a:cubicBezTo>
                    <a:pt x="30235" y="10300"/>
                    <a:pt x="30269" y="10283"/>
                    <a:pt x="30303" y="10249"/>
                  </a:cubicBezTo>
                  <a:close/>
                  <a:moveTo>
                    <a:pt x="26275" y="7598"/>
                  </a:moveTo>
                  <a:lnTo>
                    <a:pt x="26275" y="7598"/>
                  </a:lnTo>
                  <a:cubicBezTo>
                    <a:pt x="26003" y="8753"/>
                    <a:pt x="25697" y="9875"/>
                    <a:pt x="25408" y="10997"/>
                  </a:cubicBezTo>
                  <a:lnTo>
                    <a:pt x="25408" y="11014"/>
                  </a:lnTo>
                  <a:cubicBezTo>
                    <a:pt x="25272" y="11099"/>
                    <a:pt x="25136" y="11184"/>
                    <a:pt x="25001" y="11269"/>
                  </a:cubicBezTo>
                  <a:cubicBezTo>
                    <a:pt x="24746" y="10198"/>
                    <a:pt x="24423" y="9161"/>
                    <a:pt x="24049" y="8124"/>
                  </a:cubicBezTo>
                  <a:cubicBezTo>
                    <a:pt x="24797" y="7988"/>
                    <a:pt x="25544" y="7819"/>
                    <a:pt x="26275" y="7598"/>
                  </a:cubicBezTo>
                  <a:close/>
                  <a:moveTo>
                    <a:pt x="4623" y="10623"/>
                  </a:moveTo>
                  <a:lnTo>
                    <a:pt x="4623" y="10623"/>
                  </a:lnTo>
                  <a:cubicBezTo>
                    <a:pt x="4606" y="10861"/>
                    <a:pt x="4589" y="11099"/>
                    <a:pt x="4572" y="11337"/>
                  </a:cubicBezTo>
                  <a:cubicBezTo>
                    <a:pt x="4419" y="11235"/>
                    <a:pt x="4266" y="11116"/>
                    <a:pt x="4113" y="10980"/>
                  </a:cubicBezTo>
                  <a:cubicBezTo>
                    <a:pt x="4147" y="10878"/>
                    <a:pt x="4181" y="10759"/>
                    <a:pt x="4215" y="10657"/>
                  </a:cubicBezTo>
                  <a:cubicBezTo>
                    <a:pt x="4351" y="10640"/>
                    <a:pt x="4487" y="10640"/>
                    <a:pt x="4623" y="10623"/>
                  </a:cubicBezTo>
                  <a:close/>
                  <a:moveTo>
                    <a:pt x="6476" y="10487"/>
                  </a:moveTo>
                  <a:lnTo>
                    <a:pt x="6476" y="10487"/>
                  </a:lnTo>
                  <a:cubicBezTo>
                    <a:pt x="6425" y="10555"/>
                    <a:pt x="6374" y="10606"/>
                    <a:pt x="6340" y="10674"/>
                  </a:cubicBezTo>
                  <a:cubicBezTo>
                    <a:pt x="6170" y="10912"/>
                    <a:pt x="6017" y="11150"/>
                    <a:pt x="5881" y="11388"/>
                  </a:cubicBezTo>
                  <a:cubicBezTo>
                    <a:pt x="5915" y="11218"/>
                    <a:pt x="5966" y="11031"/>
                    <a:pt x="6000" y="10861"/>
                  </a:cubicBezTo>
                  <a:cubicBezTo>
                    <a:pt x="6034" y="10742"/>
                    <a:pt x="6051" y="10640"/>
                    <a:pt x="6085" y="10521"/>
                  </a:cubicBezTo>
                  <a:cubicBezTo>
                    <a:pt x="6204" y="10504"/>
                    <a:pt x="6340" y="10504"/>
                    <a:pt x="6476" y="10487"/>
                  </a:cubicBezTo>
                  <a:close/>
                  <a:moveTo>
                    <a:pt x="30201" y="10980"/>
                  </a:moveTo>
                  <a:lnTo>
                    <a:pt x="30201" y="10980"/>
                  </a:lnTo>
                  <a:cubicBezTo>
                    <a:pt x="30167" y="11133"/>
                    <a:pt x="30150" y="11286"/>
                    <a:pt x="30116" y="11455"/>
                  </a:cubicBezTo>
                  <a:cubicBezTo>
                    <a:pt x="30099" y="11354"/>
                    <a:pt x="30065" y="11269"/>
                    <a:pt x="30048" y="11167"/>
                  </a:cubicBezTo>
                  <a:cubicBezTo>
                    <a:pt x="30099" y="11099"/>
                    <a:pt x="30150" y="11048"/>
                    <a:pt x="30201" y="10980"/>
                  </a:cubicBezTo>
                  <a:close/>
                  <a:moveTo>
                    <a:pt x="12934" y="9824"/>
                  </a:moveTo>
                  <a:cubicBezTo>
                    <a:pt x="12866" y="10011"/>
                    <a:pt x="12798" y="10215"/>
                    <a:pt x="12713" y="10402"/>
                  </a:cubicBezTo>
                  <a:cubicBezTo>
                    <a:pt x="12135" y="10793"/>
                    <a:pt x="11540" y="11184"/>
                    <a:pt x="10980" y="11608"/>
                  </a:cubicBezTo>
                  <a:cubicBezTo>
                    <a:pt x="11081" y="11082"/>
                    <a:pt x="11183" y="10538"/>
                    <a:pt x="11285" y="10011"/>
                  </a:cubicBezTo>
                  <a:cubicBezTo>
                    <a:pt x="11829" y="9960"/>
                    <a:pt x="12390" y="9892"/>
                    <a:pt x="12934" y="9824"/>
                  </a:cubicBezTo>
                  <a:close/>
                  <a:moveTo>
                    <a:pt x="25340" y="11235"/>
                  </a:moveTo>
                  <a:cubicBezTo>
                    <a:pt x="25272" y="11455"/>
                    <a:pt x="25221" y="11676"/>
                    <a:pt x="25170" y="11897"/>
                  </a:cubicBezTo>
                  <a:cubicBezTo>
                    <a:pt x="25119" y="11744"/>
                    <a:pt x="25085" y="11591"/>
                    <a:pt x="25051" y="11422"/>
                  </a:cubicBezTo>
                  <a:cubicBezTo>
                    <a:pt x="25153" y="11371"/>
                    <a:pt x="25238" y="11303"/>
                    <a:pt x="25340" y="11235"/>
                  </a:cubicBezTo>
                  <a:close/>
                  <a:moveTo>
                    <a:pt x="5932" y="10538"/>
                  </a:moveTo>
                  <a:lnTo>
                    <a:pt x="5932" y="10538"/>
                  </a:lnTo>
                  <a:cubicBezTo>
                    <a:pt x="5830" y="10963"/>
                    <a:pt x="5728" y="11405"/>
                    <a:pt x="5609" y="11846"/>
                  </a:cubicBezTo>
                  <a:cubicBezTo>
                    <a:pt x="5592" y="11880"/>
                    <a:pt x="5575" y="11931"/>
                    <a:pt x="5541" y="11965"/>
                  </a:cubicBezTo>
                  <a:cubicBezTo>
                    <a:pt x="5269" y="11812"/>
                    <a:pt x="4980" y="11642"/>
                    <a:pt x="4725" y="11455"/>
                  </a:cubicBezTo>
                  <a:cubicBezTo>
                    <a:pt x="4742" y="11167"/>
                    <a:pt x="4759" y="10895"/>
                    <a:pt x="4793" y="10623"/>
                  </a:cubicBezTo>
                  <a:cubicBezTo>
                    <a:pt x="5167" y="10589"/>
                    <a:pt x="5541" y="10555"/>
                    <a:pt x="5932" y="10538"/>
                  </a:cubicBezTo>
                  <a:close/>
                  <a:moveTo>
                    <a:pt x="23896" y="8209"/>
                  </a:moveTo>
                  <a:cubicBezTo>
                    <a:pt x="24270" y="9246"/>
                    <a:pt x="24593" y="10300"/>
                    <a:pt x="24865" y="11354"/>
                  </a:cubicBezTo>
                  <a:cubicBezTo>
                    <a:pt x="24440" y="11642"/>
                    <a:pt x="24032" y="11914"/>
                    <a:pt x="23624" y="12203"/>
                  </a:cubicBezTo>
                  <a:cubicBezTo>
                    <a:pt x="23658" y="11320"/>
                    <a:pt x="23692" y="10436"/>
                    <a:pt x="23726" y="9552"/>
                  </a:cubicBezTo>
                  <a:cubicBezTo>
                    <a:pt x="23743" y="9484"/>
                    <a:pt x="23743" y="9433"/>
                    <a:pt x="23743" y="9382"/>
                  </a:cubicBezTo>
                  <a:cubicBezTo>
                    <a:pt x="23794" y="8991"/>
                    <a:pt x="23845" y="8600"/>
                    <a:pt x="23896" y="8209"/>
                  </a:cubicBezTo>
                  <a:close/>
                  <a:moveTo>
                    <a:pt x="25748" y="10980"/>
                  </a:moveTo>
                  <a:cubicBezTo>
                    <a:pt x="25578" y="11388"/>
                    <a:pt x="25425" y="11795"/>
                    <a:pt x="25255" y="12203"/>
                  </a:cubicBezTo>
                  <a:lnTo>
                    <a:pt x="25238" y="12254"/>
                  </a:lnTo>
                  <a:lnTo>
                    <a:pt x="25238" y="12237"/>
                  </a:lnTo>
                  <a:cubicBezTo>
                    <a:pt x="25289" y="12067"/>
                    <a:pt x="25340" y="11880"/>
                    <a:pt x="25391" y="11693"/>
                  </a:cubicBezTo>
                  <a:cubicBezTo>
                    <a:pt x="25442" y="11506"/>
                    <a:pt x="25493" y="11303"/>
                    <a:pt x="25544" y="11116"/>
                  </a:cubicBezTo>
                  <a:cubicBezTo>
                    <a:pt x="25612" y="11065"/>
                    <a:pt x="25680" y="11014"/>
                    <a:pt x="25748" y="10980"/>
                  </a:cubicBezTo>
                  <a:close/>
                  <a:moveTo>
                    <a:pt x="23488" y="11235"/>
                  </a:moveTo>
                  <a:lnTo>
                    <a:pt x="23488" y="11235"/>
                  </a:lnTo>
                  <a:cubicBezTo>
                    <a:pt x="23471" y="11591"/>
                    <a:pt x="23454" y="11965"/>
                    <a:pt x="23454" y="12322"/>
                  </a:cubicBezTo>
                  <a:cubicBezTo>
                    <a:pt x="23403" y="12356"/>
                    <a:pt x="23352" y="12390"/>
                    <a:pt x="23318" y="12424"/>
                  </a:cubicBezTo>
                  <a:cubicBezTo>
                    <a:pt x="23369" y="12033"/>
                    <a:pt x="23437" y="11625"/>
                    <a:pt x="23488" y="11235"/>
                  </a:cubicBezTo>
                  <a:close/>
                  <a:moveTo>
                    <a:pt x="7767" y="10368"/>
                  </a:moveTo>
                  <a:lnTo>
                    <a:pt x="7767" y="10368"/>
                  </a:lnTo>
                  <a:cubicBezTo>
                    <a:pt x="7496" y="11116"/>
                    <a:pt x="7207" y="11846"/>
                    <a:pt x="6952" y="12594"/>
                  </a:cubicBezTo>
                  <a:lnTo>
                    <a:pt x="6935" y="12577"/>
                  </a:lnTo>
                  <a:cubicBezTo>
                    <a:pt x="6510" y="12441"/>
                    <a:pt x="6102" y="12254"/>
                    <a:pt x="5711" y="12067"/>
                  </a:cubicBezTo>
                  <a:cubicBezTo>
                    <a:pt x="5728" y="12016"/>
                    <a:pt x="5728" y="11982"/>
                    <a:pt x="5745" y="11948"/>
                  </a:cubicBezTo>
                  <a:cubicBezTo>
                    <a:pt x="6017" y="11438"/>
                    <a:pt x="6340" y="10946"/>
                    <a:pt x="6680" y="10470"/>
                  </a:cubicBezTo>
                  <a:cubicBezTo>
                    <a:pt x="7054" y="10436"/>
                    <a:pt x="7411" y="10402"/>
                    <a:pt x="7767" y="10368"/>
                  </a:cubicBezTo>
                  <a:close/>
                  <a:moveTo>
                    <a:pt x="19290" y="8940"/>
                  </a:moveTo>
                  <a:lnTo>
                    <a:pt x="19290" y="8940"/>
                  </a:lnTo>
                  <a:cubicBezTo>
                    <a:pt x="19239" y="9229"/>
                    <a:pt x="19188" y="9518"/>
                    <a:pt x="19137" y="9824"/>
                  </a:cubicBezTo>
                  <a:cubicBezTo>
                    <a:pt x="19018" y="10062"/>
                    <a:pt x="18916" y="10317"/>
                    <a:pt x="18797" y="10572"/>
                  </a:cubicBezTo>
                  <a:cubicBezTo>
                    <a:pt x="17982" y="10963"/>
                    <a:pt x="17183" y="11337"/>
                    <a:pt x="16350" y="11676"/>
                  </a:cubicBezTo>
                  <a:cubicBezTo>
                    <a:pt x="15466" y="12033"/>
                    <a:pt x="14565" y="12356"/>
                    <a:pt x="13648" y="12611"/>
                  </a:cubicBezTo>
                  <a:cubicBezTo>
                    <a:pt x="13852" y="11625"/>
                    <a:pt x="14073" y="10640"/>
                    <a:pt x="14277" y="9654"/>
                  </a:cubicBezTo>
                  <a:cubicBezTo>
                    <a:pt x="15959" y="9450"/>
                    <a:pt x="17625" y="9212"/>
                    <a:pt x="19290" y="8940"/>
                  </a:cubicBezTo>
                  <a:close/>
                  <a:moveTo>
                    <a:pt x="14090" y="9756"/>
                  </a:moveTo>
                  <a:lnTo>
                    <a:pt x="14090" y="9756"/>
                  </a:lnTo>
                  <a:cubicBezTo>
                    <a:pt x="13886" y="10725"/>
                    <a:pt x="13682" y="11693"/>
                    <a:pt x="13461" y="12645"/>
                  </a:cubicBezTo>
                  <a:cubicBezTo>
                    <a:pt x="12951" y="12781"/>
                    <a:pt x="12441" y="12883"/>
                    <a:pt x="11931" y="12968"/>
                  </a:cubicBezTo>
                  <a:cubicBezTo>
                    <a:pt x="12237" y="12152"/>
                    <a:pt x="12543" y="11320"/>
                    <a:pt x="12849" y="10504"/>
                  </a:cubicBezTo>
                  <a:cubicBezTo>
                    <a:pt x="13257" y="10249"/>
                    <a:pt x="13682" y="9994"/>
                    <a:pt x="14090" y="9756"/>
                  </a:cubicBezTo>
                  <a:close/>
                  <a:moveTo>
                    <a:pt x="9008" y="10249"/>
                  </a:moveTo>
                  <a:lnTo>
                    <a:pt x="9008" y="10249"/>
                  </a:lnTo>
                  <a:cubicBezTo>
                    <a:pt x="8974" y="11184"/>
                    <a:pt x="8940" y="12101"/>
                    <a:pt x="8889" y="13019"/>
                  </a:cubicBezTo>
                  <a:cubicBezTo>
                    <a:pt x="8277" y="12951"/>
                    <a:pt x="7699" y="12832"/>
                    <a:pt x="7105" y="12645"/>
                  </a:cubicBezTo>
                  <a:cubicBezTo>
                    <a:pt x="7207" y="12390"/>
                    <a:pt x="7292" y="12118"/>
                    <a:pt x="7377" y="11863"/>
                  </a:cubicBezTo>
                  <a:cubicBezTo>
                    <a:pt x="7564" y="11354"/>
                    <a:pt x="7750" y="10861"/>
                    <a:pt x="7954" y="10351"/>
                  </a:cubicBezTo>
                  <a:cubicBezTo>
                    <a:pt x="8294" y="10317"/>
                    <a:pt x="8651" y="10283"/>
                    <a:pt x="9008" y="10249"/>
                  </a:cubicBezTo>
                  <a:close/>
                  <a:moveTo>
                    <a:pt x="11098" y="10045"/>
                  </a:moveTo>
                  <a:cubicBezTo>
                    <a:pt x="10980" y="10606"/>
                    <a:pt x="10878" y="11184"/>
                    <a:pt x="10776" y="11744"/>
                  </a:cubicBezTo>
                  <a:cubicBezTo>
                    <a:pt x="10334" y="12067"/>
                    <a:pt x="9909" y="12407"/>
                    <a:pt x="9484" y="12730"/>
                  </a:cubicBezTo>
                  <a:cubicBezTo>
                    <a:pt x="9348" y="12832"/>
                    <a:pt x="9212" y="12951"/>
                    <a:pt x="9076" y="13053"/>
                  </a:cubicBezTo>
                  <a:lnTo>
                    <a:pt x="9042" y="13053"/>
                  </a:lnTo>
                  <a:cubicBezTo>
                    <a:pt x="9110" y="12118"/>
                    <a:pt x="9144" y="11167"/>
                    <a:pt x="9178" y="10232"/>
                  </a:cubicBezTo>
                  <a:cubicBezTo>
                    <a:pt x="9705" y="10181"/>
                    <a:pt x="10249" y="10130"/>
                    <a:pt x="10793" y="10079"/>
                  </a:cubicBezTo>
                  <a:cubicBezTo>
                    <a:pt x="10895" y="10062"/>
                    <a:pt x="10997" y="10045"/>
                    <a:pt x="11098" y="10045"/>
                  </a:cubicBezTo>
                  <a:close/>
                  <a:moveTo>
                    <a:pt x="12628" y="10657"/>
                  </a:moveTo>
                  <a:cubicBezTo>
                    <a:pt x="12526" y="10929"/>
                    <a:pt x="12407" y="11201"/>
                    <a:pt x="12305" y="11489"/>
                  </a:cubicBezTo>
                  <a:cubicBezTo>
                    <a:pt x="12118" y="11982"/>
                    <a:pt x="11931" y="12492"/>
                    <a:pt x="11744" y="12985"/>
                  </a:cubicBezTo>
                  <a:cubicBezTo>
                    <a:pt x="11404" y="13036"/>
                    <a:pt x="11048" y="13070"/>
                    <a:pt x="10691" y="13087"/>
                  </a:cubicBezTo>
                  <a:cubicBezTo>
                    <a:pt x="10776" y="12679"/>
                    <a:pt x="10844" y="12254"/>
                    <a:pt x="10929" y="11846"/>
                  </a:cubicBezTo>
                  <a:cubicBezTo>
                    <a:pt x="11234" y="11625"/>
                    <a:pt x="11540" y="11405"/>
                    <a:pt x="11846" y="11184"/>
                  </a:cubicBezTo>
                  <a:cubicBezTo>
                    <a:pt x="12101" y="11014"/>
                    <a:pt x="12356" y="10827"/>
                    <a:pt x="12628" y="10657"/>
                  </a:cubicBezTo>
                  <a:close/>
                  <a:moveTo>
                    <a:pt x="10725" y="11982"/>
                  </a:moveTo>
                  <a:lnTo>
                    <a:pt x="10725" y="11982"/>
                  </a:lnTo>
                  <a:cubicBezTo>
                    <a:pt x="10657" y="12356"/>
                    <a:pt x="10589" y="12730"/>
                    <a:pt x="10521" y="13104"/>
                  </a:cubicBezTo>
                  <a:cubicBezTo>
                    <a:pt x="10113" y="13104"/>
                    <a:pt x="9722" y="13104"/>
                    <a:pt x="9314" y="13070"/>
                  </a:cubicBezTo>
                  <a:cubicBezTo>
                    <a:pt x="9773" y="12696"/>
                    <a:pt x="10249" y="12339"/>
                    <a:pt x="10725" y="11982"/>
                  </a:cubicBezTo>
                  <a:close/>
                  <a:moveTo>
                    <a:pt x="28605" y="9352"/>
                  </a:moveTo>
                  <a:cubicBezTo>
                    <a:pt x="28694" y="9352"/>
                    <a:pt x="28751" y="9406"/>
                    <a:pt x="28858" y="9501"/>
                  </a:cubicBezTo>
                  <a:cubicBezTo>
                    <a:pt x="28994" y="9620"/>
                    <a:pt x="29130" y="9756"/>
                    <a:pt x="29232" y="9892"/>
                  </a:cubicBezTo>
                  <a:cubicBezTo>
                    <a:pt x="29385" y="10079"/>
                    <a:pt x="29521" y="10300"/>
                    <a:pt x="29640" y="10521"/>
                  </a:cubicBezTo>
                  <a:cubicBezTo>
                    <a:pt x="28281" y="11455"/>
                    <a:pt x="26870" y="12322"/>
                    <a:pt x="25425" y="13104"/>
                  </a:cubicBezTo>
                  <a:cubicBezTo>
                    <a:pt x="25408" y="13019"/>
                    <a:pt x="25391" y="12917"/>
                    <a:pt x="25357" y="12832"/>
                  </a:cubicBezTo>
                  <a:cubicBezTo>
                    <a:pt x="25340" y="12747"/>
                    <a:pt x="25323" y="12645"/>
                    <a:pt x="25306" y="12560"/>
                  </a:cubicBezTo>
                  <a:cubicBezTo>
                    <a:pt x="25527" y="11982"/>
                    <a:pt x="25765" y="11405"/>
                    <a:pt x="26003" y="10827"/>
                  </a:cubicBezTo>
                  <a:cubicBezTo>
                    <a:pt x="26530" y="10487"/>
                    <a:pt x="27057" y="10181"/>
                    <a:pt x="27601" y="9875"/>
                  </a:cubicBezTo>
                  <a:cubicBezTo>
                    <a:pt x="27873" y="9705"/>
                    <a:pt x="28162" y="9501"/>
                    <a:pt x="28468" y="9382"/>
                  </a:cubicBezTo>
                  <a:cubicBezTo>
                    <a:pt x="28523" y="9362"/>
                    <a:pt x="28567" y="9352"/>
                    <a:pt x="28605" y="9352"/>
                  </a:cubicBezTo>
                  <a:close/>
                  <a:moveTo>
                    <a:pt x="25204" y="12849"/>
                  </a:moveTo>
                  <a:cubicBezTo>
                    <a:pt x="25221" y="12951"/>
                    <a:pt x="25238" y="13070"/>
                    <a:pt x="25272" y="13189"/>
                  </a:cubicBezTo>
                  <a:cubicBezTo>
                    <a:pt x="25187" y="13240"/>
                    <a:pt x="25102" y="13274"/>
                    <a:pt x="25017" y="13325"/>
                  </a:cubicBezTo>
                  <a:cubicBezTo>
                    <a:pt x="25068" y="13155"/>
                    <a:pt x="25136" y="13002"/>
                    <a:pt x="25204" y="12849"/>
                  </a:cubicBezTo>
                  <a:close/>
                  <a:moveTo>
                    <a:pt x="24899" y="11523"/>
                  </a:moveTo>
                  <a:cubicBezTo>
                    <a:pt x="24933" y="11625"/>
                    <a:pt x="24950" y="11710"/>
                    <a:pt x="24967" y="11812"/>
                  </a:cubicBezTo>
                  <a:cubicBezTo>
                    <a:pt x="25001" y="11948"/>
                    <a:pt x="25034" y="12101"/>
                    <a:pt x="25068" y="12254"/>
                  </a:cubicBezTo>
                  <a:cubicBezTo>
                    <a:pt x="24967" y="12662"/>
                    <a:pt x="24848" y="13070"/>
                    <a:pt x="24746" y="13461"/>
                  </a:cubicBezTo>
                  <a:cubicBezTo>
                    <a:pt x="24355" y="13665"/>
                    <a:pt x="23947" y="13869"/>
                    <a:pt x="23556" y="14056"/>
                  </a:cubicBezTo>
                  <a:cubicBezTo>
                    <a:pt x="23573" y="13512"/>
                    <a:pt x="23590" y="12951"/>
                    <a:pt x="23607" y="12407"/>
                  </a:cubicBezTo>
                  <a:cubicBezTo>
                    <a:pt x="24032" y="12101"/>
                    <a:pt x="24474" y="11812"/>
                    <a:pt x="24899" y="11523"/>
                  </a:cubicBezTo>
                  <a:close/>
                  <a:moveTo>
                    <a:pt x="23437" y="12526"/>
                  </a:moveTo>
                  <a:cubicBezTo>
                    <a:pt x="23420" y="13070"/>
                    <a:pt x="23403" y="13597"/>
                    <a:pt x="23386" y="14141"/>
                  </a:cubicBezTo>
                  <a:cubicBezTo>
                    <a:pt x="23267" y="14192"/>
                    <a:pt x="23131" y="14260"/>
                    <a:pt x="23012" y="14311"/>
                  </a:cubicBezTo>
                  <a:cubicBezTo>
                    <a:pt x="23097" y="13750"/>
                    <a:pt x="23199" y="13206"/>
                    <a:pt x="23284" y="12645"/>
                  </a:cubicBezTo>
                  <a:cubicBezTo>
                    <a:pt x="23335" y="12611"/>
                    <a:pt x="23386" y="12560"/>
                    <a:pt x="23437" y="12526"/>
                  </a:cubicBezTo>
                  <a:close/>
                  <a:moveTo>
                    <a:pt x="29708" y="10674"/>
                  </a:moveTo>
                  <a:cubicBezTo>
                    <a:pt x="29776" y="10827"/>
                    <a:pt x="29827" y="10980"/>
                    <a:pt x="29878" y="11133"/>
                  </a:cubicBezTo>
                  <a:cubicBezTo>
                    <a:pt x="29011" y="12220"/>
                    <a:pt x="28230" y="13376"/>
                    <a:pt x="27567" y="14600"/>
                  </a:cubicBezTo>
                  <a:cubicBezTo>
                    <a:pt x="27252" y="14591"/>
                    <a:pt x="26938" y="14587"/>
                    <a:pt x="26624" y="14587"/>
                  </a:cubicBezTo>
                  <a:cubicBezTo>
                    <a:pt x="26309" y="14587"/>
                    <a:pt x="25995" y="14591"/>
                    <a:pt x="25680" y="14600"/>
                  </a:cubicBezTo>
                  <a:cubicBezTo>
                    <a:pt x="25612" y="14158"/>
                    <a:pt x="25527" y="13716"/>
                    <a:pt x="25459" y="13274"/>
                  </a:cubicBezTo>
                  <a:cubicBezTo>
                    <a:pt x="26921" y="12492"/>
                    <a:pt x="28332" y="11625"/>
                    <a:pt x="29708" y="10674"/>
                  </a:cubicBezTo>
                  <a:close/>
                  <a:moveTo>
                    <a:pt x="25289" y="13359"/>
                  </a:moveTo>
                  <a:cubicBezTo>
                    <a:pt x="25374" y="13767"/>
                    <a:pt x="25442" y="14192"/>
                    <a:pt x="25510" y="14617"/>
                  </a:cubicBezTo>
                  <a:cubicBezTo>
                    <a:pt x="25204" y="14617"/>
                    <a:pt x="24882" y="14634"/>
                    <a:pt x="24576" y="14651"/>
                  </a:cubicBezTo>
                  <a:cubicBezTo>
                    <a:pt x="24644" y="14413"/>
                    <a:pt x="24712" y="14158"/>
                    <a:pt x="24780" y="13920"/>
                  </a:cubicBezTo>
                  <a:cubicBezTo>
                    <a:pt x="24831" y="13801"/>
                    <a:pt x="24882" y="13682"/>
                    <a:pt x="24933" y="13563"/>
                  </a:cubicBezTo>
                  <a:cubicBezTo>
                    <a:pt x="25051" y="13495"/>
                    <a:pt x="25170" y="13427"/>
                    <a:pt x="25289" y="13359"/>
                  </a:cubicBezTo>
                  <a:close/>
                  <a:moveTo>
                    <a:pt x="4708" y="11642"/>
                  </a:moveTo>
                  <a:cubicBezTo>
                    <a:pt x="4946" y="11812"/>
                    <a:pt x="5201" y="11965"/>
                    <a:pt x="5473" y="12118"/>
                  </a:cubicBezTo>
                  <a:cubicBezTo>
                    <a:pt x="5065" y="12934"/>
                    <a:pt x="4742" y="13784"/>
                    <a:pt x="4538" y="14668"/>
                  </a:cubicBezTo>
                  <a:cubicBezTo>
                    <a:pt x="4572" y="13665"/>
                    <a:pt x="4640" y="12645"/>
                    <a:pt x="4708" y="11642"/>
                  </a:cubicBezTo>
                  <a:close/>
                  <a:moveTo>
                    <a:pt x="29929" y="11320"/>
                  </a:moveTo>
                  <a:cubicBezTo>
                    <a:pt x="29980" y="11489"/>
                    <a:pt x="30014" y="11676"/>
                    <a:pt x="30048" y="11863"/>
                  </a:cubicBezTo>
                  <a:cubicBezTo>
                    <a:pt x="29980" y="12288"/>
                    <a:pt x="29912" y="12696"/>
                    <a:pt x="29844" y="13121"/>
                  </a:cubicBezTo>
                  <a:cubicBezTo>
                    <a:pt x="29742" y="13648"/>
                    <a:pt x="29640" y="14175"/>
                    <a:pt x="29521" y="14719"/>
                  </a:cubicBezTo>
                  <a:cubicBezTo>
                    <a:pt x="28926" y="14668"/>
                    <a:pt x="28332" y="14634"/>
                    <a:pt x="27737" y="14600"/>
                  </a:cubicBezTo>
                  <a:cubicBezTo>
                    <a:pt x="28179" y="13818"/>
                    <a:pt x="28654" y="13053"/>
                    <a:pt x="29181" y="12305"/>
                  </a:cubicBezTo>
                  <a:cubicBezTo>
                    <a:pt x="29419" y="11965"/>
                    <a:pt x="29674" y="11642"/>
                    <a:pt x="29929" y="11320"/>
                  </a:cubicBezTo>
                  <a:close/>
                  <a:moveTo>
                    <a:pt x="24678" y="13682"/>
                  </a:moveTo>
                  <a:lnTo>
                    <a:pt x="24678" y="13682"/>
                  </a:lnTo>
                  <a:cubicBezTo>
                    <a:pt x="24661" y="13750"/>
                    <a:pt x="24644" y="13801"/>
                    <a:pt x="24627" y="13852"/>
                  </a:cubicBezTo>
                  <a:cubicBezTo>
                    <a:pt x="24525" y="14124"/>
                    <a:pt x="24440" y="14396"/>
                    <a:pt x="24338" y="14668"/>
                  </a:cubicBezTo>
                  <a:cubicBezTo>
                    <a:pt x="24066" y="14685"/>
                    <a:pt x="23794" y="14702"/>
                    <a:pt x="23539" y="14736"/>
                  </a:cubicBezTo>
                  <a:cubicBezTo>
                    <a:pt x="23539" y="14566"/>
                    <a:pt x="23539" y="14413"/>
                    <a:pt x="23556" y="14243"/>
                  </a:cubicBezTo>
                  <a:cubicBezTo>
                    <a:pt x="23930" y="14056"/>
                    <a:pt x="24304" y="13869"/>
                    <a:pt x="24678" y="13682"/>
                  </a:cubicBezTo>
                  <a:close/>
                  <a:moveTo>
                    <a:pt x="23386" y="14328"/>
                  </a:moveTo>
                  <a:cubicBezTo>
                    <a:pt x="23386" y="14464"/>
                    <a:pt x="23369" y="14600"/>
                    <a:pt x="23369" y="14736"/>
                  </a:cubicBezTo>
                  <a:cubicBezTo>
                    <a:pt x="23216" y="14753"/>
                    <a:pt x="23080" y="14770"/>
                    <a:pt x="22927" y="14787"/>
                  </a:cubicBezTo>
                  <a:cubicBezTo>
                    <a:pt x="22944" y="14702"/>
                    <a:pt x="22961" y="14600"/>
                    <a:pt x="22978" y="14515"/>
                  </a:cubicBezTo>
                  <a:cubicBezTo>
                    <a:pt x="23114" y="14447"/>
                    <a:pt x="23250" y="14379"/>
                    <a:pt x="23386" y="14328"/>
                  </a:cubicBezTo>
                  <a:close/>
                  <a:moveTo>
                    <a:pt x="30133" y="12390"/>
                  </a:moveTo>
                  <a:cubicBezTo>
                    <a:pt x="30184" y="12815"/>
                    <a:pt x="30201" y="13240"/>
                    <a:pt x="30218" y="13648"/>
                  </a:cubicBezTo>
                  <a:cubicBezTo>
                    <a:pt x="30235" y="14022"/>
                    <a:pt x="30235" y="14413"/>
                    <a:pt x="30235" y="14787"/>
                  </a:cubicBezTo>
                  <a:cubicBezTo>
                    <a:pt x="30065" y="14770"/>
                    <a:pt x="29878" y="14736"/>
                    <a:pt x="29691" y="14719"/>
                  </a:cubicBezTo>
                  <a:cubicBezTo>
                    <a:pt x="29844" y="13954"/>
                    <a:pt x="29997" y="13172"/>
                    <a:pt x="30133" y="12390"/>
                  </a:cubicBezTo>
                  <a:close/>
                  <a:moveTo>
                    <a:pt x="33345" y="7904"/>
                  </a:moveTo>
                  <a:lnTo>
                    <a:pt x="33345" y="7904"/>
                  </a:lnTo>
                  <a:cubicBezTo>
                    <a:pt x="33294" y="8651"/>
                    <a:pt x="33226" y="9399"/>
                    <a:pt x="33158" y="10130"/>
                  </a:cubicBezTo>
                  <a:cubicBezTo>
                    <a:pt x="32291" y="11676"/>
                    <a:pt x="31493" y="13240"/>
                    <a:pt x="30745" y="14838"/>
                  </a:cubicBezTo>
                  <a:cubicBezTo>
                    <a:pt x="30643" y="14821"/>
                    <a:pt x="30524" y="14821"/>
                    <a:pt x="30422" y="14804"/>
                  </a:cubicBezTo>
                  <a:cubicBezTo>
                    <a:pt x="30422" y="14022"/>
                    <a:pt x="30388" y="13223"/>
                    <a:pt x="30303" y="12441"/>
                  </a:cubicBezTo>
                  <a:cubicBezTo>
                    <a:pt x="30269" y="12271"/>
                    <a:pt x="30252" y="12084"/>
                    <a:pt x="30218" y="11897"/>
                  </a:cubicBezTo>
                  <a:cubicBezTo>
                    <a:pt x="30286" y="11506"/>
                    <a:pt x="30337" y="11116"/>
                    <a:pt x="30405" y="10742"/>
                  </a:cubicBezTo>
                  <a:cubicBezTo>
                    <a:pt x="31289" y="9705"/>
                    <a:pt x="32274" y="8753"/>
                    <a:pt x="33345" y="7904"/>
                  </a:cubicBezTo>
                  <a:close/>
                  <a:moveTo>
                    <a:pt x="22808" y="14600"/>
                  </a:moveTo>
                  <a:cubicBezTo>
                    <a:pt x="22791" y="14668"/>
                    <a:pt x="22774" y="14736"/>
                    <a:pt x="22757" y="14804"/>
                  </a:cubicBezTo>
                  <a:cubicBezTo>
                    <a:pt x="22570" y="14838"/>
                    <a:pt x="22366" y="14855"/>
                    <a:pt x="22162" y="14872"/>
                  </a:cubicBezTo>
                  <a:cubicBezTo>
                    <a:pt x="22383" y="14787"/>
                    <a:pt x="22587" y="14685"/>
                    <a:pt x="22808" y="14600"/>
                  </a:cubicBezTo>
                  <a:close/>
                  <a:moveTo>
                    <a:pt x="23097" y="12781"/>
                  </a:moveTo>
                  <a:lnTo>
                    <a:pt x="23097" y="12781"/>
                  </a:lnTo>
                  <a:cubicBezTo>
                    <a:pt x="23012" y="13325"/>
                    <a:pt x="22927" y="13852"/>
                    <a:pt x="22825" y="14396"/>
                  </a:cubicBezTo>
                  <a:cubicBezTo>
                    <a:pt x="22400" y="14583"/>
                    <a:pt x="21975" y="14787"/>
                    <a:pt x="21533" y="14956"/>
                  </a:cubicBezTo>
                  <a:cubicBezTo>
                    <a:pt x="21024" y="15041"/>
                    <a:pt x="20531" y="15126"/>
                    <a:pt x="20021" y="15211"/>
                  </a:cubicBezTo>
                  <a:cubicBezTo>
                    <a:pt x="21007" y="14362"/>
                    <a:pt x="22043" y="13546"/>
                    <a:pt x="23097" y="12781"/>
                  </a:cubicBezTo>
                  <a:close/>
                  <a:moveTo>
                    <a:pt x="23624" y="8226"/>
                  </a:moveTo>
                  <a:lnTo>
                    <a:pt x="23624" y="8226"/>
                  </a:lnTo>
                  <a:cubicBezTo>
                    <a:pt x="23607" y="8481"/>
                    <a:pt x="23607" y="8736"/>
                    <a:pt x="23590" y="8991"/>
                  </a:cubicBezTo>
                  <a:cubicBezTo>
                    <a:pt x="23573" y="9178"/>
                    <a:pt x="23573" y="9365"/>
                    <a:pt x="23556" y="9535"/>
                  </a:cubicBezTo>
                  <a:cubicBezTo>
                    <a:pt x="23420" y="10555"/>
                    <a:pt x="23284" y="11557"/>
                    <a:pt x="23131" y="12560"/>
                  </a:cubicBezTo>
                  <a:cubicBezTo>
                    <a:pt x="21941" y="13410"/>
                    <a:pt x="20803" y="14328"/>
                    <a:pt x="19698" y="15279"/>
                  </a:cubicBezTo>
                  <a:cubicBezTo>
                    <a:pt x="19426" y="15330"/>
                    <a:pt x="19171" y="15398"/>
                    <a:pt x="18899" y="15449"/>
                  </a:cubicBezTo>
                  <a:cubicBezTo>
                    <a:pt x="19426" y="13614"/>
                    <a:pt x="20106" y="11829"/>
                    <a:pt x="20973" y="10147"/>
                  </a:cubicBezTo>
                  <a:cubicBezTo>
                    <a:pt x="21092" y="9926"/>
                    <a:pt x="21228" y="9705"/>
                    <a:pt x="21347" y="9484"/>
                  </a:cubicBezTo>
                  <a:cubicBezTo>
                    <a:pt x="22111" y="9076"/>
                    <a:pt x="22876" y="8651"/>
                    <a:pt x="23624" y="8226"/>
                  </a:cubicBezTo>
                  <a:close/>
                  <a:moveTo>
                    <a:pt x="7054" y="12798"/>
                  </a:moveTo>
                  <a:cubicBezTo>
                    <a:pt x="7648" y="12985"/>
                    <a:pt x="8260" y="13121"/>
                    <a:pt x="8872" y="13206"/>
                  </a:cubicBezTo>
                  <a:lnTo>
                    <a:pt x="8872" y="13223"/>
                  </a:lnTo>
                  <a:cubicBezTo>
                    <a:pt x="7937" y="13971"/>
                    <a:pt x="7037" y="14736"/>
                    <a:pt x="6119" y="15500"/>
                  </a:cubicBezTo>
                  <a:cubicBezTo>
                    <a:pt x="6425" y="14600"/>
                    <a:pt x="6731" y="13699"/>
                    <a:pt x="7054" y="12798"/>
                  </a:cubicBezTo>
                  <a:close/>
                  <a:moveTo>
                    <a:pt x="30439" y="14956"/>
                  </a:moveTo>
                  <a:cubicBezTo>
                    <a:pt x="30507" y="14973"/>
                    <a:pt x="30575" y="14973"/>
                    <a:pt x="30643" y="14990"/>
                  </a:cubicBezTo>
                  <a:lnTo>
                    <a:pt x="30660" y="14990"/>
                  </a:lnTo>
                  <a:cubicBezTo>
                    <a:pt x="30592" y="15160"/>
                    <a:pt x="30507" y="15330"/>
                    <a:pt x="30422" y="15517"/>
                  </a:cubicBezTo>
                  <a:cubicBezTo>
                    <a:pt x="30439" y="15330"/>
                    <a:pt x="30439" y="15143"/>
                    <a:pt x="30439" y="14956"/>
                  </a:cubicBezTo>
                  <a:close/>
                  <a:moveTo>
                    <a:pt x="21109" y="9603"/>
                  </a:moveTo>
                  <a:lnTo>
                    <a:pt x="21109" y="9603"/>
                  </a:lnTo>
                  <a:cubicBezTo>
                    <a:pt x="20310" y="11065"/>
                    <a:pt x="19647" y="12594"/>
                    <a:pt x="19120" y="14175"/>
                  </a:cubicBezTo>
                  <a:cubicBezTo>
                    <a:pt x="18967" y="14617"/>
                    <a:pt x="18848" y="15058"/>
                    <a:pt x="18712" y="15483"/>
                  </a:cubicBezTo>
                  <a:cubicBezTo>
                    <a:pt x="18525" y="15534"/>
                    <a:pt x="18355" y="15568"/>
                    <a:pt x="18168" y="15619"/>
                  </a:cubicBezTo>
                  <a:cubicBezTo>
                    <a:pt x="18219" y="15364"/>
                    <a:pt x="18270" y="15109"/>
                    <a:pt x="18321" y="14855"/>
                  </a:cubicBezTo>
                  <a:cubicBezTo>
                    <a:pt x="18627" y="13444"/>
                    <a:pt x="18916" y="11999"/>
                    <a:pt x="19171" y="10572"/>
                  </a:cubicBezTo>
                  <a:cubicBezTo>
                    <a:pt x="19817" y="10266"/>
                    <a:pt x="20463" y="9943"/>
                    <a:pt x="21109" y="9603"/>
                  </a:cubicBezTo>
                  <a:close/>
                  <a:moveTo>
                    <a:pt x="20905" y="15228"/>
                  </a:moveTo>
                  <a:cubicBezTo>
                    <a:pt x="20378" y="15432"/>
                    <a:pt x="19851" y="15636"/>
                    <a:pt x="19324" y="15823"/>
                  </a:cubicBezTo>
                  <a:cubicBezTo>
                    <a:pt x="19477" y="15687"/>
                    <a:pt x="19630" y="15568"/>
                    <a:pt x="19783" y="15432"/>
                  </a:cubicBezTo>
                  <a:cubicBezTo>
                    <a:pt x="20157" y="15364"/>
                    <a:pt x="20531" y="15279"/>
                    <a:pt x="20905" y="15228"/>
                  </a:cubicBezTo>
                  <a:close/>
                  <a:moveTo>
                    <a:pt x="36625" y="15449"/>
                  </a:moveTo>
                  <a:cubicBezTo>
                    <a:pt x="36557" y="15585"/>
                    <a:pt x="36472" y="15704"/>
                    <a:pt x="36387" y="15840"/>
                  </a:cubicBezTo>
                  <a:cubicBezTo>
                    <a:pt x="36404" y="15721"/>
                    <a:pt x="36438" y="15602"/>
                    <a:pt x="36455" y="15466"/>
                  </a:cubicBezTo>
                  <a:lnTo>
                    <a:pt x="36625" y="15449"/>
                  </a:lnTo>
                  <a:close/>
                  <a:moveTo>
                    <a:pt x="19460" y="15500"/>
                  </a:moveTo>
                  <a:lnTo>
                    <a:pt x="19460" y="15500"/>
                  </a:lnTo>
                  <a:cubicBezTo>
                    <a:pt x="19273" y="15653"/>
                    <a:pt x="19103" y="15806"/>
                    <a:pt x="18933" y="15959"/>
                  </a:cubicBezTo>
                  <a:cubicBezTo>
                    <a:pt x="18865" y="15993"/>
                    <a:pt x="18797" y="16010"/>
                    <a:pt x="18729" y="16027"/>
                  </a:cubicBezTo>
                  <a:cubicBezTo>
                    <a:pt x="18780" y="15891"/>
                    <a:pt x="18814" y="15755"/>
                    <a:pt x="18848" y="15636"/>
                  </a:cubicBezTo>
                  <a:cubicBezTo>
                    <a:pt x="19052" y="15585"/>
                    <a:pt x="19256" y="15534"/>
                    <a:pt x="19460" y="15500"/>
                  </a:cubicBezTo>
                  <a:close/>
                  <a:moveTo>
                    <a:pt x="18984" y="10657"/>
                  </a:moveTo>
                  <a:lnTo>
                    <a:pt x="18984" y="10657"/>
                  </a:lnTo>
                  <a:cubicBezTo>
                    <a:pt x="18814" y="11676"/>
                    <a:pt x="18610" y="12679"/>
                    <a:pt x="18406" y="13699"/>
                  </a:cubicBezTo>
                  <a:cubicBezTo>
                    <a:pt x="18270" y="14345"/>
                    <a:pt x="18134" y="15007"/>
                    <a:pt x="17982" y="15670"/>
                  </a:cubicBezTo>
                  <a:cubicBezTo>
                    <a:pt x="17506" y="15789"/>
                    <a:pt x="17030" y="15925"/>
                    <a:pt x="16537" y="16061"/>
                  </a:cubicBezTo>
                  <a:cubicBezTo>
                    <a:pt x="16792" y="15466"/>
                    <a:pt x="17030" y="14889"/>
                    <a:pt x="17285" y="14311"/>
                  </a:cubicBezTo>
                  <a:cubicBezTo>
                    <a:pt x="17795" y="13104"/>
                    <a:pt x="18338" y="11897"/>
                    <a:pt x="18899" y="10708"/>
                  </a:cubicBezTo>
                  <a:cubicBezTo>
                    <a:pt x="18933" y="10691"/>
                    <a:pt x="18967" y="10674"/>
                    <a:pt x="18984" y="10657"/>
                  </a:cubicBezTo>
                  <a:close/>
                  <a:moveTo>
                    <a:pt x="18661" y="15670"/>
                  </a:moveTo>
                  <a:cubicBezTo>
                    <a:pt x="18627" y="15806"/>
                    <a:pt x="18593" y="15959"/>
                    <a:pt x="18542" y="16095"/>
                  </a:cubicBezTo>
                  <a:cubicBezTo>
                    <a:pt x="18372" y="16163"/>
                    <a:pt x="18202" y="16214"/>
                    <a:pt x="18016" y="16282"/>
                  </a:cubicBezTo>
                  <a:cubicBezTo>
                    <a:pt x="18049" y="16112"/>
                    <a:pt x="18083" y="15959"/>
                    <a:pt x="18117" y="15806"/>
                  </a:cubicBezTo>
                  <a:cubicBezTo>
                    <a:pt x="18304" y="15755"/>
                    <a:pt x="18491" y="15704"/>
                    <a:pt x="18661" y="15670"/>
                  </a:cubicBezTo>
                  <a:close/>
                  <a:moveTo>
                    <a:pt x="5439" y="12543"/>
                  </a:moveTo>
                  <a:lnTo>
                    <a:pt x="5439" y="12543"/>
                  </a:lnTo>
                  <a:cubicBezTo>
                    <a:pt x="5320" y="13036"/>
                    <a:pt x="5184" y="13546"/>
                    <a:pt x="5065" y="14039"/>
                  </a:cubicBezTo>
                  <a:cubicBezTo>
                    <a:pt x="4878" y="14872"/>
                    <a:pt x="4674" y="15687"/>
                    <a:pt x="4470" y="16520"/>
                  </a:cubicBezTo>
                  <a:cubicBezTo>
                    <a:pt x="4470" y="16265"/>
                    <a:pt x="4470" y="16010"/>
                    <a:pt x="4487" y="15772"/>
                  </a:cubicBezTo>
                  <a:cubicBezTo>
                    <a:pt x="4589" y="15126"/>
                    <a:pt x="4725" y="14481"/>
                    <a:pt x="4929" y="13835"/>
                  </a:cubicBezTo>
                  <a:cubicBezTo>
                    <a:pt x="5065" y="13393"/>
                    <a:pt x="5252" y="12968"/>
                    <a:pt x="5439" y="12543"/>
                  </a:cubicBezTo>
                  <a:close/>
                  <a:moveTo>
                    <a:pt x="17948" y="15840"/>
                  </a:moveTo>
                  <a:cubicBezTo>
                    <a:pt x="17914" y="16010"/>
                    <a:pt x="17880" y="16163"/>
                    <a:pt x="17829" y="16333"/>
                  </a:cubicBezTo>
                  <a:cubicBezTo>
                    <a:pt x="17302" y="16503"/>
                    <a:pt x="16775" y="16656"/>
                    <a:pt x="16231" y="16809"/>
                  </a:cubicBezTo>
                  <a:cubicBezTo>
                    <a:pt x="16316" y="16622"/>
                    <a:pt x="16384" y="16435"/>
                    <a:pt x="16469" y="16248"/>
                  </a:cubicBezTo>
                  <a:cubicBezTo>
                    <a:pt x="16962" y="16095"/>
                    <a:pt x="17455" y="15959"/>
                    <a:pt x="17948" y="15840"/>
                  </a:cubicBezTo>
                  <a:close/>
                  <a:moveTo>
                    <a:pt x="5677" y="12220"/>
                  </a:moveTo>
                  <a:cubicBezTo>
                    <a:pt x="6068" y="12424"/>
                    <a:pt x="6476" y="12594"/>
                    <a:pt x="6901" y="12747"/>
                  </a:cubicBezTo>
                  <a:cubicBezTo>
                    <a:pt x="6544" y="13733"/>
                    <a:pt x="6204" y="14719"/>
                    <a:pt x="5881" y="15704"/>
                  </a:cubicBezTo>
                  <a:cubicBezTo>
                    <a:pt x="5439" y="16095"/>
                    <a:pt x="4980" y="16486"/>
                    <a:pt x="4538" y="16894"/>
                  </a:cubicBezTo>
                  <a:cubicBezTo>
                    <a:pt x="4708" y="16197"/>
                    <a:pt x="4878" y="15500"/>
                    <a:pt x="5048" y="14804"/>
                  </a:cubicBezTo>
                  <a:cubicBezTo>
                    <a:pt x="5269" y="13937"/>
                    <a:pt x="5473" y="13087"/>
                    <a:pt x="5677" y="12220"/>
                  </a:cubicBezTo>
                  <a:close/>
                  <a:moveTo>
                    <a:pt x="18491" y="16282"/>
                  </a:moveTo>
                  <a:cubicBezTo>
                    <a:pt x="18491" y="16316"/>
                    <a:pt x="18474" y="16350"/>
                    <a:pt x="18474" y="16384"/>
                  </a:cubicBezTo>
                  <a:cubicBezTo>
                    <a:pt x="18270" y="16588"/>
                    <a:pt x="18066" y="16775"/>
                    <a:pt x="17863" y="16962"/>
                  </a:cubicBezTo>
                  <a:cubicBezTo>
                    <a:pt x="17897" y="16792"/>
                    <a:pt x="17931" y="16639"/>
                    <a:pt x="17982" y="16469"/>
                  </a:cubicBezTo>
                  <a:cubicBezTo>
                    <a:pt x="18151" y="16401"/>
                    <a:pt x="18321" y="16350"/>
                    <a:pt x="18491" y="16282"/>
                  </a:cubicBezTo>
                  <a:close/>
                  <a:moveTo>
                    <a:pt x="24270" y="14821"/>
                  </a:moveTo>
                  <a:cubicBezTo>
                    <a:pt x="23998" y="15568"/>
                    <a:pt x="23743" y="16299"/>
                    <a:pt x="23488" y="17030"/>
                  </a:cubicBezTo>
                  <a:cubicBezTo>
                    <a:pt x="23488" y="16316"/>
                    <a:pt x="23505" y="15602"/>
                    <a:pt x="23539" y="14889"/>
                  </a:cubicBezTo>
                  <a:cubicBezTo>
                    <a:pt x="23777" y="14872"/>
                    <a:pt x="24032" y="14838"/>
                    <a:pt x="24270" y="14821"/>
                  </a:cubicBezTo>
                  <a:close/>
                  <a:moveTo>
                    <a:pt x="18678" y="10810"/>
                  </a:moveTo>
                  <a:lnTo>
                    <a:pt x="18678" y="10810"/>
                  </a:lnTo>
                  <a:cubicBezTo>
                    <a:pt x="18304" y="11608"/>
                    <a:pt x="17931" y="12390"/>
                    <a:pt x="17591" y="13189"/>
                  </a:cubicBezTo>
                  <a:cubicBezTo>
                    <a:pt x="17166" y="14158"/>
                    <a:pt x="16741" y="15126"/>
                    <a:pt x="16350" y="16112"/>
                  </a:cubicBezTo>
                  <a:cubicBezTo>
                    <a:pt x="16282" y="16129"/>
                    <a:pt x="16231" y="16146"/>
                    <a:pt x="16180" y="16163"/>
                  </a:cubicBezTo>
                  <a:cubicBezTo>
                    <a:pt x="14922" y="16537"/>
                    <a:pt x="13699" y="16996"/>
                    <a:pt x="12509" y="17489"/>
                  </a:cubicBezTo>
                  <a:cubicBezTo>
                    <a:pt x="12679" y="16741"/>
                    <a:pt x="12866" y="15993"/>
                    <a:pt x="13036" y="15245"/>
                  </a:cubicBezTo>
                  <a:cubicBezTo>
                    <a:pt x="13223" y="14430"/>
                    <a:pt x="13410" y="13614"/>
                    <a:pt x="13597" y="12798"/>
                  </a:cubicBezTo>
                  <a:cubicBezTo>
                    <a:pt x="14769" y="12492"/>
                    <a:pt x="15891" y="12050"/>
                    <a:pt x="16996" y="11574"/>
                  </a:cubicBezTo>
                  <a:cubicBezTo>
                    <a:pt x="17557" y="11337"/>
                    <a:pt x="18117" y="11082"/>
                    <a:pt x="18678" y="10810"/>
                  </a:cubicBezTo>
                  <a:close/>
                  <a:moveTo>
                    <a:pt x="16265" y="16316"/>
                  </a:moveTo>
                  <a:lnTo>
                    <a:pt x="16265" y="16316"/>
                  </a:lnTo>
                  <a:cubicBezTo>
                    <a:pt x="16197" y="16503"/>
                    <a:pt x="16112" y="16673"/>
                    <a:pt x="16044" y="16860"/>
                  </a:cubicBezTo>
                  <a:cubicBezTo>
                    <a:pt x="15466" y="17030"/>
                    <a:pt x="14888" y="17183"/>
                    <a:pt x="14311" y="17302"/>
                  </a:cubicBezTo>
                  <a:cubicBezTo>
                    <a:pt x="13699" y="17455"/>
                    <a:pt x="13087" y="17574"/>
                    <a:pt x="12458" y="17693"/>
                  </a:cubicBezTo>
                  <a:cubicBezTo>
                    <a:pt x="13699" y="17166"/>
                    <a:pt x="14973" y="16707"/>
                    <a:pt x="16265" y="16316"/>
                  </a:cubicBezTo>
                  <a:close/>
                  <a:moveTo>
                    <a:pt x="24066" y="15874"/>
                  </a:moveTo>
                  <a:lnTo>
                    <a:pt x="24066" y="15874"/>
                  </a:lnTo>
                  <a:cubicBezTo>
                    <a:pt x="23879" y="16503"/>
                    <a:pt x="23692" y="17149"/>
                    <a:pt x="23505" y="17778"/>
                  </a:cubicBezTo>
                  <a:lnTo>
                    <a:pt x="23471" y="17778"/>
                  </a:lnTo>
                  <a:cubicBezTo>
                    <a:pt x="23471" y="17710"/>
                    <a:pt x="23471" y="17625"/>
                    <a:pt x="23471" y="17557"/>
                  </a:cubicBezTo>
                  <a:cubicBezTo>
                    <a:pt x="23675" y="16996"/>
                    <a:pt x="23862" y="16435"/>
                    <a:pt x="24066" y="15874"/>
                  </a:cubicBezTo>
                  <a:close/>
                  <a:moveTo>
                    <a:pt x="25527" y="14770"/>
                  </a:moveTo>
                  <a:cubicBezTo>
                    <a:pt x="25680" y="15789"/>
                    <a:pt x="25782" y="16809"/>
                    <a:pt x="25833" y="17829"/>
                  </a:cubicBezTo>
                  <a:cubicBezTo>
                    <a:pt x="25323" y="17779"/>
                    <a:pt x="24795" y="17747"/>
                    <a:pt x="24268" y="17747"/>
                  </a:cubicBezTo>
                  <a:cubicBezTo>
                    <a:pt x="24076" y="17747"/>
                    <a:pt x="23883" y="17752"/>
                    <a:pt x="23692" y="17761"/>
                  </a:cubicBezTo>
                  <a:cubicBezTo>
                    <a:pt x="23981" y="16775"/>
                    <a:pt x="24253" y="15806"/>
                    <a:pt x="24542" y="14804"/>
                  </a:cubicBezTo>
                  <a:cubicBezTo>
                    <a:pt x="24865" y="14787"/>
                    <a:pt x="25204" y="14770"/>
                    <a:pt x="25527" y="14770"/>
                  </a:cubicBezTo>
                  <a:close/>
                  <a:moveTo>
                    <a:pt x="26959" y="14746"/>
                  </a:moveTo>
                  <a:cubicBezTo>
                    <a:pt x="27133" y="14746"/>
                    <a:pt x="27308" y="14748"/>
                    <a:pt x="27482" y="14753"/>
                  </a:cubicBezTo>
                  <a:cubicBezTo>
                    <a:pt x="27193" y="15262"/>
                    <a:pt x="26938" y="15789"/>
                    <a:pt x="26700" y="16316"/>
                  </a:cubicBezTo>
                  <a:cubicBezTo>
                    <a:pt x="26462" y="16826"/>
                    <a:pt x="26258" y="17336"/>
                    <a:pt x="26054" y="17863"/>
                  </a:cubicBezTo>
                  <a:lnTo>
                    <a:pt x="26003" y="17846"/>
                  </a:lnTo>
                  <a:cubicBezTo>
                    <a:pt x="25952" y="16826"/>
                    <a:pt x="25850" y="15789"/>
                    <a:pt x="25697" y="14770"/>
                  </a:cubicBezTo>
                  <a:cubicBezTo>
                    <a:pt x="26118" y="14758"/>
                    <a:pt x="26539" y="14746"/>
                    <a:pt x="26959" y="14746"/>
                  </a:cubicBezTo>
                  <a:close/>
                  <a:moveTo>
                    <a:pt x="23369" y="14906"/>
                  </a:moveTo>
                  <a:lnTo>
                    <a:pt x="23369" y="14906"/>
                  </a:lnTo>
                  <a:cubicBezTo>
                    <a:pt x="23335" y="15772"/>
                    <a:pt x="23318" y="16656"/>
                    <a:pt x="23301" y="17523"/>
                  </a:cubicBezTo>
                  <a:cubicBezTo>
                    <a:pt x="23267" y="17625"/>
                    <a:pt x="23250" y="17710"/>
                    <a:pt x="23216" y="17795"/>
                  </a:cubicBezTo>
                  <a:cubicBezTo>
                    <a:pt x="22927" y="17812"/>
                    <a:pt x="22655" y="17846"/>
                    <a:pt x="22366" y="17880"/>
                  </a:cubicBezTo>
                  <a:cubicBezTo>
                    <a:pt x="22553" y="16911"/>
                    <a:pt x="22740" y="15925"/>
                    <a:pt x="22910" y="14956"/>
                  </a:cubicBezTo>
                  <a:cubicBezTo>
                    <a:pt x="23063" y="14939"/>
                    <a:pt x="23216" y="14922"/>
                    <a:pt x="23369" y="14906"/>
                  </a:cubicBezTo>
                  <a:close/>
                  <a:moveTo>
                    <a:pt x="13410" y="12849"/>
                  </a:moveTo>
                  <a:lnTo>
                    <a:pt x="13410" y="12849"/>
                  </a:lnTo>
                  <a:cubicBezTo>
                    <a:pt x="13325" y="13223"/>
                    <a:pt x="13240" y="13614"/>
                    <a:pt x="13155" y="14005"/>
                  </a:cubicBezTo>
                  <a:cubicBezTo>
                    <a:pt x="12883" y="15194"/>
                    <a:pt x="12611" y="16384"/>
                    <a:pt x="12322" y="17574"/>
                  </a:cubicBezTo>
                  <a:cubicBezTo>
                    <a:pt x="12118" y="17659"/>
                    <a:pt x="11931" y="17744"/>
                    <a:pt x="11727" y="17829"/>
                  </a:cubicBezTo>
                  <a:cubicBezTo>
                    <a:pt x="11200" y="17931"/>
                    <a:pt x="10657" y="17999"/>
                    <a:pt x="10130" y="18084"/>
                  </a:cubicBezTo>
                  <a:cubicBezTo>
                    <a:pt x="10674" y="16435"/>
                    <a:pt x="11268" y="14787"/>
                    <a:pt x="11863" y="13155"/>
                  </a:cubicBezTo>
                  <a:cubicBezTo>
                    <a:pt x="12390" y="13087"/>
                    <a:pt x="12900" y="12968"/>
                    <a:pt x="13410" y="12849"/>
                  </a:cubicBezTo>
                  <a:close/>
                  <a:moveTo>
                    <a:pt x="11676" y="13189"/>
                  </a:moveTo>
                  <a:lnTo>
                    <a:pt x="11676" y="13189"/>
                  </a:lnTo>
                  <a:cubicBezTo>
                    <a:pt x="11081" y="14821"/>
                    <a:pt x="10504" y="16452"/>
                    <a:pt x="9943" y="18101"/>
                  </a:cubicBezTo>
                  <a:cubicBezTo>
                    <a:pt x="9841" y="18118"/>
                    <a:pt x="9739" y="18135"/>
                    <a:pt x="9620" y="18152"/>
                  </a:cubicBezTo>
                  <a:cubicBezTo>
                    <a:pt x="9909" y="16894"/>
                    <a:pt x="10181" y="15619"/>
                    <a:pt x="10436" y="14362"/>
                  </a:cubicBezTo>
                  <a:cubicBezTo>
                    <a:pt x="10504" y="13988"/>
                    <a:pt x="10572" y="13631"/>
                    <a:pt x="10657" y="13274"/>
                  </a:cubicBezTo>
                  <a:cubicBezTo>
                    <a:pt x="10997" y="13257"/>
                    <a:pt x="11336" y="13223"/>
                    <a:pt x="11676" y="13189"/>
                  </a:cubicBezTo>
                  <a:close/>
                  <a:moveTo>
                    <a:pt x="9110" y="13240"/>
                  </a:moveTo>
                  <a:cubicBezTo>
                    <a:pt x="9280" y="13257"/>
                    <a:pt x="9467" y="13257"/>
                    <a:pt x="9637" y="13274"/>
                  </a:cubicBezTo>
                  <a:cubicBezTo>
                    <a:pt x="9773" y="13282"/>
                    <a:pt x="9913" y="13287"/>
                    <a:pt x="10055" y="13287"/>
                  </a:cubicBezTo>
                  <a:cubicBezTo>
                    <a:pt x="10198" y="13287"/>
                    <a:pt x="10342" y="13282"/>
                    <a:pt x="10487" y="13274"/>
                  </a:cubicBezTo>
                  <a:lnTo>
                    <a:pt x="10487" y="13274"/>
                  </a:lnTo>
                  <a:cubicBezTo>
                    <a:pt x="10164" y="14906"/>
                    <a:pt x="9824" y="16537"/>
                    <a:pt x="9450" y="18169"/>
                  </a:cubicBezTo>
                  <a:cubicBezTo>
                    <a:pt x="9178" y="18203"/>
                    <a:pt x="8889" y="18237"/>
                    <a:pt x="8600" y="18254"/>
                  </a:cubicBezTo>
                  <a:cubicBezTo>
                    <a:pt x="8787" y="16605"/>
                    <a:pt x="8923" y="14956"/>
                    <a:pt x="9025" y="13308"/>
                  </a:cubicBezTo>
                  <a:cubicBezTo>
                    <a:pt x="9059" y="13274"/>
                    <a:pt x="9093" y="13257"/>
                    <a:pt x="9110" y="13240"/>
                  </a:cubicBezTo>
                  <a:close/>
                  <a:moveTo>
                    <a:pt x="8855" y="13444"/>
                  </a:moveTo>
                  <a:cubicBezTo>
                    <a:pt x="8787" y="14617"/>
                    <a:pt x="8685" y="15789"/>
                    <a:pt x="8566" y="16962"/>
                  </a:cubicBezTo>
                  <a:cubicBezTo>
                    <a:pt x="8532" y="17404"/>
                    <a:pt x="8481" y="17846"/>
                    <a:pt x="8430" y="18271"/>
                  </a:cubicBezTo>
                  <a:cubicBezTo>
                    <a:pt x="7360" y="18373"/>
                    <a:pt x="6289" y="18440"/>
                    <a:pt x="5201" y="18457"/>
                  </a:cubicBezTo>
                  <a:cubicBezTo>
                    <a:pt x="5473" y="17574"/>
                    <a:pt x="5745" y="16690"/>
                    <a:pt x="6034" y="15806"/>
                  </a:cubicBezTo>
                  <a:cubicBezTo>
                    <a:pt x="6969" y="15007"/>
                    <a:pt x="7903" y="14209"/>
                    <a:pt x="8855" y="13444"/>
                  </a:cubicBezTo>
                  <a:close/>
                  <a:moveTo>
                    <a:pt x="4063" y="11150"/>
                  </a:moveTo>
                  <a:cubicBezTo>
                    <a:pt x="4096" y="11184"/>
                    <a:pt x="4130" y="11218"/>
                    <a:pt x="4164" y="11235"/>
                  </a:cubicBezTo>
                  <a:cubicBezTo>
                    <a:pt x="4283" y="11337"/>
                    <a:pt x="4419" y="11438"/>
                    <a:pt x="4555" y="11540"/>
                  </a:cubicBezTo>
                  <a:cubicBezTo>
                    <a:pt x="4453" y="12866"/>
                    <a:pt x="4385" y="14192"/>
                    <a:pt x="4334" y="15517"/>
                  </a:cubicBezTo>
                  <a:cubicBezTo>
                    <a:pt x="4334" y="15585"/>
                    <a:pt x="4334" y="15653"/>
                    <a:pt x="4334" y="15721"/>
                  </a:cubicBezTo>
                  <a:cubicBezTo>
                    <a:pt x="4249" y="16231"/>
                    <a:pt x="4198" y="16724"/>
                    <a:pt x="4164" y="17234"/>
                  </a:cubicBezTo>
                  <a:cubicBezTo>
                    <a:pt x="3740" y="17625"/>
                    <a:pt x="3315" y="18016"/>
                    <a:pt x="2890" y="18440"/>
                  </a:cubicBezTo>
                  <a:lnTo>
                    <a:pt x="2856" y="18474"/>
                  </a:lnTo>
                  <a:cubicBezTo>
                    <a:pt x="2431" y="18457"/>
                    <a:pt x="2006" y="18440"/>
                    <a:pt x="1581" y="18423"/>
                  </a:cubicBezTo>
                  <a:cubicBezTo>
                    <a:pt x="2516" y="16027"/>
                    <a:pt x="3349" y="13614"/>
                    <a:pt x="4063" y="11150"/>
                  </a:cubicBezTo>
                  <a:close/>
                  <a:moveTo>
                    <a:pt x="5796" y="16010"/>
                  </a:moveTo>
                  <a:cubicBezTo>
                    <a:pt x="5524" y="16826"/>
                    <a:pt x="5269" y="17642"/>
                    <a:pt x="5031" y="18474"/>
                  </a:cubicBezTo>
                  <a:lnTo>
                    <a:pt x="4419" y="18474"/>
                  </a:lnTo>
                  <a:cubicBezTo>
                    <a:pt x="4419" y="18423"/>
                    <a:pt x="4419" y="18373"/>
                    <a:pt x="4419" y="18322"/>
                  </a:cubicBezTo>
                  <a:cubicBezTo>
                    <a:pt x="4436" y="17965"/>
                    <a:pt x="4436" y="17625"/>
                    <a:pt x="4436" y="17268"/>
                  </a:cubicBezTo>
                  <a:lnTo>
                    <a:pt x="4470" y="17166"/>
                  </a:lnTo>
                  <a:cubicBezTo>
                    <a:pt x="4912" y="16775"/>
                    <a:pt x="5354" y="16384"/>
                    <a:pt x="5796" y="16010"/>
                  </a:cubicBezTo>
                  <a:close/>
                  <a:moveTo>
                    <a:pt x="4147" y="17455"/>
                  </a:moveTo>
                  <a:cubicBezTo>
                    <a:pt x="4147" y="17591"/>
                    <a:pt x="4147" y="17710"/>
                    <a:pt x="4130" y="17846"/>
                  </a:cubicBezTo>
                  <a:cubicBezTo>
                    <a:pt x="4080" y="18050"/>
                    <a:pt x="4029" y="18271"/>
                    <a:pt x="3978" y="18474"/>
                  </a:cubicBezTo>
                  <a:cubicBezTo>
                    <a:pt x="3825" y="18483"/>
                    <a:pt x="3676" y="18487"/>
                    <a:pt x="3527" y="18487"/>
                  </a:cubicBezTo>
                  <a:cubicBezTo>
                    <a:pt x="3378" y="18487"/>
                    <a:pt x="3230" y="18483"/>
                    <a:pt x="3077" y="18474"/>
                  </a:cubicBezTo>
                  <a:cubicBezTo>
                    <a:pt x="3434" y="18135"/>
                    <a:pt x="3791" y="17795"/>
                    <a:pt x="4147" y="17455"/>
                  </a:cubicBezTo>
                  <a:close/>
                  <a:moveTo>
                    <a:pt x="27652" y="14770"/>
                  </a:moveTo>
                  <a:cubicBezTo>
                    <a:pt x="28281" y="14787"/>
                    <a:pt x="28892" y="14821"/>
                    <a:pt x="29504" y="14872"/>
                  </a:cubicBezTo>
                  <a:cubicBezTo>
                    <a:pt x="29249" y="16095"/>
                    <a:pt x="28960" y="17319"/>
                    <a:pt x="28671" y="18525"/>
                  </a:cubicBezTo>
                  <a:cubicBezTo>
                    <a:pt x="27890" y="18220"/>
                    <a:pt x="27057" y="17999"/>
                    <a:pt x="26207" y="17880"/>
                  </a:cubicBezTo>
                  <a:cubicBezTo>
                    <a:pt x="26632" y="16809"/>
                    <a:pt x="27108" y="15772"/>
                    <a:pt x="27652" y="14770"/>
                  </a:cubicBezTo>
                  <a:close/>
                  <a:moveTo>
                    <a:pt x="11166" y="18101"/>
                  </a:moveTo>
                  <a:lnTo>
                    <a:pt x="11166" y="18101"/>
                  </a:lnTo>
                  <a:cubicBezTo>
                    <a:pt x="10742" y="18288"/>
                    <a:pt x="10334" y="18491"/>
                    <a:pt x="9909" y="18712"/>
                  </a:cubicBezTo>
                  <a:cubicBezTo>
                    <a:pt x="9960" y="18559"/>
                    <a:pt x="10011" y="18407"/>
                    <a:pt x="10062" y="18254"/>
                  </a:cubicBezTo>
                  <a:cubicBezTo>
                    <a:pt x="10436" y="18203"/>
                    <a:pt x="10793" y="18152"/>
                    <a:pt x="11166" y="18101"/>
                  </a:cubicBezTo>
                  <a:close/>
                  <a:moveTo>
                    <a:pt x="29657" y="14889"/>
                  </a:moveTo>
                  <a:cubicBezTo>
                    <a:pt x="29861" y="14906"/>
                    <a:pt x="30048" y="14922"/>
                    <a:pt x="30252" y="14939"/>
                  </a:cubicBezTo>
                  <a:cubicBezTo>
                    <a:pt x="30252" y="15262"/>
                    <a:pt x="30252" y="15585"/>
                    <a:pt x="30252" y="15908"/>
                  </a:cubicBezTo>
                  <a:cubicBezTo>
                    <a:pt x="29827" y="16826"/>
                    <a:pt x="29436" y="17761"/>
                    <a:pt x="29062" y="18712"/>
                  </a:cubicBezTo>
                  <a:cubicBezTo>
                    <a:pt x="28977" y="18661"/>
                    <a:pt x="28909" y="18627"/>
                    <a:pt x="28824" y="18593"/>
                  </a:cubicBezTo>
                  <a:cubicBezTo>
                    <a:pt x="29130" y="17370"/>
                    <a:pt x="29402" y="16129"/>
                    <a:pt x="29657" y="14889"/>
                  </a:cubicBezTo>
                  <a:close/>
                  <a:moveTo>
                    <a:pt x="30830" y="15007"/>
                  </a:moveTo>
                  <a:cubicBezTo>
                    <a:pt x="31051" y="15041"/>
                    <a:pt x="31255" y="15058"/>
                    <a:pt x="31459" y="15092"/>
                  </a:cubicBezTo>
                  <a:cubicBezTo>
                    <a:pt x="31595" y="15109"/>
                    <a:pt x="31731" y="15126"/>
                    <a:pt x="31867" y="15160"/>
                  </a:cubicBezTo>
                  <a:cubicBezTo>
                    <a:pt x="32053" y="15194"/>
                    <a:pt x="32070" y="15194"/>
                    <a:pt x="32036" y="15381"/>
                  </a:cubicBezTo>
                  <a:cubicBezTo>
                    <a:pt x="31969" y="15908"/>
                    <a:pt x="31816" y="16435"/>
                    <a:pt x="31595" y="16928"/>
                  </a:cubicBezTo>
                  <a:cubicBezTo>
                    <a:pt x="31289" y="17642"/>
                    <a:pt x="30830" y="18271"/>
                    <a:pt x="30320" y="18831"/>
                  </a:cubicBezTo>
                  <a:cubicBezTo>
                    <a:pt x="30337" y="18356"/>
                    <a:pt x="30371" y="17880"/>
                    <a:pt x="30388" y="17404"/>
                  </a:cubicBezTo>
                  <a:cubicBezTo>
                    <a:pt x="30405" y="16911"/>
                    <a:pt x="30405" y="16418"/>
                    <a:pt x="30422" y="15925"/>
                  </a:cubicBezTo>
                  <a:cubicBezTo>
                    <a:pt x="30558" y="15619"/>
                    <a:pt x="30694" y="15313"/>
                    <a:pt x="30830" y="15007"/>
                  </a:cubicBezTo>
                  <a:close/>
                  <a:moveTo>
                    <a:pt x="22740" y="14973"/>
                  </a:moveTo>
                  <a:lnTo>
                    <a:pt x="22740" y="14973"/>
                  </a:lnTo>
                  <a:cubicBezTo>
                    <a:pt x="22570" y="15942"/>
                    <a:pt x="22383" y="16928"/>
                    <a:pt x="22196" y="17897"/>
                  </a:cubicBezTo>
                  <a:cubicBezTo>
                    <a:pt x="20769" y="18084"/>
                    <a:pt x="19358" y="18457"/>
                    <a:pt x="18066" y="18916"/>
                  </a:cubicBezTo>
                  <a:cubicBezTo>
                    <a:pt x="18100" y="18729"/>
                    <a:pt x="18134" y="18559"/>
                    <a:pt x="18168" y="18373"/>
                  </a:cubicBezTo>
                  <a:cubicBezTo>
                    <a:pt x="18304" y="17744"/>
                    <a:pt x="18457" y="17098"/>
                    <a:pt x="18610" y="16486"/>
                  </a:cubicBezTo>
                  <a:cubicBezTo>
                    <a:pt x="18746" y="16350"/>
                    <a:pt x="18882" y="16231"/>
                    <a:pt x="19018" y="16112"/>
                  </a:cubicBezTo>
                  <a:cubicBezTo>
                    <a:pt x="19885" y="15806"/>
                    <a:pt x="20752" y="15466"/>
                    <a:pt x="21601" y="15109"/>
                  </a:cubicBezTo>
                  <a:cubicBezTo>
                    <a:pt x="21975" y="15058"/>
                    <a:pt x="22366" y="15007"/>
                    <a:pt x="22740" y="14973"/>
                  </a:cubicBezTo>
                  <a:close/>
                  <a:moveTo>
                    <a:pt x="9892" y="18271"/>
                  </a:moveTo>
                  <a:lnTo>
                    <a:pt x="9892" y="18271"/>
                  </a:lnTo>
                  <a:cubicBezTo>
                    <a:pt x="9824" y="18457"/>
                    <a:pt x="9756" y="18627"/>
                    <a:pt x="9705" y="18814"/>
                  </a:cubicBezTo>
                  <a:cubicBezTo>
                    <a:pt x="9620" y="18865"/>
                    <a:pt x="9535" y="18899"/>
                    <a:pt x="9433" y="18950"/>
                  </a:cubicBezTo>
                  <a:cubicBezTo>
                    <a:pt x="9484" y="18746"/>
                    <a:pt x="9535" y="18525"/>
                    <a:pt x="9586" y="18322"/>
                  </a:cubicBezTo>
                  <a:cubicBezTo>
                    <a:pt x="9688" y="18305"/>
                    <a:pt x="9790" y="18288"/>
                    <a:pt x="9892" y="18271"/>
                  </a:cubicBezTo>
                  <a:close/>
                  <a:moveTo>
                    <a:pt x="18389" y="16673"/>
                  </a:moveTo>
                  <a:cubicBezTo>
                    <a:pt x="18202" y="17438"/>
                    <a:pt x="18033" y="18203"/>
                    <a:pt x="17880" y="18984"/>
                  </a:cubicBezTo>
                  <a:cubicBezTo>
                    <a:pt x="17693" y="19052"/>
                    <a:pt x="17506" y="19120"/>
                    <a:pt x="17336" y="19188"/>
                  </a:cubicBezTo>
                  <a:cubicBezTo>
                    <a:pt x="17489" y="18542"/>
                    <a:pt x="17642" y="17897"/>
                    <a:pt x="17795" y="17268"/>
                  </a:cubicBezTo>
                  <a:cubicBezTo>
                    <a:pt x="17999" y="17064"/>
                    <a:pt x="18185" y="16877"/>
                    <a:pt x="18389" y="16673"/>
                  </a:cubicBezTo>
                  <a:close/>
                  <a:moveTo>
                    <a:pt x="30235" y="16333"/>
                  </a:moveTo>
                  <a:cubicBezTo>
                    <a:pt x="30235" y="17234"/>
                    <a:pt x="30201" y="18118"/>
                    <a:pt x="30133" y="19018"/>
                  </a:cubicBezTo>
                  <a:cubicBezTo>
                    <a:pt x="30082" y="19069"/>
                    <a:pt x="30014" y="19137"/>
                    <a:pt x="29963" y="19188"/>
                  </a:cubicBezTo>
                  <a:cubicBezTo>
                    <a:pt x="29725" y="19035"/>
                    <a:pt x="29470" y="18899"/>
                    <a:pt x="29215" y="18780"/>
                  </a:cubicBezTo>
                  <a:cubicBezTo>
                    <a:pt x="29538" y="17948"/>
                    <a:pt x="29878" y="17149"/>
                    <a:pt x="30235" y="16333"/>
                  </a:cubicBezTo>
                  <a:close/>
                  <a:moveTo>
                    <a:pt x="9416" y="18339"/>
                  </a:moveTo>
                  <a:cubicBezTo>
                    <a:pt x="9365" y="18576"/>
                    <a:pt x="9314" y="18814"/>
                    <a:pt x="9246" y="19052"/>
                  </a:cubicBezTo>
                  <a:cubicBezTo>
                    <a:pt x="8991" y="19188"/>
                    <a:pt x="8719" y="19341"/>
                    <a:pt x="8464" y="19494"/>
                  </a:cubicBezTo>
                  <a:cubicBezTo>
                    <a:pt x="8515" y="19137"/>
                    <a:pt x="8549" y="18780"/>
                    <a:pt x="8583" y="18423"/>
                  </a:cubicBezTo>
                  <a:cubicBezTo>
                    <a:pt x="8855" y="18390"/>
                    <a:pt x="9144" y="18373"/>
                    <a:pt x="9416" y="18339"/>
                  </a:cubicBezTo>
                  <a:close/>
                  <a:moveTo>
                    <a:pt x="17795" y="16520"/>
                  </a:moveTo>
                  <a:cubicBezTo>
                    <a:pt x="17744" y="16741"/>
                    <a:pt x="17693" y="16962"/>
                    <a:pt x="17642" y="17183"/>
                  </a:cubicBezTo>
                  <a:cubicBezTo>
                    <a:pt x="17302" y="17506"/>
                    <a:pt x="16962" y="17846"/>
                    <a:pt x="16639" y="18169"/>
                  </a:cubicBezTo>
                  <a:cubicBezTo>
                    <a:pt x="16095" y="18729"/>
                    <a:pt x="15568" y="19307"/>
                    <a:pt x="15058" y="19885"/>
                  </a:cubicBezTo>
                  <a:cubicBezTo>
                    <a:pt x="15415" y="18916"/>
                    <a:pt x="15772" y="17965"/>
                    <a:pt x="16163" y="17013"/>
                  </a:cubicBezTo>
                  <a:cubicBezTo>
                    <a:pt x="16707" y="16860"/>
                    <a:pt x="17251" y="16690"/>
                    <a:pt x="17795" y="16520"/>
                  </a:cubicBezTo>
                  <a:close/>
                  <a:moveTo>
                    <a:pt x="17574" y="17472"/>
                  </a:moveTo>
                  <a:lnTo>
                    <a:pt x="17574" y="17472"/>
                  </a:lnTo>
                  <a:cubicBezTo>
                    <a:pt x="17438" y="18067"/>
                    <a:pt x="17285" y="18661"/>
                    <a:pt x="17149" y="19256"/>
                  </a:cubicBezTo>
                  <a:cubicBezTo>
                    <a:pt x="17013" y="19307"/>
                    <a:pt x="16894" y="19358"/>
                    <a:pt x="16775" y="19409"/>
                  </a:cubicBezTo>
                  <a:cubicBezTo>
                    <a:pt x="16146" y="19681"/>
                    <a:pt x="15517" y="19987"/>
                    <a:pt x="14922" y="20293"/>
                  </a:cubicBezTo>
                  <a:cubicBezTo>
                    <a:pt x="15772" y="19324"/>
                    <a:pt x="16656" y="18390"/>
                    <a:pt x="17574" y="17472"/>
                  </a:cubicBezTo>
                  <a:close/>
                  <a:moveTo>
                    <a:pt x="29147" y="18933"/>
                  </a:moveTo>
                  <a:cubicBezTo>
                    <a:pt x="29368" y="19052"/>
                    <a:pt x="29572" y="19154"/>
                    <a:pt x="29776" y="19273"/>
                  </a:cubicBezTo>
                  <a:lnTo>
                    <a:pt x="29827" y="19307"/>
                  </a:lnTo>
                  <a:cubicBezTo>
                    <a:pt x="29453" y="19664"/>
                    <a:pt x="29045" y="19987"/>
                    <a:pt x="28637" y="20293"/>
                  </a:cubicBezTo>
                  <a:cubicBezTo>
                    <a:pt x="28790" y="19851"/>
                    <a:pt x="28977" y="19392"/>
                    <a:pt x="29147" y="18933"/>
                  </a:cubicBezTo>
                  <a:close/>
                  <a:moveTo>
                    <a:pt x="33107" y="10538"/>
                  </a:moveTo>
                  <a:lnTo>
                    <a:pt x="33107" y="10538"/>
                  </a:lnTo>
                  <a:cubicBezTo>
                    <a:pt x="32750" y="13835"/>
                    <a:pt x="32189" y="17115"/>
                    <a:pt x="31408" y="20344"/>
                  </a:cubicBezTo>
                  <a:cubicBezTo>
                    <a:pt x="31051" y="19987"/>
                    <a:pt x="30677" y="19664"/>
                    <a:pt x="30269" y="19392"/>
                  </a:cubicBezTo>
                  <a:cubicBezTo>
                    <a:pt x="30286" y="19290"/>
                    <a:pt x="30286" y="19188"/>
                    <a:pt x="30303" y="19086"/>
                  </a:cubicBezTo>
                  <a:cubicBezTo>
                    <a:pt x="30966" y="18390"/>
                    <a:pt x="31510" y="17625"/>
                    <a:pt x="31867" y="16724"/>
                  </a:cubicBezTo>
                  <a:cubicBezTo>
                    <a:pt x="32070" y="16214"/>
                    <a:pt x="32189" y="15670"/>
                    <a:pt x="32240" y="15126"/>
                  </a:cubicBezTo>
                  <a:cubicBezTo>
                    <a:pt x="32240" y="15092"/>
                    <a:pt x="32206" y="15041"/>
                    <a:pt x="32172" y="15041"/>
                  </a:cubicBezTo>
                  <a:cubicBezTo>
                    <a:pt x="31748" y="14973"/>
                    <a:pt x="31323" y="14906"/>
                    <a:pt x="30915" y="14855"/>
                  </a:cubicBezTo>
                  <a:cubicBezTo>
                    <a:pt x="30915" y="14821"/>
                    <a:pt x="30932" y="14787"/>
                    <a:pt x="30949" y="14753"/>
                  </a:cubicBezTo>
                  <a:cubicBezTo>
                    <a:pt x="31629" y="13325"/>
                    <a:pt x="32342" y="11914"/>
                    <a:pt x="33107" y="10538"/>
                  </a:cubicBezTo>
                  <a:close/>
                  <a:moveTo>
                    <a:pt x="36268" y="15500"/>
                  </a:moveTo>
                  <a:cubicBezTo>
                    <a:pt x="36217" y="15772"/>
                    <a:pt x="36149" y="16044"/>
                    <a:pt x="36098" y="16316"/>
                  </a:cubicBezTo>
                  <a:cubicBezTo>
                    <a:pt x="35300" y="17642"/>
                    <a:pt x="34535" y="19018"/>
                    <a:pt x="33838" y="20412"/>
                  </a:cubicBezTo>
                  <a:cubicBezTo>
                    <a:pt x="33906" y="19851"/>
                    <a:pt x="33974" y="19307"/>
                    <a:pt x="34042" y="18746"/>
                  </a:cubicBezTo>
                  <a:cubicBezTo>
                    <a:pt x="34314" y="18135"/>
                    <a:pt x="34603" y="17523"/>
                    <a:pt x="34909" y="16911"/>
                  </a:cubicBezTo>
                  <a:cubicBezTo>
                    <a:pt x="35045" y="16639"/>
                    <a:pt x="35164" y="16367"/>
                    <a:pt x="35300" y="16095"/>
                  </a:cubicBezTo>
                  <a:cubicBezTo>
                    <a:pt x="35368" y="15976"/>
                    <a:pt x="35436" y="15857"/>
                    <a:pt x="35486" y="15738"/>
                  </a:cubicBezTo>
                  <a:cubicBezTo>
                    <a:pt x="35588" y="15551"/>
                    <a:pt x="35656" y="15568"/>
                    <a:pt x="35860" y="15534"/>
                  </a:cubicBezTo>
                  <a:cubicBezTo>
                    <a:pt x="35996" y="15517"/>
                    <a:pt x="36132" y="15500"/>
                    <a:pt x="36268" y="15500"/>
                  </a:cubicBezTo>
                  <a:close/>
                  <a:moveTo>
                    <a:pt x="4980" y="18627"/>
                  </a:moveTo>
                  <a:lnTo>
                    <a:pt x="4980" y="18627"/>
                  </a:lnTo>
                  <a:cubicBezTo>
                    <a:pt x="4878" y="18967"/>
                    <a:pt x="4776" y="19307"/>
                    <a:pt x="4691" y="19647"/>
                  </a:cubicBezTo>
                  <a:cubicBezTo>
                    <a:pt x="4606" y="19936"/>
                    <a:pt x="4521" y="20225"/>
                    <a:pt x="4436" y="20514"/>
                  </a:cubicBezTo>
                  <a:cubicBezTo>
                    <a:pt x="4419" y="19885"/>
                    <a:pt x="4419" y="19273"/>
                    <a:pt x="4419" y="18644"/>
                  </a:cubicBezTo>
                  <a:lnTo>
                    <a:pt x="4657" y="18644"/>
                  </a:lnTo>
                  <a:cubicBezTo>
                    <a:pt x="4759" y="18644"/>
                    <a:pt x="4878" y="18644"/>
                    <a:pt x="4980" y="18627"/>
                  </a:cubicBezTo>
                  <a:close/>
                  <a:moveTo>
                    <a:pt x="28773" y="18780"/>
                  </a:moveTo>
                  <a:cubicBezTo>
                    <a:pt x="28858" y="18797"/>
                    <a:pt x="28926" y="18831"/>
                    <a:pt x="28994" y="18865"/>
                  </a:cubicBezTo>
                  <a:cubicBezTo>
                    <a:pt x="28875" y="19171"/>
                    <a:pt x="28756" y="19477"/>
                    <a:pt x="28637" y="19783"/>
                  </a:cubicBezTo>
                  <a:cubicBezTo>
                    <a:pt x="28552" y="20004"/>
                    <a:pt x="28485" y="20242"/>
                    <a:pt x="28400" y="20463"/>
                  </a:cubicBezTo>
                  <a:cubicBezTo>
                    <a:pt x="28366" y="20480"/>
                    <a:pt x="28349" y="20497"/>
                    <a:pt x="28315" y="20514"/>
                  </a:cubicBezTo>
                  <a:cubicBezTo>
                    <a:pt x="28468" y="19936"/>
                    <a:pt x="28620" y="19358"/>
                    <a:pt x="28773" y="18780"/>
                  </a:cubicBezTo>
                  <a:close/>
                  <a:moveTo>
                    <a:pt x="28298" y="20735"/>
                  </a:moveTo>
                  <a:cubicBezTo>
                    <a:pt x="28247" y="20888"/>
                    <a:pt x="28179" y="21041"/>
                    <a:pt x="28128" y="21211"/>
                  </a:cubicBezTo>
                  <a:cubicBezTo>
                    <a:pt x="28162" y="21058"/>
                    <a:pt x="28213" y="20905"/>
                    <a:pt x="28247" y="20769"/>
                  </a:cubicBezTo>
                  <a:lnTo>
                    <a:pt x="28298" y="20735"/>
                  </a:lnTo>
                  <a:close/>
                  <a:moveTo>
                    <a:pt x="26156" y="18050"/>
                  </a:moveTo>
                  <a:cubicBezTo>
                    <a:pt x="26445" y="18101"/>
                    <a:pt x="26751" y="18152"/>
                    <a:pt x="27040" y="18220"/>
                  </a:cubicBezTo>
                  <a:cubicBezTo>
                    <a:pt x="27584" y="18339"/>
                    <a:pt x="28111" y="18508"/>
                    <a:pt x="28620" y="18712"/>
                  </a:cubicBezTo>
                  <a:cubicBezTo>
                    <a:pt x="28451" y="19358"/>
                    <a:pt x="28281" y="20021"/>
                    <a:pt x="28111" y="20667"/>
                  </a:cubicBezTo>
                  <a:cubicBezTo>
                    <a:pt x="27788" y="20888"/>
                    <a:pt x="27448" y="21092"/>
                    <a:pt x="27125" y="21279"/>
                  </a:cubicBezTo>
                  <a:cubicBezTo>
                    <a:pt x="26831" y="21237"/>
                    <a:pt x="26526" y="21206"/>
                    <a:pt x="26228" y="21206"/>
                  </a:cubicBezTo>
                  <a:cubicBezTo>
                    <a:pt x="26164" y="21206"/>
                    <a:pt x="26100" y="21208"/>
                    <a:pt x="26037" y="21211"/>
                  </a:cubicBezTo>
                  <a:cubicBezTo>
                    <a:pt x="26071" y="20259"/>
                    <a:pt x="26071" y="19324"/>
                    <a:pt x="26037" y="18373"/>
                  </a:cubicBezTo>
                  <a:cubicBezTo>
                    <a:pt x="26071" y="18271"/>
                    <a:pt x="26105" y="18152"/>
                    <a:pt x="26156" y="18050"/>
                  </a:cubicBezTo>
                  <a:close/>
                  <a:moveTo>
                    <a:pt x="25884" y="18780"/>
                  </a:moveTo>
                  <a:lnTo>
                    <a:pt x="25884" y="18780"/>
                  </a:lnTo>
                  <a:cubicBezTo>
                    <a:pt x="25901" y="19596"/>
                    <a:pt x="25901" y="20412"/>
                    <a:pt x="25867" y="21228"/>
                  </a:cubicBezTo>
                  <a:lnTo>
                    <a:pt x="25663" y="21228"/>
                  </a:lnTo>
                  <a:cubicBezTo>
                    <a:pt x="25459" y="21245"/>
                    <a:pt x="25272" y="21279"/>
                    <a:pt x="25085" y="21313"/>
                  </a:cubicBezTo>
                  <a:cubicBezTo>
                    <a:pt x="25323" y="20463"/>
                    <a:pt x="25578" y="19613"/>
                    <a:pt x="25884" y="18780"/>
                  </a:cubicBezTo>
                  <a:close/>
                  <a:moveTo>
                    <a:pt x="28043" y="20905"/>
                  </a:moveTo>
                  <a:lnTo>
                    <a:pt x="28043" y="20905"/>
                  </a:lnTo>
                  <a:cubicBezTo>
                    <a:pt x="27992" y="21092"/>
                    <a:pt x="27941" y="21279"/>
                    <a:pt x="27873" y="21466"/>
                  </a:cubicBezTo>
                  <a:cubicBezTo>
                    <a:pt x="27720" y="21415"/>
                    <a:pt x="27550" y="21364"/>
                    <a:pt x="27363" y="21330"/>
                  </a:cubicBezTo>
                  <a:cubicBezTo>
                    <a:pt x="27584" y="21194"/>
                    <a:pt x="27822" y="21058"/>
                    <a:pt x="28043" y="20905"/>
                  </a:cubicBezTo>
                  <a:close/>
                  <a:moveTo>
                    <a:pt x="9620" y="19035"/>
                  </a:moveTo>
                  <a:lnTo>
                    <a:pt x="9620" y="19035"/>
                  </a:lnTo>
                  <a:cubicBezTo>
                    <a:pt x="9331" y="19919"/>
                    <a:pt x="9059" y="20803"/>
                    <a:pt x="8770" y="21687"/>
                  </a:cubicBezTo>
                  <a:cubicBezTo>
                    <a:pt x="8991" y="20854"/>
                    <a:pt x="9195" y="20004"/>
                    <a:pt x="9399" y="19171"/>
                  </a:cubicBezTo>
                  <a:cubicBezTo>
                    <a:pt x="9467" y="19120"/>
                    <a:pt x="9552" y="19086"/>
                    <a:pt x="9620" y="19035"/>
                  </a:cubicBezTo>
                  <a:close/>
                  <a:moveTo>
                    <a:pt x="24115" y="17908"/>
                  </a:moveTo>
                  <a:cubicBezTo>
                    <a:pt x="24693" y="17908"/>
                    <a:pt x="25277" y="17936"/>
                    <a:pt x="25850" y="18016"/>
                  </a:cubicBezTo>
                  <a:cubicBezTo>
                    <a:pt x="25850" y="18118"/>
                    <a:pt x="25867" y="18237"/>
                    <a:pt x="25867" y="18339"/>
                  </a:cubicBezTo>
                  <a:cubicBezTo>
                    <a:pt x="25493" y="19324"/>
                    <a:pt x="25170" y="20327"/>
                    <a:pt x="24899" y="21347"/>
                  </a:cubicBezTo>
                  <a:cubicBezTo>
                    <a:pt x="24389" y="21449"/>
                    <a:pt x="23896" y="21619"/>
                    <a:pt x="23420" y="21840"/>
                  </a:cubicBezTo>
                  <a:cubicBezTo>
                    <a:pt x="23420" y="20752"/>
                    <a:pt x="23437" y="19647"/>
                    <a:pt x="23454" y="18559"/>
                  </a:cubicBezTo>
                  <a:cubicBezTo>
                    <a:pt x="23522" y="18339"/>
                    <a:pt x="23573" y="18135"/>
                    <a:pt x="23641" y="17914"/>
                  </a:cubicBezTo>
                  <a:cubicBezTo>
                    <a:pt x="23798" y="17910"/>
                    <a:pt x="23956" y="17908"/>
                    <a:pt x="24115" y="17908"/>
                  </a:cubicBezTo>
                  <a:close/>
                  <a:moveTo>
                    <a:pt x="31493" y="20650"/>
                  </a:moveTo>
                  <a:cubicBezTo>
                    <a:pt x="31629" y="20786"/>
                    <a:pt x="31952" y="21058"/>
                    <a:pt x="31935" y="21211"/>
                  </a:cubicBezTo>
                  <a:cubicBezTo>
                    <a:pt x="31918" y="21279"/>
                    <a:pt x="31646" y="21483"/>
                    <a:pt x="31595" y="21534"/>
                  </a:cubicBezTo>
                  <a:cubicBezTo>
                    <a:pt x="31476" y="21636"/>
                    <a:pt x="31357" y="21738"/>
                    <a:pt x="31238" y="21840"/>
                  </a:cubicBezTo>
                  <a:lnTo>
                    <a:pt x="31187" y="21891"/>
                  </a:lnTo>
                  <a:cubicBezTo>
                    <a:pt x="31289" y="21483"/>
                    <a:pt x="31391" y="21075"/>
                    <a:pt x="31493" y="20650"/>
                  </a:cubicBezTo>
                  <a:close/>
                  <a:moveTo>
                    <a:pt x="26255" y="21374"/>
                  </a:moveTo>
                  <a:cubicBezTo>
                    <a:pt x="26472" y="21374"/>
                    <a:pt x="26692" y="21390"/>
                    <a:pt x="26904" y="21415"/>
                  </a:cubicBezTo>
                  <a:cubicBezTo>
                    <a:pt x="26598" y="21585"/>
                    <a:pt x="26292" y="21755"/>
                    <a:pt x="26003" y="21924"/>
                  </a:cubicBezTo>
                  <a:cubicBezTo>
                    <a:pt x="26003" y="21755"/>
                    <a:pt x="26020" y="21568"/>
                    <a:pt x="26020" y="21381"/>
                  </a:cubicBezTo>
                  <a:cubicBezTo>
                    <a:pt x="26098" y="21376"/>
                    <a:pt x="26176" y="21374"/>
                    <a:pt x="26255" y="21374"/>
                  </a:cubicBezTo>
                  <a:close/>
                  <a:moveTo>
                    <a:pt x="8413" y="18440"/>
                  </a:moveTo>
                  <a:lnTo>
                    <a:pt x="8413" y="18440"/>
                  </a:lnTo>
                  <a:cubicBezTo>
                    <a:pt x="8379" y="18831"/>
                    <a:pt x="8328" y="19205"/>
                    <a:pt x="8294" y="19596"/>
                  </a:cubicBezTo>
                  <a:cubicBezTo>
                    <a:pt x="6986" y="20344"/>
                    <a:pt x="5711" y="21177"/>
                    <a:pt x="4504" y="22094"/>
                  </a:cubicBezTo>
                  <a:cubicBezTo>
                    <a:pt x="4487" y="21755"/>
                    <a:pt x="4470" y="21415"/>
                    <a:pt x="4453" y="21075"/>
                  </a:cubicBezTo>
                  <a:cubicBezTo>
                    <a:pt x="4674" y="20259"/>
                    <a:pt x="4912" y="19443"/>
                    <a:pt x="5150" y="18627"/>
                  </a:cubicBezTo>
                  <a:cubicBezTo>
                    <a:pt x="6238" y="18610"/>
                    <a:pt x="7326" y="18542"/>
                    <a:pt x="8413" y="18440"/>
                  </a:cubicBezTo>
                  <a:close/>
                  <a:moveTo>
                    <a:pt x="4232" y="21907"/>
                  </a:moveTo>
                  <a:cubicBezTo>
                    <a:pt x="4232" y="22026"/>
                    <a:pt x="4249" y="22145"/>
                    <a:pt x="4249" y="22281"/>
                  </a:cubicBezTo>
                  <a:cubicBezTo>
                    <a:pt x="4198" y="22315"/>
                    <a:pt x="4147" y="22349"/>
                    <a:pt x="4096" y="22383"/>
                  </a:cubicBezTo>
                  <a:cubicBezTo>
                    <a:pt x="4147" y="22230"/>
                    <a:pt x="4181" y="22060"/>
                    <a:pt x="4232" y="21907"/>
                  </a:cubicBezTo>
                  <a:close/>
                  <a:moveTo>
                    <a:pt x="23284" y="19137"/>
                  </a:moveTo>
                  <a:cubicBezTo>
                    <a:pt x="23284" y="19681"/>
                    <a:pt x="23267" y="20242"/>
                    <a:pt x="23267" y="20786"/>
                  </a:cubicBezTo>
                  <a:cubicBezTo>
                    <a:pt x="23267" y="21160"/>
                    <a:pt x="23250" y="21534"/>
                    <a:pt x="23250" y="21907"/>
                  </a:cubicBezTo>
                  <a:cubicBezTo>
                    <a:pt x="22910" y="22077"/>
                    <a:pt x="22570" y="22264"/>
                    <a:pt x="22247" y="22468"/>
                  </a:cubicBezTo>
                  <a:cubicBezTo>
                    <a:pt x="22604" y="21364"/>
                    <a:pt x="22944" y="20259"/>
                    <a:pt x="23284" y="19137"/>
                  </a:cubicBezTo>
                  <a:close/>
                  <a:moveTo>
                    <a:pt x="15959" y="17064"/>
                  </a:moveTo>
                  <a:cubicBezTo>
                    <a:pt x="15551" y="18101"/>
                    <a:pt x="15143" y="19154"/>
                    <a:pt x="14769" y="20225"/>
                  </a:cubicBezTo>
                  <a:cubicBezTo>
                    <a:pt x="14684" y="20310"/>
                    <a:pt x="14599" y="20412"/>
                    <a:pt x="14515" y="20514"/>
                  </a:cubicBezTo>
                  <a:cubicBezTo>
                    <a:pt x="13376" y="21126"/>
                    <a:pt x="12271" y="21823"/>
                    <a:pt x="11217" y="22587"/>
                  </a:cubicBezTo>
                  <a:cubicBezTo>
                    <a:pt x="11625" y="21024"/>
                    <a:pt x="12033" y="19443"/>
                    <a:pt x="12407" y="17880"/>
                  </a:cubicBezTo>
                  <a:cubicBezTo>
                    <a:pt x="12832" y="17795"/>
                    <a:pt x="13240" y="17710"/>
                    <a:pt x="13648" y="17625"/>
                  </a:cubicBezTo>
                  <a:cubicBezTo>
                    <a:pt x="14430" y="17455"/>
                    <a:pt x="15194" y="17268"/>
                    <a:pt x="15959" y="17064"/>
                  </a:cubicBezTo>
                  <a:close/>
                  <a:moveTo>
                    <a:pt x="25850" y="21381"/>
                  </a:moveTo>
                  <a:cubicBezTo>
                    <a:pt x="25850" y="21602"/>
                    <a:pt x="25833" y="21806"/>
                    <a:pt x="25816" y="22026"/>
                  </a:cubicBezTo>
                  <a:cubicBezTo>
                    <a:pt x="25476" y="22230"/>
                    <a:pt x="25119" y="22417"/>
                    <a:pt x="24763" y="22604"/>
                  </a:cubicBezTo>
                  <a:cubicBezTo>
                    <a:pt x="24763" y="22536"/>
                    <a:pt x="24780" y="22485"/>
                    <a:pt x="24797" y="22434"/>
                  </a:cubicBezTo>
                  <a:cubicBezTo>
                    <a:pt x="24865" y="22111"/>
                    <a:pt x="24950" y="21806"/>
                    <a:pt x="25034" y="21483"/>
                  </a:cubicBezTo>
                  <a:cubicBezTo>
                    <a:pt x="25204" y="21449"/>
                    <a:pt x="25374" y="21432"/>
                    <a:pt x="25561" y="21415"/>
                  </a:cubicBezTo>
                  <a:cubicBezTo>
                    <a:pt x="25663" y="21398"/>
                    <a:pt x="25748" y="21398"/>
                    <a:pt x="25850" y="21381"/>
                  </a:cubicBezTo>
                  <a:close/>
                  <a:moveTo>
                    <a:pt x="23301" y="18050"/>
                  </a:moveTo>
                  <a:cubicBezTo>
                    <a:pt x="23301" y="18203"/>
                    <a:pt x="23301" y="18373"/>
                    <a:pt x="23284" y="18525"/>
                  </a:cubicBezTo>
                  <a:cubicBezTo>
                    <a:pt x="22876" y="19885"/>
                    <a:pt x="22468" y="21262"/>
                    <a:pt x="22026" y="22621"/>
                  </a:cubicBezTo>
                  <a:cubicBezTo>
                    <a:pt x="21924" y="22689"/>
                    <a:pt x="21805" y="22774"/>
                    <a:pt x="21703" y="22859"/>
                  </a:cubicBezTo>
                  <a:cubicBezTo>
                    <a:pt x="22026" y="21857"/>
                    <a:pt x="22349" y="20871"/>
                    <a:pt x="22672" y="19885"/>
                  </a:cubicBezTo>
                  <a:cubicBezTo>
                    <a:pt x="22876" y="19273"/>
                    <a:pt x="23080" y="18661"/>
                    <a:pt x="23301" y="18050"/>
                  </a:cubicBezTo>
                  <a:close/>
                  <a:moveTo>
                    <a:pt x="30252" y="19596"/>
                  </a:moveTo>
                  <a:cubicBezTo>
                    <a:pt x="30507" y="19766"/>
                    <a:pt x="30745" y="19936"/>
                    <a:pt x="30966" y="20140"/>
                  </a:cubicBezTo>
                  <a:cubicBezTo>
                    <a:pt x="31102" y="20259"/>
                    <a:pt x="31238" y="20395"/>
                    <a:pt x="31357" y="20514"/>
                  </a:cubicBezTo>
                  <a:cubicBezTo>
                    <a:pt x="31238" y="21041"/>
                    <a:pt x="31102" y="21568"/>
                    <a:pt x="30966" y="22077"/>
                  </a:cubicBezTo>
                  <a:cubicBezTo>
                    <a:pt x="30830" y="22196"/>
                    <a:pt x="30694" y="22315"/>
                    <a:pt x="30541" y="22434"/>
                  </a:cubicBezTo>
                  <a:cubicBezTo>
                    <a:pt x="30337" y="22621"/>
                    <a:pt x="30133" y="22791"/>
                    <a:pt x="29912" y="22978"/>
                  </a:cubicBezTo>
                  <a:cubicBezTo>
                    <a:pt x="29929" y="22876"/>
                    <a:pt x="29946" y="22774"/>
                    <a:pt x="29946" y="22672"/>
                  </a:cubicBezTo>
                  <a:cubicBezTo>
                    <a:pt x="30082" y="21653"/>
                    <a:pt x="30184" y="20616"/>
                    <a:pt x="30252" y="19596"/>
                  </a:cubicBezTo>
                  <a:close/>
                  <a:moveTo>
                    <a:pt x="23165" y="17948"/>
                  </a:moveTo>
                  <a:lnTo>
                    <a:pt x="23165" y="17948"/>
                  </a:lnTo>
                  <a:cubicBezTo>
                    <a:pt x="22570" y="19630"/>
                    <a:pt x="22009" y="21330"/>
                    <a:pt x="21466" y="23029"/>
                  </a:cubicBezTo>
                  <a:cubicBezTo>
                    <a:pt x="21381" y="23097"/>
                    <a:pt x="21296" y="23165"/>
                    <a:pt x="21211" y="23233"/>
                  </a:cubicBezTo>
                  <a:cubicBezTo>
                    <a:pt x="21635" y="21500"/>
                    <a:pt x="22009" y="19766"/>
                    <a:pt x="22349" y="18016"/>
                  </a:cubicBezTo>
                  <a:cubicBezTo>
                    <a:pt x="22621" y="17982"/>
                    <a:pt x="22893" y="17965"/>
                    <a:pt x="23165" y="17948"/>
                  </a:cubicBezTo>
                  <a:close/>
                  <a:moveTo>
                    <a:pt x="24848" y="21534"/>
                  </a:moveTo>
                  <a:cubicBezTo>
                    <a:pt x="24746" y="21924"/>
                    <a:pt x="24661" y="22315"/>
                    <a:pt x="24559" y="22706"/>
                  </a:cubicBezTo>
                  <a:cubicBezTo>
                    <a:pt x="24185" y="22893"/>
                    <a:pt x="23811" y="23080"/>
                    <a:pt x="23420" y="23267"/>
                  </a:cubicBezTo>
                  <a:cubicBezTo>
                    <a:pt x="23420" y="22859"/>
                    <a:pt x="23420" y="22434"/>
                    <a:pt x="23420" y="22026"/>
                  </a:cubicBezTo>
                  <a:cubicBezTo>
                    <a:pt x="23879" y="21806"/>
                    <a:pt x="24355" y="21636"/>
                    <a:pt x="24848" y="21534"/>
                  </a:cubicBezTo>
                  <a:close/>
                  <a:moveTo>
                    <a:pt x="4113" y="18644"/>
                  </a:moveTo>
                  <a:cubicBezTo>
                    <a:pt x="4113" y="19358"/>
                    <a:pt x="4130" y="20089"/>
                    <a:pt x="4181" y="20803"/>
                  </a:cubicBezTo>
                  <a:cubicBezTo>
                    <a:pt x="4181" y="20990"/>
                    <a:pt x="4198" y="21194"/>
                    <a:pt x="4198" y="21381"/>
                  </a:cubicBezTo>
                  <a:cubicBezTo>
                    <a:pt x="4096" y="21772"/>
                    <a:pt x="3995" y="22162"/>
                    <a:pt x="3893" y="22553"/>
                  </a:cubicBezTo>
                  <a:cubicBezTo>
                    <a:pt x="3553" y="22808"/>
                    <a:pt x="3230" y="23080"/>
                    <a:pt x="2890" y="23352"/>
                  </a:cubicBezTo>
                  <a:cubicBezTo>
                    <a:pt x="2958" y="23148"/>
                    <a:pt x="3009" y="22944"/>
                    <a:pt x="3060" y="22757"/>
                  </a:cubicBezTo>
                  <a:cubicBezTo>
                    <a:pt x="3417" y="21381"/>
                    <a:pt x="3757" y="20021"/>
                    <a:pt x="4096" y="18644"/>
                  </a:cubicBezTo>
                  <a:close/>
                  <a:moveTo>
                    <a:pt x="29980" y="19409"/>
                  </a:moveTo>
                  <a:cubicBezTo>
                    <a:pt x="30014" y="19426"/>
                    <a:pt x="30065" y="19460"/>
                    <a:pt x="30099" y="19494"/>
                  </a:cubicBezTo>
                  <a:cubicBezTo>
                    <a:pt x="30031" y="20531"/>
                    <a:pt x="29929" y="21585"/>
                    <a:pt x="29793" y="22621"/>
                  </a:cubicBezTo>
                  <a:cubicBezTo>
                    <a:pt x="29776" y="22791"/>
                    <a:pt x="29759" y="22961"/>
                    <a:pt x="29725" y="23131"/>
                  </a:cubicBezTo>
                  <a:cubicBezTo>
                    <a:pt x="29538" y="23284"/>
                    <a:pt x="29351" y="23437"/>
                    <a:pt x="29164" y="23590"/>
                  </a:cubicBezTo>
                  <a:cubicBezTo>
                    <a:pt x="29113" y="23624"/>
                    <a:pt x="29062" y="23658"/>
                    <a:pt x="29011" y="23709"/>
                  </a:cubicBezTo>
                  <a:cubicBezTo>
                    <a:pt x="29011" y="23488"/>
                    <a:pt x="28994" y="23267"/>
                    <a:pt x="28960" y="23046"/>
                  </a:cubicBezTo>
                  <a:cubicBezTo>
                    <a:pt x="28909" y="22689"/>
                    <a:pt x="28841" y="22349"/>
                    <a:pt x="28722" y="22026"/>
                  </a:cubicBezTo>
                  <a:cubicBezTo>
                    <a:pt x="28671" y="21857"/>
                    <a:pt x="28671" y="21823"/>
                    <a:pt x="28535" y="21755"/>
                  </a:cubicBezTo>
                  <a:cubicBezTo>
                    <a:pt x="28417" y="21687"/>
                    <a:pt x="28298" y="21619"/>
                    <a:pt x="28179" y="21585"/>
                  </a:cubicBezTo>
                  <a:cubicBezTo>
                    <a:pt x="28281" y="21245"/>
                    <a:pt x="28400" y="20905"/>
                    <a:pt x="28518" y="20582"/>
                  </a:cubicBezTo>
                  <a:cubicBezTo>
                    <a:pt x="29028" y="20225"/>
                    <a:pt x="29521" y="19834"/>
                    <a:pt x="29980" y="19409"/>
                  </a:cubicBezTo>
                  <a:close/>
                  <a:moveTo>
                    <a:pt x="23250" y="22094"/>
                  </a:moveTo>
                  <a:cubicBezTo>
                    <a:pt x="23250" y="22519"/>
                    <a:pt x="23250" y="22944"/>
                    <a:pt x="23250" y="23369"/>
                  </a:cubicBezTo>
                  <a:cubicBezTo>
                    <a:pt x="22740" y="23607"/>
                    <a:pt x="22230" y="23862"/>
                    <a:pt x="21720" y="24100"/>
                  </a:cubicBezTo>
                  <a:cubicBezTo>
                    <a:pt x="21873" y="23641"/>
                    <a:pt x="22026" y="23182"/>
                    <a:pt x="22162" y="22740"/>
                  </a:cubicBezTo>
                  <a:cubicBezTo>
                    <a:pt x="22519" y="22502"/>
                    <a:pt x="22876" y="22281"/>
                    <a:pt x="23250" y="22094"/>
                  </a:cubicBezTo>
                  <a:close/>
                  <a:moveTo>
                    <a:pt x="21941" y="22893"/>
                  </a:moveTo>
                  <a:lnTo>
                    <a:pt x="21941" y="22893"/>
                  </a:lnTo>
                  <a:cubicBezTo>
                    <a:pt x="21805" y="23335"/>
                    <a:pt x="21669" y="23760"/>
                    <a:pt x="21517" y="24202"/>
                  </a:cubicBezTo>
                  <a:cubicBezTo>
                    <a:pt x="21432" y="24253"/>
                    <a:pt x="21330" y="24287"/>
                    <a:pt x="21228" y="24338"/>
                  </a:cubicBezTo>
                  <a:cubicBezTo>
                    <a:pt x="21364" y="23947"/>
                    <a:pt x="21483" y="23539"/>
                    <a:pt x="21601" y="23148"/>
                  </a:cubicBezTo>
                  <a:cubicBezTo>
                    <a:pt x="21720" y="23063"/>
                    <a:pt x="21839" y="22978"/>
                    <a:pt x="21941" y="22893"/>
                  </a:cubicBezTo>
                  <a:close/>
                  <a:moveTo>
                    <a:pt x="21381" y="23335"/>
                  </a:moveTo>
                  <a:cubicBezTo>
                    <a:pt x="21262" y="23692"/>
                    <a:pt x="21143" y="24066"/>
                    <a:pt x="21024" y="24440"/>
                  </a:cubicBezTo>
                  <a:cubicBezTo>
                    <a:pt x="20990" y="24457"/>
                    <a:pt x="20939" y="24474"/>
                    <a:pt x="20888" y="24491"/>
                  </a:cubicBezTo>
                  <a:cubicBezTo>
                    <a:pt x="20973" y="24185"/>
                    <a:pt x="21058" y="23862"/>
                    <a:pt x="21143" y="23539"/>
                  </a:cubicBezTo>
                  <a:cubicBezTo>
                    <a:pt x="21211" y="23471"/>
                    <a:pt x="21296" y="23403"/>
                    <a:pt x="21381" y="23335"/>
                  </a:cubicBezTo>
                  <a:close/>
                  <a:moveTo>
                    <a:pt x="9195" y="19256"/>
                  </a:moveTo>
                  <a:lnTo>
                    <a:pt x="9195" y="19256"/>
                  </a:lnTo>
                  <a:cubicBezTo>
                    <a:pt x="8906" y="20531"/>
                    <a:pt x="8583" y="21772"/>
                    <a:pt x="8243" y="23029"/>
                  </a:cubicBezTo>
                  <a:cubicBezTo>
                    <a:pt x="8073" y="23692"/>
                    <a:pt x="7869" y="24355"/>
                    <a:pt x="7682" y="25035"/>
                  </a:cubicBezTo>
                  <a:cubicBezTo>
                    <a:pt x="7971" y="23250"/>
                    <a:pt x="8226" y="21466"/>
                    <a:pt x="8447" y="19681"/>
                  </a:cubicBezTo>
                  <a:cubicBezTo>
                    <a:pt x="8668" y="19562"/>
                    <a:pt x="8906" y="19426"/>
                    <a:pt x="9127" y="19307"/>
                  </a:cubicBezTo>
                  <a:lnTo>
                    <a:pt x="9195" y="19256"/>
                  </a:lnTo>
                  <a:close/>
                  <a:moveTo>
                    <a:pt x="20922" y="23726"/>
                  </a:moveTo>
                  <a:lnTo>
                    <a:pt x="20922" y="23726"/>
                  </a:lnTo>
                  <a:cubicBezTo>
                    <a:pt x="20854" y="24015"/>
                    <a:pt x="20786" y="24304"/>
                    <a:pt x="20701" y="24593"/>
                  </a:cubicBezTo>
                  <a:cubicBezTo>
                    <a:pt x="20497" y="24695"/>
                    <a:pt x="20293" y="24780"/>
                    <a:pt x="20072" y="24882"/>
                  </a:cubicBezTo>
                  <a:cubicBezTo>
                    <a:pt x="19885" y="24967"/>
                    <a:pt x="19698" y="25052"/>
                    <a:pt x="19511" y="25154"/>
                  </a:cubicBezTo>
                  <a:cubicBezTo>
                    <a:pt x="19970" y="24661"/>
                    <a:pt x="20429" y="24168"/>
                    <a:pt x="20922" y="23726"/>
                  </a:cubicBezTo>
                  <a:close/>
                  <a:moveTo>
                    <a:pt x="28111" y="21738"/>
                  </a:moveTo>
                  <a:cubicBezTo>
                    <a:pt x="28162" y="21755"/>
                    <a:pt x="28213" y="21772"/>
                    <a:pt x="28264" y="21806"/>
                  </a:cubicBezTo>
                  <a:cubicBezTo>
                    <a:pt x="28586" y="21941"/>
                    <a:pt x="28620" y="22196"/>
                    <a:pt x="28705" y="22519"/>
                  </a:cubicBezTo>
                  <a:cubicBezTo>
                    <a:pt x="28807" y="22961"/>
                    <a:pt x="28858" y="23403"/>
                    <a:pt x="28841" y="23828"/>
                  </a:cubicBezTo>
                  <a:cubicBezTo>
                    <a:pt x="28247" y="24304"/>
                    <a:pt x="27635" y="24763"/>
                    <a:pt x="27006" y="25205"/>
                  </a:cubicBezTo>
                  <a:cubicBezTo>
                    <a:pt x="27346" y="24032"/>
                    <a:pt x="27720" y="22876"/>
                    <a:pt x="28111" y="21738"/>
                  </a:cubicBezTo>
                  <a:close/>
                  <a:moveTo>
                    <a:pt x="12237" y="17914"/>
                  </a:moveTo>
                  <a:lnTo>
                    <a:pt x="12237" y="17914"/>
                  </a:lnTo>
                  <a:cubicBezTo>
                    <a:pt x="11846" y="19528"/>
                    <a:pt x="11438" y="21143"/>
                    <a:pt x="11014" y="22740"/>
                  </a:cubicBezTo>
                  <a:cubicBezTo>
                    <a:pt x="10045" y="23454"/>
                    <a:pt x="9110" y="24236"/>
                    <a:pt x="8243" y="25069"/>
                  </a:cubicBezTo>
                  <a:cubicBezTo>
                    <a:pt x="8107" y="25205"/>
                    <a:pt x="7971" y="25358"/>
                    <a:pt x="7818" y="25493"/>
                  </a:cubicBezTo>
                  <a:cubicBezTo>
                    <a:pt x="8039" y="24695"/>
                    <a:pt x="8277" y="23896"/>
                    <a:pt x="8515" y="23114"/>
                  </a:cubicBezTo>
                  <a:cubicBezTo>
                    <a:pt x="8923" y="21704"/>
                    <a:pt x="9382" y="20310"/>
                    <a:pt x="9841" y="18933"/>
                  </a:cubicBezTo>
                  <a:cubicBezTo>
                    <a:pt x="10470" y="18593"/>
                    <a:pt x="11115" y="18288"/>
                    <a:pt x="11778" y="17982"/>
                  </a:cubicBezTo>
                  <a:cubicBezTo>
                    <a:pt x="11931" y="17965"/>
                    <a:pt x="12084" y="17931"/>
                    <a:pt x="12237" y="17914"/>
                  </a:cubicBezTo>
                  <a:close/>
                  <a:moveTo>
                    <a:pt x="27159" y="21449"/>
                  </a:moveTo>
                  <a:cubicBezTo>
                    <a:pt x="27227" y="21466"/>
                    <a:pt x="27312" y="21483"/>
                    <a:pt x="27380" y="21500"/>
                  </a:cubicBezTo>
                  <a:cubicBezTo>
                    <a:pt x="27533" y="21534"/>
                    <a:pt x="27686" y="21585"/>
                    <a:pt x="27839" y="21636"/>
                  </a:cubicBezTo>
                  <a:cubicBezTo>
                    <a:pt x="27465" y="22910"/>
                    <a:pt x="27057" y="24202"/>
                    <a:pt x="26632" y="25476"/>
                  </a:cubicBezTo>
                  <a:cubicBezTo>
                    <a:pt x="26479" y="25578"/>
                    <a:pt x="26326" y="25680"/>
                    <a:pt x="26156" y="25799"/>
                  </a:cubicBezTo>
                  <a:cubicBezTo>
                    <a:pt x="25935" y="25952"/>
                    <a:pt x="25697" y="26105"/>
                    <a:pt x="25476" y="26258"/>
                  </a:cubicBezTo>
                  <a:cubicBezTo>
                    <a:pt x="25714" y="24882"/>
                    <a:pt x="25901" y="23505"/>
                    <a:pt x="25986" y="22111"/>
                  </a:cubicBezTo>
                  <a:cubicBezTo>
                    <a:pt x="26326" y="21941"/>
                    <a:pt x="26649" y="21755"/>
                    <a:pt x="26972" y="21568"/>
                  </a:cubicBezTo>
                  <a:cubicBezTo>
                    <a:pt x="27040" y="21534"/>
                    <a:pt x="27091" y="21500"/>
                    <a:pt x="27159" y="21449"/>
                  </a:cubicBezTo>
                  <a:close/>
                  <a:moveTo>
                    <a:pt x="14209" y="20871"/>
                  </a:moveTo>
                  <a:cubicBezTo>
                    <a:pt x="12764" y="22587"/>
                    <a:pt x="11438" y="24389"/>
                    <a:pt x="10215" y="26292"/>
                  </a:cubicBezTo>
                  <a:cubicBezTo>
                    <a:pt x="10351" y="25833"/>
                    <a:pt x="10470" y="25392"/>
                    <a:pt x="10589" y="24933"/>
                  </a:cubicBezTo>
                  <a:cubicBezTo>
                    <a:pt x="10776" y="24236"/>
                    <a:pt x="10963" y="23539"/>
                    <a:pt x="11149" y="22842"/>
                  </a:cubicBezTo>
                  <a:cubicBezTo>
                    <a:pt x="12135" y="22111"/>
                    <a:pt x="13155" y="21466"/>
                    <a:pt x="14209" y="20871"/>
                  </a:cubicBezTo>
                  <a:close/>
                  <a:moveTo>
                    <a:pt x="22179" y="18050"/>
                  </a:moveTo>
                  <a:lnTo>
                    <a:pt x="22179" y="18050"/>
                  </a:lnTo>
                  <a:cubicBezTo>
                    <a:pt x="21822" y="19834"/>
                    <a:pt x="21432" y="21636"/>
                    <a:pt x="20990" y="23420"/>
                  </a:cubicBezTo>
                  <a:cubicBezTo>
                    <a:pt x="20310" y="23998"/>
                    <a:pt x="19664" y="24661"/>
                    <a:pt x="19086" y="25358"/>
                  </a:cubicBezTo>
                  <a:cubicBezTo>
                    <a:pt x="18372" y="25680"/>
                    <a:pt x="17659" y="26003"/>
                    <a:pt x="16945" y="26326"/>
                  </a:cubicBezTo>
                  <a:cubicBezTo>
                    <a:pt x="17234" y="23913"/>
                    <a:pt x="17540" y="21483"/>
                    <a:pt x="18016" y="19103"/>
                  </a:cubicBezTo>
                  <a:cubicBezTo>
                    <a:pt x="19375" y="18593"/>
                    <a:pt x="20769" y="18220"/>
                    <a:pt x="22179" y="18050"/>
                  </a:cubicBezTo>
                  <a:close/>
                  <a:moveTo>
                    <a:pt x="33821" y="19239"/>
                  </a:moveTo>
                  <a:lnTo>
                    <a:pt x="33821" y="19239"/>
                  </a:lnTo>
                  <a:cubicBezTo>
                    <a:pt x="33753" y="19783"/>
                    <a:pt x="33685" y="20310"/>
                    <a:pt x="33617" y="20854"/>
                  </a:cubicBezTo>
                  <a:cubicBezTo>
                    <a:pt x="33481" y="21143"/>
                    <a:pt x="33328" y="21432"/>
                    <a:pt x="33192" y="21704"/>
                  </a:cubicBezTo>
                  <a:cubicBezTo>
                    <a:pt x="32359" y="23420"/>
                    <a:pt x="31578" y="25154"/>
                    <a:pt x="30830" y="26904"/>
                  </a:cubicBezTo>
                  <a:cubicBezTo>
                    <a:pt x="31595" y="24576"/>
                    <a:pt x="32478" y="22281"/>
                    <a:pt x="33464" y="20038"/>
                  </a:cubicBezTo>
                  <a:cubicBezTo>
                    <a:pt x="33583" y="19766"/>
                    <a:pt x="33702" y="19494"/>
                    <a:pt x="33821" y="19239"/>
                  </a:cubicBezTo>
                  <a:close/>
                  <a:moveTo>
                    <a:pt x="17846" y="19154"/>
                  </a:moveTo>
                  <a:lnTo>
                    <a:pt x="17846" y="19154"/>
                  </a:lnTo>
                  <a:cubicBezTo>
                    <a:pt x="17608" y="20395"/>
                    <a:pt x="17404" y="21636"/>
                    <a:pt x="17217" y="22876"/>
                  </a:cubicBezTo>
                  <a:cubicBezTo>
                    <a:pt x="17047" y="24049"/>
                    <a:pt x="16894" y="25222"/>
                    <a:pt x="16741" y="26411"/>
                  </a:cubicBezTo>
                  <a:cubicBezTo>
                    <a:pt x="16197" y="26649"/>
                    <a:pt x="15653" y="26904"/>
                    <a:pt x="15109" y="27125"/>
                  </a:cubicBezTo>
                  <a:cubicBezTo>
                    <a:pt x="15415" y="26173"/>
                    <a:pt x="15704" y="25205"/>
                    <a:pt x="15976" y="24219"/>
                  </a:cubicBezTo>
                  <a:cubicBezTo>
                    <a:pt x="16435" y="22621"/>
                    <a:pt x="16877" y="21007"/>
                    <a:pt x="17285" y="19375"/>
                  </a:cubicBezTo>
                  <a:cubicBezTo>
                    <a:pt x="17472" y="19307"/>
                    <a:pt x="17659" y="19239"/>
                    <a:pt x="17846" y="19154"/>
                  </a:cubicBezTo>
                  <a:close/>
                  <a:moveTo>
                    <a:pt x="25816" y="22213"/>
                  </a:moveTo>
                  <a:cubicBezTo>
                    <a:pt x="25714" y="23607"/>
                    <a:pt x="25544" y="25001"/>
                    <a:pt x="25272" y="26377"/>
                  </a:cubicBezTo>
                  <a:cubicBezTo>
                    <a:pt x="24831" y="26666"/>
                    <a:pt x="24389" y="26955"/>
                    <a:pt x="23930" y="27244"/>
                  </a:cubicBezTo>
                  <a:cubicBezTo>
                    <a:pt x="24117" y="25748"/>
                    <a:pt x="24372" y="24253"/>
                    <a:pt x="24712" y="22791"/>
                  </a:cubicBezTo>
                  <a:cubicBezTo>
                    <a:pt x="25085" y="22604"/>
                    <a:pt x="25442" y="22400"/>
                    <a:pt x="25816" y="22213"/>
                  </a:cubicBezTo>
                  <a:close/>
                  <a:moveTo>
                    <a:pt x="20956" y="24644"/>
                  </a:moveTo>
                  <a:lnTo>
                    <a:pt x="20956" y="24644"/>
                  </a:lnTo>
                  <a:cubicBezTo>
                    <a:pt x="20854" y="25018"/>
                    <a:pt x="20735" y="25375"/>
                    <a:pt x="20616" y="25748"/>
                  </a:cubicBezTo>
                  <a:cubicBezTo>
                    <a:pt x="20463" y="26241"/>
                    <a:pt x="20310" y="26751"/>
                    <a:pt x="20157" y="27261"/>
                  </a:cubicBezTo>
                  <a:cubicBezTo>
                    <a:pt x="20395" y="26411"/>
                    <a:pt x="20633" y="25561"/>
                    <a:pt x="20837" y="24695"/>
                  </a:cubicBezTo>
                  <a:cubicBezTo>
                    <a:pt x="20888" y="24678"/>
                    <a:pt x="20922" y="24661"/>
                    <a:pt x="20956" y="24644"/>
                  </a:cubicBezTo>
                  <a:close/>
                  <a:moveTo>
                    <a:pt x="36013" y="16758"/>
                  </a:moveTo>
                  <a:lnTo>
                    <a:pt x="36013" y="16758"/>
                  </a:lnTo>
                  <a:cubicBezTo>
                    <a:pt x="35402" y="19868"/>
                    <a:pt x="34790" y="22961"/>
                    <a:pt x="34178" y="26054"/>
                  </a:cubicBezTo>
                  <a:cubicBezTo>
                    <a:pt x="34127" y="26343"/>
                    <a:pt x="34059" y="26632"/>
                    <a:pt x="34008" y="26904"/>
                  </a:cubicBezTo>
                  <a:cubicBezTo>
                    <a:pt x="33532" y="27023"/>
                    <a:pt x="33073" y="27193"/>
                    <a:pt x="32631" y="27380"/>
                  </a:cubicBezTo>
                  <a:cubicBezTo>
                    <a:pt x="33090" y="25239"/>
                    <a:pt x="33481" y="23063"/>
                    <a:pt x="33770" y="20888"/>
                  </a:cubicBezTo>
                  <a:cubicBezTo>
                    <a:pt x="34467" y="19494"/>
                    <a:pt x="35215" y="18118"/>
                    <a:pt x="36013" y="16758"/>
                  </a:cubicBezTo>
                  <a:close/>
                  <a:moveTo>
                    <a:pt x="24525" y="22876"/>
                  </a:moveTo>
                  <a:lnTo>
                    <a:pt x="24525" y="22876"/>
                  </a:lnTo>
                  <a:cubicBezTo>
                    <a:pt x="24202" y="24338"/>
                    <a:pt x="23947" y="25799"/>
                    <a:pt x="23760" y="27261"/>
                  </a:cubicBezTo>
                  <a:cubicBezTo>
                    <a:pt x="23760" y="27295"/>
                    <a:pt x="23760" y="27312"/>
                    <a:pt x="23760" y="27346"/>
                  </a:cubicBezTo>
                  <a:cubicBezTo>
                    <a:pt x="23658" y="27397"/>
                    <a:pt x="23556" y="27465"/>
                    <a:pt x="23454" y="27516"/>
                  </a:cubicBezTo>
                  <a:cubicBezTo>
                    <a:pt x="23437" y="26156"/>
                    <a:pt x="23420" y="24797"/>
                    <a:pt x="23420" y="23437"/>
                  </a:cubicBezTo>
                  <a:cubicBezTo>
                    <a:pt x="23794" y="23250"/>
                    <a:pt x="24151" y="23063"/>
                    <a:pt x="24525" y="22876"/>
                  </a:cubicBezTo>
                  <a:close/>
                  <a:moveTo>
                    <a:pt x="34586" y="26955"/>
                  </a:moveTo>
                  <a:lnTo>
                    <a:pt x="34586" y="26955"/>
                  </a:lnTo>
                  <a:cubicBezTo>
                    <a:pt x="34382" y="27329"/>
                    <a:pt x="34178" y="27686"/>
                    <a:pt x="33940" y="28043"/>
                  </a:cubicBezTo>
                  <a:cubicBezTo>
                    <a:pt x="33974" y="27873"/>
                    <a:pt x="34008" y="27686"/>
                    <a:pt x="34059" y="27516"/>
                  </a:cubicBezTo>
                  <a:cubicBezTo>
                    <a:pt x="34076" y="27363"/>
                    <a:pt x="34110" y="27210"/>
                    <a:pt x="34144" y="27040"/>
                  </a:cubicBezTo>
                  <a:cubicBezTo>
                    <a:pt x="34297" y="27006"/>
                    <a:pt x="34450" y="26972"/>
                    <a:pt x="34586" y="26955"/>
                  </a:cubicBezTo>
                  <a:close/>
                  <a:moveTo>
                    <a:pt x="8260" y="19800"/>
                  </a:moveTo>
                  <a:lnTo>
                    <a:pt x="8260" y="19800"/>
                  </a:lnTo>
                  <a:cubicBezTo>
                    <a:pt x="8005" y="21857"/>
                    <a:pt x="7716" y="23913"/>
                    <a:pt x="7360" y="25969"/>
                  </a:cubicBezTo>
                  <a:cubicBezTo>
                    <a:pt x="6680" y="26683"/>
                    <a:pt x="6017" y="27448"/>
                    <a:pt x="5439" y="28281"/>
                  </a:cubicBezTo>
                  <a:cubicBezTo>
                    <a:pt x="5405" y="28145"/>
                    <a:pt x="5371" y="28009"/>
                    <a:pt x="5337" y="27873"/>
                  </a:cubicBezTo>
                  <a:cubicBezTo>
                    <a:pt x="4878" y="26054"/>
                    <a:pt x="4640" y="24168"/>
                    <a:pt x="4521" y="22281"/>
                  </a:cubicBezTo>
                  <a:cubicBezTo>
                    <a:pt x="5711" y="21381"/>
                    <a:pt x="6969" y="20548"/>
                    <a:pt x="8260" y="19800"/>
                  </a:cubicBezTo>
                  <a:close/>
                  <a:moveTo>
                    <a:pt x="17098" y="19460"/>
                  </a:moveTo>
                  <a:cubicBezTo>
                    <a:pt x="16792" y="20633"/>
                    <a:pt x="16486" y="21823"/>
                    <a:pt x="16163" y="22995"/>
                  </a:cubicBezTo>
                  <a:cubicBezTo>
                    <a:pt x="15772" y="24406"/>
                    <a:pt x="15347" y="25816"/>
                    <a:pt x="14905" y="27227"/>
                  </a:cubicBezTo>
                  <a:cubicBezTo>
                    <a:pt x="14056" y="27584"/>
                    <a:pt x="13206" y="27941"/>
                    <a:pt x="12356" y="28298"/>
                  </a:cubicBezTo>
                  <a:lnTo>
                    <a:pt x="12339" y="28298"/>
                  </a:lnTo>
                  <a:cubicBezTo>
                    <a:pt x="12798" y="26666"/>
                    <a:pt x="13291" y="25035"/>
                    <a:pt x="13818" y="23437"/>
                  </a:cubicBezTo>
                  <a:cubicBezTo>
                    <a:pt x="14141" y="22451"/>
                    <a:pt x="14481" y="21500"/>
                    <a:pt x="14820" y="20531"/>
                  </a:cubicBezTo>
                  <a:cubicBezTo>
                    <a:pt x="15551" y="20140"/>
                    <a:pt x="16316" y="19783"/>
                    <a:pt x="17098" y="19460"/>
                  </a:cubicBezTo>
                  <a:close/>
                  <a:moveTo>
                    <a:pt x="18814" y="25646"/>
                  </a:moveTo>
                  <a:lnTo>
                    <a:pt x="18814" y="25646"/>
                  </a:lnTo>
                  <a:cubicBezTo>
                    <a:pt x="18423" y="26122"/>
                    <a:pt x="18049" y="26598"/>
                    <a:pt x="17693" y="27057"/>
                  </a:cubicBezTo>
                  <a:cubicBezTo>
                    <a:pt x="17353" y="27499"/>
                    <a:pt x="17013" y="27958"/>
                    <a:pt x="16690" y="28434"/>
                  </a:cubicBezTo>
                  <a:cubicBezTo>
                    <a:pt x="16741" y="27992"/>
                    <a:pt x="16792" y="27533"/>
                    <a:pt x="16843" y="27091"/>
                  </a:cubicBezTo>
                  <a:cubicBezTo>
                    <a:pt x="16860" y="26904"/>
                    <a:pt x="16894" y="26717"/>
                    <a:pt x="16911" y="26513"/>
                  </a:cubicBezTo>
                  <a:cubicBezTo>
                    <a:pt x="17540" y="26241"/>
                    <a:pt x="18151" y="25969"/>
                    <a:pt x="18763" y="25680"/>
                  </a:cubicBezTo>
                  <a:lnTo>
                    <a:pt x="18814" y="25646"/>
                  </a:lnTo>
                  <a:close/>
                  <a:moveTo>
                    <a:pt x="23726" y="27550"/>
                  </a:moveTo>
                  <a:lnTo>
                    <a:pt x="23726" y="27550"/>
                  </a:lnTo>
                  <a:cubicBezTo>
                    <a:pt x="23692" y="27873"/>
                    <a:pt x="23658" y="28196"/>
                    <a:pt x="23624" y="28502"/>
                  </a:cubicBezTo>
                  <a:lnTo>
                    <a:pt x="23471" y="28502"/>
                  </a:lnTo>
                  <a:cubicBezTo>
                    <a:pt x="23471" y="28247"/>
                    <a:pt x="23471" y="28009"/>
                    <a:pt x="23471" y="27754"/>
                  </a:cubicBezTo>
                  <a:lnTo>
                    <a:pt x="23471" y="27703"/>
                  </a:lnTo>
                  <a:cubicBezTo>
                    <a:pt x="23556" y="27652"/>
                    <a:pt x="23641" y="27601"/>
                    <a:pt x="23726" y="27550"/>
                  </a:cubicBezTo>
                  <a:close/>
                  <a:moveTo>
                    <a:pt x="23267" y="27822"/>
                  </a:moveTo>
                  <a:cubicBezTo>
                    <a:pt x="23284" y="28043"/>
                    <a:pt x="23284" y="28281"/>
                    <a:pt x="23284" y="28502"/>
                  </a:cubicBezTo>
                  <a:cubicBezTo>
                    <a:pt x="23175" y="28497"/>
                    <a:pt x="23064" y="28495"/>
                    <a:pt x="22953" y="28495"/>
                  </a:cubicBezTo>
                  <a:cubicBezTo>
                    <a:pt x="22648" y="28495"/>
                    <a:pt x="22337" y="28511"/>
                    <a:pt x="22026" y="28536"/>
                  </a:cubicBezTo>
                  <a:cubicBezTo>
                    <a:pt x="22451" y="28298"/>
                    <a:pt x="22859" y="28060"/>
                    <a:pt x="23267" y="27822"/>
                  </a:cubicBezTo>
                  <a:close/>
                  <a:moveTo>
                    <a:pt x="25238" y="26615"/>
                  </a:moveTo>
                  <a:cubicBezTo>
                    <a:pt x="25102" y="27278"/>
                    <a:pt x="24950" y="27958"/>
                    <a:pt x="24780" y="28621"/>
                  </a:cubicBezTo>
                  <a:cubicBezTo>
                    <a:pt x="24457" y="28570"/>
                    <a:pt x="24117" y="28536"/>
                    <a:pt x="23794" y="28519"/>
                  </a:cubicBezTo>
                  <a:cubicBezTo>
                    <a:pt x="23828" y="28162"/>
                    <a:pt x="23862" y="27805"/>
                    <a:pt x="23913" y="27448"/>
                  </a:cubicBezTo>
                  <a:cubicBezTo>
                    <a:pt x="24355" y="27176"/>
                    <a:pt x="24797" y="26887"/>
                    <a:pt x="25238" y="26615"/>
                  </a:cubicBezTo>
                  <a:close/>
                  <a:moveTo>
                    <a:pt x="26547" y="25731"/>
                  </a:moveTo>
                  <a:cubicBezTo>
                    <a:pt x="26462" y="25969"/>
                    <a:pt x="26377" y="26207"/>
                    <a:pt x="26292" y="26445"/>
                  </a:cubicBezTo>
                  <a:cubicBezTo>
                    <a:pt x="26020" y="27210"/>
                    <a:pt x="25748" y="27975"/>
                    <a:pt x="25442" y="28740"/>
                  </a:cubicBezTo>
                  <a:cubicBezTo>
                    <a:pt x="25289" y="28706"/>
                    <a:pt x="25119" y="28672"/>
                    <a:pt x="24950" y="28638"/>
                  </a:cubicBezTo>
                  <a:cubicBezTo>
                    <a:pt x="25136" y="27924"/>
                    <a:pt x="25289" y="27210"/>
                    <a:pt x="25425" y="26479"/>
                  </a:cubicBezTo>
                  <a:cubicBezTo>
                    <a:pt x="25799" y="26241"/>
                    <a:pt x="26173" y="25986"/>
                    <a:pt x="26547" y="25731"/>
                  </a:cubicBezTo>
                  <a:close/>
                  <a:moveTo>
                    <a:pt x="23250" y="23522"/>
                  </a:moveTo>
                  <a:cubicBezTo>
                    <a:pt x="23250" y="24899"/>
                    <a:pt x="23250" y="26258"/>
                    <a:pt x="23267" y="27635"/>
                  </a:cubicBezTo>
                  <a:cubicBezTo>
                    <a:pt x="22723" y="27958"/>
                    <a:pt x="22179" y="28264"/>
                    <a:pt x="21635" y="28570"/>
                  </a:cubicBezTo>
                  <a:cubicBezTo>
                    <a:pt x="21143" y="28621"/>
                    <a:pt x="20650" y="28672"/>
                    <a:pt x="20157" y="28757"/>
                  </a:cubicBezTo>
                  <a:cubicBezTo>
                    <a:pt x="20667" y="27278"/>
                    <a:pt x="21177" y="25799"/>
                    <a:pt x="21669" y="24304"/>
                  </a:cubicBezTo>
                  <a:cubicBezTo>
                    <a:pt x="22162" y="24066"/>
                    <a:pt x="22655" y="23811"/>
                    <a:pt x="23148" y="23573"/>
                  </a:cubicBezTo>
                  <a:cubicBezTo>
                    <a:pt x="23182" y="23556"/>
                    <a:pt x="23216" y="23539"/>
                    <a:pt x="23250" y="23522"/>
                  </a:cubicBezTo>
                  <a:close/>
                  <a:moveTo>
                    <a:pt x="33549" y="21364"/>
                  </a:moveTo>
                  <a:lnTo>
                    <a:pt x="33549" y="21364"/>
                  </a:lnTo>
                  <a:cubicBezTo>
                    <a:pt x="33464" y="21958"/>
                    <a:pt x="33379" y="22536"/>
                    <a:pt x="33277" y="23114"/>
                  </a:cubicBezTo>
                  <a:cubicBezTo>
                    <a:pt x="33039" y="24576"/>
                    <a:pt x="32750" y="26020"/>
                    <a:pt x="32444" y="27465"/>
                  </a:cubicBezTo>
                  <a:cubicBezTo>
                    <a:pt x="31680" y="27822"/>
                    <a:pt x="30949" y="28264"/>
                    <a:pt x="30252" y="28757"/>
                  </a:cubicBezTo>
                  <a:cubicBezTo>
                    <a:pt x="30932" y="27108"/>
                    <a:pt x="31629" y="25476"/>
                    <a:pt x="32376" y="23862"/>
                  </a:cubicBezTo>
                  <a:cubicBezTo>
                    <a:pt x="32750" y="23029"/>
                    <a:pt x="33141" y="22196"/>
                    <a:pt x="33549" y="21364"/>
                  </a:cubicBezTo>
                  <a:close/>
                  <a:moveTo>
                    <a:pt x="21449" y="24406"/>
                  </a:moveTo>
                  <a:lnTo>
                    <a:pt x="21449" y="24406"/>
                  </a:lnTo>
                  <a:cubicBezTo>
                    <a:pt x="21330" y="24763"/>
                    <a:pt x="21228" y="25120"/>
                    <a:pt x="21109" y="25493"/>
                  </a:cubicBezTo>
                  <a:cubicBezTo>
                    <a:pt x="20735" y="26598"/>
                    <a:pt x="20361" y="27686"/>
                    <a:pt x="19970" y="28791"/>
                  </a:cubicBezTo>
                  <a:cubicBezTo>
                    <a:pt x="19936" y="28791"/>
                    <a:pt x="19885" y="28808"/>
                    <a:pt x="19851" y="28808"/>
                  </a:cubicBezTo>
                  <a:cubicBezTo>
                    <a:pt x="20293" y="27380"/>
                    <a:pt x="20718" y="25969"/>
                    <a:pt x="21160" y="24542"/>
                  </a:cubicBezTo>
                  <a:cubicBezTo>
                    <a:pt x="21262" y="24491"/>
                    <a:pt x="21364" y="24457"/>
                    <a:pt x="21449" y="24406"/>
                  </a:cubicBezTo>
                  <a:close/>
                  <a:moveTo>
                    <a:pt x="30881" y="22366"/>
                  </a:moveTo>
                  <a:lnTo>
                    <a:pt x="30881" y="22366"/>
                  </a:lnTo>
                  <a:cubicBezTo>
                    <a:pt x="30303" y="24542"/>
                    <a:pt x="29606" y="26700"/>
                    <a:pt x="28824" y="28808"/>
                  </a:cubicBezTo>
                  <a:cubicBezTo>
                    <a:pt x="29266" y="26955"/>
                    <a:pt x="29623" y="25086"/>
                    <a:pt x="29878" y="23216"/>
                  </a:cubicBezTo>
                  <a:cubicBezTo>
                    <a:pt x="30065" y="23063"/>
                    <a:pt x="30252" y="22910"/>
                    <a:pt x="30422" y="22757"/>
                  </a:cubicBezTo>
                  <a:cubicBezTo>
                    <a:pt x="30575" y="22621"/>
                    <a:pt x="30728" y="22485"/>
                    <a:pt x="30881" y="22366"/>
                  </a:cubicBezTo>
                  <a:close/>
                  <a:moveTo>
                    <a:pt x="26581" y="26122"/>
                  </a:moveTo>
                  <a:lnTo>
                    <a:pt x="26581" y="26122"/>
                  </a:lnTo>
                  <a:cubicBezTo>
                    <a:pt x="26326" y="27023"/>
                    <a:pt x="26105" y="27941"/>
                    <a:pt x="25884" y="28842"/>
                  </a:cubicBezTo>
                  <a:cubicBezTo>
                    <a:pt x="25799" y="28825"/>
                    <a:pt x="25697" y="28791"/>
                    <a:pt x="25612" y="28774"/>
                  </a:cubicBezTo>
                  <a:cubicBezTo>
                    <a:pt x="25935" y="27890"/>
                    <a:pt x="26275" y="27006"/>
                    <a:pt x="26581" y="26122"/>
                  </a:cubicBezTo>
                  <a:close/>
                  <a:moveTo>
                    <a:pt x="28824" y="24049"/>
                  </a:moveTo>
                  <a:cubicBezTo>
                    <a:pt x="28722" y="25850"/>
                    <a:pt x="27703" y="27550"/>
                    <a:pt x="26513" y="28876"/>
                  </a:cubicBezTo>
                  <a:cubicBezTo>
                    <a:pt x="26479" y="28909"/>
                    <a:pt x="26428" y="28960"/>
                    <a:pt x="26394" y="28994"/>
                  </a:cubicBezTo>
                  <a:cubicBezTo>
                    <a:pt x="26292" y="28960"/>
                    <a:pt x="26173" y="28926"/>
                    <a:pt x="26071" y="28892"/>
                  </a:cubicBezTo>
                  <a:lnTo>
                    <a:pt x="26037" y="28892"/>
                  </a:lnTo>
                  <a:cubicBezTo>
                    <a:pt x="26224" y="28111"/>
                    <a:pt x="26411" y="27329"/>
                    <a:pt x="26632" y="26564"/>
                  </a:cubicBezTo>
                  <a:cubicBezTo>
                    <a:pt x="26717" y="26190"/>
                    <a:pt x="26836" y="25816"/>
                    <a:pt x="26938" y="25459"/>
                  </a:cubicBezTo>
                  <a:cubicBezTo>
                    <a:pt x="27584" y="25001"/>
                    <a:pt x="28213" y="24525"/>
                    <a:pt x="28824" y="24049"/>
                  </a:cubicBezTo>
                  <a:close/>
                  <a:moveTo>
                    <a:pt x="4572" y="24610"/>
                  </a:moveTo>
                  <a:cubicBezTo>
                    <a:pt x="4606" y="24916"/>
                    <a:pt x="4657" y="25239"/>
                    <a:pt x="4708" y="25561"/>
                  </a:cubicBezTo>
                  <a:cubicBezTo>
                    <a:pt x="4861" y="26530"/>
                    <a:pt x="5048" y="27499"/>
                    <a:pt x="5320" y="28468"/>
                  </a:cubicBezTo>
                  <a:cubicBezTo>
                    <a:pt x="5184" y="28672"/>
                    <a:pt x="5048" y="28876"/>
                    <a:pt x="4929" y="29096"/>
                  </a:cubicBezTo>
                  <a:cubicBezTo>
                    <a:pt x="4793" y="27601"/>
                    <a:pt x="4674" y="26105"/>
                    <a:pt x="4572" y="24610"/>
                  </a:cubicBezTo>
                  <a:close/>
                  <a:moveTo>
                    <a:pt x="20650" y="24797"/>
                  </a:moveTo>
                  <a:lnTo>
                    <a:pt x="20650" y="24797"/>
                  </a:lnTo>
                  <a:cubicBezTo>
                    <a:pt x="20514" y="25341"/>
                    <a:pt x="20361" y="25884"/>
                    <a:pt x="20208" y="26445"/>
                  </a:cubicBezTo>
                  <a:cubicBezTo>
                    <a:pt x="19987" y="27244"/>
                    <a:pt x="19749" y="28060"/>
                    <a:pt x="19511" y="28859"/>
                  </a:cubicBezTo>
                  <a:cubicBezTo>
                    <a:pt x="18627" y="29028"/>
                    <a:pt x="17778" y="29215"/>
                    <a:pt x="16928" y="29385"/>
                  </a:cubicBezTo>
                  <a:lnTo>
                    <a:pt x="16571" y="29453"/>
                  </a:lnTo>
                  <a:cubicBezTo>
                    <a:pt x="16605" y="29232"/>
                    <a:pt x="16622" y="29011"/>
                    <a:pt x="16656" y="28791"/>
                  </a:cubicBezTo>
                  <a:cubicBezTo>
                    <a:pt x="16741" y="28638"/>
                    <a:pt x="16843" y="28502"/>
                    <a:pt x="16945" y="28349"/>
                  </a:cubicBezTo>
                  <a:cubicBezTo>
                    <a:pt x="17642" y="27329"/>
                    <a:pt x="18423" y="26377"/>
                    <a:pt x="19239" y="25459"/>
                  </a:cubicBezTo>
                  <a:cubicBezTo>
                    <a:pt x="19715" y="25239"/>
                    <a:pt x="20174" y="25018"/>
                    <a:pt x="20650" y="24797"/>
                  </a:cubicBezTo>
                  <a:close/>
                  <a:moveTo>
                    <a:pt x="21211" y="28791"/>
                  </a:moveTo>
                  <a:lnTo>
                    <a:pt x="21211" y="28791"/>
                  </a:lnTo>
                  <a:cubicBezTo>
                    <a:pt x="20786" y="29028"/>
                    <a:pt x="20344" y="29249"/>
                    <a:pt x="19902" y="29470"/>
                  </a:cubicBezTo>
                  <a:cubicBezTo>
                    <a:pt x="19970" y="29300"/>
                    <a:pt x="20021" y="29113"/>
                    <a:pt x="20089" y="28943"/>
                  </a:cubicBezTo>
                  <a:cubicBezTo>
                    <a:pt x="20463" y="28892"/>
                    <a:pt x="20837" y="28842"/>
                    <a:pt x="21211" y="28791"/>
                  </a:cubicBezTo>
                  <a:close/>
                  <a:moveTo>
                    <a:pt x="14599" y="20650"/>
                  </a:moveTo>
                  <a:lnTo>
                    <a:pt x="14599" y="20650"/>
                  </a:lnTo>
                  <a:cubicBezTo>
                    <a:pt x="14430" y="21160"/>
                    <a:pt x="14243" y="21670"/>
                    <a:pt x="14073" y="22179"/>
                  </a:cubicBezTo>
                  <a:cubicBezTo>
                    <a:pt x="13359" y="24236"/>
                    <a:pt x="12730" y="26292"/>
                    <a:pt x="12152" y="28383"/>
                  </a:cubicBezTo>
                  <a:cubicBezTo>
                    <a:pt x="11200" y="28774"/>
                    <a:pt x="10249" y="29147"/>
                    <a:pt x="9314" y="29504"/>
                  </a:cubicBezTo>
                  <a:cubicBezTo>
                    <a:pt x="9569" y="28621"/>
                    <a:pt x="9824" y="27720"/>
                    <a:pt x="10062" y="26836"/>
                  </a:cubicBezTo>
                  <a:cubicBezTo>
                    <a:pt x="11217" y="24984"/>
                    <a:pt x="12492" y="23216"/>
                    <a:pt x="13869" y="21534"/>
                  </a:cubicBezTo>
                  <a:cubicBezTo>
                    <a:pt x="14107" y="21245"/>
                    <a:pt x="14362" y="20939"/>
                    <a:pt x="14599" y="20650"/>
                  </a:cubicBezTo>
                  <a:close/>
                  <a:moveTo>
                    <a:pt x="26003" y="29062"/>
                  </a:moveTo>
                  <a:cubicBezTo>
                    <a:pt x="26088" y="29079"/>
                    <a:pt x="26173" y="29113"/>
                    <a:pt x="26275" y="29130"/>
                  </a:cubicBezTo>
                  <a:cubicBezTo>
                    <a:pt x="26139" y="29266"/>
                    <a:pt x="26020" y="29402"/>
                    <a:pt x="25884" y="29521"/>
                  </a:cubicBezTo>
                  <a:cubicBezTo>
                    <a:pt x="25935" y="29368"/>
                    <a:pt x="25969" y="29215"/>
                    <a:pt x="26003" y="29062"/>
                  </a:cubicBezTo>
                  <a:close/>
                  <a:moveTo>
                    <a:pt x="16435" y="29113"/>
                  </a:moveTo>
                  <a:cubicBezTo>
                    <a:pt x="16435" y="29249"/>
                    <a:pt x="16418" y="29368"/>
                    <a:pt x="16401" y="29487"/>
                  </a:cubicBezTo>
                  <a:cubicBezTo>
                    <a:pt x="16333" y="29504"/>
                    <a:pt x="16248" y="29521"/>
                    <a:pt x="16180" y="29538"/>
                  </a:cubicBezTo>
                  <a:cubicBezTo>
                    <a:pt x="16265" y="29402"/>
                    <a:pt x="16350" y="29249"/>
                    <a:pt x="16435" y="29113"/>
                  </a:cubicBezTo>
                  <a:close/>
                  <a:moveTo>
                    <a:pt x="19902" y="28977"/>
                  </a:moveTo>
                  <a:cubicBezTo>
                    <a:pt x="19834" y="29181"/>
                    <a:pt x="19766" y="29368"/>
                    <a:pt x="19698" y="29572"/>
                  </a:cubicBezTo>
                  <a:cubicBezTo>
                    <a:pt x="19664" y="29589"/>
                    <a:pt x="19630" y="29606"/>
                    <a:pt x="19613" y="29623"/>
                  </a:cubicBezTo>
                  <a:cubicBezTo>
                    <a:pt x="19664" y="29402"/>
                    <a:pt x="19732" y="29198"/>
                    <a:pt x="19800" y="28994"/>
                  </a:cubicBezTo>
                  <a:cubicBezTo>
                    <a:pt x="19834" y="28977"/>
                    <a:pt x="19868" y="28977"/>
                    <a:pt x="19902" y="28977"/>
                  </a:cubicBezTo>
                  <a:close/>
                  <a:moveTo>
                    <a:pt x="9756" y="27346"/>
                  </a:moveTo>
                  <a:lnTo>
                    <a:pt x="9756" y="27346"/>
                  </a:lnTo>
                  <a:cubicBezTo>
                    <a:pt x="9535" y="28094"/>
                    <a:pt x="9331" y="28842"/>
                    <a:pt x="9110" y="29589"/>
                  </a:cubicBezTo>
                  <a:cubicBezTo>
                    <a:pt x="8889" y="29674"/>
                    <a:pt x="8668" y="29759"/>
                    <a:pt x="8447" y="29844"/>
                  </a:cubicBezTo>
                  <a:cubicBezTo>
                    <a:pt x="8396" y="29861"/>
                    <a:pt x="8345" y="29878"/>
                    <a:pt x="8294" y="29895"/>
                  </a:cubicBezTo>
                  <a:cubicBezTo>
                    <a:pt x="8753" y="29028"/>
                    <a:pt x="9246" y="28179"/>
                    <a:pt x="9756" y="27346"/>
                  </a:cubicBezTo>
                  <a:close/>
                  <a:moveTo>
                    <a:pt x="23607" y="28689"/>
                  </a:moveTo>
                  <a:cubicBezTo>
                    <a:pt x="23573" y="29096"/>
                    <a:pt x="23539" y="29504"/>
                    <a:pt x="23505" y="29912"/>
                  </a:cubicBezTo>
                  <a:cubicBezTo>
                    <a:pt x="23505" y="29504"/>
                    <a:pt x="23488" y="29096"/>
                    <a:pt x="23488" y="28689"/>
                  </a:cubicBezTo>
                  <a:close/>
                  <a:moveTo>
                    <a:pt x="16724" y="26598"/>
                  </a:moveTo>
                  <a:lnTo>
                    <a:pt x="16724" y="26598"/>
                  </a:lnTo>
                  <a:cubicBezTo>
                    <a:pt x="16639" y="27312"/>
                    <a:pt x="16554" y="28026"/>
                    <a:pt x="16486" y="28757"/>
                  </a:cubicBezTo>
                  <a:cubicBezTo>
                    <a:pt x="16299" y="29028"/>
                    <a:pt x="16112" y="29300"/>
                    <a:pt x="15959" y="29589"/>
                  </a:cubicBezTo>
                  <a:cubicBezTo>
                    <a:pt x="15364" y="29708"/>
                    <a:pt x="14786" y="29827"/>
                    <a:pt x="14192" y="29946"/>
                  </a:cubicBezTo>
                  <a:cubicBezTo>
                    <a:pt x="14481" y="29079"/>
                    <a:pt x="14769" y="28213"/>
                    <a:pt x="15041" y="27346"/>
                  </a:cubicBezTo>
                  <a:cubicBezTo>
                    <a:pt x="15602" y="27091"/>
                    <a:pt x="16163" y="26853"/>
                    <a:pt x="16724" y="26598"/>
                  </a:cubicBezTo>
                  <a:close/>
                  <a:moveTo>
                    <a:pt x="29691" y="23352"/>
                  </a:moveTo>
                  <a:lnTo>
                    <a:pt x="29691" y="23352"/>
                  </a:lnTo>
                  <a:cubicBezTo>
                    <a:pt x="29385" y="25578"/>
                    <a:pt x="28943" y="27788"/>
                    <a:pt x="28366" y="29963"/>
                  </a:cubicBezTo>
                  <a:cubicBezTo>
                    <a:pt x="27805" y="29589"/>
                    <a:pt x="27193" y="29283"/>
                    <a:pt x="26564" y="29062"/>
                  </a:cubicBezTo>
                  <a:cubicBezTo>
                    <a:pt x="27057" y="28519"/>
                    <a:pt x="27499" y="27941"/>
                    <a:pt x="27890" y="27312"/>
                  </a:cubicBezTo>
                  <a:cubicBezTo>
                    <a:pt x="28518" y="26275"/>
                    <a:pt x="28960" y="25120"/>
                    <a:pt x="28994" y="23913"/>
                  </a:cubicBezTo>
                  <a:cubicBezTo>
                    <a:pt x="29232" y="23726"/>
                    <a:pt x="29470" y="23539"/>
                    <a:pt x="29691" y="23352"/>
                  </a:cubicBezTo>
                  <a:close/>
                  <a:moveTo>
                    <a:pt x="7309" y="26258"/>
                  </a:moveTo>
                  <a:lnTo>
                    <a:pt x="7309" y="26258"/>
                  </a:lnTo>
                  <a:cubicBezTo>
                    <a:pt x="6901" y="27533"/>
                    <a:pt x="6459" y="28791"/>
                    <a:pt x="6000" y="30031"/>
                  </a:cubicBezTo>
                  <a:cubicBezTo>
                    <a:pt x="5813" y="29521"/>
                    <a:pt x="5643" y="28994"/>
                    <a:pt x="5507" y="28485"/>
                  </a:cubicBezTo>
                  <a:cubicBezTo>
                    <a:pt x="6034" y="27686"/>
                    <a:pt x="6646" y="26955"/>
                    <a:pt x="7309" y="26258"/>
                  </a:cubicBezTo>
                  <a:close/>
                  <a:moveTo>
                    <a:pt x="34127" y="8770"/>
                  </a:moveTo>
                  <a:lnTo>
                    <a:pt x="34127" y="8770"/>
                  </a:lnTo>
                  <a:cubicBezTo>
                    <a:pt x="34331" y="12084"/>
                    <a:pt x="34229" y="15415"/>
                    <a:pt x="33872" y="18712"/>
                  </a:cubicBezTo>
                  <a:cubicBezTo>
                    <a:pt x="33838" y="18797"/>
                    <a:pt x="33787" y="18899"/>
                    <a:pt x="33736" y="19001"/>
                  </a:cubicBezTo>
                  <a:cubicBezTo>
                    <a:pt x="32886" y="20905"/>
                    <a:pt x="32087" y="22842"/>
                    <a:pt x="31391" y="24797"/>
                  </a:cubicBezTo>
                  <a:cubicBezTo>
                    <a:pt x="30932" y="26054"/>
                    <a:pt x="30507" y="27329"/>
                    <a:pt x="30116" y="28604"/>
                  </a:cubicBezTo>
                  <a:cubicBezTo>
                    <a:pt x="30082" y="28723"/>
                    <a:pt x="30031" y="28842"/>
                    <a:pt x="29980" y="28977"/>
                  </a:cubicBezTo>
                  <a:cubicBezTo>
                    <a:pt x="29895" y="29028"/>
                    <a:pt x="29827" y="29079"/>
                    <a:pt x="29742" y="29147"/>
                  </a:cubicBezTo>
                  <a:cubicBezTo>
                    <a:pt x="29351" y="29453"/>
                    <a:pt x="28960" y="29776"/>
                    <a:pt x="28569" y="30099"/>
                  </a:cubicBezTo>
                  <a:lnTo>
                    <a:pt x="28535" y="30065"/>
                  </a:lnTo>
                  <a:cubicBezTo>
                    <a:pt x="28892" y="29147"/>
                    <a:pt x="29232" y="28213"/>
                    <a:pt x="29555" y="27278"/>
                  </a:cubicBezTo>
                  <a:cubicBezTo>
                    <a:pt x="30133" y="25595"/>
                    <a:pt x="30643" y="23896"/>
                    <a:pt x="31102" y="22162"/>
                  </a:cubicBezTo>
                  <a:cubicBezTo>
                    <a:pt x="31442" y="21874"/>
                    <a:pt x="31782" y="21568"/>
                    <a:pt x="32121" y="21262"/>
                  </a:cubicBezTo>
                  <a:cubicBezTo>
                    <a:pt x="32138" y="21245"/>
                    <a:pt x="32155" y="21194"/>
                    <a:pt x="32138" y="21160"/>
                  </a:cubicBezTo>
                  <a:cubicBezTo>
                    <a:pt x="31952" y="20922"/>
                    <a:pt x="31748" y="20684"/>
                    <a:pt x="31544" y="20480"/>
                  </a:cubicBezTo>
                  <a:cubicBezTo>
                    <a:pt x="32002" y="18610"/>
                    <a:pt x="32376" y="16724"/>
                    <a:pt x="32699" y="14821"/>
                  </a:cubicBezTo>
                  <a:cubicBezTo>
                    <a:pt x="32954" y="13274"/>
                    <a:pt x="33158" y="11727"/>
                    <a:pt x="33311" y="10164"/>
                  </a:cubicBezTo>
                  <a:cubicBezTo>
                    <a:pt x="33583" y="9705"/>
                    <a:pt x="33855" y="9246"/>
                    <a:pt x="34127" y="8770"/>
                  </a:cubicBezTo>
                  <a:close/>
                  <a:moveTo>
                    <a:pt x="25544" y="28943"/>
                  </a:moveTo>
                  <a:cubicBezTo>
                    <a:pt x="25646" y="28960"/>
                    <a:pt x="25748" y="28994"/>
                    <a:pt x="25850" y="29011"/>
                  </a:cubicBezTo>
                  <a:cubicBezTo>
                    <a:pt x="25782" y="29249"/>
                    <a:pt x="25731" y="29487"/>
                    <a:pt x="25680" y="29725"/>
                  </a:cubicBezTo>
                  <a:cubicBezTo>
                    <a:pt x="25459" y="29929"/>
                    <a:pt x="25221" y="30150"/>
                    <a:pt x="24984" y="30337"/>
                  </a:cubicBezTo>
                  <a:cubicBezTo>
                    <a:pt x="25170" y="29878"/>
                    <a:pt x="25357" y="29402"/>
                    <a:pt x="25544" y="28943"/>
                  </a:cubicBezTo>
                  <a:close/>
                  <a:moveTo>
                    <a:pt x="14837" y="27431"/>
                  </a:moveTo>
                  <a:lnTo>
                    <a:pt x="14837" y="27431"/>
                  </a:lnTo>
                  <a:cubicBezTo>
                    <a:pt x="14565" y="28281"/>
                    <a:pt x="14294" y="29130"/>
                    <a:pt x="14005" y="29997"/>
                  </a:cubicBezTo>
                  <a:cubicBezTo>
                    <a:pt x="13257" y="30150"/>
                    <a:pt x="12509" y="30303"/>
                    <a:pt x="11761" y="30456"/>
                  </a:cubicBezTo>
                  <a:cubicBezTo>
                    <a:pt x="11931" y="29810"/>
                    <a:pt x="12101" y="29147"/>
                    <a:pt x="12288" y="28502"/>
                  </a:cubicBezTo>
                  <a:cubicBezTo>
                    <a:pt x="13138" y="28145"/>
                    <a:pt x="13988" y="27788"/>
                    <a:pt x="14837" y="27431"/>
                  </a:cubicBezTo>
                  <a:close/>
                  <a:moveTo>
                    <a:pt x="10946" y="22995"/>
                  </a:moveTo>
                  <a:lnTo>
                    <a:pt x="10946" y="22995"/>
                  </a:lnTo>
                  <a:cubicBezTo>
                    <a:pt x="10878" y="23233"/>
                    <a:pt x="10827" y="23471"/>
                    <a:pt x="10759" y="23709"/>
                  </a:cubicBezTo>
                  <a:cubicBezTo>
                    <a:pt x="10487" y="24729"/>
                    <a:pt x="10198" y="25748"/>
                    <a:pt x="9909" y="26768"/>
                  </a:cubicBezTo>
                  <a:cubicBezTo>
                    <a:pt x="9263" y="27822"/>
                    <a:pt x="8634" y="28892"/>
                    <a:pt x="8056" y="29980"/>
                  </a:cubicBezTo>
                  <a:cubicBezTo>
                    <a:pt x="7597" y="30150"/>
                    <a:pt x="7139" y="30320"/>
                    <a:pt x="6663" y="30473"/>
                  </a:cubicBezTo>
                  <a:cubicBezTo>
                    <a:pt x="6680" y="30371"/>
                    <a:pt x="6714" y="30269"/>
                    <a:pt x="6731" y="30150"/>
                  </a:cubicBezTo>
                  <a:cubicBezTo>
                    <a:pt x="6867" y="29470"/>
                    <a:pt x="7003" y="28774"/>
                    <a:pt x="7139" y="28077"/>
                  </a:cubicBezTo>
                  <a:cubicBezTo>
                    <a:pt x="7326" y="27312"/>
                    <a:pt x="7530" y="26564"/>
                    <a:pt x="7733" y="25816"/>
                  </a:cubicBezTo>
                  <a:cubicBezTo>
                    <a:pt x="7971" y="25561"/>
                    <a:pt x="8226" y="25324"/>
                    <a:pt x="8481" y="25086"/>
                  </a:cubicBezTo>
                  <a:cubicBezTo>
                    <a:pt x="9263" y="24338"/>
                    <a:pt x="10079" y="23641"/>
                    <a:pt x="10946" y="22995"/>
                  </a:cubicBezTo>
                  <a:close/>
                  <a:moveTo>
                    <a:pt x="7105" y="27431"/>
                  </a:moveTo>
                  <a:lnTo>
                    <a:pt x="7105" y="27431"/>
                  </a:lnTo>
                  <a:cubicBezTo>
                    <a:pt x="7071" y="27601"/>
                    <a:pt x="7037" y="27788"/>
                    <a:pt x="7003" y="27975"/>
                  </a:cubicBezTo>
                  <a:cubicBezTo>
                    <a:pt x="6782" y="28842"/>
                    <a:pt x="6561" y="29708"/>
                    <a:pt x="6374" y="30575"/>
                  </a:cubicBezTo>
                  <a:cubicBezTo>
                    <a:pt x="6323" y="30592"/>
                    <a:pt x="6272" y="30609"/>
                    <a:pt x="6221" y="30626"/>
                  </a:cubicBezTo>
                  <a:cubicBezTo>
                    <a:pt x="6170" y="30507"/>
                    <a:pt x="6136" y="30388"/>
                    <a:pt x="6085" y="30269"/>
                  </a:cubicBezTo>
                  <a:cubicBezTo>
                    <a:pt x="6442" y="29334"/>
                    <a:pt x="6782" y="28383"/>
                    <a:pt x="7105" y="27431"/>
                  </a:cubicBezTo>
                  <a:close/>
                  <a:moveTo>
                    <a:pt x="29861" y="29266"/>
                  </a:moveTo>
                  <a:cubicBezTo>
                    <a:pt x="29657" y="29742"/>
                    <a:pt x="29470" y="30218"/>
                    <a:pt x="29283" y="30694"/>
                  </a:cubicBezTo>
                  <a:cubicBezTo>
                    <a:pt x="29096" y="30524"/>
                    <a:pt x="28909" y="30354"/>
                    <a:pt x="28705" y="30201"/>
                  </a:cubicBezTo>
                  <a:cubicBezTo>
                    <a:pt x="28824" y="30116"/>
                    <a:pt x="28926" y="30014"/>
                    <a:pt x="29045" y="29912"/>
                  </a:cubicBezTo>
                  <a:cubicBezTo>
                    <a:pt x="29317" y="29691"/>
                    <a:pt x="29572" y="29487"/>
                    <a:pt x="29861" y="29266"/>
                  </a:cubicBezTo>
                  <a:close/>
                  <a:moveTo>
                    <a:pt x="5983" y="30524"/>
                  </a:moveTo>
                  <a:cubicBezTo>
                    <a:pt x="6017" y="30575"/>
                    <a:pt x="6034" y="30626"/>
                    <a:pt x="6051" y="30677"/>
                  </a:cubicBezTo>
                  <a:cubicBezTo>
                    <a:pt x="6000" y="30694"/>
                    <a:pt x="5966" y="30694"/>
                    <a:pt x="5915" y="30711"/>
                  </a:cubicBezTo>
                  <a:cubicBezTo>
                    <a:pt x="5949" y="30643"/>
                    <a:pt x="5966" y="30592"/>
                    <a:pt x="5983" y="30524"/>
                  </a:cubicBezTo>
                  <a:close/>
                  <a:moveTo>
                    <a:pt x="33974" y="27091"/>
                  </a:moveTo>
                  <a:lnTo>
                    <a:pt x="33974" y="27091"/>
                  </a:lnTo>
                  <a:cubicBezTo>
                    <a:pt x="33889" y="27533"/>
                    <a:pt x="33787" y="27975"/>
                    <a:pt x="33685" y="28417"/>
                  </a:cubicBezTo>
                  <a:cubicBezTo>
                    <a:pt x="33141" y="29232"/>
                    <a:pt x="32529" y="30014"/>
                    <a:pt x="31867" y="30745"/>
                  </a:cubicBezTo>
                  <a:cubicBezTo>
                    <a:pt x="32121" y="29691"/>
                    <a:pt x="32359" y="28638"/>
                    <a:pt x="32597" y="27584"/>
                  </a:cubicBezTo>
                  <a:cubicBezTo>
                    <a:pt x="33039" y="27380"/>
                    <a:pt x="33498" y="27210"/>
                    <a:pt x="33974" y="27091"/>
                  </a:cubicBezTo>
                  <a:close/>
                  <a:moveTo>
                    <a:pt x="29606" y="30388"/>
                  </a:moveTo>
                  <a:cubicBezTo>
                    <a:pt x="29555" y="30541"/>
                    <a:pt x="29521" y="30711"/>
                    <a:pt x="29470" y="30864"/>
                  </a:cubicBezTo>
                  <a:lnTo>
                    <a:pt x="29436" y="30830"/>
                  </a:lnTo>
                  <a:cubicBezTo>
                    <a:pt x="29487" y="30677"/>
                    <a:pt x="29538" y="30524"/>
                    <a:pt x="29606" y="30388"/>
                  </a:cubicBezTo>
                  <a:close/>
                  <a:moveTo>
                    <a:pt x="24899" y="28825"/>
                  </a:moveTo>
                  <a:cubicBezTo>
                    <a:pt x="25068" y="28842"/>
                    <a:pt x="25221" y="28876"/>
                    <a:pt x="25374" y="28909"/>
                  </a:cubicBezTo>
                  <a:cubicBezTo>
                    <a:pt x="25170" y="29453"/>
                    <a:pt x="24950" y="30014"/>
                    <a:pt x="24729" y="30558"/>
                  </a:cubicBezTo>
                  <a:cubicBezTo>
                    <a:pt x="24576" y="30677"/>
                    <a:pt x="24440" y="30796"/>
                    <a:pt x="24287" y="30898"/>
                  </a:cubicBezTo>
                  <a:cubicBezTo>
                    <a:pt x="24508" y="30218"/>
                    <a:pt x="24712" y="29521"/>
                    <a:pt x="24899" y="28825"/>
                  </a:cubicBezTo>
                  <a:close/>
                  <a:moveTo>
                    <a:pt x="5371" y="28672"/>
                  </a:moveTo>
                  <a:cubicBezTo>
                    <a:pt x="5524" y="29215"/>
                    <a:pt x="5711" y="29759"/>
                    <a:pt x="5898" y="30286"/>
                  </a:cubicBezTo>
                  <a:cubicBezTo>
                    <a:pt x="5847" y="30456"/>
                    <a:pt x="5779" y="30609"/>
                    <a:pt x="5711" y="30779"/>
                  </a:cubicBezTo>
                  <a:cubicBezTo>
                    <a:pt x="5507" y="30830"/>
                    <a:pt x="5303" y="30881"/>
                    <a:pt x="5099" y="30932"/>
                  </a:cubicBezTo>
                  <a:cubicBezTo>
                    <a:pt x="5048" y="30405"/>
                    <a:pt x="4997" y="29895"/>
                    <a:pt x="4946" y="29368"/>
                  </a:cubicBezTo>
                  <a:cubicBezTo>
                    <a:pt x="5082" y="29130"/>
                    <a:pt x="5235" y="28909"/>
                    <a:pt x="5371" y="28672"/>
                  </a:cubicBezTo>
                  <a:close/>
                  <a:moveTo>
                    <a:pt x="19613" y="29793"/>
                  </a:moveTo>
                  <a:lnTo>
                    <a:pt x="19613" y="29793"/>
                  </a:lnTo>
                  <a:cubicBezTo>
                    <a:pt x="19477" y="30167"/>
                    <a:pt x="19358" y="30541"/>
                    <a:pt x="19222" y="30932"/>
                  </a:cubicBezTo>
                  <a:cubicBezTo>
                    <a:pt x="19324" y="30558"/>
                    <a:pt x="19443" y="30201"/>
                    <a:pt x="19545" y="29827"/>
                  </a:cubicBezTo>
                  <a:lnTo>
                    <a:pt x="19613" y="29793"/>
                  </a:lnTo>
                  <a:close/>
                  <a:moveTo>
                    <a:pt x="19443" y="29045"/>
                  </a:moveTo>
                  <a:lnTo>
                    <a:pt x="19443" y="29045"/>
                  </a:lnTo>
                  <a:cubicBezTo>
                    <a:pt x="19375" y="29300"/>
                    <a:pt x="19290" y="29555"/>
                    <a:pt x="19222" y="29810"/>
                  </a:cubicBezTo>
                  <a:cubicBezTo>
                    <a:pt x="18287" y="30252"/>
                    <a:pt x="17370" y="30660"/>
                    <a:pt x="16418" y="31051"/>
                  </a:cubicBezTo>
                  <a:cubicBezTo>
                    <a:pt x="16469" y="30575"/>
                    <a:pt x="16503" y="30099"/>
                    <a:pt x="16554" y="29623"/>
                  </a:cubicBezTo>
                  <a:cubicBezTo>
                    <a:pt x="17251" y="29487"/>
                    <a:pt x="17948" y="29334"/>
                    <a:pt x="18644" y="29198"/>
                  </a:cubicBezTo>
                  <a:cubicBezTo>
                    <a:pt x="18899" y="29147"/>
                    <a:pt x="19171" y="29096"/>
                    <a:pt x="19443" y="29045"/>
                  </a:cubicBezTo>
                  <a:close/>
                  <a:moveTo>
                    <a:pt x="12084" y="28587"/>
                  </a:moveTo>
                  <a:lnTo>
                    <a:pt x="12084" y="28587"/>
                  </a:lnTo>
                  <a:cubicBezTo>
                    <a:pt x="11914" y="29215"/>
                    <a:pt x="11744" y="29861"/>
                    <a:pt x="11574" y="30490"/>
                  </a:cubicBezTo>
                  <a:cubicBezTo>
                    <a:pt x="10674" y="30677"/>
                    <a:pt x="9756" y="30864"/>
                    <a:pt x="8855" y="31068"/>
                  </a:cubicBezTo>
                  <a:cubicBezTo>
                    <a:pt x="8974" y="30609"/>
                    <a:pt x="9110" y="30167"/>
                    <a:pt x="9246" y="29708"/>
                  </a:cubicBezTo>
                  <a:cubicBezTo>
                    <a:pt x="9501" y="29623"/>
                    <a:pt x="9739" y="29521"/>
                    <a:pt x="9977" y="29419"/>
                  </a:cubicBezTo>
                  <a:cubicBezTo>
                    <a:pt x="10691" y="29147"/>
                    <a:pt x="11387" y="28859"/>
                    <a:pt x="12084" y="28587"/>
                  </a:cubicBezTo>
                  <a:close/>
                  <a:moveTo>
                    <a:pt x="4810" y="29640"/>
                  </a:moveTo>
                  <a:cubicBezTo>
                    <a:pt x="4844" y="30082"/>
                    <a:pt x="4895" y="30524"/>
                    <a:pt x="4946" y="30966"/>
                  </a:cubicBezTo>
                  <a:cubicBezTo>
                    <a:pt x="4895" y="30983"/>
                    <a:pt x="4861" y="30983"/>
                    <a:pt x="4827" y="31000"/>
                  </a:cubicBezTo>
                  <a:cubicBezTo>
                    <a:pt x="4606" y="31051"/>
                    <a:pt x="4385" y="31085"/>
                    <a:pt x="4164" y="31119"/>
                  </a:cubicBezTo>
                  <a:cubicBezTo>
                    <a:pt x="4334" y="30609"/>
                    <a:pt x="4555" y="30116"/>
                    <a:pt x="4810" y="29640"/>
                  </a:cubicBezTo>
                  <a:close/>
                  <a:moveTo>
                    <a:pt x="9059" y="29793"/>
                  </a:moveTo>
                  <a:cubicBezTo>
                    <a:pt x="8923" y="30235"/>
                    <a:pt x="8787" y="30660"/>
                    <a:pt x="8668" y="31102"/>
                  </a:cubicBezTo>
                  <a:cubicBezTo>
                    <a:pt x="8294" y="31170"/>
                    <a:pt x="7920" y="31255"/>
                    <a:pt x="7564" y="31323"/>
                  </a:cubicBezTo>
                  <a:cubicBezTo>
                    <a:pt x="7750" y="30932"/>
                    <a:pt x="7954" y="30524"/>
                    <a:pt x="8158" y="30133"/>
                  </a:cubicBezTo>
                  <a:cubicBezTo>
                    <a:pt x="8464" y="30014"/>
                    <a:pt x="8753" y="29912"/>
                    <a:pt x="9059" y="29793"/>
                  </a:cubicBezTo>
                  <a:close/>
                  <a:moveTo>
                    <a:pt x="23777" y="28706"/>
                  </a:moveTo>
                  <a:cubicBezTo>
                    <a:pt x="24100" y="28723"/>
                    <a:pt x="24423" y="28757"/>
                    <a:pt x="24729" y="28791"/>
                  </a:cubicBezTo>
                  <a:cubicBezTo>
                    <a:pt x="24678" y="28994"/>
                    <a:pt x="24627" y="29181"/>
                    <a:pt x="24576" y="29385"/>
                  </a:cubicBezTo>
                  <a:cubicBezTo>
                    <a:pt x="24423" y="29946"/>
                    <a:pt x="24236" y="30507"/>
                    <a:pt x="24049" y="31068"/>
                  </a:cubicBezTo>
                  <a:cubicBezTo>
                    <a:pt x="23896" y="31187"/>
                    <a:pt x="23743" y="31306"/>
                    <a:pt x="23590" y="31408"/>
                  </a:cubicBezTo>
                  <a:cubicBezTo>
                    <a:pt x="23624" y="30507"/>
                    <a:pt x="23692" y="29606"/>
                    <a:pt x="23777" y="28706"/>
                  </a:cubicBezTo>
                  <a:close/>
                  <a:moveTo>
                    <a:pt x="7937" y="30218"/>
                  </a:moveTo>
                  <a:lnTo>
                    <a:pt x="7903" y="30286"/>
                  </a:lnTo>
                  <a:cubicBezTo>
                    <a:pt x="7716" y="30643"/>
                    <a:pt x="7530" y="31000"/>
                    <a:pt x="7360" y="31374"/>
                  </a:cubicBezTo>
                  <a:cubicBezTo>
                    <a:pt x="7275" y="31391"/>
                    <a:pt x="7207" y="31408"/>
                    <a:pt x="7139" y="31425"/>
                  </a:cubicBezTo>
                  <a:cubicBezTo>
                    <a:pt x="6952" y="31459"/>
                    <a:pt x="6782" y="31493"/>
                    <a:pt x="6612" y="31527"/>
                  </a:cubicBezTo>
                  <a:cubicBezTo>
                    <a:pt x="6561" y="31442"/>
                    <a:pt x="6527" y="31357"/>
                    <a:pt x="6493" y="31289"/>
                  </a:cubicBezTo>
                  <a:cubicBezTo>
                    <a:pt x="6544" y="31085"/>
                    <a:pt x="6578" y="30898"/>
                    <a:pt x="6612" y="30694"/>
                  </a:cubicBezTo>
                  <a:cubicBezTo>
                    <a:pt x="7054" y="30541"/>
                    <a:pt x="7496" y="30388"/>
                    <a:pt x="7937" y="30218"/>
                  </a:cubicBezTo>
                  <a:close/>
                  <a:moveTo>
                    <a:pt x="16384" y="29657"/>
                  </a:moveTo>
                  <a:cubicBezTo>
                    <a:pt x="16333" y="30150"/>
                    <a:pt x="16282" y="30643"/>
                    <a:pt x="16248" y="31136"/>
                  </a:cubicBezTo>
                  <a:cubicBezTo>
                    <a:pt x="15874" y="31289"/>
                    <a:pt x="15500" y="31425"/>
                    <a:pt x="15143" y="31578"/>
                  </a:cubicBezTo>
                  <a:cubicBezTo>
                    <a:pt x="15398" y="30932"/>
                    <a:pt x="15721" y="30320"/>
                    <a:pt x="16078" y="29725"/>
                  </a:cubicBezTo>
                  <a:cubicBezTo>
                    <a:pt x="16180" y="29691"/>
                    <a:pt x="16282" y="29674"/>
                    <a:pt x="16384" y="29657"/>
                  </a:cubicBezTo>
                  <a:close/>
                  <a:moveTo>
                    <a:pt x="6119" y="30847"/>
                  </a:moveTo>
                  <a:cubicBezTo>
                    <a:pt x="6153" y="30949"/>
                    <a:pt x="6204" y="31051"/>
                    <a:pt x="6238" y="31153"/>
                  </a:cubicBezTo>
                  <a:cubicBezTo>
                    <a:pt x="6204" y="31306"/>
                    <a:pt x="6170" y="31459"/>
                    <a:pt x="6136" y="31629"/>
                  </a:cubicBezTo>
                  <a:cubicBezTo>
                    <a:pt x="5932" y="31663"/>
                    <a:pt x="5711" y="31714"/>
                    <a:pt x="5507" y="31748"/>
                  </a:cubicBezTo>
                  <a:cubicBezTo>
                    <a:pt x="5609" y="31476"/>
                    <a:pt x="5728" y="31204"/>
                    <a:pt x="5830" y="30932"/>
                  </a:cubicBezTo>
                  <a:cubicBezTo>
                    <a:pt x="5932" y="30915"/>
                    <a:pt x="6017" y="30881"/>
                    <a:pt x="6119" y="30847"/>
                  </a:cubicBezTo>
                  <a:close/>
                  <a:moveTo>
                    <a:pt x="5626" y="31000"/>
                  </a:moveTo>
                  <a:lnTo>
                    <a:pt x="5626" y="31000"/>
                  </a:lnTo>
                  <a:cubicBezTo>
                    <a:pt x="5524" y="31255"/>
                    <a:pt x="5422" y="31527"/>
                    <a:pt x="5303" y="31799"/>
                  </a:cubicBezTo>
                  <a:cubicBezTo>
                    <a:pt x="5269" y="31799"/>
                    <a:pt x="5235" y="31816"/>
                    <a:pt x="5184" y="31816"/>
                  </a:cubicBezTo>
                  <a:cubicBezTo>
                    <a:pt x="5167" y="31578"/>
                    <a:pt x="5133" y="31357"/>
                    <a:pt x="5116" y="31119"/>
                  </a:cubicBezTo>
                  <a:cubicBezTo>
                    <a:pt x="5286" y="31085"/>
                    <a:pt x="5456" y="31034"/>
                    <a:pt x="5626" y="31000"/>
                  </a:cubicBezTo>
                  <a:close/>
                  <a:moveTo>
                    <a:pt x="4963" y="31153"/>
                  </a:moveTo>
                  <a:cubicBezTo>
                    <a:pt x="4980" y="31391"/>
                    <a:pt x="4997" y="31612"/>
                    <a:pt x="5031" y="31850"/>
                  </a:cubicBezTo>
                  <a:cubicBezTo>
                    <a:pt x="4657" y="31918"/>
                    <a:pt x="4283" y="32003"/>
                    <a:pt x="3927" y="32088"/>
                  </a:cubicBezTo>
                  <a:cubicBezTo>
                    <a:pt x="3978" y="31833"/>
                    <a:pt x="4029" y="31578"/>
                    <a:pt x="4113" y="31323"/>
                  </a:cubicBezTo>
                  <a:cubicBezTo>
                    <a:pt x="4385" y="31272"/>
                    <a:pt x="4674" y="31221"/>
                    <a:pt x="4963" y="31153"/>
                  </a:cubicBezTo>
                  <a:close/>
                  <a:moveTo>
                    <a:pt x="32410" y="27669"/>
                  </a:moveTo>
                  <a:cubicBezTo>
                    <a:pt x="32172" y="28774"/>
                    <a:pt x="31918" y="29878"/>
                    <a:pt x="31646" y="30983"/>
                  </a:cubicBezTo>
                  <a:cubicBezTo>
                    <a:pt x="31272" y="31391"/>
                    <a:pt x="30864" y="31782"/>
                    <a:pt x="30456" y="32156"/>
                  </a:cubicBezTo>
                  <a:cubicBezTo>
                    <a:pt x="30218" y="31748"/>
                    <a:pt x="29929" y="31357"/>
                    <a:pt x="29606" y="31000"/>
                  </a:cubicBezTo>
                  <a:cubicBezTo>
                    <a:pt x="29776" y="30337"/>
                    <a:pt x="29963" y="29691"/>
                    <a:pt x="30167" y="29028"/>
                  </a:cubicBezTo>
                  <a:cubicBezTo>
                    <a:pt x="30864" y="28519"/>
                    <a:pt x="31612" y="28043"/>
                    <a:pt x="32410" y="27669"/>
                  </a:cubicBezTo>
                  <a:close/>
                  <a:moveTo>
                    <a:pt x="15840" y="29759"/>
                  </a:moveTo>
                  <a:lnTo>
                    <a:pt x="15840" y="29759"/>
                  </a:lnTo>
                  <a:cubicBezTo>
                    <a:pt x="15500" y="30371"/>
                    <a:pt x="15177" y="31017"/>
                    <a:pt x="14905" y="31663"/>
                  </a:cubicBezTo>
                  <a:cubicBezTo>
                    <a:pt x="14413" y="31850"/>
                    <a:pt x="13920" y="32020"/>
                    <a:pt x="13410" y="32207"/>
                  </a:cubicBezTo>
                  <a:cubicBezTo>
                    <a:pt x="13665" y="31510"/>
                    <a:pt x="13903" y="30813"/>
                    <a:pt x="14141" y="30116"/>
                  </a:cubicBezTo>
                  <a:cubicBezTo>
                    <a:pt x="14701" y="29997"/>
                    <a:pt x="15279" y="29878"/>
                    <a:pt x="15840" y="29759"/>
                  </a:cubicBezTo>
                  <a:close/>
                  <a:moveTo>
                    <a:pt x="7258" y="31561"/>
                  </a:moveTo>
                  <a:cubicBezTo>
                    <a:pt x="7156" y="31782"/>
                    <a:pt x="7054" y="32003"/>
                    <a:pt x="6952" y="32224"/>
                  </a:cubicBezTo>
                  <a:cubicBezTo>
                    <a:pt x="6850" y="32037"/>
                    <a:pt x="6765" y="31867"/>
                    <a:pt x="6680" y="31680"/>
                  </a:cubicBezTo>
                  <a:cubicBezTo>
                    <a:pt x="6867" y="31646"/>
                    <a:pt x="7071" y="31595"/>
                    <a:pt x="7258" y="31561"/>
                  </a:cubicBezTo>
                  <a:close/>
                  <a:moveTo>
                    <a:pt x="23964" y="31357"/>
                  </a:moveTo>
                  <a:lnTo>
                    <a:pt x="23964" y="31357"/>
                  </a:lnTo>
                  <a:cubicBezTo>
                    <a:pt x="23845" y="31663"/>
                    <a:pt x="23726" y="31986"/>
                    <a:pt x="23624" y="32292"/>
                  </a:cubicBezTo>
                  <a:cubicBezTo>
                    <a:pt x="23607" y="32071"/>
                    <a:pt x="23590" y="31850"/>
                    <a:pt x="23573" y="31629"/>
                  </a:cubicBezTo>
                  <a:cubicBezTo>
                    <a:pt x="23709" y="31544"/>
                    <a:pt x="23828" y="31442"/>
                    <a:pt x="23964" y="31357"/>
                  </a:cubicBezTo>
                  <a:close/>
                  <a:moveTo>
                    <a:pt x="13954" y="30150"/>
                  </a:moveTo>
                  <a:lnTo>
                    <a:pt x="13954" y="30150"/>
                  </a:lnTo>
                  <a:cubicBezTo>
                    <a:pt x="13733" y="30830"/>
                    <a:pt x="13495" y="31493"/>
                    <a:pt x="13257" y="32156"/>
                  </a:cubicBezTo>
                  <a:cubicBezTo>
                    <a:pt x="13240" y="32190"/>
                    <a:pt x="13240" y="32224"/>
                    <a:pt x="13223" y="32275"/>
                  </a:cubicBezTo>
                  <a:cubicBezTo>
                    <a:pt x="13189" y="32275"/>
                    <a:pt x="13155" y="32292"/>
                    <a:pt x="13138" y="32292"/>
                  </a:cubicBezTo>
                  <a:cubicBezTo>
                    <a:pt x="12475" y="32529"/>
                    <a:pt x="11812" y="32733"/>
                    <a:pt x="11149" y="32920"/>
                  </a:cubicBezTo>
                  <a:cubicBezTo>
                    <a:pt x="11166" y="32869"/>
                    <a:pt x="11183" y="32818"/>
                    <a:pt x="11183" y="32750"/>
                  </a:cubicBezTo>
                  <a:cubicBezTo>
                    <a:pt x="11353" y="32037"/>
                    <a:pt x="11540" y="31340"/>
                    <a:pt x="11710" y="30626"/>
                  </a:cubicBezTo>
                  <a:cubicBezTo>
                    <a:pt x="12458" y="30473"/>
                    <a:pt x="13206" y="30320"/>
                    <a:pt x="13954" y="30150"/>
                  </a:cubicBezTo>
                  <a:close/>
                  <a:moveTo>
                    <a:pt x="24593" y="30881"/>
                  </a:moveTo>
                  <a:cubicBezTo>
                    <a:pt x="24287" y="31595"/>
                    <a:pt x="23981" y="32309"/>
                    <a:pt x="23675" y="33005"/>
                  </a:cubicBezTo>
                  <a:cubicBezTo>
                    <a:pt x="23675" y="32954"/>
                    <a:pt x="23658" y="32920"/>
                    <a:pt x="23658" y="32869"/>
                  </a:cubicBezTo>
                  <a:cubicBezTo>
                    <a:pt x="23658" y="32801"/>
                    <a:pt x="23658" y="32750"/>
                    <a:pt x="23641" y="32682"/>
                  </a:cubicBezTo>
                  <a:lnTo>
                    <a:pt x="23675" y="32614"/>
                  </a:lnTo>
                  <a:cubicBezTo>
                    <a:pt x="23862" y="32156"/>
                    <a:pt x="24032" y="31663"/>
                    <a:pt x="24185" y="31187"/>
                  </a:cubicBezTo>
                  <a:cubicBezTo>
                    <a:pt x="24321" y="31085"/>
                    <a:pt x="24457" y="30983"/>
                    <a:pt x="24593" y="30881"/>
                  </a:cubicBezTo>
                  <a:close/>
                  <a:moveTo>
                    <a:pt x="26445" y="29198"/>
                  </a:moveTo>
                  <a:cubicBezTo>
                    <a:pt x="26989" y="29385"/>
                    <a:pt x="27533" y="29623"/>
                    <a:pt x="28043" y="29946"/>
                  </a:cubicBezTo>
                  <a:cubicBezTo>
                    <a:pt x="28145" y="29997"/>
                    <a:pt x="28230" y="30065"/>
                    <a:pt x="28332" y="30133"/>
                  </a:cubicBezTo>
                  <a:lnTo>
                    <a:pt x="28315" y="30150"/>
                  </a:lnTo>
                  <a:cubicBezTo>
                    <a:pt x="28281" y="30235"/>
                    <a:pt x="28264" y="30320"/>
                    <a:pt x="28230" y="30405"/>
                  </a:cubicBezTo>
                  <a:cubicBezTo>
                    <a:pt x="27193" y="31289"/>
                    <a:pt x="26207" y="32241"/>
                    <a:pt x="25221" y="33192"/>
                  </a:cubicBezTo>
                  <a:lnTo>
                    <a:pt x="25170" y="33243"/>
                  </a:lnTo>
                  <a:cubicBezTo>
                    <a:pt x="25357" y="32105"/>
                    <a:pt x="25578" y="30966"/>
                    <a:pt x="25833" y="29827"/>
                  </a:cubicBezTo>
                  <a:cubicBezTo>
                    <a:pt x="26037" y="29623"/>
                    <a:pt x="26241" y="29402"/>
                    <a:pt x="26445" y="29198"/>
                  </a:cubicBezTo>
                  <a:close/>
                  <a:moveTo>
                    <a:pt x="29555" y="31187"/>
                  </a:moveTo>
                  <a:cubicBezTo>
                    <a:pt x="29861" y="31527"/>
                    <a:pt x="30116" y="31884"/>
                    <a:pt x="30337" y="32275"/>
                  </a:cubicBezTo>
                  <a:cubicBezTo>
                    <a:pt x="29895" y="32665"/>
                    <a:pt x="29453" y="33039"/>
                    <a:pt x="28977" y="33413"/>
                  </a:cubicBezTo>
                  <a:cubicBezTo>
                    <a:pt x="29113" y="32869"/>
                    <a:pt x="29249" y="32326"/>
                    <a:pt x="29385" y="31799"/>
                  </a:cubicBezTo>
                  <a:cubicBezTo>
                    <a:pt x="29436" y="31595"/>
                    <a:pt x="29504" y="31391"/>
                    <a:pt x="29555" y="31187"/>
                  </a:cubicBezTo>
                  <a:close/>
                  <a:moveTo>
                    <a:pt x="31561" y="31323"/>
                  </a:moveTo>
                  <a:lnTo>
                    <a:pt x="31561" y="31323"/>
                  </a:lnTo>
                  <a:cubicBezTo>
                    <a:pt x="31374" y="32071"/>
                    <a:pt x="31187" y="32818"/>
                    <a:pt x="31000" y="33566"/>
                  </a:cubicBezTo>
                  <a:cubicBezTo>
                    <a:pt x="30983" y="33481"/>
                    <a:pt x="30966" y="33413"/>
                    <a:pt x="30932" y="33328"/>
                  </a:cubicBezTo>
                  <a:cubicBezTo>
                    <a:pt x="30847" y="32971"/>
                    <a:pt x="30711" y="32631"/>
                    <a:pt x="30541" y="32326"/>
                  </a:cubicBezTo>
                  <a:cubicBezTo>
                    <a:pt x="30881" y="32003"/>
                    <a:pt x="31238" y="31663"/>
                    <a:pt x="31561" y="31323"/>
                  </a:cubicBezTo>
                  <a:close/>
                  <a:moveTo>
                    <a:pt x="8617" y="31272"/>
                  </a:moveTo>
                  <a:lnTo>
                    <a:pt x="8617" y="31272"/>
                  </a:lnTo>
                  <a:cubicBezTo>
                    <a:pt x="8413" y="31952"/>
                    <a:pt x="8209" y="32631"/>
                    <a:pt x="8005" y="33311"/>
                  </a:cubicBezTo>
                  <a:cubicBezTo>
                    <a:pt x="7954" y="33447"/>
                    <a:pt x="7903" y="33600"/>
                    <a:pt x="7869" y="33736"/>
                  </a:cubicBezTo>
                  <a:cubicBezTo>
                    <a:pt x="7564" y="33311"/>
                    <a:pt x="7292" y="32852"/>
                    <a:pt x="7037" y="32393"/>
                  </a:cubicBezTo>
                  <a:cubicBezTo>
                    <a:pt x="7173" y="32105"/>
                    <a:pt x="7326" y="31816"/>
                    <a:pt x="7462" y="31510"/>
                  </a:cubicBezTo>
                  <a:cubicBezTo>
                    <a:pt x="7733" y="31459"/>
                    <a:pt x="8005" y="31408"/>
                    <a:pt x="8260" y="31357"/>
                  </a:cubicBezTo>
                  <a:cubicBezTo>
                    <a:pt x="8379" y="31323"/>
                    <a:pt x="8498" y="31306"/>
                    <a:pt x="8617" y="31272"/>
                  </a:cubicBezTo>
                  <a:close/>
                  <a:moveTo>
                    <a:pt x="11540" y="30660"/>
                  </a:moveTo>
                  <a:lnTo>
                    <a:pt x="11540" y="30660"/>
                  </a:lnTo>
                  <a:cubicBezTo>
                    <a:pt x="11472" y="30932"/>
                    <a:pt x="11404" y="31204"/>
                    <a:pt x="11336" y="31476"/>
                  </a:cubicBezTo>
                  <a:cubicBezTo>
                    <a:pt x="11200" y="31986"/>
                    <a:pt x="11081" y="32478"/>
                    <a:pt x="10963" y="32988"/>
                  </a:cubicBezTo>
                  <a:cubicBezTo>
                    <a:pt x="9994" y="33260"/>
                    <a:pt x="9025" y="33532"/>
                    <a:pt x="8039" y="33753"/>
                  </a:cubicBezTo>
                  <a:cubicBezTo>
                    <a:pt x="8294" y="32920"/>
                    <a:pt x="8549" y="32071"/>
                    <a:pt x="8787" y="31238"/>
                  </a:cubicBezTo>
                  <a:cubicBezTo>
                    <a:pt x="9705" y="31051"/>
                    <a:pt x="10623" y="30864"/>
                    <a:pt x="11540" y="30660"/>
                  </a:cubicBezTo>
                  <a:close/>
                  <a:moveTo>
                    <a:pt x="29368" y="31000"/>
                  </a:moveTo>
                  <a:lnTo>
                    <a:pt x="29419" y="31051"/>
                  </a:lnTo>
                  <a:cubicBezTo>
                    <a:pt x="29198" y="31884"/>
                    <a:pt x="28977" y="32716"/>
                    <a:pt x="28773" y="33566"/>
                  </a:cubicBezTo>
                  <a:cubicBezTo>
                    <a:pt x="28603" y="33702"/>
                    <a:pt x="28434" y="33821"/>
                    <a:pt x="28247" y="33957"/>
                  </a:cubicBezTo>
                  <a:cubicBezTo>
                    <a:pt x="28603" y="32954"/>
                    <a:pt x="28977" y="31969"/>
                    <a:pt x="29368" y="31000"/>
                  </a:cubicBezTo>
                  <a:close/>
                  <a:moveTo>
                    <a:pt x="6952" y="32597"/>
                  </a:moveTo>
                  <a:cubicBezTo>
                    <a:pt x="7190" y="33022"/>
                    <a:pt x="7445" y="33430"/>
                    <a:pt x="7716" y="33821"/>
                  </a:cubicBezTo>
                  <a:cubicBezTo>
                    <a:pt x="7241" y="33940"/>
                    <a:pt x="6765" y="34025"/>
                    <a:pt x="6272" y="34127"/>
                  </a:cubicBezTo>
                  <a:cubicBezTo>
                    <a:pt x="6493" y="33617"/>
                    <a:pt x="6714" y="33107"/>
                    <a:pt x="6952" y="32597"/>
                  </a:cubicBezTo>
                  <a:close/>
                  <a:moveTo>
                    <a:pt x="6493" y="31714"/>
                  </a:moveTo>
                  <a:cubicBezTo>
                    <a:pt x="6612" y="31952"/>
                    <a:pt x="6731" y="32190"/>
                    <a:pt x="6850" y="32410"/>
                  </a:cubicBezTo>
                  <a:cubicBezTo>
                    <a:pt x="6578" y="32988"/>
                    <a:pt x="6323" y="33583"/>
                    <a:pt x="6085" y="34161"/>
                  </a:cubicBezTo>
                  <a:cubicBezTo>
                    <a:pt x="6000" y="34178"/>
                    <a:pt x="5932" y="34195"/>
                    <a:pt x="5847" y="34212"/>
                  </a:cubicBezTo>
                  <a:cubicBezTo>
                    <a:pt x="6034" y="33379"/>
                    <a:pt x="6221" y="32563"/>
                    <a:pt x="6391" y="31731"/>
                  </a:cubicBezTo>
                  <a:cubicBezTo>
                    <a:pt x="6425" y="31731"/>
                    <a:pt x="6459" y="31714"/>
                    <a:pt x="6493" y="31714"/>
                  </a:cubicBezTo>
                  <a:close/>
                  <a:moveTo>
                    <a:pt x="6102" y="31799"/>
                  </a:moveTo>
                  <a:lnTo>
                    <a:pt x="6102" y="31799"/>
                  </a:lnTo>
                  <a:cubicBezTo>
                    <a:pt x="6085" y="31901"/>
                    <a:pt x="6051" y="32020"/>
                    <a:pt x="6034" y="32122"/>
                  </a:cubicBezTo>
                  <a:cubicBezTo>
                    <a:pt x="5881" y="32835"/>
                    <a:pt x="5745" y="33532"/>
                    <a:pt x="5626" y="34246"/>
                  </a:cubicBezTo>
                  <a:cubicBezTo>
                    <a:pt x="5575" y="34263"/>
                    <a:pt x="5524" y="34263"/>
                    <a:pt x="5473" y="34280"/>
                  </a:cubicBezTo>
                  <a:cubicBezTo>
                    <a:pt x="5388" y="33651"/>
                    <a:pt x="5303" y="33022"/>
                    <a:pt x="5252" y="32377"/>
                  </a:cubicBezTo>
                  <a:cubicBezTo>
                    <a:pt x="5303" y="32241"/>
                    <a:pt x="5371" y="32088"/>
                    <a:pt x="5422" y="31935"/>
                  </a:cubicBezTo>
                  <a:cubicBezTo>
                    <a:pt x="5660" y="31884"/>
                    <a:pt x="5881" y="31850"/>
                    <a:pt x="6102" y="31799"/>
                  </a:cubicBezTo>
                  <a:close/>
                  <a:moveTo>
                    <a:pt x="5116" y="32682"/>
                  </a:moveTo>
                  <a:cubicBezTo>
                    <a:pt x="5133" y="32750"/>
                    <a:pt x="5133" y="32818"/>
                    <a:pt x="5133" y="32903"/>
                  </a:cubicBezTo>
                  <a:cubicBezTo>
                    <a:pt x="5184" y="33379"/>
                    <a:pt x="5252" y="33838"/>
                    <a:pt x="5303" y="34314"/>
                  </a:cubicBezTo>
                  <a:cubicBezTo>
                    <a:pt x="4980" y="34365"/>
                    <a:pt x="4640" y="34433"/>
                    <a:pt x="4317" y="34484"/>
                  </a:cubicBezTo>
                  <a:cubicBezTo>
                    <a:pt x="4589" y="33889"/>
                    <a:pt x="4861" y="33277"/>
                    <a:pt x="5116" y="32682"/>
                  </a:cubicBezTo>
                  <a:close/>
                  <a:moveTo>
                    <a:pt x="5048" y="32020"/>
                  </a:moveTo>
                  <a:cubicBezTo>
                    <a:pt x="5065" y="32122"/>
                    <a:pt x="5065" y="32224"/>
                    <a:pt x="5082" y="32343"/>
                  </a:cubicBezTo>
                  <a:cubicBezTo>
                    <a:pt x="4776" y="33073"/>
                    <a:pt x="4453" y="33787"/>
                    <a:pt x="4113" y="34501"/>
                  </a:cubicBezTo>
                  <a:cubicBezTo>
                    <a:pt x="4012" y="34518"/>
                    <a:pt x="3927" y="34535"/>
                    <a:pt x="3842" y="34552"/>
                  </a:cubicBezTo>
                  <a:cubicBezTo>
                    <a:pt x="3723" y="33787"/>
                    <a:pt x="3757" y="33005"/>
                    <a:pt x="3893" y="32258"/>
                  </a:cubicBezTo>
                  <a:cubicBezTo>
                    <a:pt x="4266" y="32173"/>
                    <a:pt x="4657" y="32105"/>
                    <a:pt x="5048" y="32020"/>
                  </a:cubicBezTo>
                  <a:close/>
                  <a:moveTo>
                    <a:pt x="23004" y="28684"/>
                  </a:moveTo>
                  <a:cubicBezTo>
                    <a:pt x="23103" y="28684"/>
                    <a:pt x="23202" y="28686"/>
                    <a:pt x="23301" y="28689"/>
                  </a:cubicBezTo>
                  <a:cubicBezTo>
                    <a:pt x="23318" y="29640"/>
                    <a:pt x="23352" y="30592"/>
                    <a:pt x="23403" y="31527"/>
                  </a:cubicBezTo>
                  <a:cubicBezTo>
                    <a:pt x="22485" y="32156"/>
                    <a:pt x="21517" y="32716"/>
                    <a:pt x="20548" y="33226"/>
                  </a:cubicBezTo>
                  <a:cubicBezTo>
                    <a:pt x="19630" y="33719"/>
                    <a:pt x="18695" y="34161"/>
                    <a:pt x="17727" y="34569"/>
                  </a:cubicBezTo>
                  <a:cubicBezTo>
                    <a:pt x="18270" y="33158"/>
                    <a:pt x="18780" y="31731"/>
                    <a:pt x="19239" y="30286"/>
                  </a:cubicBezTo>
                  <a:lnTo>
                    <a:pt x="19239" y="30286"/>
                  </a:lnTo>
                  <a:cubicBezTo>
                    <a:pt x="18916" y="31340"/>
                    <a:pt x="18593" y="32410"/>
                    <a:pt x="18287" y="33481"/>
                  </a:cubicBezTo>
                  <a:cubicBezTo>
                    <a:pt x="18268" y="33540"/>
                    <a:pt x="18311" y="33577"/>
                    <a:pt x="18358" y="33577"/>
                  </a:cubicBezTo>
                  <a:cubicBezTo>
                    <a:pt x="18391" y="33577"/>
                    <a:pt x="18426" y="33558"/>
                    <a:pt x="18440" y="33515"/>
                  </a:cubicBezTo>
                  <a:cubicBezTo>
                    <a:pt x="18916" y="32241"/>
                    <a:pt x="19375" y="30966"/>
                    <a:pt x="19834" y="29691"/>
                  </a:cubicBezTo>
                  <a:cubicBezTo>
                    <a:pt x="20446" y="29385"/>
                    <a:pt x="21041" y="29079"/>
                    <a:pt x="21635" y="28757"/>
                  </a:cubicBezTo>
                  <a:cubicBezTo>
                    <a:pt x="22097" y="28715"/>
                    <a:pt x="22547" y="28684"/>
                    <a:pt x="23004" y="28684"/>
                  </a:cubicBezTo>
                  <a:close/>
                  <a:moveTo>
                    <a:pt x="25612" y="30014"/>
                  </a:moveTo>
                  <a:lnTo>
                    <a:pt x="25612" y="30014"/>
                  </a:lnTo>
                  <a:cubicBezTo>
                    <a:pt x="25476" y="30643"/>
                    <a:pt x="25357" y="31272"/>
                    <a:pt x="25221" y="31918"/>
                  </a:cubicBezTo>
                  <a:cubicBezTo>
                    <a:pt x="25136" y="32427"/>
                    <a:pt x="25034" y="32937"/>
                    <a:pt x="24950" y="33447"/>
                  </a:cubicBezTo>
                  <a:cubicBezTo>
                    <a:pt x="24576" y="33821"/>
                    <a:pt x="24219" y="34195"/>
                    <a:pt x="23845" y="34569"/>
                  </a:cubicBezTo>
                  <a:cubicBezTo>
                    <a:pt x="23794" y="34161"/>
                    <a:pt x="23743" y="33753"/>
                    <a:pt x="23709" y="33345"/>
                  </a:cubicBezTo>
                  <a:cubicBezTo>
                    <a:pt x="24100" y="32461"/>
                    <a:pt x="24491" y="31578"/>
                    <a:pt x="24848" y="30677"/>
                  </a:cubicBezTo>
                  <a:cubicBezTo>
                    <a:pt x="25119" y="30473"/>
                    <a:pt x="25374" y="30252"/>
                    <a:pt x="25612" y="30014"/>
                  </a:cubicBezTo>
                  <a:close/>
                  <a:moveTo>
                    <a:pt x="28586" y="30320"/>
                  </a:moveTo>
                  <a:cubicBezTo>
                    <a:pt x="28807" y="30490"/>
                    <a:pt x="29028" y="30660"/>
                    <a:pt x="29215" y="30864"/>
                  </a:cubicBezTo>
                  <a:cubicBezTo>
                    <a:pt x="28807" y="31935"/>
                    <a:pt x="28400" y="33022"/>
                    <a:pt x="27992" y="34127"/>
                  </a:cubicBezTo>
                  <a:cubicBezTo>
                    <a:pt x="27686" y="34331"/>
                    <a:pt x="27380" y="34535"/>
                    <a:pt x="27074" y="34722"/>
                  </a:cubicBezTo>
                  <a:cubicBezTo>
                    <a:pt x="27312" y="34042"/>
                    <a:pt x="27550" y="33362"/>
                    <a:pt x="27754" y="32665"/>
                  </a:cubicBezTo>
                  <a:cubicBezTo>
                    <a:pt x="27992" y="31935"/>
                    <a:pt x="28196" y="31204"/>
                    <a:pt x="28400" y="30473"/>
                  </a:cubicBezTo>
                  <a:cubicBezTo>
                    <a:pt x="28468" y="30422"/>
                    <a:pt x="28518" y="30371"/>
                    <a:pt x="28586" y="30320"/>
                  </a:cubicBezTo>
                  <a:close/>
                  <a:moveTo>
                    <a:pt x="5592" y="34433"/>
                  </a:moveTo>
                  <a:cubicBezTo>
                    <a:pt x="5575" y="34552"/>
                    <a:pt x="5558" y="34671"/>
                    <a:pt x="5524" y="34773"/>
                  </a:cubicBezTo>
                  <a:cubicBezTo>
                    <a:pt x="5507" y="34671"/>
                    <a:pt x="5507" y="34552"/>
                    <a:pt x="5490" y="34450"/>
                  </a:cubicBezTo>
                  <a:cubicBezTo>
                    <a:pt x="5524" y="34433"/>
                    <a:pt x="5558" y="34433"/>
                    <a:pt x="5592" y="34433"/>
                  </a:cubicBezTo>
                  <a:close/>
                  <a:moveTo>
                    <a:pt x="4029" y="34688"/>
                  </a:moveTo>
                  <a:cubicBezTo>
                    <a:pt x="3995" y="34773"/>
                    <a:pt x="3944" y="34858"/>
                    <a:pt x="3910" y="34943"/>
                  </a:cubicBezTo>
                  <a:cubicBezTo>
                    <a:pt x="3893" y="34875"/>
                    <a:pt x="3876" y="34790"/>
                    <a:pt x="3859" y="34705"/>
                  </a:cubicBezTo>
                  <a:cubicBezTo>
                    <a:pt x="3910" y="34705"/>
                    <a:pt x="3978" y="34688"/>
                    <a:pt x="4029" y="34688"/>
                  </a:cubicBezTo>
                  <a:close/>
                  <a:moveTo>
                    <a:pt x="27924" y="31595"/>
                  </a:moveTo>
                  <a:lnTo>
                    <a:pt x="27924" y="31595"/>
                  </a:lnTo>
                  <a:cubicBezTo>
                    <a:pt x="27601" y="32699"/>
                    <a:pt x="27244" y="33787"/>
                    <a:pt x="26853" y="34858"/>
                  </a:cubicBezTo>
                  <a:cubicBezTo>
                    <a:pt x="26683" y="34960"/>
                    <a:pt x="26513" y="35062"/>
                    <a:pt x="26326" y="35164"/>
                  </a:cubicBezTo>
                  <a:cubicBezTo>
                    <a:pt x="26887" y="33991"/>
                    <a:pt x="27414" y="32801"/>
                    <a:pt x="27924" y="31595"/>
                  </a:cubicBezTo>
                  <a:close/>
                  <a:moveTo>
                    <a:pt x="19154" y="30014"/>
                  </a:moveTo>
                  <a:cubicBezTo>
                    <a:pt x="18644" y="31578"/>
                    <a:pt x="18100" y="33124"/>
                    <a:pt x="17523" y="34671"/>
                  </a:cubicBezTo>
                  <a:cubicBezTo>
                    <a:pt x="17064" y="34858"/>
                    <a:pt x="16605" y="35028"/>
                    <a:pt x="16146" y="35198"/>
                  </a:cubicBezTo>
                  <a:cubicBezTo>
                    <a:pt x="16197" y="33872"/>
                    <a:pt x="16282" y="32563"/>
                    <a:pt x="16401" y="31238"/>
                  </a:cubicBezTo>
                  <a:cubicBezTo>
                    <a:pt x="17336" y="30864"/>
                    <a:pt x="18236" y="30456"/>
                    <a:pt x="19154" y="30014"/>
                  </a:cubicBezTo>
                  <a:close/>
                  <a:moveTo>
                    <a:pt x="6000" y="34348"/>
                  </a:moveTo>
                  <a:lnTo>
                    <a:pt x="6000" y="34348"/>
                  </a:lnTo>
                  <a:cubicBezTo>
                    <a:pt x="5864" y="34671"/>
                    <a:pt x="5728" y="35011"/>
                    <a:pt x="5609" y="35334"/>
                  </a:cubicBezTo>
                  <a:lnTo>
                    <a:pt x="5609" y="35317"/>
                  </a:lnTo>
                  <a:cubicBezTo>
                    <a:pt x="5626" y="35232"/>
                    <a:pt x="5643" y="35130"/>
                    <a:pt x="5660" y="35045"/>
                  </a:cubicBezTo>
                  <a:cubicBezTo>
                    <a:pt x="5711" y="34824"/>
                    <a:pt x="5762" y="34603"/>
                    <a:pt x="5813" y="34382"/>
                  </a:cubicBezTo>
                  <a:cubicBezTo>
                    <a:pt x="5881" y="34365"/>
                    <a:pt x="5932" y="34365"/>
                    <a:pt x="6000" y="34348"/>
                  </a:cubicBezTo>
                  <a:close/>
                  <a:moveTo>
                    <a:pt x="16231" y="31306"/>
                  </a:moveTo>
                  <a:cubicBezTo>
                    <a:pt x="16197" y="31646"/>
                    <a:pt x="16180" y="31969"/>
                    <a:pt x="16146" y="32292"/>
                  </a:cubicBezTo>
                  <a:cubicBezTo>
                    <a:pt x="16078" y="33277"/>
                    <a:pt x="16010" y="34280"/>
                    <a:pt x="15976" y="35266"/>
                  </a:cubicBezTo>
                  <a:cubicBezTo>
                    <a:pt x="15432" y="35470"/>
                    <a:pt x="14905" y="35640"/>
                    <a:pt x="14345" y="35810"/>
                  </a:cubicBezTo>
                  <a:cubicBezTo>
                    <a:pt x="14328" y="35589"/>
                    <a:pt x="14328" y="35368"/>
                    <a:pt x="14328" y="35147"/>
                  </a:cubicBezTo>
                  <a:cubicBezTo>
                    <a:pt x="14345" y="33974"/>
                    <a:pt x="14633" y="32852"/>
                    <a:pt x="15058" y="31782"/>
                  </a:cubicBezTo>
                  <a:cubicBezTo>
                    <a:pt x="15449" y="31629"/>
                    <a:pt x="15840" y="31476"/>
                    <a:pt x="16231" y="31306"/>
                  </a:cubicBezTo>
                  <a:close/>
                  <a:moveTo>
                    <a:pt x="28094" y="30745"/>
                  </a:moveTo>
                  <a:lnTo>
                    <a:pt x="28094" y="30745"/>
                  </a:lnTo>
                  <a:cubicBezTo>
                    <a:pt x="27873" y="31306"/>
                    <a:pt x="27635" y="31850"/>
                    <a:pt x="27397" y="32410"/>
                  </a:cubicBezTo>
                  <a:cubicBezTo>
                    <a:pt x="26989" y="33379"/>
                    <a:pt x="26547" y="34348"/>
                    <a:pt x="26088" y="35300"/>
                  </a:cubicBezTo>
                  <a:cubicBezTo>
                    <a:pt x="25782" y="35470"/>
                    <a:pt x="25476" y="35623"/>
                    <a:pt x="25170" y="35776"/>
                  </a:cubicBezTo>
                  <a:cubicBezTo>
                    <a:pt x="25034" y="35844"/>
                    <a:pt x="24899" y="35911"/>
                    <a:pt x="24746" y="35979"/>
                  </a:cubicBezTo>
                  <a:cubicBezTo>
                    <a:pt x="24865" y="35147"/>
                    <a:pt x="24984" y="34314"/>
                    <a:pt x="25119" y="33498"/>
                  </a:cubicBezTo>
                  <a:cubicBezTo>
                    <a:pt x="26088" y="32546"/>
                    <a:pt x="27074" y="31629"/>
                    <a:pt x="28094" y="30745"/>
                  </a:cubicBezTo>
                  <a:close/>
                  <a:moveTo>
                    <a:pt x="10929" y="33158"/>
                  </a:moveTo>
                  <a:lnTo>
                    <a:pt x="10929" y="33158"/>
                  </a:lnTo>
                  <a:cubicBezTo>
                    <a:pt x="10691" y="34178"/>
                    <a:pt x="10470" y="35198"/>
                    <a:pt x="10266" y="36234"/>
                  </a:cubicBezTo>
                  <a:cubicBezTo>
                    <a:pt x="10062" y="36081"/>
                    <a:pt x="9875" y="35928"/>
                    <a:pt x="9688" y="35776"/>
                  </a:cubicBezTo>
                  <a:cubicBezTo>
                    <a:pt x="9059" y="35232"/>
                    <a:pt x="8498" y="34603"/>
                    <a:pt x="8005" y="33923"/>
                  </a:cubicBezTo>
                  <a:cubicBezTo>
                    <a:pt x="8991" y="33702"/>
                    <a:pt x="9960" y="33447"/>
                    <a:pt x="10929" y="33158"/>
                  </a:cubicBezTo>
                  <a:close/>
                  <a:moveTo>
                    <a:pt x="24916" y="33685"/>
                  </a:moveTo>
                  <a:cubicBezTo>
                    <a:pt x="24797" y="34484"/>
                    <a:pt x="24678" y="35266"/>
                    <a:pt x="24576" y="36064"/>
                  </a:cubicBezTo>
                  <a:cubicBezTo>
                    <a:pt x="24423" y="36132"/>
                    <a:pt x="24287" y="36183"/>
                    <a:pt x="24134" y="36251"/>
                  </a:cubicBezTo>
                  <a:cubicBezTo>
                    <a:pt x="24032" y="35759"/>
                    <a:pt x="23947" y="35249"/>
                    <a:pt x="23862" y="34739"/>
                  </a:cubicBezTo>
                  <a:cubicBezTo>
                    <a:pt x="24219" y="34399"/>
                    <a:pt x="24559" y="34042"/>
                    <a:pt x="24916" y="33685"/>
                  </a:cubicBezTo>
                  <a:close/>
                  <a:moveTo>
                    <a:pt x="37662" y="15330"/>
                  </a:moveTo>
                  <a:lnTo>
                    <a:pt x="37662" y="15330"/>
                  </a:lnTo>
                  <a:cubicBezTo>
                    <a:pt x="37254" y="18882"/>
                    <a:pt x="36710" y="22417"/>
                    <a:pt x="36047" y="25918"/>
                  </a:cubicBezTo>
                  <a:cubicBezTo>
                    <a:pt x="35486" y="28876"/>
                    <a:pt x="34824" y="31799"/>
                    <a:pt x="34076" y="34722"/>
                  </a:cubicBezTo>
                  <a:cubicBezTo>
                    <a:pt x="33141" y="35232"/>
                    <a:pt x="32223" y="35759"/>
                    <a:pt x="31306" y="36319"/>
                  </a:cubicBezTo>
                  <a:cubicBezTo>
                    <a:pt x="32512" y="33872"/>
                    <a:pt x="33260" y="31136"/>
                    <a:pt x="33838" y="28485"/>
                  </a:cubicBezTo>
                  <a:cubicBezTo>
                    <a:pt x="34195" y="27975"/>
                    <a:pt x="34518" y="27431"/>
                    <a:pt x="34824" y="26887"/>
                  </a:cubicBezTo>
                  <a:cubicBezTo>
                    <a:pt x="34854" y="26826"/>
                    <a:pt x="34817" y="26765"/>
                    <a:pt x="34747" y="26765"/>
                  </a:cubicBezTo>
                  <a:cubicBezTo>
                    <a:pt x="34739" y="26765"/>
                    <a:pt x="34731" y="26766"/>
                    <a:pt x="34722" y="26768"/>
                  </a:cubicBezTo>
                  <a:cubicBezTo>
                    <a:pt x="34552" y="26785"/>
                    <a:pt x="34365" y="26819"/>
                    <a:pt x="34178" y="26870"/>
                  </a:cubicBezTo>
                  <a:cubicBezTo>
                    <a:pt x="34926" y="23335"/>
                    <a:pt x="35622" y="19817"/>
                    <a:pt x="36302" y="16282"/>
                  </a:cubicBezTo>
                  <a:cubicBezTo>
                    <a:pt x="36472" y="15993"/>
                    <a:pt x="36659" y="15704"/>
                    <a:pt x="36829" y="15432"/>
                  </a:cubicBezTo>
                  <a:lnTo>
                    <a:pt x="37662" y="15330"/>
                  </a:lnTo>
                  <a:close/>
                  <a:moveTo>
                    <a:pt x="14837" y="31867"/>
                  </a:moveTo>
                  <a:cubicBezTo>
                    <a:pt x="14345" y="33141"/>
                    <a:pt x="14073" y="34501"/>
                    <a:pt x="14192" y="35861"/>
                  </a:cubicBezTo>
                  <a:cubicBezTo>
                    <a:pt x="13920" y="35945"/>
                    <a:pt x="13631" y="36030"/>
                    <a:pt x="13359" y="36115"/>
                  </a:cubicBezTo>
                  <a:cubicBezTo>
                    <a:pt x="12849" y="36251"/>
                    <a:pt x="12322" y="36387"/>
                    <a:pt x="11812" y="36506"/>
                  </a:cubicBezTo>
                  <a:cubicBezTo>
                    <a:pt x="12203" y="35470"/>
                    <a:pt x="12611" y="34450"/>
                    <a:pt x="12985" y="33413"/>
                  </a:cubicBezTo>
                  <a:cubicBezTo>
                    <a:pt x="13104" y="33073"/>
                    <a:pt x="13223" y="32733"/>
                    <a:pt x="13342" y="32393"/>
                  </a:cubicBezTo>
                  <a:cubicBezTo>
                    <a:pt x="13733" y="32275"/>
                    <a:pt x="14107" y="32139"/>
                    <a:pt x="14481" y="32003"/>
                  </a:cubicBezTo>
                  <a:cubicBezTo>
                    <a:pt x="14599" y="31952"/>
                    <a:pt x="14718" y="31901"/>
                    <a:pt x="14837" y="31867"/>
                  </a:cubicBezTo>
                  <a:close/>
                  <a:moveTo>
                    <a:pt x="33600" y="28842"/>
                  </a:moveTo>
                  <a:lnTo>
                    <a:pt x="33600" y="28842"/>
                  </a:lnTo>
                  <a:cubicBezTo>
                    <a:pt x="33175" y="30711"/>
                    <a:pt x="32682" y="32546"/>
                    <a:pt x="32002" y="34331"/>
                  </a:cubicBezTo>
                  <a:cubicBezTo>
                    <a:pt x="31714" y="35062"/>
                    <a:pt x="31391" y="35793"/>
                    <a:pt x="31034" y="36489"/>
                  </a:cubicBezTo>
                  <a:cubicBezTo>
                    <a:pt x="30966" y="36523"/>
                    <a:pt x="30898" y="36574"/>
                    <a:pt x="30847" y="36608"/>
                  </a:cubicBezTo>
                  <a:cubicBezTo>
                    <a:pt x="31102" y="35742"/>
                    <a:pt x="31204" y="34841"/>
                    <a:pt x="31068" y="33940"/>
                  </a:cubicBezTo>
                  <a:cubicBezTo>
                    <a:pt x="31255" y="33226"/>
                    <a:pt x="31425" y="32529"/>
                    <a:pt x="31612" y="31816"/>
                  </a:cubicBezTo>
                  <a:cubicBezTo>
                    <a:pt x="31663" y="31578"/>
                    <a:pt x="31731" y="31323"/>
                    <a:pt x="31782" y="31085"/>
                  </a:cubicBezTo>
                  <a:cubicBezTo>
                    <a:pt x="32444" y="30388"/>
                    <a:pt x="33039" y="29640"/>
                    <a:pt x="33600" y="28842"/>
                  </a:cubicBezTo>
                  <a:close/>
                  <a:moveTo>
                    <a:pt x="13155" y="32461"/>
                  </a:moveTo>
                  <a:cubicBezTo>
                    <a:pt x="12662" y="33838"/>
                    <a:pt x="12152" y="35198"/>
                    <a:pt x="11608" y="36557"/>
                  </a:cubicBezTo>
                  <a:cubicBezTo>
                    <a:pt x="11387" y="36591"/>
                    <a:pt x="11183" y="36642"/>
                    <a:pt x="10963" y="36693"/>
                  </a:cubicBezTo>
                  <a:cubicBezTo>
                    <a:pt x="10776" y="36574"/>
                    <a:pt x="10589" y="36455"/>
                    <a:pt x="10419" y="36336"/>
                  </a:cubicBezTo>
                  <a:cubicBezTo>
                    <a:pt x="10623" y="35266"/>
                    <a:pt x="10861" y="34178"/>
                    <a:pt x="11115" y="33107"/>
                  </a:cubicBezTo>
                  <a:cubicBezTo>
                    <a:pt x="11795" y="32903"/>
                    <a:pt x="12475" y="32699"/>
                    <a:pt x="13155" y="32461"/>
                  </a:cubicBezTo>
                  <a:close/>
                  <a:moveTo>
                    <a:pt x="23369" y="33379"/>
                  </a:moveTo>
                  <a:cubicBezTo>
                    <a:pt x="23369" y="33498"/>
                    <a:pt x="23352" y="33617"/>
                    <a:pt x="23352" y="33736"/>
                  </a:cubicBezTo>
                  <a:cubicBezTo>
                    <a:pt x="23352" y="33779"/>
                    <a:pt x="23399" y="33815"/>
                    <a:pt x="23442" y="33815"/>
                  </a:cubicBezTo>
                  <a:cubicBezTo>
                    <a:pt x="23468" y="33815"/>
                    <a:pt x="23492" y="33802"/>
                    <a:pt x="23505" y="33770"/>
                  </a:cubicBezTo>
                  <a:cubicBezTo>
                    <a:pt x="23522" y="33736"/>
                    <a:pt x="23556" y="33685"/>
                    <a:pt x="23573" y="33634"/>
                  </a:cubicBezTo>
                  <a:cubicBezTo>
                    <a:pt x="23607" y="33991"/>
                    <a:pt x="23641" y="34348"/>
                    <a:pt x="23692" y="34705"/>
                  </a:cubicBezTo>
                  <a:cubicBezTo>
                    <a:pt x="23046" y="35368"/>
                    <a:pt x="22400" y="36047"/>
                    <a:pt x="21754" y="36744"/>
                  </a:cubicBezTo>
                  <a:cubicBezTo>
                    <a:pt x="22366" y="35657"/>
                    <a:pt x="22893" y="34518"/>
                    <a:pt x="23369" y="33379"/>
                  </a:cubicBezTo>
                  <a:close/>
                  <a:moveTo>
                    <a:pt x="10385" y="36523"/>
                  </a:moveTo>
                  <a:cubicBezTo>
                    <a:pt x="10487" y="36591"/>
                    <a:pt x="10589" y="36676"/>
                    <a:pt x="10708" y="36744"/>
                  </a:cubicBezTo>
                  <a:cubicBezTo>
                    <a:pt x="10572" y="36761"/>
                    <a:pt x="10453" y="36795"/>
                    <a:pt x="10317" y="36812"/>
                  </a:cubicBezTo>
                  <a:cubicBezTo>
                    <a:pt x="10334" y="36727"/>
                    <a:pt x="10351" y="36625"/>
                    <a:pt x="10385" y="36523"/>
                  </a:cubicBezTo>
                  <a:close/>
                  <a:moveTo>
                    <a:pt x="11540" y="36744"/>
                  </a:moveTo>
                  <a:cubicBezTo>
                    <a:pt x="11506" y="36812"/>
                    <a:pt x="11472" y="36897"/>
                    <a:pt x="11438" y="36965"/>
                  </a:cubicBezTo>
                  <a:cubicBezTo>
                    <a:pt x="11353" y="36914"/>
                    <a:pt x="11251" y="36863"/>
                    <a:pt x="11166" y="36812"/>
                  </a:cubicBezTo>
                  <a:cubicBezTo>
                    <a:pt x="11285" y="36795"/>
                    <a:pt x="11421" y="36761"/>
                    <a:pt x="11540" y="36744"/>
                  </a:cubicBezTo>
                  <a:close/>
                  <a:moveTo>
                    <a:pt x="30949" y="34399"/>
                  </a:moveTo>
                  <a:lnTo>
                    <a:pt x="30949" y="34399"/>
                  </a:lnTo>
                  <a:cubicBezTo>
                    <a:pt x="31000" y="35198"/>
                    <a:pt x="30864" y="35979"/>
                    <a:pt x="30626" y="36744"/>
                  </a:cubicBezTo>
                  <a:cubicBezTo>
                    <a:pt x="30490" y="36829"/>
                    <a:pt x="30371" y="36914"/>
                    <a:pt x="30235" y="36982"/>
                  </a:cubicBezTo>
                  <a:cubicBezTo>
                    <a:pt x="30473" y="36132"/>
                    <a:pt x="30711" y="35266"/>
                    <a:pt x="30949" y="34399"/>
                  </a:cubicBezTo>
                  <a:close/>
                  <a:moveTo>
                    <a:pt x="23726" y="34892"/>
                  </a:moveTo>
                  <a:cubicBezTo>
                    <a:pt x="23794" y="35368"/>
                    <a:pt x="23879" y="35844"/>
                    <a:pt x="23981" y="36319"/>
                  </a:cubicBezTo>
                  <a:cubicBezTo>
                    <a:pt x="23199" y="36642"/>
                    <a:pt x="22400" y="36931"/>
                    <a:pt x="21567" y="37169"/>
                  </a:cubicBezTo>
                  <a:cubicBezTo>
                    <a:pt x="22281" y="36404"/>
                    <a:pt x="22995" y="35640"/>
                    <a:pt x="23726" y="34892"/>
                  </a:cubicBezTo>
                  <a:close/>
                  <a:moveTo>
                    <a:pt x="5320" y="34467"/>
                  </a:moveTo>
                  <a:cubicBezTo>
                    <a:pt x="5354" y="34739"/>
                    <a:pt x="5388" y="35011"/>
                    <a:pt x="5439" y="35266"/>
                  </a:cubicBezTo>
                  <a:cubicBezTo>
                    <a:pt x="5303" y="35793"/>
                    <a:pt x="5184" y="36319"/>
                    <a:pt x="5048" y="36846"/>
                  </a:cubicBezTo>
                  <a:cubicBezTo>
                    <a:pt x="4997" y="36965"/>
                    <a:pt x="4946" y="37101"/>
                    <a:pt x="4912" y="37237"/>
                  </a:cubicBezTo>
                  <a:cubicBezTo>
                    <a:pt x="4878" y="37203"/>
                    <a:pt x="4861" y="37152"/>
                    <a:pt x="4827" y="37118"/>
                  </a:cubicBezTo>
                  <a:cubicBezTo>
                    <a:pt x="4657" y="36863"/>
                    <a:pt x="4504" y="36608"/>
                    <a:pt x="4368" y="36336"/>
                  </a:cubicBezTo>
                  <a:cubicBezTo>
                    <a:pt x="4198" y="35979"/>
                    <a:pt x="4063" y="35589"/>
                    <a:pt x="3961" y="35198"/>
                  </a:cubicBezTo>
                  <a:cubicBezTo>
                    <a:pt x="4046" y="35028"/>
                    <a:pt x="4130" y="34841"/>
                    <a:pt x="4232" y="34654"/>
                  </a:cubicBezTo>
                  <a:cubicBezTo>
                    <a:pt x="4589" y="34603"/>
                    <a:pt x="4963" y="34535"/>
                    <a:pt x="5320" y="34467"/>
                  </a:cubicBezTo>
                  <a:close/>
                  <a:moveTo>
                    <a:pt x="30881" y="36778"/>
                  </a:moveTo>
                  <a:cubicBezTo>
                    <a:pt x="30796" y="36931"/>
                    <a:pt x="30711" y="37101"/>
                    <a:pt x="30626" y="37254"/>
                  </a:cubicBezTo>
                  <a:cubicBezTo>
                    <a:pt x="30677" y="37118"/>
                    <a:pt x="30728" y="36982"/>
                    <a:pt x="30762" y="36846"/>
                  </a:cubicBezTo>
                  <a:cubicBezTo>
                    <a:pt x="30813" y="36829"/>
                    <a:pt x="30847" y="36795"/>
                    <a:pt x="30881" y="36778"/>
                  </a:cubicBezTo>
                  <a:close/>
                  <a:moveTo>
                    <a:pt x="7920" y="34110"/>
                  </a:moveTo>
                  <a:cubicBezTo>
                    <a:pt x="7971" y="34178"/>
                    <a:pt x="8022" y="34229"/>
                    <a:pt x="8056" y="34297"/>
                  </a:cubicBezTo>
                  <a:cubicBezTo>
                    <a:pt x="8651" y="35062"/>
                    <a:pt x="9399" y="35810"/>
                    <a:pt x="10232" y="36421"/>
                  </a:cubicBezTo>
                  <a:cubicBezTo>
                    <a:pt x="10198" y="36557"/>
                    <a:pt x="10164" y="36710"/>
                    <a:pt x="10147" y="36846"/>
                  </a:cubicBezTo>
                  <a:cubicBezTo>
                    <a:pt x="9076" y="37050"/>
                    <a:pt x="8005" y="37186"/>
                    <a:pt x="6918" y="37288"/>
                  </a:cubicBezTo>
                  <a:cubicBezTo>
                    <a:pt x="7207" y="36370"/>
                    <a:pt x="7513" y="35453"/>
                    <a:pt x="7801" y="34535"/>
                  </a:cubicBezTo>
                  <a:cubicBezTo>
                    <a:pt x="7835" y="34399"/>
                    <a:pt x="7886" y="34246"/>
                    <a:pt x="7920" y="34110"/>
                  </a:cubicBezTo>
                  <a:close/>
                  <a:moveTo>
                    <a:pt x="17438" y="34875"/>
                  </a:moveTo>
                  <a:lnTo>
                    <a:pt x="17438" y="34875"/>
                  </a:lnTo>
                  <a:cubicBezTo>
                    <a:pt x="17285" y="35283"/>
                    <a:pt x="17132" y="35691"/>
                    <a:pt x="16962" y="36098"/>
                  </a:cubicBezTo>
                  <a:cubicBezTo>
                    <a:pt x="16826" y="36421"/>
                    <a:pt x="16707" y="36999"/>
                    <a:pt x="16384" y="37203"/>
                  </a:cubicBezTo>
                  <a:cubicBezTo>
                    <a:pt x="16299" y="37254"/>
                    <a:pt x="16214" y="37305"/>
                    <a:pt x="16112" y="37339"/>
                  </a:cubicBezTo>
                  <a:cubicBezTo>
                    <a:pt x="16112" y="37135"/>
                    <a:pt x="16112" y="36931"/>
                    <a:pt x="16112" y="36727"/>
                  </a:cubicBezTo>
                  <a:cubicBezTo>
                    <a:pt x="16112" y="36268"/>
                    <a:pt x="16129" y="35827"/>
                    <a:pt x="16146" y="35385"/>
                  </a:cubicBezTo>
                  <a:cubicBezTo>
                    <a:pt x="16588" y="35215"/>
                    <a:pt x="17013" y="35045"/>
                    <a:pt x="17438" y="34875"/>
                  </a:cubicBezTo>
                  <a:close/>
                  <a:moveTo>
                    <a:pt x="7784" y="33974"/>
                  </a:moveTo>
                  <a:lnTo>
                    <a:pt x="7784" y="33974"/>
                  </a:lnTo>
                  <a:cubicBezTo>
                    <a:pt x="7445" y="35096"/>
                    <a:pt x="7088" y="36200"/>
                    <a:pt x="6731" y="37305"/>
                  </a:cubicBezTo>
                  <a:cubicBezTo>
                    <a:pt x="6476" y="37322"/>
                    <a:pt x="6204" y="37339"/>
                    <a:pt x="5932" y="37356"/>
                  </a:cubicBezTo>
                  <a:cubicBezTo>
                    <a:pt x="5830" y="36795"/>
                    <a:pt x="5745" y="36234"/>
                    <a:pt x="5660" y="35674"/>
                  </a:cubicBezTo>
                  <a:cubicBezTo>
                    <a:pt x="5677" y="35606"/>
                    <a:pt x="5694" y="35555"/>
                    <a:pt x="5728" y="35487"/>
                  </a:cubicBezTo>
                  <a:cubicBezTo>
                    <a:pt x="5881" y="35096"/>
                    <a:pt x="6034" y="34705"/>
                    <a:pt x="6204" y="34314"/>
                  </a:cubicBezTo>
                  <a:cubicBezTo>
                    <a:pt x="6731" y="34212"/>
                    <a:pt x="7258" y="34093"/>
                    <a:pt x="7784" y="33974"/>
                  </a:cubicBezTo>
                  <a:close/>
                  <a:moveTo>
                    <a:pt x="24542" y="36251"/>
                  </a:moveTo>
                  <a:lnTo>
                    <a:pt x="24542" y="36251"/>
                  </a:lnTo>
                  <a:cubicBezTo>
                    <a:pt x="24508" y="36625"/>
                    <a:pt x="24457" y="37016"/>
                    <a:pt x="24423" y="37390"/>
                  </a:cubicBezTo>
                  <a:cubicBezTo>
                    <a:pt x="24321" y="37067"/>
                    <a:pt x="24236" y="36744"/>
                    <a:pt x="24168" y="36421"/>
                  </a:cubicBezTo>
                  <a:cubicBezTo>
                    <a:pt x="24304" y="36370"/>
                    <a:pt x="24423" y="36302"/>
                    <a:pt x="24542" y="36251"/>
                  </a:cubicBezTo>
                  <a:close/>
                  <a:moveTo>
                    <a:pt x="5541" y="35979"/>
                  </a:moveTo>
                  <a:cubicBezTo>
                    <a:pt x="5609" y="36455"/>
                    <a:pt x="5677" y="36914"/>
                    <a:pt x="5762" y="37373"/>
                  </a:cubicBezTo>
                  <a:lnTo>
                    <a:pt x="5660" y="37373"/>
                  </a:lnTo>
                  <a:cubicBezTo>
                    <a:pt x="5541" y="37390"/>
                    <a:pt x="5405" y="37407"/>
                    <a:pt x="5286" y="37407"/>
                  </a:cubicBezTo>
                  <a:cubicBezTo>
                    <a:pt x="5337" y="36982"/>
                    <a:pt x="5405" y="36574"/>
                    <a:pt x="5473" y="36166"/>
                  </a:cubicBezTo>
                  <a:cubicBezTo>
                    <a:pt x="5490" y="36098"/>
                    <a:pt x="5507" y="36047"/>
                    <a:pt x="5541" y="35979"/>
                  </a:cubicBezTo>
                  <a:close/>
                  <a:moveTo>
                    <a:pt x="15976" y="35436"/>
                  </a:moveTo>
                  <a:lnTo>
                    <a:pt x="15976" y="35436"/>
                  </a:lnTo>
                  <a:cubicBezTo>
                    <a:pt x="15942" y="36098"/>
                    <a:pt x="15942" y="36761"/>
                    <a:pt x="15942" y="37424"/>
                  </a:cubicBezTo>
                  <a:cubicBezTo>
                    <a:pt x="15772" y="37475"/>
                    <a:pt x="15602" y="37543"/>
                    <a:pt x="15432" y="37577"/>
                  </a:cubicBezTo>
                  <a:cubicBezTo>
                    <a:pt x="15211" y="37645"/>
                    <a:pt x="14990" y="37679"/>
                    <a:pt x="14769" y="37696"/>
                  </a:cubicBezTo>
                  <a:cubicBezTo>
                    <a:pt x="14650" y="37441"/>
                    <a:pt x="14582" y="37152"/>
                    <a:pt x="14515" y="36880"/>
                  </a:cubicBezTo>
                  <a:cubicBezTo>
                    <a:pt x="14447" y="36591"/>
                    <a:pt x="14396" y="36285"/>
                    <a:pt x="14362" y="35979"/>
                  </a:cubicBezTo>
                  <a:cubicBezTo>
                    <a:pt x="14905" y="35810"/>
                    <a:pt x="15432" y="35640"/>
                    <a:pt x="15976" y="35436"/>
                  </a:cubicBezTo>
                  <a:close/>
                  <a:moveTo>
                    <a:pt x="14209" y="36030"/>
                  </a:moveTo>
                  <a:cubicBezTo>
                    <a:pt x="14260" y="36608"/>
                    <a:pt x="14396" y="37169"/>
                    <a:pt x="14599" y="37713"/>
                  </a:cubicBezTo>
                  <a:cubicBezTo>
                    <a:pt x="14490" y="37722"/>
                    <a:pt x="14382" y="37726"/>
                    <a:pt x="14275" y="37726"/>
                  </a:cubicBezTo>
                  <a:cubicBezTo>
                    <a:pt x="13982" y="37726"/>
                    <a:pt x="13696" y="37695"/>
                    <a:pt x="13410" y="37645"/>
                  </a:cubicBezTo>
                  <a:cubicBezTo>
                    <a:pt x="12764" y="37543"/>
                    <a:pt x="12169" y="37322"/>
                    <a:pt x="11591" y="37033"/>
                  </a:cubicBezTo>
                  <a:cubicBezTo>
                    <a:pt x="11642" y="36931"/>
                    <a:pt x="11693" y="36812"/>
                    <a:pt x="11727" y="36693"/>
                  </a:cubicBezTo>
                  <a:cubicBezTo>
                    <a:pt x="12560" y="36506"/>
                    <a:pt x="13393" y="36285"/>
                    <a:pt x="14209" y="36030"/>
                  </a:cubicBezTo>
                  <a:close/>
                  <a:moveTo>
                    <a:pt x="23403" y="31748"/>
                  </a:moveTo>
                  <a:lnTo>
                    <a:pt x="23403" y="31748"/>
                  </a:lnTo>
                  <a:cubicBezTo>
                    <a:pt x="23386" y="32139"/>
                    <a:pt x="23386" y="32529"/>
                    <a:pt x="23369" y="32920"/>
                  </a:cubicBezTo>
                  <a:cubicBezTo>
                    <a:pt x="22774" y="34416"/>
                    <a:pt x="22060" y="35877"/>
                    <a:pt x="21245" y="37271"/>
                  </a:cubicBezTo>
                  <a:cubicBezTo>
                    <a:pt x="20463" y="37475"/>
                    <a:pt x="19681" y="37645"/>
                    <a:pt x="18882" y="37781"/>
                  </a:cubicBezTo>
                  <a:cubicBezTo>
                    <a:pt x="17965" y="37917"/>
                    <a:pt x="17047" y="37985"/>
                    <a:pt x="16129" y="38002"/>
                  </a:cubicBezTo>
                  <a:cubicBezTo>
                    <a:pt x="16129" y="37849"/>
                    <a:pt x="16112" y="37696"/>
                    <a:pt x="16112" y="37543"/>
                  </a:cubicBezTo>
                  <a:cubicBezTo>
                    <a:pt x="16316" y="37458"/>
                    <a:pt x="16537" y="37373"/>
                    <a:pt x="16639" y="37254"/>
                  </a:cubicBezTo>
                  <a:cubicBezTo>
                    <a:pt x="16826" y="37050"/>
                    <a:pt x="16928" y="36625"/>
                    <a:pt x="17030" y="36370"/>
                  </a:cubicBezTo>
                  <a:cubicBezTo>
                    <a:pt x="17200" y="35945"/>
                    <a:pt x="17370" y="35504"/>
                    <a:pt x="17540" y="35062"/>
                  </a:cubicBezTo>
                  <a:cubicBezTo>
                    <a:pt x="17574" y="34977"/>
                    <a:pt x="17608" y="34875"/>
                    <a:pt x="17659" y="34790"/>
                  </a:cubicBezTo>
                  <a:cubicBezTo>
                    <a:pt x="18508" y="34433"/>
                    <a:pt x="19358" y="34025"/>
                    <a:pt x="20191" y="33600"/>
                  </a:cubicBezTo>
                  <a:cubicBezTo>
                    <a:pt x="21279" y="33039"/>
                    <a:pt x="22366" y="32427"/>
                    <a:pt x="23403" y="31748"/>
                  </a:cubicBezTo>
                  <a:close/>
                  <a:moveTo>
                    <a:pt x="15942" y="37594"/>
                  </a:moveTo>
                  <a:cubicBezTo>
                    <a:pt x="15942" y="37730"/>
                    <a:pt x="15959" y="37866"/>
                    <a:pt x="15959" y="38019"/>
                  </a:cubicBezTo>
                  <a:lnTo>
                    <a:pt x="15483" y="38019"/>
                  </a:lnTo>
                  <a:cubicBezTo>
                    <a:pt x="15364" y="38019"/>
                    <a:pt x="15228" y="38002"/>
                    <a:pt x="15109" y="38002"/>
                  </a:cubicBezTo>
                  <a:cubicBezTo>
                    <a:pt x="15087" y="38002"/>
                    <a:pt x="15026" y="38009"/>
                    <a:pt x="14978" y="38009"/>
                  </a:cubicBezTo>
                  <a:cubicBezTo>
                    <a:pt x="14954" y="38009"/>
                    <a:pt x="14934" y="38008"/>
                    <a:pt x="14922" y="38002"/>
                  </a:cubicBezTo>
                  <a:cubicBezTo>
                    <a:pt x="14871" y="37968"/>
                    <a:pt x="14854" y="37917"/>
                    <a:pt x="14820" y="37866"/>
                  </a:cubicBezTo>
                  <a:cubicBezTo>
                    <a:pt x="14854" y="37849"/>
                    <a:pt x="14888" y="37849"/>
                    <a:pt x="14905" y="37849"/>
                  </a:cubicBezTo>
                  <a:cubicBezTo>
                    <a:pt x="15194" y="37815"/>
                    <a:pt x="15483" y="37747"/>
                    <a:pt x="15755" y="37662"/>
                  </a:cubicBezTo>
                  <a:cubicBezTo>
                    <a:pt x="15806" y="37645"/>
                    <a:pt x="15874" y="37611"/>
                    <a:pt x="15942" y="37594"/>
                  </a:cubicBezTo>
                  <a:close/>
                  <a:moveTo>
                    <a:pt x="25969" y="35555"/>
                  </a:moveTo>
                  <a:lnTo>
                    <a:pt x="25969" y="35555"/>
                  </a:lnTo>
                  <a:cubicBezTo>
                    <a:pt x="25544" y="36438"/>
                    <a:pt x="25102" y="37305"/>
                    <a:pt x="24644" y="38155"/>
                  </a:cubicBezTo>
                  <a:cubicBezTo>
                    <a:pt x="24610" y="38036"/>
                    <a:pt x="24576" y="37934"/>
                    <a:pt x="24542" y="37815"/>
                  </a:cubicBezTo>
                  <a:cubicBezTo>
                    <a:pt x="24593" y="37271"/>
                    <a:pt x="24661" y="36710"/>
                    <a:pt x="24729" y="36166"/>
                  </a:cubicBezTo>
                  <a:cubicBezTo>
                    <a:pt x="25153" y="35979"/>
                    <a:pt x="25561" y="35776"/>
                    <a:pt x="25969" y="35555"/>
                  </a:cubicBezTo>
                  <a:close/>
                  <a:moveTo>
                    <a:pt x="24491" y="38223"/>
                  </a:moveTo>
                  <a:cubicBezTo>
                    <a:pt x="24508" y="38274"/>
                    <a:pt x="24525" y="38308"/>
                    <a:pt x="24542" y="38359"/>
                  </a:cubicBezTo>
                  <a:cubicBezTo>
                    <a:pt x="24525" y="38410"/>
                    <a:pt x="24491" y="38461"/>
                    <a:pt x="24474" y="38495"/>
                  </a:cubicBezTo>
                  <a:cubicBezTo>
                    <a:pt x="24474" y="38410"/>
                    <a:pt x="24491" y="38308"/>
                    <a:pt x="24491" y="38223"/>
                  </a:cubicBezTo>
                  <a:close/>
                  <a:moveTo>
                    <a:pt x="30422" y="32427"/>
                  </a:moveTo>
                  <a:cubicBezTo>
                    <a:pt x="30490" y="32580"/>
                    <a:pt x="30558" y="32750"/>
                    <a:pt x="30626" y="32903"/>
                  </a:cubicBezTo>
                  <a:cubicBezTo>
                    <a:pt x="30762" y="33243"/>
                    <a:pt x="30847" y="33583"/>
                    <a:pt x="30898" y="33940"/>
                  </a:cubicBezTo>
                  <a:cubicBezTo>
                    <a:pt x="30609" y="34994"/>
                    <a:pt x="30320" y="36064"/>
                    <a:pt x="30031" y="37118"/>
                  </a:cubicBezTo>
                  <a:cubicBezTo>
                    <a:pt x="29334" y="37577"/>
                    <a:pt x="28620" y="38053"/>
                    <a:pt x="27941" y="38546"/>
                  </a:cubicBezTo>
                  <a:cubicBezTo>
                    <a:pt x="28213" y="36897"/>
                    <a:pt x="28552" y="35283"/>
                    <a:pt x="28926" y="33668"/>
                  </a:cubicBezTo>
                  <a:cubicBezTo>
                    <a:pt x="29436" y="33277"/>
                    <a:pt x="29929" y="32869"/>
                    <a:pt x="30422" y="32427"/>
                  </a:cubicBezTo>
                  <a:close/>
                  <a:moveTo>
                    <a:pt x="30541" y="36999"/>
                  </a:moveTo>
                  <a:lnTo>
                    <a:pt x="30541" y="36999"/>
                  </a:lnTo>
                  <a:cubicBezTo>
                    <a:pt x="30490" y="37118"/>
                    <a:pt x="30456" y="37254"/>
                    <a:pt x="30388" y="37373"/>
                  </a:cubicBezTo>
                  <a:cubicBezTo>
                    <a:pt x="30252" y="37730"/>
                    <a:pt x="30065" y="38087"/>
                    <a:pt x="29878" y="38444"/>
                  </a:cubicBezTo>
                  <a:cubicBezTo>
                    <a:pt x="29861" y="38478"/>
                    <a:pt x="29827" y="38512"/>
                    <a:pt x="29810" y="38563"/>
                  </a:cubicBezTo>
                  <a:cubicBezTo>
                    <a:pt x="29929" y="38104"/>
                    <a:pt x="30048" y="37662"/>
                    <a:pt x="30184" y="37220"/>
                  </a:cubicBezTo>
                  <a:cubicBezTo>
                    <a:pt x="30303" y="37135"/>
                    <a:pt x="30422" y="37067"/>
                    <a:pt x="30541" y="36999"/>
                  </a:cubicBezTo>
                  <a:close/>
                  <a:moveTo>
                    <a:pt x="36047" y="38189"/>
                  </a:moveTo>
                  <a:lnTo>
                    <a:pt x="35996" y="38240"/>
                  </a:lnTo>
                  <a:cubicBezTo>
                    <a:pt x="35758" y="38376"/>
                    <a:pt x="35503" y="38529"/>
                    <a:pt x="35266" y="38665"/>
                  </a:cubicBezTo>
                  <a:cubicBezTo>
                    <a:pt x="35520" y="38512"/>
                    <a:pt x="35792" y="38359"/>
                    <a:pt x="36047" y="38189"/>
                  </a:cubicBezTo>
                  <a:close/>
                  <a:moveTo>
                    <a:pt x="6680" y="37475"/>
                  </a:moveTo>
                  <a:lnTo>
                    <a:pt x="6680" y="37475"/>
                  </a:lnTo>
                  <a:cubicBezTo>
                    <a:pt x="6527" y="37951"/>
                    <a:pt x="6374" y="38410"/>
                    <a:pt x="6221" y="38886"/>
                  </a:cubicBezTo>
                  <a:cubicBezTo>
                    <a:pt x="6153" y="38597"/>
                    <a:pt x="6102" y="38308"/>
                    <a:pt x="6051" y="38019"/>
                  </a:cubicBezTo>
                  <a:cubicBezTo>
                    <a:pt x="6017" y="37866"/>
                    <a:pt x="5983" y="37696"/>
                    <a:pt x="5949" y="37526"/>
                  </a:cubicBezTo>
                  <a:lnTo>
                    <a:pt x="6102" y="37526"/>
                  </a:lnTo>
                  <a:cubicBezTo>
                    <a:pt x="6289" y="37509"/>
                    <a:pt x="6493" y="37492"/>
                    <a:pt x="6680" y="37475"/>
                  </a:cubicBezTo>
                  <a:close/>
                  <a:moveTo>
                    <a:pt x="26751" y="35113"/>
                  </a:moveTo>
                  <a:lnTo>
                    <a:pt x="26751" y="35113"/>
                  </a:lnTo>
                  <a:cubicBezTo>
                    <a:pt x="26241" y="36506"/>
                    <a:pt x="25680" y="37900"/>
                    <a:pt x="25068" y="39260"/>
                  </a:cubicBezTo>
                  <a:cubicBezTo>
                    <a:pt x="24933" y="38971"/>
                    <a:pt x="24831" y="38665"/>
                    <a:pt x="24729" y="38376"/>
                  </a:cubicBezTo>
                  <a:cubicBezTo>
                    <a:pt x="25238" y="37407"/>
                    <a:pt x="25731" y="36421"/>
                    <a:pt x="26207" y="35419"/>
                  </a:cubicBezTo>
                  <a:cubicBezTo>
                    <a:pt x="26394" y="35317"/>
                    <a:pt x="26581" y="35215"/>
                    <a:pt x="26751" y="35113"/>
                  </a:cubicBezTo>
                  <a:close/>
                  <a:moveTo>
                    <a:pt x="34025" y="34943"/>
                  </a:moveTo>
                  <a:lnTo>
                    <a:pt x="34008" y="35011"/>
                  </a:lnTo>
                  <a:cubicBezTo>
                    <a:pt x="32614" y="36506"/>
                    <a:pt x="31153" y="37934"/>
                    <a:pt x="29606" y="39277"/>
                  </a:cubicBezTo>
                  <a:cubicBezTo>
                    <a:pt x="29606" y="39243"/>
                    <a:pt x="29623" y="39209"/>
                    <a:pt x="29623" y="39175"/>
                  </a:cubicBezTo>
                  <a:cubicBezTo>
                    <a:pt x="29742" y="39005"/>
                    <a:pt x="29844" y="38818"/>
                    <a:pt x="29963" y="38631"/>
                  </a:cubicBezTo>
                  <a:cubicBezTo>
                    <a:pt x="30405" y="37985"/>
                    <a:pt x="30813" y="37305"/>
                    <a:pt x="31170" y="36591"/>
                  </a:cubicBezTo>
                  <a:cubicBezTo>
                    <a:pt x="32104" y="36013"/>
                    <a:pt x="33056" y="35470"/>
                    <a:pt x="34025" y="34943"/>
                  </a:cubicBezTo>
                  <a:close/>
                  <a:moveTo>
                    <a:pt x="5014" y="37577"/>
                  </a:moveTo>
                  <a:lnTo>
                    <a:pt x="5082" y="37594"/>
                  </a:lnTo>
                  <a:cubicBezTo>
                    <a:pt x="4980" y="38291"/>
                    <a:pt x="4895" y="39005"/>
                    <a:pt x="4827" y="39718"/>
                  </a:cubicBezTo>
                  <a:cubicBezTo>
                    <a:pt x="4674" y="39684"/>
                    <a:pt x="4521" y="39667"/>
                    <a:pt x="4351" y="39633"/>
                  </a:cubicBezTo>
                  <a:cubicBezTo>
                    <a:pt x="4368" y="39599"/>
                    <a:pt x="4385" y="39565"/>
                    <a:pt x="4402" y="39548"/>
                  </a:cubicBezTo>
                  <a:cubicBezTo>
                    <a:pt x="4640" y="38903"/>
                    <a:pt x="4844" y="38240"/>
                    <a:pt x="5014" y="37577"/>
                  </a:cubicBezTo>
                  <a:close/>
                  <a:moveTo>
                    <a:pt x="28722" y="33821"/>
                  </a:moveTo>
                  <a:lnTo>
                    <a:pt x="28722" y="33821"/>
                  </a:lnTo>
                  <a:cubicBezTo>
                    <a:pt x="28468" y="34892"/>
                    <a:pt x="28247" y="35962"/>
                    <a:pt x="28043" y="37050"/>
                  </a:cubicBezTo>
                  <a:cubicBezTo>
                    <a:pt x="27941" y="37594"/>
                    <a:pt x="27839" y="38138"/>
                    <a:pt x="27754" y="38682"/>
                  </a:cubicBezTo>
                  <a:cubicBezTo>
                    <a:pt x="27244" y="39039"/>
                    <a:pt x="26751" y="39395"/>
                    <a:pt x="26258" y="39769"/>
                  </a:cubicBezTo>
                  <a:cubicBezTo>
                    <a:pt x="26853" y="37917"/>
                    <a:pt x="27482" y="36064"/>
                    <a:pt x="28145" y="34229"/>
                  </a:cubicBezTo>
                  <a:cubicBezTo>
                    <a:pt x="28349" y="34093"/>
                    <a:pt x="28535" y="33957"/>
                    <a:pt x="28722" y="33821"/>
                  </a:cubicBezTo>
                  <a:close/>
                  <a:moveTo>
                    <a:pt x="5796" y="37543"/>
                  </a:moveTo>
                  <a:cubicBezTo>
                    <a:pt x="5881" y="38087"/>
                    <a:pt x="6000" y="38648"/>
                    <a:pt x="6119" y="39192"/>
                  </a:cubicBezTo>
                  <a:cubicBezTo>
                    <a:pt x="6034" y="39446"/>
                    <a:pt x="5966" y="39684"/>
                    <a:pt x="5881" y="39922"/>
                  </a:cubicBezTo>
                  <a:cubicBezTo>
                    <a:pt x="5575" y="39854"/>
                    <a:pt x="5286" y="39803"/>
                    <a:pt x="4997" y="39752"/>
                  </a:cubicBezTo>
                  <a:cubicBezTo>
                    <a:pt x="5065" y="39022"/>
                    <a:pt x="5150" y="38308"/>
                    <a:pt x="5252" y="37577"/>
                  </a:cubicBezTo>
                  <a:cubicBezTo>
                    <a:pt x="5320" y="37560"/>
                    <a:pt x="5388" y="37560"/>
                    <a:pt x="5456" y="37560"/>
                  </a:cubicBezTo>
                  <a:cubicBezTo>
                    <a:pt x="5558" y="37543"/>
                    <a:pt x="5677" y="37543"/>
                    <a:pt x="5796" y="37543"/>
                  </a:cubicBezTo>
                  <a:close/>
                  <a:moveTo>
                    <a:pt x="6187" y="39514"/>
                  </a:moveTo>
                  <a:cubicBezTo>
                    <a:pt x="6221" y="39667"/>
                    <a:pt x="6255" y="39837"/>
                    <a:pt x="6289" y="39990"/>
                  </a:cubicBezTo>
                  <a:cubicBezTo>
                    <a:pt x="6204" y="39973"/>
                    <a:pt x="6119" y="39956"/>
                    <a:pt x="6034" y="39939"/>
                  </a:cubicBezTo>
                  <a:cubicBezTo>
                    <a:pt x="6085" y="39803"/>
                    <a:pt x="6136" y="39650"/>
                    <a:pt x="6187" y="39514"/>
                  </a:cubicBezTo>
                  <a:close/>
                  <a:moveTo>
                    <a:pt x="27907" y="34382"/>
                  </a:moveTo>
                  <a:cubicBezTo>
                    <a:pt x="27244" y="36234"/>
                    <a:pt x="26615" y="38087"/>
                    <a:pt x="26037" y="39939"/>
                  </a:cubicBezTo>
                  <a:cubicBezTo>
                    <a:pt x="25867" y="40075"/>
                    <a:pt x="25714" y="40177"/>
                    <a:pt x="25561" y="40313"/>
                  </a:cubicBezTo>
                  <a:cubicBezTo>
                    <a:pt x="25408" y="40024"/>
                    <a:pt x="25272" y="39752"/>
                    <a:pt x="25153" y="39463"/>
                  </a:cubicBezTo>
                  <a:cubicBezTo>
                    <a:pt x="25816" y="37985"/>
                    <a:pt x="26428" y="36489"/>
                    <a:pt x="26989" y="34977"/>
                  </a:cubicBezTo>
                  <a:cubicBezTo>
                    <a:pt x="27295" y="34790"/>
                    <a:pt x="27601" y="34586"/>
                    <a:pt x="27907" y="34382"/>
                  </a:cubicBezTo>
                  <a:close/>
                  <a:moveTo>
                    <a:pt x="32631" y="39973"/>
                  </a:moveTo>
                  <a:cubicBezTo>
                    <a:pt x="32597" y="40075"/>
                    <a:pt x="32563" y="40177"/>
                    <a:pt x="32546" y="40279"/>
                  </a:cubicBezTo>
                  <a:cubicBezTo>
                    <a:pt x="32495" y="40313"/>
                    <a:pt x="32444" y="40347"/>
                    <a:pt x="32393" y="40381"/>
                  </a:cubicBezTo>
                  <a:cubicBezTo>
                    <a:pt x="32478" y="40245"/>
                    <a:pt x="32546" y="40109"/>
                    <a:pt x="32631" y="39973"/>
                  </a:cubicBezTo>
                  <a:close/>
                  <a:moveTo>
                    <a:pt x="3213" y="39582"/>
                  </a:moveTo>
                  <a:lnTo>
                    <a:pt x="3213" y="39582"/>
                  </a:lnTo>
                  <a:cubicBezTo>
                    <a:pt x="3502" y="39650"/>
                    <a:pt x="3808" y="39701"/>
                    <a:pt x="4113" y="39752"/>
                  </a:cubicBezTo>
                  <a:cubicBezTo>
                    <a:pt x="4080" y="39871"/>
                    <a:pt x="4046" y="39990"/>
                    <a:pt x="4012" y="40126"/>
                  </a:cubicBezTo>
                  <a:cubicBezTo>
                    <a:pt x="3961" y="40228"/>
                    <a:pt x="3910" y="40347"/>
                    <a:pt x="3859" y="40466"/>
                  </a:cubicBezTo>
                  <a:cubicBezTo>
                    <a:pt x="3638" y="40177"/>
                    <a:pt x="3417" y="39888"/>
                    <a:pt x="3213" y="39582"/>
                  </a:cubicBezTo>
                  <a:close/>
                  <a:moveTo>
                    <a:pt x="10113" y="37033"/>
                  </a:moveTo>
                  <a:lnTo>
                    <a:pt x="10113" y="37033"/>
                  </a:lnTo>
                  <a:cubicBezTo>
                    <a:pt x="9875" y="38206"/>
                    <a:pt x="9671" y="39395"/>
                    <a:pt x="9484" y="40585"/>
                  </a:cubicBezTo>
                  <a:cubicBezTo>
                    <a:pt x="9365" y="40568"/>
                    <a:pt x="9263" y="40534"/>
                    <a:pt x="9161" y="40517"/>
                  </a:cubicBezTo>
                  <a:cubicBezTo>
                    <a:pt x="8260" y="40364"/>
                    <a:pt x="7360" y="40194"/>
                    <a:pt x="6476" y="40024"/>
                  </a:cubicBezTo>
                  <a:cubicBezTo>
                    <a:pt x="6408" y="39752"/>
                    <a:pt x="6340" y="39480"/>
                    <a:pt x="6289" y="39209"/>
                  </a:cubicBezTo>
                  <a:cubicBezTo>
                    <a:pt x="6476" y="38631"/>
                    <a:pt x="6663" y="38036"/>
                    <a:pt x="6867" y="37458"/>
                  </a:cubicBezTo>
                  <a:cubicBezTo>
                    <a:pt x="7071" y="37441"/>
                    <a:pt x="7292" y="37424"/>
                    <a:pt x="7513" y="37390"/>
                  </a:cubicBezTo>
                  <a:cubicBezTo>
                    <a:pt x="8379" y="37305"/>
                    <a:pt x="9246" y="37186"/>
                    <a:pt x="10113" y="37033"/>
                  </a:cubicBezTo>
                  <a:close/>
                  <a:moveTo>
                    <a:pt x="10912" y="36863"/>
                  </a:moveTo>
                  <a:cubicBezTo>
                    <a:pt x="11064" y="36965"/>
                    <a:pt x="11217" y="37050"/>
                    <a:pt x="11387" y="37135"/>
                  </a:cubicBezTo>
                  <a:cubicBezTo>
                    <a:pt x="10912" y="38325"/>
                    <a:pt x="10419" y="39497"/>
                    <a:pt x="9909" y="40670"/>
                  </a:cubicBezTo>
                  <a:cubicBezTo>
                    <a:pt x="9824" y="40653"/>
                    <a:pt x="9739" y="40636"/>
                    <a:pt x="9637" y="40619"/>
                  </a:cubicBezTo>
                  <a:cubicBezTo>
                    <a:pt x="9841" y="39395"/>
                    <a:pt x="10045" y="38189"/>
                    <a:pt x="10283" y="36999"/>
                  </a:cubicBezTo>
                  <a:cubicBezTo>
                    <a:pt x="10487" y="36948"/>
                    <a:pt x="10708" y="36914"/>
                    <a:pt x="10912" y="36863"/>
                  </a:cubicBezTo>
                  <a:close/>
                  <a:moveTo>
                    <a:pt x="25952" y="40228"/>
                  </a:moveTo>
                  <a:lnTo>
                    <a:pt x="25952" y="40228"/>
                  </a:lnTo>
                  <a:cubicBezTo>
                    <a:pt x="25901" y="40381"/>
                    <a:pt x="25833" y="40551"/>
                    <a:pt x="25782" y="40721"/>
                  </a:cubicBezTo>
                  <a:cubicBezTo>
                    <a:pt x="25731" y="40636"/>
                    <a:pt x="25680" y="40551"/>
                    <a:pt x="25646" y="40449"/>
                  </a:cubicBezTo>
                  <a:cubicBezTo>
                    <a:pt x="25748" y="40381"/>
                    <a:pt x="25850" y="40296"/>
                    <a:pt x="25952" y="40228"/>
                  </a:cubicBezTo>
                  <a:close/>
                  <a:moveTo>
                    <a:pt x="29963" y="37356"/>
                  </a:moveTo>
                  <a:lnTo>
                    <a:pt x="29963" y="37356"/>
                  </a:lnTo>
                  <a:cubicBezTo>
                    <a:pt x="29827" y="37883"/>
                    <a:pt x="29674" y="38410"/>
                    <a:pt x="29521" y="38937"/>
                  </a:cubicBezTo>
                  <a:cubicBezTo>
                    <a:pt x="29181" y="39412"/>
                    <a:pt x="28790" y="39854"/>
                    <a:pt x="28400" y="40279"/>
                  </a:cubicBezTo>
                  <a:cubicBezTo>
                    <a:pt x="28111" y="40500"/>
                    <a:pt x="27839" y="40721"/>
                    <a:pt x="27567" y="40942"/>
                  </a:cubicBezTo>
                  <a:cubicBezTo>
                    <a:pt x="27669" y="40211"/>
                    <a:pt x="27788" y="39480"/>
                    <a:pt x="27907" y="38767"/>
                  </a:cubicBezTo>
                  <a:cubicBezTo>
                    <a:pt x="28298" y="38478"/>
                    <a:pt x="28705" y="38206"/>
                    <a:pt x="29113" y="37917"/>
                  </a:cubicBezTo>
                  <a:cubicBezTo>
                    <a:pt x="29385" y="37730"/>
                    <a:pt x="29674" y="37543"/>
                    <a:pt x="29963" y="37356"/>
                  </a:cubicBezTo>
                  <a:close/>
                  <a:moveTo>
                    <a:pt x="4300" y="39786"/>
                  </a:moveTo>
                  <a:cubicBezTo>
                    <a:pt x="4470" y="39820"/>
                    <a:pt x="4640" y="39854"/>
                    <a:pt x="4810" y="39888"/>
                  </a:cubicBezTo>
                  <a:cubicBezTo>
                    <a:pt x="4759" y="40381"/>
                    <a:pt x="4708" y="40874"/>
                    <a:pt x="4657" y="41367"/>
                  </a:cubicBezTo>
                  <a:cubicBezTo>
                    <a:pt x="4436" y="41146"/>
                    <a:pt x="4232" y="40908"/>
                    <a:pt x="4029" y="40670"/>
                  </a:cubicBezTo>
                  <a:cubicBezTo>
                    <a:pt x="4080" y="40449"/>
                    <a:pt x="4147" y="40245"/>
                    <a:pt x="4198" y="40024"/>
                  </a:cubicBezTo>
                  <a:cubicBezTo>
                    <a:pt x="4232" y="39939"/>
                    <a:pt x="4266" y="39871"/>
                    <a:pt x="4300" y="39786"/>
                  </a:cubicBezTo>
                  <a:close/>
                  <a:moveTo>
                    <a:pt x="25051" y="39650"/>
                  </a:moveTo>
                  <a:cubicBezTo>
                    <a:pt x="25170" y="39905"/>
                    <a:pt x="25289" y="40160"/>
                    <a:pt x="25425" y="40415"/>
                  </a:cubicBezTo>
                  <a:cubicBezTo>
                    <a:pt x="25289" y="40517"/>
                    <a:pt x="25170" y="40619"/>
                    <a:pt x="25034" y="40721"/>
                  </a:cubicBezTo>
                  <a:cubicBezTo>
                    <a:pt x="24763" y="40942"/>
                    <a:pt x="24491" y="41163"/>
                    <a:pt x="24219" y="41384"/>
                  </a:cubicBezTo>
                  <a:cubicBezTo>
                    <a:pt x="24508" y="40806"/>
                    <a:pt x="24797" y="40245"/>
                    <a:pt x="25051" y="39650"/>
                  </a:cubicBezTo>
                  <a:close/>
                  <a:moveTo>
                    <a:pt x="9620" y="40772"/>
                  </a:moveTo>
                  <a:cubicBezTo>
                    <a:pt x="9688" y="40789"/>
                    <a:pt x="9773" y="40806"/>
                    <a:pt x="9841" y="40823"/>
                  </a:cubicBezTo>
                  <a:cubicBezTo>
                    <a:pt x="9807" y="40908"/>
                    <a:pt x="9756" y="41010"/>
                    <a:pt x="9722" y="41112"/>
                  </a:cubicBezTo>
                  <a:cubicBezTo>
                    <a:pt x="9637" y="41299"/>
                    <a:pt x="9552" y="41469"/>
                    <a:pt x="9484" y="41656"/>
                  </a:cubicBezTo>
                  <a:cubicBezTo>
                    <a:pt x="9518" y="41367"/>
                    <a:pt x="9569" y="41061"/>
                    <a:pt x="9620" y="40772"/>
                  </a:cubicBezTo>
                  <a:close/>
                  <a:moveTo>
                    <a:pt x="28671" y="40262"/>
                  </a:moveTo>
                  <a:lnTo>
                    <a:pt x="28671" y="40262"/>
                  </a:lnTo>
                  <a:cubicBezTo>
                    <a:pt x="28383" y="40653"/>
                    <a:pt x="28077" y="41027"/>
                    <a:pt x="27771" y="41401"/>
                  </a:cubicBezTo>
                  <a:cubicBezTo>
                    <a:pt x="27669" y="41520"/>
                    <a:pt x="27567" y="41639"/>
                    <a:pt x="27465" y="41758"/>
                  </a:cubicBezTo>
                  <a:cubicBezTo>
                    <a:pt x="27482" y="41622"/>
                    <a:pt x="27499" y="41486"/>
                    <a:pt x="27516" y="41333"/>
                  </a:cubicBezTo>
                  <a:cubicBezTo>
                    <a:pt x="27856" y="41044"/>
                    <a:pt x="28196" y="40738"/>
                    <a:pt x="28502" y="40415"/>
                  </a:cubicBezTo>
                  <a:cubicBezTo>
                    <a:pt x="28569" y="40364"/>
                    <a:pt x="28620" y="40313"/>
                    <a:pt x="28671" y="40262"/>
                  </a:cubicBezTo>
                  <a:close/>
                  <a:moveTo>
                    <a:pt x="27703" y="38903"/>
                  </a:moveTo>
                  <a:cubicBezTo>
                    <a:pt x="27584" y="39633"/>
                    <a:pt x="27482" y="40364"/>
                    <a:pt x="27380" y="41095"/>
                  </a:cubicBezTo>
                  <a:cubicBezTo>
                    <a:pt x="27091" y="41316"/>
                    <a:pt x="26785" y="41554"/>
                    <a:pt x="26479" y="41775"/>
                  </a:cubicBezTo>
                  <a:cubicBezTo>
                    <a:pt x="26275" y="41486"/>
                    <a:pt x="26088" y="41197"/>
                    <a:pt x="25901" y="40908"/>
                  </a:cubicBezTo>
                  <a:cubicBezTo>
                    <a:pt x="25986" y="40619"/>
                    <a:pt x="26088" y="40330"/>
                    <a:pt x="26173" y="40041"/>
                  </a:cubicBezTo>
                  <a:cubicBezTo>
                    <a:pt x="26683" y="39650"/>
                    <a:pt x="27193" y="39277"/>
                    <a:pt x="27703" y="38903"/>
                  </a:cubicBezTo>
                  <a:close/>
                  <a:moveTo>
                    <a:pt x="11523" y="37203"/>
                  </a:moveTo>
                  <a:cubicBezTo>
                    <a:pt x="12389" y="37636"/>
                    <a:pt x="13320" y="37898"/>
                    <a:pt x="14271" y="37898"/>
                  </a:cubicBezTo>
                  <a:cubicBezTo>
                    <a:pt x="14403" y="37898"/>
                    <a:pt x="14535" y="37893"/>
                    <a:pt x="14667" y="37883"/>
                  </a:cubicBezTo>
                  <a:cubicBezTo>
                    <a:pt x="14701" y="37951"/>
                    <a:pt x="14735" y="38036"/>
                    <a:pt x="14769" y="38121"/>
                  </a:cubicBezTo>
                  <a:cubicBezTo>
                    <a:pt x="14769" y="38138"/>
                    <a:pt x="14803" y="38155"/>
                    <a:pt x="14837" y="38155"/>
                  </a:cubicBezTo>
                  <a:cubicBezTo>
                    <a:pt x="15211" y="38172"/>
                    <a:pt x="15585" y="38172"/>
                    <a:pt x="15959" y="38172"/>
                  </a:cubicBezTo>
                  <a:cubicBezTo>
                    <a:pt x="15993" y="39395"/>
                    <a:pt x="16078" y="40619"/>
                    <a:pt x="16248" y="41826"/>
                  </a:cubicBezTo>
                  <a:cubicBezTo>
                    <a:pt x="14192" y="41452"/>
                    <a:pt x="12135" y="41078"/>
                    <a:pt x="10079" y="40687"/>
                  </a:cubicBezTo>
                  <a:cubicBezTo>
                    <a:pt x="10572" y="39531"/>
                    <a:pt x="11064" y="38376"/>
                    <a:pt x="11523" y="37203"/>
                  </a:cubicBezTo>
                  <a:close/>
                  <a:moveTo>
                    <a:pt x="35588" y="38665"/>
                  </a:moveTo>
                  <a:lnTo>
                    <a:pt x="35588" y="38665"/>
                  </a:lnTo>
                  <a:cubicBezTo>
                    <a:pt x="34518" y="39769"/>
                    <a:pt x="33396" y="40823"/>
                    <a:pt x="32240" y="41843"/>
                  </a:cubicBezTo>
                  <a:cubicBezTo>
                    <a:pt x="32359" y="41418"/>
                    <a:pt x="32495" y="41010"/>
                    <a:pt x="32614" y="40585"/>
                  </a:cubicBezTo>
                  <a:cubicBezTo>
                    <a:pt x="33583" y="39905"/>
                    <a:pt x="34569" y="39260"/>
                    <a:pt x="35588" y="38665"/>
                  </a:cubicBezTo>
                  <a:close/>
                  <a:moveTo>
                    <a:pt x="4980" y="39922"/>
                  </a:moveTo>
                  <a:cubicBezTo>
                    <a:pt x="5184" y="39956"/>
                    <a:pt x="5405" y="39990"/>
                    <a:pt x="5609" y="40041"/>
                  </a:cubicBezTo>
                  <a:cubicBezTo>
                    <a:pt x="5677" y="40041"/>
                    <a:pt x="5762" y="40058"/>
                    <a:pt x="5830" y="40075"/>
                  </a:cubicBezTo>
                  <a:cubicBezTo>
                    <a:pt x="5626" y="40687"/>
                    <a:pt x="5405" y="41299"/>
                    <a:pt x="5201" y="41911"/>
                  </a:cubicBezTo>
                  <a:cubicBezTo>
                    <a:pt x="5065" y="41775"/>
                    <a:pt x="4946" y="41656"/>
                    <a:pt x="4810" y="41537"/>
                  </a:cubicBezTo>
                  <a:cubicBezTo>
                    <a:pt x="4861" y="40993"/>
                    <a:pt x="4912" y="40449"/>
                    <a:pt x="4980" y="39922"/>
                  </a:cubicBezTo>
                  <a:close/>
                  <a:moveTo>
                    <a:pt x="21075" y="37475"/>
                  </a:moveTo>
                  <a:lnTo>
                    <a:pt x="21075" y="37475"/>
                  </a:lnTo>
                  <a:cubicBezTo>
                    <a:pt x="19749" y="38954"/>
                    <a:pt x="18457" y="40466"/>
                    <a:pt x="17234" y="42013"/>
                  </a:cubicBezTo>
                  <a:cubicBezTo>
                    <a:pt x="16945" y="41962"/>
                    <a:pt x="16673" y="41911"/>
                    <a:pt x="16384" y="41860"/>
                  </a:cubicBezTo>
                  <a:cubicBezTo>
                    <a:pt x="16214" y="40636"/>
                    <a:pt x="16146" y="39395"/>
                    <a:pt x="16129" y="38172"/>
                  </a:cubicBezTo>
                  <a:cubicBezTo>
                    <a:pt x="17795" y="38138"/>
                    <a:pt x="19460" y="37900"/>
                    <a:pt x="21075" y="37475"/>
                  </a:cubicBezTo>
                  <a:close/>
                  <a:moveTo>
                    <a:pt x="20752" y="38087"/>
                  </a:moveTo>
                  <a:lnTo>
                    <a:pt x="20752" y="38087"/>
                  </a:lnTo>
                  <a:cubicBezTo>
                    <a:pt x="19834" y="39531"/>
                    <a:pt x="18780" y="40925"/>
                    <a:pt x="17489" y="42064"/>
                  </a:cubicBezTo>
                  <a:cubicBezTo>
                    <a:pt x="17472" y="42064"/>
                    <a:pt x="17438" y="42047"/>
                    <a:pt x="17404" y="42047"/>
                  </a:cubicBezTo>
                  <a:cubicBezTo>
                    <a:pt x="18406" y="40806"/>
                    <a:pt x="19409" y="39599"/>
                    <a:pt x="20463" y="38410"/>
                  </a:cubicBezTo>
                  <a:cubicBezTo>
                    <a:pt x="20565" y="38291"/>
                    <a:pt x="20650" y="38189"/>
                    <a:pt x="20752" y="38087"/>
                  </a:cubicBezTo>
                  <a:close/>
                  <a:moveTo>
                    <a:pt x="25833" y="41112"/>
                  </a:moveTo>
                  <a:cubicBezTo>
                    <a:pt x="26003" y="41367"/>
                    <a:pt x="26173" y="41622"/>
                    <a:pt x="26360" y="41877"/>
                  </a:cubicBezTo>
                  <a:cubicBezTo>
                    <a:pt x="26037" y="42098"/>
                    <a:pt x="25714" y="42336"/>
                    <a:pt x="25408" y="42557"/>
                  </a:cubicBezTo>
                  <a:cubicBezTo>
                    <a:pt x="25544" y="42081"/>
                    <a:pt x="25697" y="41588"/>
                    <a:pt x="25833" y="41112"/>
                  </a:cubicBezTo>
                  <a:close/>
                  <a:moveTo>
                    <a:pt x="16418" y="42030"/>
                  </a:moveTo>
                  <a:lnTo>
                    <a:pt x="17115" y="42166"/>
                  </a:lnTo>
                  <a:cubicBezTo>
                    <a:pt x="17047" y="42251"/>
                    <a:pt x="16979" y="42336"/>
                    <a:pt x="16894" y="42421"/>
                  </a:cubicBezTo>
                  <a:cubicBezTo>
                    <a:pt x="16826" y="42540"/>
                    <a:pt x="16741" y="42642"/>
                    <a:pt x="16656" y="42744"/>
                  </a:cubicBezTo>
                  <a:cubicBezTo>
                    <a:pt x="16622" y="42778"/>
                    <a:pt x="16588" y="42795"/>
                    <a:pt x="16554" y="42829"/>
                  </a:cubicBezTo>
                  <a:cubicBezTo>
                    <a:pt x="16503" y="42557"/>
                    <a:pt x="16452" y="42302"/>
                    <a:pt x="16418" y="42030"/>
                  </a:cubicBezTo>
                  <a:close/>
                  <a:moveTo>
                    <a:pt x="24015" y="36489"/>
                  </a:moveTo>
                  <a:cubicBezTo>
                    <a:pt x="24117" y="36931"/>
                    <a:pt x="24236" y="37390"/>
                    <a:pt x="24372" y="37832"/>
                  </a:cubicBezTo>
                  <a:cubicBezTo>
                    <a:pt x="24338" y="38189"/>
                    <a:pt x="24304" y="38546"/>
                    <a:pt x="24270" y="38903"/>
                  </a:cubicBezTo>
                  <a:cubicBezTo>
                    <a:pt x="24260" y="38952"/>
                    <a:pt x="24296" y="38979"/>
                    <a:pt x="24338" y="38979"/>
                  </a:cubicBezTo>
                  <a:cubicBezTo>
                    <a:pt x="24368" y="38979"/>
                    <a:pt x="24401" y="38965"/>
                    <a:pt x="24423" y="38937"/>
                  </a:cubicBezTo>
                  <a:cubicBezTo>
                    <a:pt x="24491" y="38818"/>
                    <a:pt x="24542" y="38699"/>
                    <a:pt x="24610" y="38580"/>
                  </a:cubicBezTo>
                  <a:cubicBezTo>
                    <a:pt x="24729" y="38869"/>
                    <a:pt x="24848" y="39175"/>
                    <a:pt x="24967" y="39463"/>
                  </a:cubicBezTo>
                  <a:cubicBezTo>
                    <a:pt x="24882" y="39650"/>
                    <a:pt x="24797" y="39854"/>
                    <a:pt x="24695" y="40041"/>
                  </a:cubicBezTo>
                  <a:cubicBezTo>
                    <a:pt x="24440" y="40585"/>
                    <a:pt x="24168" y="41129"/>
                    <a:pt x="23896" y="41656"/>
                  </a:cubicBezTo>
                  <a:cubicBezTo>
                    <a:pt x="23386" y="42081"/>
                    <a:pt x="22893" y="42523"/>
                    <a:pt x="22383" y="42964"/>
                  </a:cubicBezTo>
                  <a:cubicBezTo>
                    <a:pt x="20820" y="42676"/>
                    <a:pt x="19256" y="42387"/>
                    <a:pt x="17676" y="42098"/>
                  </a:cubicBezTo>
                  <a:cubicBezTo>
                    <a:pt x="18066" y="41741"/>
                    <a:pt x="18440" y="41367"/>
                    <a:pt x="18797" y="40976"/>
                  </a:cubicBezTo>
                  <a:cubicBezTo>
                    <a:pt x="19783" y="39888"/>
                    <a:pt x="20633" y="38682"/>
                    <a:pt x="21381" y="37390"/>
                  </a:cubicBezTo>
                  <a:cubicBezTo>
                    <a:pt x="22281" y="37152"/>
                    <a:pt x="23165" y="36846"/>
                    <a:pt x="24015" y="36489"/>
                  </a:cubicBezTo>
                  <a:close/>
                  <a:moveTo>
                    <a:pt x="32393" y="40738"/>
                  </a:moveTo>
                  <a:lnTo>
                    <a:pt x="32393" y="40738"/>
                  </a:lnTo>
                  <a:cubicBezTo>
                    <a:pt x="32274" y="41180"/>
                    <a:pt x="32138" y="41605"/>
                    <a:pt x="32002" y="42047"/>
                  </a:cubicBezTo>
                  <a:cubicBezTo>
                    <a:pt x="31629" y="42370"/>
                    <a:pt x="31238" y="42693"/>
                    <a:pt x="30864" y="43015"/>
                  </a:cubicBezTo>
                  <a:cubicBezTo>
                    <a:pt x="31255" y="42353"/>
                    <a:pt x="31663" y="41673"/>
                    <a:pt x="32053" y="40993"/>
                  </a:cubicBezTo>
                  <a:cubicBezTo>
                    <a:pt x="32172" y="40908"/>
                    <a:pt x="32291" y="40823"/>
                    <a:pt x="32393" y="40738"/>
                  </a:cubicBezTo>
                  <a:close/>
                  <a:moveTo>
                    <a:pt x="5031" y="1"/>
                  </a:moveTo>
                  <a:cubicBezTo>
                    <a:pt x="4742" y="358"/>
                    <a:pt x="4470" y="698"/>
                    <a:pt x="4198" y="1071"/>
                  </a:cubicBezTo>
                  <a:lnTo>
                    <a:pt x="4181" y="1088"/>
                  </a:lnTo>
                  <a:lnTo>
                    <a:pt x="4147" y="1139"/>
                  </a:lnTo>
                  <a:cubicBezTo>
                    <a:pt x="4046" y="1275"/>
                    <a:pt x="3961" y="1411"/>
                    <a:pt x="3859" y="1530"/>
                  </a:cubicBezTo>
                  <a:cubicBezTo>
                    <a:pt x="3026" y="2176"/>
                    <a:pt x="2193" y="2856"/>
                    <a:pt x="1394" y="3553"/>
                  </a:cubicBezTo>
                  <a:cubicBezTo>
                    <a:pt x="935" y="3961"/>
                    <a:pt x="477" y="4369"/>
                    <a:pt x="18" y="4793"/>
                  </a:cubicBezTo>
                  <a:cubicBezTo>
                    <a:pt x="18" y="4878"/>
                    <a:pt x="18" y="4963"/>
                    <a:pt x="18" y="5031"/>
                  </a:cubicBezTo>
                  <a:cubicBezTo>
                    <a:pt x="1139" y="3978"/>
                    <a:pt x="2312" y="2958"/>
                    <a:pt x="3519" y="2006"/>
                  </a:cubicBezTo>
                  <a:lnTo>
                    <a:pt x="3519" y="2006"/>
                  </a:lnTo>
                  <a:cubicBezTo>
                    <a:pt x="2193" y="3893"/>
                    <a:pt x="1020" y="5881"/>
                    <a:pt x="1" y="7954"/>
                  </a:cubicBezTo>
                  <a:cubicBezTo>
                    <a:pt x="1" y="8090"/>
                    <a:pt x="1" y="8209"/>
                    <a:pt x="1" y="8345"/>
                  </a:cubicBezTo>
                  <a:cubicBezTo>
                    <a:pt x="697" y="6901"/>
                    <a:pt x="1445" y="5507"/>
                    <a:pt x="2278" y="4165"/>
                  </a:cubicBezTo>
                  <a:cubicBezTo>
                    <a:pt x="2584" y="3672"/>
                    <a:pt x="2907" y="3196"/>
                    <a:pt x="3230" y="2703"/>
                  </a:cubicBezTo>
                  <a:lnTo>
                    <a:pt x="3230" y="2703"/>
                  </a:lnTo>
                  <a:cubicBezTo>
                    <a:pt x="2193" y="4521"/>
                    <a:pt x="1258" y="6408"/>
                    <a:pt x="392" y="8311"/>
                  </a:cubicBezTo>
                  <a:cubicBezTo>
                    <a:pt x="256" y="8396"/>
                    <a:pt x="137" y="8498"/>
                    <a:pt x="18" y="8600"/>
                  </a:cubicBezTo>
                  <a:cubicBezTo>
                    <a:pt x="18" y="8668"/>
                    <a:pt x="18" y="8736"/>
                    <a:pt x="18" y="8804"/>
                  </a:cubicBezTo>
                  <a:cubicBezTo>
                    <a:pt x="86" y="8736"/>
                    <a:pt x="171" y="8685"/>
                    <a:pt x="256" y="8617"/>
                  </a:cubicBezTo>
                  <a:lnTo>
                    <a:pt x="256" y="8617"/>
                  </a:lnTo>
                  <a:cubicBezTo>
                    <a:pt x="171" y="8787"/>
                    <a:pt x="103" y="8974"/>
                    <a:pt x="18" y="9144"/>
                  </a:cubicBezTo>
                  <a:cubicBezTo>
                    <a:pt x="35" y="9263"/>
                    <a:pt x="35" y="9399"/>
                    <a:pt x="35" y="9518"/>
                  </a:cubicBezTo>
                  <a:cubicBezTo>
                    <a:pt x="188" y="9144"/>
                    <a:pt x="358" y="8787"/>
                    <a:pt x="511" y="8413"/>
                  </a:cubicBezTo>
                  <a:cubicBezTo>
                    <a:pt x="1003" y="8056"/>
                    <a:pt x="1496" y="7717"/>
                    <a:pt x="2006" y="7377"/>
                  </a:cubicBezTo>
                  <a:lnTo>
                    <a:pt x="2006" y="7377"/>
                  </a:lnTo>
                  <a:cubicBezTo>
                    <a:pt x="1972" y="7513"/>
                    <a:pt x="1955" y="7632"/>
                    <a:pt x="1938" y="7751"/>
                  </a:cubicBezTo>
                  <a:cubicBezTo>
                    <a:pt x="1904" y="8124"/>
                    <a:pt x="2176" y="8617"/>
                    <a:pt x="2329" y="8957"/>
                  </a:cubicBezTo>
                  <a:cubicBezTo>
                    <a:pt x="2465" y="9229"/>
                    <a:pt x="2618" y="9501"/>
                    <a:pt x="2788" y="9739"/>
                  </a:cubicBezTo>
                  <a:cubicBezTo>
                    <a:pt x="2669" y="10028"/>
                    <a:pt x="2567" y="10317"/>
                    <a:pt x="2465" y="10606"/>
                  </a:cubicBezTo>
                  <a:cubicBezTo>
                    <a:pt x="2036" y="10624"/>
                    <a:pt x="1607" y="10638"/>
                    <a:pt x="1178" y="10638"/>
                  </a:cubicBezTo>
                  <a:cubicBezTo>
                    <a:pt x="825" y="10638"/>
                    <a:pt x="473" y="10629"/>
                    <a:pt x="120" y="10606"/>
                  </a:cubicBezTo>
                  <a:lnTo>
                    <a:pt x="69" y="10606"/>
                  </a:lnTo>
                  <a:cubicBezTo>
                    <a:pt x="69" y="10657"/>
                    <a:pt x="86" y="10708"/>
                    <a:pt x="86" y="10759"/>
                  </a:cubicBezTo>
                  <a:cubicBezTo>
                    <a:pt x="469" y="10787"/>
                    <a:pt x="853" y="10799"/>
                    <a:pt x="1234" y="10799"/>
                  </a:cubicBezTo>
                  <a:cubicBezTo>
                    <a:pt x="1544" y="10799"/>
                    <a:pt x="1853" y="10791"/>
                    <a:pt x="2159" y="10776"/>
                  </a:cubicBezTo>
                  <a:cubicBezTo>
                    <a:pt x="2244" y="10776"/>
                    <a:pt x="2329" y="10759"/>
                    <a:pt x="2397" y="10759"/>
                  </a:cubicBezTo>
                  <a:cubicBezTo>
                    <a:pt x="1700" y="12662"/>
                    <a:pt x="1054" y="14583"/>
                    <a:pt x="460" y="16537"/>
                  </a:cubicBezTo>
                  <a:cubicBezTo>
                    <a:pt x="477" y="16673"/>
                    <a:pt x="494" y="16826"/>
                    <a:pt x="511" y="16979"/>
                  </a:cubicBezTo>
                  <a:cubicBezTo>
                    <a:pt x="562" y="16826"/>
                    <a:pt x="595" y="16673"/>
                    <a:pt x="646" y="16503"/>
                  </a:cubicBezTo>
                  <a:cubicBezTo>
                    <a:pt x="1224" y="14566"/>
                    <a:pt x="1870" y="12645"/>
                    <a:pt x="2584" y="10742"/>
                  </a:cubicBezTo>
                  <a:cubicBezTo>
                    <a:pt x="2907" y="10742"/>
                    <a:pt x="3247" y="10708"/>
                    <a:pt x="3570" y="10691"/>
                  </a:cubicBezTo>
                  <a:cubicBezTo>
                    <a:pt x="3689" y="10810"/>
                    <a:pt x="3808" y="10929"/>
                    <a:pt x="3927" y="11048"/>
                  </a:cubicBezTo>
                  <a:cubicBezTo>
                    <a:pt x="3740" y="11710"/>
                    <a:pt x="3536" y="12373"/>
                    <a:pt x="3315" y="13036"/>
                  </a:cubicBezTo>
                  <a:cubicBezTo>
                    <a:pt x="2737" y="14855"/>
                    <a:pt x="2108" y="16639"/>
                    <a:pt x="1411" y="18407"/>
                  </a:cubicBezTo>
                  <a:cubicBezTo>
                    <a:pt x="1156" y="18390"/>
                    <a:pt x="901" y="18356"/>
                    <a:pt x="629" y="18322"/>
                  </a:cubicBezTo>
                  <a:lnTo>
                    <a:pt x="629" y="18322"/>
                  </a:lnTo>
                  <a:cubicBezTo>
                    <a:pt x="646" y="18373"/>
                    <a:pt x="646" y="18423"/>
                    <a:pt x="646" y="18474"/>
                  </a:cubicBezTo>
                  <a:cubicBezTo>
                    <a:pt x="884" y="18508"/>
                    <a:pt x="1122" y="18542"/>
                    <a:pt x="1360" y="18559"/>
                  </a:cubicBezTo>
                  <a:cubicBezTo>
                    <a:pt x="1173" y="19018"/>
                    <a:pt x="986" y="19460"/>
                    <a:pt x="799" y="19919"/>
                  </a:cubicBezTo>
                  <a:cubicBezTo>
                    <a:pt x="816" y="20038"/>
                    <a:pt x="833" y="20157"/>
                    <a:pt x="833" y="20276"/>
                  </a:cubicBezTo>
                  <a:cubicBezTo>
                    <a:pt x="850" y="20242"/>
                    <a:pt x="867" y="20208"/>
                    <a:pt x="884" y="20174"/>
                  </a:cubicBezTo>
                  <a:cubicBezTo>
                    <a:pt x="1105" y="19647"/>
                    <a:pt x="1326" y="19103"/>
                    <a:pt x="1530" y="18576"/>
                  </a:cubicBezTo>
                  <a:cubicBezTo>
                    <a:pt x="1921" y="18593"/>
                    <a:pt x="2312" y="18627"/>
                    <a:pt x="2703" y="18627"/>
                  </a:cubicBezTo>
                  <a:cubicBezTo>
                    <a:pt x="2057" y="19307"/>
                    <a:pt x="1445" y="20021"/>
                    <a:pt x="901" y="20786"/>
                  </a:cubicBezTo>
                  <a:cubicBezTo>
                    <a:pt x="901" y="20854"/>
                    <a:pt x="918" y="20939"/>
                    <a:pt x="918" y="21007"/>
                  </a:cubicBezTo>
                  <a:cubicBezTo>
                    <a:pt x="1530" y="20174"/>
                    <a:pt x="2193" y="19375"/>
                    <a:pt x="2924" y="18644"/>
                  </a:cubicBezTo>
                  <a:lnTo>
                    <a:pt x="3927" y="18644"/>
                  </a:lnTo>
                  <a:cubicBezTo>
                    <a:pt x="3519" y="20276"/>
                    <a:pt x="3094" y="21924"/>
                    <a:pt x="2669" y="23556"/>
                  </a:cubicBezTo>
                  <a:cubicBezTo>
                    <a:pt x="2499" y="23709"/>
                    <a:pt x="2312" y="23862"/>
                    <a:pt x="2142" y="24015"/>
                  </a:cubicBezTo>
                  <a:cubicBezTo>
                    <a:pt x="1870" y="24253"/>
                    <a:pt x="1615" y="24491"/>
                    <a:pt x="1360" y="24729"/>
                  </a:cubicBezTo>
                  <a:cubicBezTo>
                    <a:pt x="1360" y="24797"/>
                    <a:pt x="1377" y="24865"/>
                    <a:pt x="1377" y="24933"/>
                  </a:cubicBezTo>
                  <a:cubicBezTo>
                    <a:pt x="1785" y="24559"/>
                    <a:pt x="2193" y="24185"/>
                    <a:pt x="2601" y="23828"/>
                  </a:cubicBezTo>
                  <a:lnTo>
                    <a:pt x="2601" y="23828"/>
                  </a:lnTo>
                  <a:cubicBezTo>
                    <a:pt x="2295" y="24984"/>
                    <a:pt x="1989" y="26122"/>
                    <a:pt x="1683" y="27278"/>
                  </a:cubicBezTo>
                  <a:cubicBezTo>
                    <a:pt x="1700" y="27448"/>
                    <a:pt x="1717" y="27601"/>
                    <a:pt x="1751" y="27754"/>
                  </a:cubicBezTo>
                  <a:cubicBezTo>
                    <a:pt x="2108" y="26394"/>
                    <a:pt x="2465" y="25001"/>
                    <a:pt x="2822" y="23641"/>
                  </a:cubicBezTo>
                  <a:cubicBezTo>
                    <a:pt x="3162" y="23352"/>
                    <a:pt x="3485" y="23080"/>
                    <a:pt x="3825" y="22808"/>
                  </a:cubicBezTo>
                  <a:lnTo>
                    <a:pt x="3825" y="22808"/>
                  </a:lnTo>
                  <a:cubicBezTo>
                    <a:pt x="3264" y="25018"/>
                    <a:pt x="2754" y="27244"/>
                    <a:pt x="2312" y="29470"/>
                  </a:cubicBezTo>
                  <a:cubicBezTo>
                    <a:pt x="2244" y="29844"/>
                    <a:pt x="2176" y="30218"/>
                    <a:pt x="2108" y="30592"/>
                  </a:cubicBezTo>
                  <a:cubicBezTo>
                    <a:pt x="2125" y="30762"/>
                    <a:pt x="2159" y="30949"/>
                    <a:pt x="2176" y="31119"/>
                  </a:cubicBezTo>
                  <a:cubicBezTo>
                    <a:pt x="2193" y="31017"/>
                    <a:pt x="2210" y="30932"/>
                    <a:pt x="2227" y="30847"/>
                  </a:cubicBezTo>
                  <a:cubicBezTo>
                    <a:pt x="2720" y="28094"/>
                    <a:pt x="3332" y="25358"/>
                    <a:pt x="4029" y="22655"/>
                  </a:cubicBezTo>
                  <a:cubicBezTo>
                    <a:pt x="4113" y="22587"/>
                    <a:pt x="4181" y="22536"/>
                    <a:pt x="4266" y="22468"/>
                  </a:cubicBezTo>
                  <a:cubicBezTo>
                    <a:pt x="4385" y="24763"/>
                    <a:pt x="4572" y="27057"/>
                    <a:pt x="4776" y="29351"/>
                  </a:cubicBezTo>
                  <a:cubicBezTo>
                    <a:pt x="4453" y="29929"/>
                    <a:pt x="4181" y="30524"/>
                    <a:pt x="3995" y="31153"/>
                  </a:cubicBezTo>
                  <a:cubicBezTo>
                    <a:pt x="3496" y="31238"/>
                    <a:pt x="2986" y="31276"/>
                    <a:pt x="2484" y="31276"/>
                  </a:cubicBezTo>
                  <a:cubicBezTo>
                    <a:pt x="2387" y="31276"/>
                    <a:pt x="2290" y="31275"/>
                    <a:pt x="2193" y="31272"/>
                  </a:cubicBezTo>
                  <a:lnTo>
                    <a:pt x="2193" y="31272"/>
                  </a:lnTo>
                  <a:cubicBezTo>
                    <a:pt x="2210" y="31323"/>
                    <a:pt x="2210" y="31374"/>
                    <a:pt x="2210" y="31442"/>
                  </a:cubicBezTo>
                  <a:cubicBezTo>
                    <a:pt x="2309" y="31445"/>
                    <a:pt x="2408" y="31446"/>
                    <a:pt x="2507" y="31446"/>
                  </a:cubicBezTo>
                  <a:cubicBezTo>
                    <a:pt x="2986" y="31446"/>
                    <a:pt x="3462" y="31413"/>
                    <a:pt x="3927" y="31357"/>
                  </a:cubicBezTo>
                  <a:lnTo>
                    <a:pt x="3927" y="31357"/>
                  </a:lnTo>
                  <a:cubicBezTo>
                    <a:pt x="3859" y="31595"/>
                    <a:pt x="3791" y="31850"/>
                    <a:pt x="3740" y="32122"/>
                  </a:cubicBezTo>
                  <a:cubicBezTo>
                    <a:pt x="3332" y="32207"/>
                    <a:pt x="2907" y="32292"/>
                    <a:pt x="2482" y="32393"/>
                  </a:cubicBezTo>
                  <a:cubicBezTo>
                    <a:pt x="2431" y="32393"/>
                    <a:pt x="2397" y="32410"/>
                    <a:pt x="2346" y="32410"/>
                  </a:cubicBezTo>
                  <a:cubicBezTo>
                    <a:pt x="2346" y="32478"/>
                    <a:pt x="2363" y="32529"/>
                    <a:pt x="2363" y="32580"/>
                  </a:cubicBezTo>
                  <a:cubicBezTo>
                    <a:pt x="2601" y="32529"/>
                    <a:pt x="2856" y="32478"/>
                    <a:pt x="3094" y="32427"/>
                  </a:cubicBezTo>
                  <a:cubicBezTo>
                    <a:pt x="3298" y="32377"/>
                    <a:pt x="3502" y="32343"/>
                    <a:pt x="3706" y="32292"/>
                  </a:cubicBezTo>
                  <a:lnTo>
                    <a:pt x="3706" y="32292"/>
                  </a:lnTo>
                  <a:cubicBezTo>
                    <a:pt x="3638" y="32699"/>
                    <a:pt x="3604" y="33107"/>
                    <a:pt x="3604" y="33532"/>
                  </a:cubicBezTo>
                  <a:cubicBezTo>
                    <a:pt x="3604" y="33889"/>
                    <a:pt x="3621" y="34229"/>
                    <a:pt x="3672" y="34569"/>
                  </a:cubicBezTo>
                  <a:cubicBezTo>
                    <a:pt x="3332" y="34620"/>
                    <a:pt x="2975" y="34671"/>
                    <a:pt x="2635" y="34722"/>
                  </a:cubicBezTo>
                  <a:cubicBezTo>
                    <a:pt x="2635" y="34773"/>
                    <a:pt x="2635" y="34824"/>
                    <a:pt x="2652" y="34875"/>
                  </a:cubicBezTo>
                  <a:cubicBezTo>
                    <a:pt x="2992" y="34824"/>
                    <a:pt x="3349" y="34790"/>
                    <a:pt x="3689" y="34739"/>
                  </a:cubicBezTo>
                  <a:cubicBezTo>
                    <a:pt x="3723" y="34892"/>
                    <a:pt x="3757" y="35045"/>
                    <a:pt x="3791" y="35181"/>
                  </a:cubicBezTo>
                  <a:cubicBezTo>
                    <a:pt x="3502" y="35776"/>
                    <a:pt x="3196" y="36353"/>
                    <a:pt x="2890" y="36931"/>
                  </a:cubicBezTo>
                  <a:cubicBezTo>
                    <a:pt x="2907" y="37016"/>
                    <a:pt x="2907" y="37118"/>
                    <a:pt x="2924" y="37203"/>
                  </a:cubicBezTo>
                  <a:cubicBezTo>
                    <a:pt x="3247" y="36625"/>
                    <a:pt x="3553" y="36030"/>
                    <a:pt x="3842" y="35436"/>
                  </a:cubicBezTo>
                  <a:cubicBezTo>
                    <a:pt x="3893" y="35555"/>
                    <a:pt x="3927" y="35674"/>
                    <a:pt x="3961" y="35793"/>
                  </a:cubicBezTo>
                  <a:cubicBezTo>
                    <a:pt x="4080" y="36132"/>
                    <a:pt x="4232" y="36455"/>
                    <a:pt x="4402" y="36761"/>
                  </a:cubicBezTo>
                  <a:cubicBezTo>
                    <a:pt x="4487" y="36931"/>
                    <a:pt x="4589" y="37084"/>
                    <a:pt x="4708" y="37237"/>
                  </a:cubicBezTo>
                  <a:cubicBezTo>
                    <a:pt x="4742" y="37288"/>
                    <a:pt x="4793" y="37356"/>
                    <a:pt x="4844" y="37424"/>
                  </a:cubicBezTo>
                  <a:cubicBezTo>
                    <a:pt x="4589" y="38155"/>
                    <a:pt x="4368" y="38869"/>
                    <a:pt x="4164" y="39599"/>
                  </a:cubicBezTo>
                  <a:cubicBezTo>
                    <a:pt x="3825" y="39531"/>
                    <a:pt x="3485" y="39480"/>
                    <a:pt x="3162" y="39412"/>
                  </a:cubicBezTo>
                  <a:lnTo>
                    <a:pt x="3162" y="39412"/>
                  </a:lnTo>
                  <a:cubicBezTo>
                    <a:pt x="3179" y="39565"/>
                    <a:pt x="3196" y="39718"/>
                    <a:pt x="3213" y="39871"/>
                  </a:cubicBezTo>
                  <a:cubicBezTo>
                    <a:pt x="3383" y="40126"/>
                    <a:pt x="3587" y="40381"/>
                    <a:pt x="3774" y="40636"/>
                  </a:cubicBezTo>
                  <a:cubicBezTo>
                    <a:pt x="3655" y="40908"/>
                    <a:pt x="3502" y="41180"/>
                    <a:pt x="3349" y="41435"/>
                  </a:cubicBezTo>
                  <a:cubicBezTo>
                    <a:pt x="3366" y="41520"/>
                    <a:pt x="3366" y="41605"/>
                    <a:pt x="3383" y="41690"/>
                  </a:cubicBezTo>
                  <a:cubicBezTo>
                    <a:pt x="3519" y="41435"/>
                    <a:pt x="3655" y="41197"/>
                    <a:pt x="3791" y="40942"/>
                  </a:cubicBezTo>
                  <a:lnTo>
                    <a:pt x="3791" y="40942"/>
                  </a:lnTo>
                  <a:cubicBezTo>
                    <a:pt x="3655" y="41418"/>
                    <a:pt x="3553" y="41894"/>
                    <a:pt x="3434" y="42370"/>
                  </a:cubicBezTo>
                  <a:cubicBezTo>
                    <a:pt x="3451" y="42438"/>
                    <a:pt x="3451" y="42506"/>
                    <a:pt x="3451" y="42574"/>
                  </a:cubicBezTo>
                  <a:lnTo>
                    <a:pt x="3570" y="42574"/>
                  </a:lnTo>
                  <a:cubicBezTo>
                    <a:pt x="3689" y="41996"/>
                    <a:pt x="3825" y="41435"/>
                    <a:pt x="3978" y="40857"/>
                  </a:cubicBezTo>
                  <a:cubicBezTo>
                    <a:pt x="4198" y="41112"/>
                    <a:pt x="4419" y="41350"/>
                    <a:pt x="4640" y="41588"/>
                  </a:cubicBezTo>
                  <a:cubicBezTo>
                    <a:pt x="4606" y="41928"/>
                    <a:pt x="4589" y="42251"/>
                    <a:pt x="4572" y="42591"/>
                  </a:cubicBezTo>
                  <a:cubicBezTo>
                    <a:pt x="4623" y="42591"/>
                    <a:pt x="4674" y="42591"/>
                    <a:pt x="4742" y="42608"/>
                  </a:cubicBezTo>
                  <a:cubicBezTo>
                    <a:pt x="4759" y="42319"/>
                    <a:pt x="4776" y="42030"/>
                    <a:pt x="4793" y="41741"/>
                  </a:cubicBezTo>
                  <a:cubicBezTo>
                    <a:pt x="4912" y="41843"/>
                    <a:pt x="5031" y="41962"/>
                    <a:pt x="5150" y="42064"/>
                  </a:cubicBezTo>
                  <a:cubicBezTo>
                    <a:pt x="5082" y="42251"/>
                    <a:pt x="5031" y="42421"/>
                    <a:pt x="4963" y="42608"/>
                  </a:cubicBezTo>
                  <a:lnTo>
                    <a:pt x="5133" y="42608"/>
                  </a:lnTo>
                  <a:cubicBezTo>
                    <a:pt x="5184" y="42472"/>
                    <a:pt x="5235" y="42336"/>
                    <a:pt x="5286" y="42183"/>
                  </a:cubicBezTo>
                  <a:cubicBezTo>
                    <a:pt x="5456" y="42336"/>
                    <a:pt x="5626" y="42489"/>
                    <a:pt x="5796" y="42625"/>
                  </a:cubicBezTo>
                  <a:lnTo>
                    <a:pt x="6068" y="42625"/>
                  </a:lnTo>
                  <a:cubicBezTo>
                    <a:pt x="5813" y="42438"/>
                    <a:pt x="5575" y="42234"/>
                    <a:pt x="5337" y="42030"/>
                  </a:cubicBezTo>
                  <a:cubicBezTo>
                    <a:pt x="5558" y="41384"/>
                    <a:pt x="5779" y="40738"/>
                    <a:pt x="5983" y="40109"/>
                  </a:cubicBezTo>
                  <a:cubicBezTo>
                    <a:pt x="6102" y="40126"/>
                    <a:pt x="6221" y="40143"/>
                    <a:pt x="6340" y="40160"/>
                  </a:cubicBezTo>
                  <a:cubicBezTo>
                    <a:pt x="6493" y="40789"/>
                    <a:pt x="6646" y="41401"/>
                    <a:pt x="6833" y="41996"/>
                  </a:cubicBezTo>
                  <a:cubicBezTo>
                    <a:pt x="6901" y="42217"/>
                    <a:pt x="6969" y="42438"/>
                    <a:pt x="7037" y="42659"/>
                  </a:cubicBezTo>
                  <a:lnTo>
                    <a:pt x="7224" y="42659"/>
                  </a:lnTo>
                  <a:cubicBezTo>
                    <a:pt x="6952" y="41843"/>
                    <a:pt x="6714" y="41027"/>
                    <a:pt x="6510" y="40194"/>
                  </a:cubicBezTo>
                  <a:lnTo>
                    <a:pt x="6510" y="40194"/>
                  </a:lnTo>
                  <a:cubicBezTo>
                    <a:pt x="7496" y="40381"/>
                    <a:pt x="8481" y="40568"/>
                    <a:pt x="9450" y="40738"/>
                  </a:cubicBezTo>
                  <a:cubicBezTo>
                    <a:pt x="9433" y="40840"/>
                    <a:pt x="9416" y="40925"/>
                    <a:pt x="9416" y="41010"/>
                  </a:cubicBezTo>
                  <a:cubicBezTo>
                    <a:pt x="9348" y="41418"/>
                    <a:pt x="9280" y="41826"/>
                    <a:pt x="9229" y="42217"/>
                  </a:cubicBezTo>
                  <a:cubicBezTo>
                    <a:pt x="9218" y="42274"/>
                    <a:pt x="9268" y="42331"/>
                    <a:pt x="9318" y="42331"/>
                  </a:cubicBezTo>
                  <a:cubicBezTo>
                    <a:pt x="9342" y="42331"/>
                    <a:pt x="9365" y="42318"/>
                    <a:pt x="9382" y="42285"/>
                  </a:cubicBezTo>
                  <a:cubicBezTo>
                    <a:pt x="9586" y="41809"/>
                    <a:pt x="9807" y="41333"/>
                    <a:pt x="10011" y="40840"/>
                  </a:cubicBezTo>
                  <a:lnTo>
                    <a:pt x="16265" y="41996"/>
                  </a:lnTo>
                  <a:cubicBezTo>
                    <a:pt x="16299" y="42302"/>
                    <a:pt x="16350" y="42591"/>
                    <a:pt x="16418" y="42879"/>
                  </a:cubicBezTo>
                  <a:cubicBezTo>
                    <a:pt x="16520" y="42879"/>
                    <a:pt x="16639" y="42896"/>
                    <a:pt x="16741" y="42896"/>
                  </a:cubicBezTo>
                  <a:lnTo>
                    <a:pt x="16792" y="42829"/>
                  </a:lnTo>
                  <a:cubicBezTo>
                    <a:pt x="17047" y="42642"/>
                    <a:pt x="17285" y="42438"/>
                    <a:pt x="17523" y="42234"/>
                  </a:cubicBezTo>
                  <a:cubicBezTo>
                    <a:pt x="18933" y="42489"/>
                    <a:pt x="20344" y="42761"/>
                    <a:pt x="21754" y="43015"/>
                  </a:cubicBezTo>
                  <a:cubicBezTo>
                    <a:pt x="22094" y="43015"/>
                    <a:pt x="22434" y="43032"/>
                    <a:pt x="22791" y="43032"/>
                  </a:cubicBezTo>
                  <a:cubicBezTo>
                    <a:pt x="22723" y="43032"/>
                    <a:pt x="22655" y="43015"/>
                    <a:pt x="22604" y="42998"/>
                  </a:cubicBezTo>
                  <a:cubicBezTo>
                    <a:pt x="22961" y="42676"/>
                    <a:pt x="23335" y="42353"/>
                    <a:pt x="23709" y="42030"/>
                  </a:cubicBezTo>
                  <a:lnTo>
                    <a:pt x="23709" y="42030"/>
                  </a:lnTo>
                  <a:cubicBezTo>
                    <a:pt x="23539" y="42370"/>
                    <a:pt x="23352" y="42710"/>
                    <a:pt x="23165" y="43049"/>
                  </a:cubicBezTo>
                  <a:lnTo>
                    <a:pt x="23352" y="43049"/>
                  </a:lnTo>
                  <a:cubicBezTo>
                    <a:pt x="23573" y="42625"/>
                    <a:pt x="23811" y="42200"/>
                    <a:pt x="24032" y="41758"/>
                  </a:cubicBezTo>
                  <a:cubicBezTo>
                    <a:pt x="24525" y="41350"/>
                    <a:pt x="25017" y="40959"/>
                    <a:pt x="25510" y="40551"/>
                  </a:cubicBezTo>
                  <a:cubicBezTo>
                    <a:pt x="25578" y="40687"/>
                    <a:pt x="25646" y="40806"/>
                    <a:pt x="25731" y="40925"/>
                  </a:cubicBezTo>
                  <a:cubicBezTo>
                    <a:pt x="25544" y="41520"/>
                    <a:pt x="25357" y="42115"/>
                    <a:pt x="25187" y="42710"/>
                  </a:cubicBezTo>
                  <a:cubicBezTo>
                    <a:pt x="25001" y="42829"/>
                    <a:pt x="24814" y="42964"/>
                    <a:pt x="24627" y="43083"/>
                  </a:cubicBezTo>
                  <a:cubicBezTo>
                    <a:pt x="24729" y="43083"/>
                    <a:pt x="24831" y="43083"/>
                    <a:pt x="24916" y="43100"/>
                  </a:cubicBezTo>
                  <a:cubicBezTo>
                    <a:pt x="24984" y="43049"/>
                    <a:pt x="25051" y="42998"/>
                    <a:pt x="25119" y="42964"/>
                  </a:cubicBezTo>
                  <a:lnTo>
                    <a:pt x="25119" y="42964"/>
                  </a:lnTo>
                  <a:cubicBezTo>
                    <a:pt x="25102" y="42998"/>
                    <a:pt x="25085" y="43049"/>
                    <a:pt x="25068" y="43100"/>
                  </a:cubicBezTo>
                  <a:lnTo>
                    <a:pt x="25238" y="43100"/>
                  </a:lnTo>
                  <a:cubicBezTo>
                    <a:pt x="25272" y="42998"/>
                    <a:pt x="25306" y="42913"/>
                    <a:pt x="25323" y="42812"/>
                  </a:cubicBezTo>
                  <a:cubicBezTo>
                    <a:pt x="25697" y="42540"/>
                    <a:pt x="26071" y="42285"/>
                    <a:pt x="26445" y="41996"/>
                  </a:cubicBezTo>
                  <a:lnTo>
                    <a:pt x="26462" y="42030"/>
                  </a:lnTo>
                  <a:cubicBezTo>
                    <a:pt x="26487" y="42055"/>
                    <a:pt x="26521" y="42070"/>
                    <a:pt x="26551" y="42070"/>
                  </a:cubicBezTo>
                  <a:cubicBezTo>
                    <a:pt x="26562" y="42070"/>
                    <a:pt x="26572" y="42068"/>
                    <a:pt x="26581" y="42064"/>
                  </a:cubicBezTo>
                  <a:cubicBezTo>
                    <a:pt x="26836" y="41877"/>
                    <a:pt x="27091" y="41690"/>
                    <a:pt x="27329" y="41503"/>
                  </a:cubicBezTo>
                  <a:lnTo>
                    <a:pt x="27329" y="41503"/>
                  </a:lnTo>
                  <a:cubicBezTo>
                    <a:pt x="27312" y="41656"/>
                    <a:pt x="27278" y="41826"/>
                    <a:pt x="27261" y="41979"/>
                  </a:cubicBezTo>
                  <a:cubicBezTo>
                    <a:pt x="26938" y="42370"/>
                    <a:pt x="26581" y="42744"/>
                    <a:pt x="26241" y="43117"/>
                  </a:cubicBezTo>
                  <a:cubicBezTo>
                    <a:pt x="26326" y="43134"/>
                    <a:pt x="26411" y="43134"/>
                    <a:pt x="26479" y="43134"/>
                  </a:cubicBezTo>
                  <a:cubicBezTo>
                    <a:pt x="26734" y="42862"/>
                    <a:pt x="26989" y="42591"/>
                    <a:pt x="27227" y="42302"/>
                  </a:cubicBezTo>
                  <a:lnTo>
                    <a:pt x="27227" y="42302"/>
                  </a:lnTo>
                  <a:cubicBezTo>
                    <a:pt x="27193" y="42591"/>
                    <a:pt x="27159" y="42862"/>
                    <a:pt x="27125" y="43151"/>
                  </a:cubicBezTo>
                  <a:lnTo>
                    <a:pt x="27295" y="43151"/>
                  </a:lnTo>
                  <a:cubicBezTo>
                    <a:pt x="27346" y="42795"/>
                    <a:pt x="27380" y="42438"/>
                    <a:pt x="27414" y="42081"/>
                  </a:cubicBezTo>
                  <a:cubicBezTo>
                    <a:pt x="27788" y="41639"/>
                    <a:pt x="28145" y="41214"/>
                    <a:pt x="28502" y="40755"/>
                  </a:cubicBezTo>
                  <a:cubicBezTo>
                    <a:pt x="28739" y="40466"/>
                    <a:pt x="28960" y="40160"/>
                    <a:pt x="29181" y="39854"/>
                  </a:cubicBezTo>
                  <a:cubicBezTo>
                    <a:pt x="29215" y="39820"/>
                    <a:pt x="29249" y="39786"/>
                    <a:pt x="29283" y="39752"/>
                  </a:cubicBezTo>
                  <a:lnTo>
                    <a:pt x="29283" y="39752"/>
                  </a:lnTo>
                  <a:cubicBezTo>
                    <a:pt x="29147" y="40279"/>
                    <a:pt x="28994" y="40806"/>
                    <a:pt x="28841" y="41333"/>
                  </a:cubicBezTo>
                  <a:cubicBezTo>
                    <a:pt x="28671" y="41928"/>
                    <a:pt x="28552" y="42540"/>
                    <a:pt x="28281" y="43083"/>
                  </a:cubicBezTo>
                  <a:cubicBezTo>
                    <a:pt x="28281" y="43117"/>
                    <a:pt x="28264" y="43151"/>
                    <a:pt x="28247" y="43168"/>
                  </a:cubicBezTo>
                  <a:cubicBezTo>
                    <a:pt x="28315" y="43168"/>
                    <a:pt x="28366" y="43168"/>
                    <a:pt x="28434" y="43185"/>
                  </a:cubicBezTo>
                  <a:cubicBezTo>
                    <a:pt x="28502" y="43015"/>
                    <a:pt x="28569" y="42862"/>
                    <a:pt x="28620" y="42710"/>
                  </a:cubicBezTo>
                  <a:cubicBezTo>
                    <a:pt x="28943" y="41673"/>
                    <a:pt x="29232" y="40619"/>
                    <a:pt x="29521" y="39565"/>
                  </a:cubicBezTo>
                  <a:cubicBezTo>
                    <a:pt x="29844" y="39294"/>
                    <a:pt x="30150" y="39022"/>
                    <a:pt x="30473" y="38733"/>
                  </a:cubicBezTo>
                  <a:cubicBezTo>
                    <a:pt x="31680" y="37662"/>
                    <a:pt x="32818" y="36523"/>
                    <a:pt x="33923" y="35351"/>
                  </a:cubicBezTo>
                  <a:lnTo>
                    <a:pt x="33923" y="35351"/>
                  </a:lnTo>
                  <a:cubicBezTo>
                    <a:pt x="33838" y="35674"/>
                    <a:pt x="33753" y="36013"/>
                    <a:pt x="33651" y="36336"/>
                  </a:cubicBezTo>
                  <a:cubicBezTo>
                    <a:pt x="33396" y="37305"/>
                    <a:pt x="33124" y="38291"/>
                    <a:pt x="32835" y="39260"/>
                  </a:cubicBezTo>
                  <a:cubicBezTo>
                    <a:pt x="32580" y="39718"/>
                    <a:pt x="32325" y="40160"/>
                    <a:pt x="32070" y="40619"/>
                  </a:cubicBezTo>
                  <a:cubicBezTo>
                    <a:pt x="31238" y="41231"/>
                    <a:pt x="30405" y="41877"/>
                    <a:pt x="29623" y="42540"/>
                  </a:cubicBezTo>
                  <a:cubicBezTo>
                    <a:pt x="29317" y="42761"/>
                    <a:pt x="29028" y="42964"/>
                    <a:pt x="28722" y="43185"/>
                  </a:cubicBezTo>
                  <a:cubicBezTo>
                    <a:pt x="28858" y="43185"/>
                    <a:pt x="28994" y="43185"/>
                    <a:pt x="29113" y="43202"/>
                  </a:cubicBezTo>
                  <a:cubicBezTo>
                    <a:pt x="29283" y="43049"/>
                    <a:pt x="29436" y="42913"/>
                    <a:pt x="29589" y="42778"/>
                  </a:cubicBezTo>
                  <a:cubicBezTo>
                    <a:pt x="30303" y="42251"/>
                    <a:pt x="31000" y="41741"/>
                    <a:pt x="31714" y="41231"/>
                  </a:cubicBezTo>
                  <a:lnTo>
                    <a:pt x="31714" y="41231"/>
                  </a:lnTo>
                  <a:cubicBezTo>
                    <a:pt x="31323" y="41894"/>
                    <a:pt x="30932" y="42574"/>
                    <a:pt x="30541" y="43236"/>
                  </a:cubicBezTo>
                  <a:lnTo>
                    <a:pt x="30847" y="43236"/>
                  </a:lnTo>
                  <a:cubicBezTo>
                    <a:pt x="31238" y="42913"/>
                    <a:pt x="31612" y="42608"/>
                    <a:pt x="31986" y="42285"/>
                  </a:cubicBezTo>
                  <a:lnTo>
                    <a:pt x="32019" y="42251"/>
                  </a:lnTo>
                  <a:cubicBezTo>
                    <a:pt x="32032" y="42255"/>
                    <a:pt x="32044" y="42257"/>
                    <a:pt x="32055" y="42257"/>
                  </a:cubicBezTo>
                  <a:cubicBezTo>
                    <a:pt x="32086" y="42257"/>
                    <a:pt x="32109" y="42238"/>
                    <a:pt x="32121" y="42200"/>
                  </a:cubicBezTo>
                  <a:lnTo>
                    <a:pt x="32138" y="42149"/>
                  </a:lnTo>
                  <a:cubicBezTo>
                    <a:pt x="33515" y="40942"/>
                    <a:pt x="34841" y="39684"/>
                    <a:pt x="36115" y="38376"/>
                  </a:cubicBezTo>
                  <a:cubicBezTo>
                    <a:pt x="36489" y="38155"/>
                    <a:pt x="36897" y="37951"/>
                    <a:pt x="37288" y="37764"/>
                  </a:cubicBezTo>
                  <a:cubicBezTo>
                    <a:pt x="37288" y="37713"/>
                    <a:pt x="37305" y="37645"/>
                    <a:pt x="37305" y="37577"/>
                  </a:cubicBezTo>
                  <a:lnTo>
                    <a:pt x="37305" y="37577"/>
                  </a:lnTo>
                  <a:cubicBezTo>
                    <a:pt x="37033" y="37713"/>
                    <a:pt x="36744" y="37849"/>
                    <a:pt x="36472" y="37985"/>
                  </a:cubicBezTo>
                  <a:cubicBezTo>
                    <a:pt x="36523" y="37951"/>
                    <a:pt x="36557" y="37917"/>
                    <a:pt x="36591" y="37883"/>
                  </a:cubicBezTo>
                  <a:cubicBezTo>
                    <a:pt x="36648" y="37826"/>
                    <a:pt x="36598" y="37735"/>
                    <a:pt x="36531" y="37735"/>
                  </a:cubicBezTo>
                  <a:cubicBezTo>
                    <a:pt x="36518" y="37735"/>
                    <a:pt x="36504" y="37738"/>
                    <a:pt x="36489" y="37747"/>
                  </a:cubicBezTo>
                  <a:cubicBezTo>
                    <a:pt x="35215" y="38478"/>
                    <a:pt x="33957" y="39277"/>
                    <a:pt x="32750" y="40126"/>
                  </a:cubicBezTo>
                  <a:cubicBezTo>
                    <a:pt x="32835" y="39854"/>
                    <a:pt x="32903" y="39599"/>
                    <a:pt x="32988" y="39345"/>
                  </a:cubicBezTo>
                  <a:cubicBezTo>
                    <a:pt x="34909" y="35877"/>
                    <a:pt x="36659" y="32326"/>
                    <a:pt x="38223" y="28689"/>
                  </a:cubicBezTo>
                  <a:cubicBezTo>
                    <a:pt x="38240" y="28485"/>
                    <a:pt x="38274" y="28298"/>
                    <a:pt x="38291" y="28094"/>
                  </a:cubicBezTo>
                  <a:lnTo>
                    <a:pt x="38291" y="28094"/>
                  </a:lnTo>
                  <a:cubicBezTo>
                    <a:pt x="36761" y="31680"/>
                    <a:pt x="35079" y="35181"/>
                    <a:pt x="33209" y="38597"/>
                  </a:cubicBezTo>
                  <a:lnTo>
                    <a:pt x="33192" y="38614"/>
                  </a:lnTo>
                  <a:cubicBezTo>
                    <a:pt x="33532" y="37441"/>
                    <a:pt x="33855" y="36268"/>
                    <a:pt x="34161" y="35096"/>
                  </a:cubicBezTo>
                  <a:cubicBezTo>
                    <a:pt x="34297" y="34943"/>
                    <a:pt x="34450" y="34773"/>
                    <a:pt x="34586" y="34620"/>
                  </a:cubicBezTo>
                  <a:cubicBezTo>
                    <a:pt x="34641" y="34565"/>
                    <a:pt x="34595" y="34487"/>
                    <a:pt x="34531" y="34487"/>
                  </a:cubicBezTo>
                  <a:cubicBezTo>
                    <a:pt x="34516" y="34487"/>
                    <a:pt x="34500" y="34491"/>
                    <a:pt x="34484" y="34501"/>
                  </a:cubicBezTo>
                  <a:cubicBezTo>
                    <a:pt x="34416" y="34535"/>
                    <a:pt x="34348" y="34569"/>
                    <a:pt x="34280" y="34603"/>
                  </a:cubicBezTo>
                  <a:cubicBezTo>
                    <a:pt x="34518" y="33668"/>
                    <a:pt x="34739" y="32733"/>
                    <a:pt x="34960" y="31799"/>
                  </a:cubicBezTo>
                  <a:cubicBezTo>
                    <a:pt x="35775" y="28298"/>
                    <a:pt x="36472" y="24763"/>
                    <a:pt x="37033" y="21211"/>
                  </a:cubicBezTo>
                  <a:cubicBezTo>
                    <a:pt x="37339" y="19239"/>
                    <a:pt x="37611" y="17234"/>
                    <a:pt x="37832" y="15245"/>
                  </a:cubicBezTo>
                  <a:cubicBezTo>
                    <a:pt x="37849" y="15194"/>
                    <a:pt x="37798" y="15160"/>
                    <a:pt x="37747" y="15160"/>
                  </a:cubicBezTo>
                  <a:lnTo>
                    <a:pt x="36948" y="15245"/>
                  </a:lnTo>
                  <a:cubicBezTo>
                    <a:pt x="38053" y="13512"/>
                    <a:pt x="39293" y="11846"/>
                    <a:pt x="40653" y="10300"/>
                  </a:cubicBezTo>
                  <a:lnTo>
                    <a:pt x="40653" y="10436"/>
                  </a:lnTo>
                  <a:lnTo>
                    <a:pt x="40636" y="12611"/>
                  </a:lnTo>
                  <a:cubicBezTo>
                    <a:pt x="40687" y="12305"/>
                    <a:pt x="40755" y="11982"/>
                    <a:pt x="40806" y="11676"/>
                  </a:cubicBezTo>
                  <a:cubicBezTo>
                    <a:pt x="40806" y="11150"/>
                    <a:pt x="40823" y="10640"/>
                    <a:pt x="40823" y="10113"/>
                  </a:cubicBezTo>
                  <a:cubicBezTo>
                    <a:pt x="40942" y="9977"/>
                    <a:pt x="41061" y="9858"/>
                    <a:pt x="41180" y="9722"/>
                  </a:cubicBezTo>
                  <a:cubicBezTo>
                    <a:pt x="41197" y="9637"/>
                    <a:pt x="41214" y="9535"/>
                    <a:pt x="41231" y="9450"/>
                  </a:cubicBezTo>
                  <a:lnTo>
                    <a:pt x="41231" y="9450"/>
                  </a:lnTo>
                  <a:cubicBezTo>
                    <a:pt x="41095" y="9586"/>
                    <a:pt x="40959" y="9739"/>
                    <a:pt x="40823" y="9875"/>
                  </a:cubicBezTo>
                  <a:cubicBezTo>
                    <a:pt x="40840" y="8294"/>
                    <a:pt x="40857" y="6714"/>
                    <a:pt x="40857" y="5133"/>
                  </a:cubicBezTo>
                  <a:cubicBezTo>
                    <a:pt x="41061" y="6391"/>
                    <a:pt x="41214" y="7649"/>
                    <a:pt x="41333" y="8923"/>
                  </a:cubicBezTo>
                  <a:cubicBezTo>
                    <a:pt x="41367" y="8736"/>
                    <a:pt x="41401" y="8549"/>
                    <a:pt x="41435" y="8362"/>
                  </a:cubicBezTo>
                  <a:cubicBezTo>
                    <a:pt x="41282" y="6935"/>
                    <a:pt x="41095" y="5524"/>
                    <a:pt x="40874" y="4131"/>
                  </a:cubicBezTo>
                  <a:cubicBezTo>
                    <a:pt x="40874" y="3621"/>
                    <a:pt x="40874" y="3128"/>
                    <a:pt x="40891" y="2618"/>
                  </a:cubicBezTo>
                  <a:cubicBezTo>
                    <a:pt x="40891" y="1768"/>
                    <a:pt x="40908" y="919"/>
                    <a:pt x="40908" y="52"/>
                  </a:cubicBezTo>
                  <a:lnTo>
                    <a:pt x="40908" y="52"/>
                  </a:lnTo>
                  <a:cubicBezTo>
                    <a:pt x="40857" y="69"/>
                    <a:pt x="40806" y="69"/>
                    <a:pt x="40738" y="69"/>
                  </a:cubicBezTo>
                  <a:cubicBezTo>
                    <a:pt x="40738" y="1105"/>
                    <a:pt x="40721" y="2159"/>
                    <a:pt x="40721" y="3213"/>
                  </a:cubicBezTo>
                  <a:cubicBezTo>
                    <a:pt x="40585" y="2397"/>
                    <a:pt x="40432" y="1598"/>
                    <a:pt x="40262" y="800"/>
                  </a:cubicBezTo>
                  <a:cubicBezTo>
                    <a:pt x="40211" y="579"/>
                    <a:pt x="40160" y="341"/>
                    <a:pt x="40109" y="103"/>
                  </a:cubicBezTo>
                  <a:lnTo>
                    <a:pt x="39939" y="103"/>
                  </a:lnTo>
                  <a:cubicBezTo>
                    <a:pt x="40228" y="1445"/>
                    <a:pt x="40483" y="2788"/>
                    <a:pt x="40704" y="4148"/>
                  </a:cubicBezTo>
                  <a:cubicBezTo>
                    <a:pt x="40687" y="6119"/>
                    <a:pt x="40670" y="8090"/>
                    <a:pt x="40653" y="10062"/>
                  </a:cubicBezTo>
                  <a:cubicBezTo>
                    <a:pt x="39208" y="11676"/>
                    <a:pt x="37917" y="13444"/>
                    <a:pt x="36744" y="15279"/>
                  </a:cubicBezTo>
                  <a:cubicBezTo>
                    <a:pt x="36659" y="15279"/>
                    <a:pt x="36574" y="15296"/>
                    <a:pt x="36489" y="15296"/>
                  </a:cubicBezTo>
                  <a:cubicBezTo>
                    <a:pt x="37135" y="11948"/>
                    <a:pt x="37781" y="8600"/>
                    <a:pt x="38444" y="5252"/>
                  </a:cubicBezTo>
                  <a:cubicBezTo>
                    <a:pt x="38784" y="3553"/>
                    <a:pt x="39123" y="1836"/>
                    <a:pt x="39463" y="120"/>
                  </a:cubicBezTo>
                  <a:lnTo>
                    <a:pt x="39463" y="120"/>
                  </a:lnTo>
                  <a:cubicBezTo>
                    <a:pt x="39395" y="137"/>
                    <a:pt x="39344" y="137"/>
                    <a:pt x="39293" y="137"/>
                  </a:cubicBezTo>
                  <a:cubicBezTo>
                    <a:pt x="38325" y="5048"/>
                    <a:pt x="37356" y="9960"/>
                    <a:pt x="36387" y="14872"/>
                  </a:cubicBezTo>
                  <a:cubicBezTo>
                    <a:pt x="36353" y="15024"/>
                    <a:pt x="36319" y="15177"/>
                    <a:pt x="36302" y="15330"/>
                  </a:cubicBezTo>
                  <a:cubicBezTo>
                    <a:pt x="36200" y="15330"/>
                    <a:pt x="36098" y="15347"/>
                    <a:pt x="36013" y="15364"/>
                  </a:cubicBezTo>
                  <a:cubicBezTo>
                    <a:pt x="35877" y="15381"/>
                    <a:pt x="35571" y="15347"/>
                    <a:pt x="35470" y="15432"/>
                  </a:cubicBezTo>
                  <a:cubicBezTo>
                    <a:pt x="35402" y="15500"/>
                    <a:pt x="35351" y="15653"/>
                    <a:pt x="35317" y="15738"/>
                  </a:cubicBezTo>
                  <a:cubicBezTo>
                    <a:pt x="35249" y="15857"/>
                    <a:pt x="35181" y="15976"/>
                    <a:pt x="35130" y="16095"/>
                  </a:cubicBezTo>
                  <a:cubicBezTo>
                    <a:pt x="34773" y="16809"/>
                    <a:pt x="34433" y="17523"/>
                    <a:pt x="34093" y="18254"/>
                  </a:cubicBezTo>
                  <a:cubicBezTo>
                    <a:pt x="34127" y="17829"/>
                    <a:pt x="34178" y="17404"/>
                    <a:pt x="34212" y="16979"/>
                  </a:cubicBezTo>
                  <a:cubicBezTo>
                    <a:pt x="34433" y="14158"/>
                    <a:pt x="34467" y="11320"/>
                    <a:pt x="34263" y="8498"/>
                  </a:cubicBezTo>
                  <a:cubicBezTo>
                    <a:pt x="34263" y="8456"/>
                    <a:pt x="34224" y="8427"/>
                    <a:pt x="34182" y="8427"/>
                  </a:cubicBezTo>
                  <a:cubicBezTo>
                    <a:pt x="34156" y="8427"/>
                    <a:pt x="34129" y="8438"/>
                    <a:pt x="34110" y="8464"/>
                  </a:cubicBezTo>
                  <a:cubicBezTo>
                    <a:pt x="33855" y="8889"/>
                    <a:pt x="33600" y="9331"/>
                    <a:pt x="33362" y="9773"/>
                  </a:cubicBezTo>
                  <a:cubicBezTo>
                    <a:pt x="33430" y="9093"/>
                    <a:pt x="33481" y="8396"/>
                    <a:pt x="33532" y="7717"/>
                  </a:cubicBezTo>
                  <a:cubicBezTo>
                    <a:pt x="33532" y="7677"/>
                    <a:pt x="33481" y="7638"/>
                    <a:pt x="33434" y="7638"/>
                  </a:cubicBezTo>
                  <a:cubicBezTo>
                    <a:pt x="33421" y="7638"/>
                    <a:pt x="33408" y="7641"/>
                    <a:pt x="33396" y="7649"/>
                  </a:cubicBezTo>
                  <a:cubicBezTo>
                    <a:pt x="32903" y="8039"/>
                    <a:pt x="32427" y="8447"/>
                    <a:pt x="31952" y="8872"/>
                  </a:cubicBezTo>
                  <a:cubicBezTo>
                    <a:pt x="31561" y="8583"/>
                    <a:pt x="31170" y="8345"/>
                    <a:pt x="30762" y="8124"/>
                  </a:cubicBezTo>
                  <a:cubicBezTo>
                    <a:pt x="30796" y="7819"/>
                    <a:pt x="30847" y="7513"/>
                    <a:pt x="30881" y="7207"/>
                  </a:cubicBezTo>
                  <a:cubicBezTo>
                    <a:pt x="30966" y="6408"/>
                    <a:pt x="31051" y="5592"/>
                    <a:pt x="31119" y="4793"/>
                  </a:cubicBezTo>
                  <a:cubicBezTo>
                    <a:pt x="31425" y="4403"/>
                    <a:pt x="31697" y="3995"/>
                    <a:pt x="31901" y="3519"/>
                  </a:cubicBezTo>
                  <a:cubicBezTo>
                    <a:pt x="31918" y="3485"/>
                    <a:pt x="31918" y="3451"/>
                    <a:pt x="31884" y="3417"/>
                  </a:cubicBezTo>
                  <a:cubicBezTo>
                    <a:pt x="31680" y="3264"/>
                    <a:pt x="31459" y="3094"/>
                    <a:pt x="31255" y="2941"/>
                  </a:cubicBezTo>
                  <a:cubicBezTo>
                    <a:pt x="31306" y="2074"/>
                    <a:pt x="31340" y="1190"/>
                    <a:pt x="31374" y="324"/>
                  </a:cubicBezTo>
                  <a:lnTo>
                    <a:pt x="31204" y="324"/>
                  </a:lnTo>
                  <a:cubicBezTo>
                    <a:pt x="31170" y="1156"/>
                    <a:pt x="31136" y="1989"/>
                    <a:pt x="31085" y="2822"/>
                  </a:cubicBezTo>
                  <a:cubicBezTo>
                    <a:pt x="30932" y="2720"/>
                    <a:pt x="30779" y="2618"/>
                    <a:pt x="30609" y="2499"/>
                  </a:cubicBezTo>
                  <a:lnTo>
                    <a:pt x="30609" y="2482"/>
                  </a:lnTo>
                  <a:cubicBezTo>
                    <a:pt x="30456" y="2227"/>
                    <a:pt x="30303" y="2006"/>
                    <a:pt x="30116" y="1785"/>
                  </a:cubicBezTo>
                  <a:cubicBezTo>
                    <a:pt x="30371" y="1292"/>
                    <a:pt x="30643" y="817"/>
                    <a:pt x="30898" y="324"/>
                  </a:cubicBezTo>
                  <a:lnTo>
                    <a:pt x="30711" y="324"/>
                  </a:lnTo>
                  <a:cubicBezTo>
                    <a:pt x="30473" y="766"/>
                    <a:pt x="30235" y="1207"/>
                    <a:pt x="29997" y="1666"/>
                  </a:cubicBezTo>
                  <a:cubicBezTo>
                    <a:pt x="29589" y="1224"/>
                    <a:pt x="29113" y="868"/>
                    <a:pt x="28603" y="596"/>
                  </a:cubicBezTo>
                  <a:cubicBezTo>
                    <a:pt x="28688" y="511"/>
                    <a:pt x="28790" y="409"/>
                    <a:pt x="28875" y="324"/>
                  </a:cubicBezTo>
                  <a:lnTo>
                    <a:pt x="28671" y="324"/>
                  </a:lnTo>
                  <a:cubicBezTo>
                    <a:pt x="28603" y="392"/>
                    <a:pt x="28535" y="460"/>
                    <a:pt x="28468" y="528"/>
                  </a:cubicBezTo>
                  <a:cubicBezTo>
                    <a:pt x="28315" y="460"/>
                    <a:pt x="28145" y="392"/>
                    <a:pt x="27992" y="324"/>
                  </a:cubicBezTo>
                  <a:lnTo>
                    <a:pt x="27584" y="324"/>
                  </a:lnTo>
                  <a:cubicBezTo>
                    <a:pt x="27839" y="409"/>
                    <a:pt x="28111" y="511"/>
                    <a:pt x="28349" y="630"/>
                  </a:cubicBezTo>
                  <a:cubicBezTo>
                    <a:pt x="28230" y="749"/>
                    <a:pt x="28111" y="885"/>
                    <a:pt x="27992" y="1003"/>
                  </a:cubicBezTo>
                  <a:cubicBezTo>
                    <a:pt x="27822" y="919"/>
                    <a:pt x="27652" y="834"/>
                    <a:pt x="27499" y="766"/>
                  </a:cubicBezTo>
                  <a:cubicBezTo>
                    <a:pt x="27499" y="613"/>
                    <a:pt x="27499" y="477"/>
                    <a:pt x="27499" y="324"/>
                  </a:cubicBezTo>
                  <a:lnTo>
                    <a:pt x="27346" y="324"/>
                  </a:lnTo>
                  <a:cubicBezTo>
                    <a:pt x="27346" y="443"/>
                    <a:pt x="27346" y="579"/>
                    <a:pt x="27329" y="698"/>
                  </a:cubicBezTo>
                  <a:cubicBezTo>
                    <a:pt x="27040" y="562"/>
                    <a:pt x="26734" y="443"/>
                    <a:pt x="26428" y="307"/>
                  </a:cubicBezTo>
                  <a:lnTo>
                    <a:pt x="25969" y="307"/>
                  </a:lnTo>
                  <a:cubicBezTo>
                    <a:pt x="26088" y="358"/>
                    <a:pt x="26207" y="392"/>
                    <a:pt x="26343" y="443"/>
                  </a:cubicBezTo>
                  <a:cubicBezTo>
                    <a:pt x="26666" y="579"/>
                    <a:pt x="27006" y="715"/>
                    <a:pt x="27329" y="868"/>
                  </a:cubicBezTo>
                  <a:cubicBezTo>
                    <a:pt x="27312" y="1139"/>
                    <a:pt x="27295" y="1428"/>
                    <a:pt x="27278" y="1717"/>
                  </a:cubicBezTo>
                  <a:cubicBezTo>
                    <a:pt x="26241" y="2771"/>
                    <a:pt x="25238" y="3876"/>
                    <a:pt x="24287" y="5014"/>
                  </a:cubicBezTo>
                  <a:cubicBezTo>
                    <a:pt x="24457" y="3434"/>
                    <a:pt x="24610" y="1870"/>
                    <a:pt x="24763" y="290"/>
                  </a:cubicBezTo>
                  <a:lnTo>
                    <a:pt x="24593" y="290"/>
                  </a:lnTo>
                  <a:cubicBezTo>
                    <a:pt x="24440" y="1938"/>
                    <a:pt x="24270" y="3604"/>
                    <a:pt x="24100" y="5235"/>
                  </a:cubicBezTo>
                  <a:cubicBezTo>
                    <a:pt x="24049" y="5303"/>
                    <a:pt x="23998" y="5354"/>
                    <a:pt x="23947" y="5422"/>
                  </a:cubicBezTo>
                  <a:cubicBezTo>
                    <a:pt x="24049" y="3842"/>
                    <a:pt x="24151" y="2278"/>
                    <a:pt x="24270" y="698"/>
                  </a:cubicBezTo>
                  <a:cubicBezTo>
                    <a:pt x="24355" y="562"/>
                    <a:pt x="24440" y="426"/>
                    <a:pt x="24525" y="290"/>
                  </a:cubicBezTo>
                  <a:lnTo>
                    <a:pt x="24321" y="290"/>
                  </a:lnTo>
                  <a:lnTo>
                    <a:pt x="24304" y="341"/>
                  </a:lnTo>
                  <a:lnTo>
                    <a:pt x="24304" y="290"/>
                  </a:lnTo>
                  <a:lnTo>
                    <a:pt x="24134" y="290"/>
                  </a:lnTo>
                  <a:cubicBezTo>
                    <a:pt x="24134" y="409"/>
                    <a:pt x="24117" y="528"/>
                    <a:pt x="24117" y="647"/>
                  </a:cubicBezTo>
                  <a:cubicBezTo>
                    <a:pt x="23403" y="1802"/>
                    <a:pt x="22723" y="2975"/>
                    <a:pt x="22077" y="4165"/>
                  </a:cubicBezTo>
                  <a:cubicBezTo>
                    <a:pt x="22026" y="4114"/>
                    <a:pt x="21992" y="4063"/>
                    <a:pt x="21941" y="4012"/>
                  </a:cubicBezTo>
                  <a:cubicBezTo>
                    <a:pt x="21500" y="3468"/>
                    <a:pt x="20973" y="2992"/>
                    <a:pt x="20378" y="2669"/>
                  </a:cubicBezTo>
                  <a:cubicBezTo>
                    <a:pt x="20463" y="1921"/>
                    <a:pt x="20548" y="1173"/>
                    <a:pt x="20633" y="426"/>
                  </a:cubicBezTo>
                  <a:cubicBezTo>
                    <a:pt x="20888" y="358"/>
                    <a:pt x="21143" y="307"/>
                    <a:pt x="21398" y="256"/>
                  </a:cubicBezTo>
                  <a:lnTo>
                    <a:pt x="21483" y="256"/>
                  </a:lnTo>
                  <a:cubicBezTo>
                    <a:pt x="21211" y="239"/>
                    <a:pt x="20939" y="239"/>
                    <a:pt x="20667" y="239"/>
                  </a:cubicBezTo>
                  <a:lnTo>
                    <a:pt x="20480" y="239"/>
                  </a:lnTo>
                  <a:lnTo>
                    <a:pt x="20480" y="273"/>
                  </a:lnTo>
                  <a:cubicBezTo>
                    <a:pt x="19409" y="494"/>
                    <a:pt x="18355" y="783"/>
                    <a:pt x="17302" y="1054"/>
                  </a:cubicBezTo>
                  <a:cubicBezTo>
                    <a:pt x="17030" y="1122"/>
                    <a:pt x="16741" y="1190"/>
                    <a:pt x="16452" y="1258"/>
                  </a:cubicBezTo>
                  <a:cubicBezTo>
                    <a:pt x="16605" y="902"/>
                    <a:pt x="16775" y="528"/>
                    <a:pt x="16928" y="171"/>
                  </a:cubicBezTo>
                  <a:cubicBezTo>
                    <a:pt x="16877" y="171"/>
                    <a:pt x="16826" y="171"/>
                    <a:pt x="16758" y="154"/>
                  </a:cubicBezTo>
                  <a:cubicBezTo>
                    <a:pt x="16588" y="545"/>
                    <a:pt x="16418" y="936"/>
                    <a:pt x="16265" y="1309"/>
                  </a:cubicBezTo>
                  <a:cubicBezTo>
                    <a:pt x="16146" y="1343"/>
                    <a:pt x="16010" y="1394"/>
                    <a:pt x="15891" y="1428"/>
                  </a:cubicBezTo>
                  <a:cubicBezTo>
                    <a:pt x="15959" y="1003"/>
                    <a:pt x="16044" y="579"/>
                    <a:pt x="16112" y="154"/>
                  </a:cubicBezTo>
                  <a:lnTo>
                    <a:pt x="15942" y="154"/>
                  </a:lnTo>
                  <a:cubicBezTo>
                    <a:pt x="15874" y="579"/>
                    <a:pt x="15789" y="1020"/>
                    <a:pt x="15721" y="1462"/>
                  </a:cubicBezTo>
                  <a:cubicBezTo>
                    <a:pt x="14616" y="1768"/>
                    <a:pt x="13529" y="2091"/>
                    <a:pt x="12441" y="2431"/>
                  </a:cubicBezTo>
                  <a:cubicBezTo>
                    <a:pt x="12475" y="1683"/>
                    <a:pt x="12475" y="919"/>
                    <a:pt x="12373" y="171"/>
                  </a:cubicBezTo>
                  <a:cubicBezTo>
                    <a:pt x="12390" y="137"/>
                    <a:pt x="12407" y="120"/>
                    <a:pt x="12424" y="86"/>
                  </a:cubicBezTo>
                  <a:cubicBezTo>
                    <a:pt x="12356" y="86"/>
                    <a:pt x="12271" y="69"/>
                    <a:pt x="12203" y="69"/>
                  </a:cubicBezTo>
                  <a:cubicBezTo>
                    <a:pt x="12203" y="103"/>
                    <a:pt x="12203" y="120"/>
                    <a:pt x="12203" y="154"/>
                  </a:cubicBezTo>
                  <a:cubicBezTo>
                    <a:pt x="12101" y="375"/>
                    <a:pt x="11999" y="579"/>
                    <a:pt x="11897" y="800"/>
                  </a:cubicBezTo>
                  <a:cubicBezTo>
                    <a:pt x="11540" y="1513"/>
                    <a:pt x="11200" y="2244"/>
                    <a:pt x="10861" y="2958"/>
                  </a:cubicBezTo>
                  <a:cubicBezTo>
                    <a:pt x="10300" y="3162"/>
                    <a:pt x="9722" y="3383"/>
                    <a:pt x="9161" y="3604"/>
                  </a:cubicBezTo>
                  <a:cubicBezTo>
                    <a:pt x="9127" y="2618"/>
                    <a:pt x="9076" y="1649"/>
                    <a:pt x="8991" y="681"/>
                  </a:cubicBezTo>
                  <a:cubicBezTo>
                    <a:pt x="9518" y="443"/>
                    <a:pt x="10062" y="239"/>
                    <a:pt x="10606" y="52"/>
                  </a:cubicBezTo>
                  <a:lnTo>
                    <a:pt x="10096" y="52"/>
                  </a:lnTo>
                  <a:cubicBezTo>
                    <a:pt x="9722" y="188"/>
                    <a:pt x="9348" y="341"/>
                    <a:pt x="8991" y="494"/>
                  </a:cubicBezTo>
                  <a:cubicBezTo>
                    <a:pt x="8974" y="341"/>
                    <a:pt x="8957" y="188"/>
                    <a:pt x="8957" y="35"/>
                  </a:cubicBezTo>
                  <a:cubicBezTo>
                    <a:pt x="8889" y="35"/>
                    <a:pt x="8838" y="35"/>
                    <a:pt x="8787" y="18"/>
                  </a:cubicBezTo>
                  <a:lnTo>
                    <a:pt x="8787" y="18"/>
                  </a:lnTo>
                  <a:cubicBezTo>
                    <a:pt x="8804" y="205"/>
                    <a:pt x="8821" y="392"/>
                    <a:pt x="8821" y="562"/>
                  </a:cubicBezTo>
                  <a:cubicBezTo>
                    <a:pt x="8107" y="902"/>
                    <a:pt x="7394" y="1275"/>
                    <a:pt x="6731" y="1683"/>
                  </a:cubicBezTo>
                  <a:cubicBezTo>
                    <a:pt x="6561" y="1785"/>
                    <a:pt x="6391" y="1904"/>
                    <a:pt x="6238" y="2006"/>
                  </a:cubicBezTo>
                  <a:lnTo>
                    <a:pt x="6221" y="1972"/>
                  </a:lnTo>
                  <a:cubicBezTo>
                    <a:pt x="6510" y="1309"/>
                    <a:pt x="6833" y="647"/>
                    <a:pt x="7156" y="18"/>
                  </a:cubicBezTo>
                  <a:lnTo>
                    <a:pt x="6969" y="18"/>
                  </a:lnTo>
                  <a:cubicBezTo>
                    <a:pt x="6816" y="290"/>
                    <a:pt x="6680" y="579"/>
                    <a:pt x="6561" y="868"/>
                  </a:cubicBezTo>
                  <a:cubicBezTo>
                    <a:pt x="6425" y="1156"/>
                    <a:pt x="6289" y="1462"/>
                    <a:pt x="6153" y="1768"/>
                  </a:cubicBezTo>
                  <a:cubicBezTo>
                    <a:pt x="6119" y="1734"/>
                    <a:pt x="6102" y="1683"/>
                    <a:pt x="6085" y="1632"/>
                  </a:cubicBezTo>
                  <a:cubicBezTo>
                    <a:pt x="6051" y="1547"/>
                    <a:pt x="6034" y="1462"/>
                    <a:pt x="5966" y="1394"/>
                  </a:cubicBezTo>
                  <a:lnTo>
                    <a:pt x="5966" y="1377"/>
                  </a:lnTo>
                  <a:cubicBezTo>
                    <a:pt x="6085" y="919"/>
                    <a:pt x="6238" y="460"/>
                    <a:pt x="6408" y="1"/>
                  </a:cubicBezTo>
                  <a:lnTo>
                    <a:pt x="5966" y="1"/>
                  </a:lnTo>
                  <a:cubicBezTo>
                    <a:pt x="5915" y="35"/>
                    <a:pt x="5864" y="69"/>
                    <a:pt x="5813" y="103"/>
                  </a:cubicBezTo>
                  <a:cubicBezTo>
                    <a:pt x="5813" y="69"/>
                    <a:pt x="5813" y="35"/>
                    <a:pt x="5796" y="1"/>
                  </a:cubicBezTo>
                  <a:lnTo>
                    <a:pt x="5626" y="1"/>
                  </a:lnTo>
                  <a:cubicBezTo>
                    <a:pt x="5643" y="69"/>
                    <a:pt x="5660" y="137"/>
                    <a:pt x="5677" y="205"/>
                  </a:cubicBezTo>
                  <a:cubicBezTo>
                    <a:pt x="5269" y="494"/>
                    <a:pt x="4861" y="783"/>
                    <a:pt x="4453" y="1088"/>
                  </a:cubicBezTo>
                  <a:lnTo>
                    <a:pt x="4402" y="1071"/>
                  </a:lnTo>
                  <a:cubicBezTo>
                    <a:pt x="4674" y="715"/>
                    <a:pt x="4946" y="358"/>
                    <a:pt x="5235" y="1"/>
                  </a:cubicBezTo>
                  <a:close/>
                </a:path>
              </a:pathLst>
            </a:custGeom>
            <a:solidFill>
              <a:srgbClr val="8BA2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3;p37"/>
            <p:cNvSpPr/>
            <p:nvPr/>
          </p:nvSpPr>
          <p:spPr>
            <a:xfrm>
              <a:off x="1652103" y="3228647"/>
              <a:ext cx="298639" cy="81231"/>
            </a:xfrm>
            <a:custGeom>
              <a:avLst/>
              <a:gdLst/>
              <a:ahLst/>
              <a:cxnLst/>
              <a:rect l="l" t="t" r="r" b="b"/>
              <a:pathLst>
                <a:path w="14566" h="3962" extrusionOk="0">
                  <a:moveTo>
                    <a:pt x="13206" y="0"/>
                  </a:moveTo>
                  <a:cubicBezTo>
                    <a:pt x="13183" y="0"/>
                    <a:pt x="13161" y="1"/>
                    <a:pt x="13138" y="2"/>
                  </a:cubicBezTo>
                  <a:cubicBezTo>
                    <a:pt x="11894" y="63"/>
                    <a:pt x="10650" y="94"/>
                    <a:pt x="9406" y="94"/>
                  </a:cubicBezTo>
                  <a:cubicBezTo>
                    <a:pt x="8577" y="94"/>
                    <a:pt x="7747" y="80"/>
                    <a:pt x="6918" y="53"/>
                  </a:cubicBezTo>
                  <a:cubicBezTo>
                    <a:pt x="6679" y="46"/>
                    <a:pt x="6439" y="44"/>
                    <a:pt x="6199" y="44"/>
                  </a:cubicBezTo>
                  <a:cubicBezTo>
                    <a:pt x="4599" y="44"/>
                    <a:pt x="2988" y="172"/>
                    <a:pt x="1378" y="172"/>
                  </a:cubicBezTo>
                  <a:cubicBezTo>
                    <a:pt x="681" y="172"/>
                    <a:pt x="120" y="699"/>
                    <a:pt x="103" y="1396"/>
                  </a:cubicBezTo>
                  <a:cubicBezTo>
                    <a:pt x="86" y="2262"/>
                    <a:pt x="35" y="3112"/>
                    <a:pt x="1" y="3962"/>
                  </a:cubicBezTo>
                  <a:lnTo>
                    <a:pt x="69" y="3962"/>
                  </a:lnTo>
                  <a:cubicBezTo>
                    <a:pt x="928" y="3868"/>
                    <a:pt x="1793" y="3847"/>
                    <a:pt x="2659" y="3847"/>
                  </a:cubicBezTo>
                  <a:cubicBezTo>
                    <a:pt x="3353" y="3847"/>
                    <a:pt x="4048" y="3860"/>
                    <a:pt x="4743" y="3860"/>
                  </a:cubicBezTo>
                  <a:cubicBezTo>
                    <a:pt x="5111" y="3864"/>
                    <a:pt x="5480" y="3866"/>
                    <a:pt x="5848" y="3866"/>
                  </a:cubicBezTo>
                  <a:cubicBezTo>
                    <a:pt x="7665" y="3866"/>
                    <a:pt x="9481" y="3822"/>
                    <a:pt x="11292" y="3822"/>
                  </a:cubicBezTo>
                  <a:cubicBezTo>
                    <a:pt x="11942" y="3822"/>
                    <a:pt x="12592" y="3827"/>
                    <a:pt x="13240" y="3843"/>
                  </a:cubicBezTo>
                  <a:cubicBezTo>
                    <a:pt x="13250" y="3843"/>
                    <a:pt x="13261" y="3843"/>
                    <a:pt x="13271" y="3843"/>
                  </a:cubicBezTo>
                  <a:cubicBezTo>
                    <a:pt x="13987" y="3843"/>
                    <a:pt x="14566" y="3255"/>
                    <a:pt x="14549" y="2534"/>
                  </a:cubicBezTo>
                  <a:cubicBezTo>
                    <a:pt x="14532" y="2075"/>
                    <a:pt x="14515" y="1617"/>
                    <a:pt x="14481" y="1158"/>
                  </a:cubicBezTo>
                  <a:cubicBezTo>
                    <a:pt x="14431" y="484"/>
                    <a:pt x="13873" y="0"/>
                    <a:pt x="13206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4;p37"/>
            <p:cNvSpPr/>
            <p:nvPr/>
          </p:nvSpPr>
          <p:spPr>
            <a:xfrm>
              <a:off x="714113" y="1902709"/>
              <a:ext cx="1003884" cy="426575"/>
            </a:xfrm>
            <a:custGeom>
              <a:avLst/>
              <a:gdLst/>
              <a:ahLst/>
              <a:cxnLst/>
              <a:rect l="l" t="t" r="r" b="b"/>
              <a:pathLst>
                <a:path w="48964" h="20806" extrusionOk="0">
                  <a:moveTo>
                    <a:pt x="23629" y="0"/>
                  </a:moveTo>
                  <a:cubicBezTo>
                    <a:pt x="21689" y="0"/>
                    <a:pt x="19750" y="191"/>
                    <a:pt x="17828" y="602"/>
                  </a:cubicBezTo>
                  <a:cubicBezTo>
                    <a:pt x="11948" y="1843"/>
                    <a:pt x="3059" y="6857"/>
                    <a:pt x="0" y="13553"/>
                  </a:cubicBezTo>
                  <a:cubicBezTo>
                    <a:pt x="374" y="13910"/>
                    <a:pt x="748" y="14267"/>
                    <a:pt x="1122" y="14623"/>
                  </a:cubicBezTo>
                  <a:cubicBezTo>
                    <a:pt x="1988" y="15439"/>
                    <a:pt x="2940" y="16085"/>
                    <a:pt x="3960" y="16663"/>
                  </a:cubicBezTo>
                  <a:cubicBezTo>
                    <a:pt x="8855" y="19399"/>
                    <a:pt x="14463" y="20470"/>
                    <a:pt x="19918" y="20742"/>
                  </a:cubicBezTo>
                  <a:cubicBezTo>
                    <a:pt x="20724" y="20785"/>
                    <a:pt x="21531" y="20806"/>
                    <a:pt x="22337" y="20806"/>
                  </a:cubicBezTo>
                  <a:cubicBezTo>
                    <a:pt x="25359" y="20806"/>
                    <a:pt x="28382" y="20510"/>
                    <a:pt x="31373" y="19960"/>
                  </a:cubicBezTo>
                  <a:cubicBezTo>
                    <a:pt x="35350" y="19212"/>
                    <a:pt x="39327" y="18005"/>
                    <a:pt x="42930" y="15881"/>
                  </a:cubicBezTo>
                  <a:cubicBezTo>
                    <a:pt x="45241" y="14538"/>
                    <a:pt x="47399" y="12737"/>
                    <a:pt x="48963" y="10409"/>
                  </a:cubicBezTo>
                  <a:cubicBezTo>
                    <a:pt x="46516" y="7587"/>
                    <a:pt x="43253" y="5548"/>
                    <a:pt x="39973" y="4018"/>
                  </a:cubicBezTo>
                  <a:cubicBezTo>
                    <a:pt x="34812" y="1583"/>
                    <a:pt x="29220" y="0"/>
                    <a:pt x="23629" y="0"/>
                  </a:cubicBezTo>
                  <a:close/>
                </a:path>
              </a:pathLst>
            </a:custGeom>
            <a:solidFill>
              <a:srgbClr val="D1B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5;p37"/>
            <p:cNvSpPr/>
            <p:nvPr/>
          </p:nvSpPr>
          <p:spPr>
            <a:xfrm>
              <a:off x="1078566" y="1889321"/>
              <a:ext cx="210827" cy="453372"/>
            </a:xfrm>
            <a:custGeom>
              <a:avLst/>
              <a:gdLst/>
              <a:ahLst/>
              <a:cxnLst/>
              <a:rect l="l" t="t" r="r" b="b"/>
              <a:pathLst>
                <a:path w="10283" h="22113" extrusionOk="0">
                  <a:moveTo>
                    <a:pt x="6005" y="1"/>
                  </a:moveTo>
                  <a:cubicBezTo>
                    <a:pt x="4987" y="1"/>
                    <a:pt x="3860" y="535"/>
                    <a:pt x="2720" y="1816"/>
                  </a:cubicBezTo>
                  <a:cubicBezTo>
                    <a:pt x="1" y="4858"/>
                    <a:pt x="1021" y="11690"/>
                    <a:pt x="1700" y="15293"/>
                  </a:cubicBezTo>
                  <a:cubicBezTo>
                    <a:pt x="2159" y="17673"/>
                    <a:pt x="3009" y="20188"/>
                    <a:pt x="5032" y="21548"/>
                  </a:cubicBezTo>
                  <a:cubicBezTo>
                    <a:pt x="5504" y="21871"/>
                    <a:pt x="6067" y="22112"/>
                    <a:pt x="6621" y="22112"/>
                  </a:cubicBezTo>
                  <a:cubicBezTo>
                    <a:pt x="6825" y="22112"/>
                    <a:pt x="7028" y="22080"/>
                    <a:pt x="7224" y="22006"/>
                  </a:cubicBezTo>
                  <a:cubicBezTo>
                    <a:pt x="8159" y="21667"/>
                    <a:pt x="8533" y="20545"/>
                    <a:pt x="8753" y="19576"/>
                  </a:cubicBezTo>
                  <a:cubicBezTo>
                    <a:pt x="9824" y="15038"/>
                    <a:pt x="10283" y="10365"/>
                    <a:pt x="10130" y="5708"/>
                  </a:cubicBezTo>
                  <a:cubicBezTo>
                    <a:pt x="10036" y="2708"/>
                    <a:pt x="8296" y="1"/>
                    <a:pt x="6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18 CuadroTexto"/>
          <p:cNvSpPr txBox="1"/>
          <p:nvPr/>
        </p:nvSpPr>
        <p:spPr>
          <a:xfrm rot="19683575">
            <a:off x="2674024" y="3695284"/>
            <a:ext cx="163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Architects Daughter" charset="0"/>
              </a:rPr>
              <a:t>simetría</a:t>
            </a:r>
          </a:p>
        </p:txBody>
      </p:sp>
      <p:sp>
        <p:nvSpPr>
          <p:cNvPr id="20" name="19 CuadroTexto"/>
          <p:cNvSpPr txBox="1"/>
          <p:nvPr/>
        </p:nvSpPr>
        <p:spPr>
          <a:xfrm rot="20815486">
            <a:off x="2567645" y="2908789"/>
            <a:ext cx="2386387" cy="378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Architects Daughter" charset="0"/>
              </a:rPr>
              <a:t>formas geométricas</a:t>
            </a:r>
          </a:p>
        </p:txBody>
      </p:sp>
      <p:sp>
        <p:nvSpPr>
          <p:cNvPr id="21" name="20 CuadroTexto"/>
          <p:cNvSpPr txBox="1"/>
          <p:nvPr/>
        </p:nvSpPr>
        <p:spPr>
          <a:xfrm rot="1363992">
            <a:off x="4464590" y="3808575"/>
            <a:ext cx="274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Architects Daughter" charset="0"/>
              </a:rPr>
              <a:t>cuerpos geométricos</a:t>
            </a:r>
          </a:p>
        </p:txBody>
      </p:sp>
      <p:sp>
        <p:nvSpPr>
          <p:cNvPr id="22" name="21 CuadroTexto"/>
          <p:cNvSpPr txBox="1"/>
          <p:nvPr/>
        </p:nvSpPr>
        <p:spPr>
          <a:xfrm rot="19830644">
            <a:off x="3610191" y="407102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Architects Daughter" charset="0"/>
              </a:rPr>
              <a:t>2 y 3D</a:t>
            </a:r>
          </a:p>
        </p:txBody>
      </p:sp>
      <p:sp>
        <p:nvSpPr>
          <p:cNvPr id="23" name="22 CuadroTexto"/>
          <p:cNvSpPr txBox="1"/>
          <p:nvPr/>
        </p:nvSpPr>
        <p:spPr>
          <a:xfrm rot="2182542">
            <a:off x="7084389" y="289627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Architects Daughter" charset="0"/>
              </a:rPr>
              <a:t>reflexión</a:t>
            </a:r>
          </a:p>
        </p:txBody>
      </p:sp>
      <p:sp>
        <p:nvSpPr>
          <p:cNvPr id="24" name="23 CuadroTexto"/>
          <p:cNvSpPr txBox="1"/>
          <p:nvPr/>
        </p:nvSpPr>
        <p:spPr>
          <a:xfrm rot="2102823">
            <a:off x="5483584" y="33118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latin typeface="Architects Daughter" charset="0"/>
              </a:rPr>
              <a:t>rotación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3" name="Google Shape;5723;p52"/>
          <p:cNvSpPr txBox="1">
            <a:spLocks noGrp="1"/>
          </p:cNvSpPr>
          <p:nvPr>
            <p:ph type="title"/>
          </p:nvPr>
        </p:nvSpPr>
        <p:spPr>
          <a:xfrm>
            <a:off x="717063" y="109488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Para comenzar…</a:t>
            </a:r>
            <a:br>
              <a:rPr lang="en" dirty="0"/>
            </a:br>
            <a:r>
              <a:rPr lang="en" dirty="0"/>
              <a:t>aprenderemos los siguientes conceptos</a:t>
            </a:r>
            <a:endParaRPr dirty="0"/>
          </a:p>
        </p:txBody>
      </p:sp>
      <p:grpSp>
        <p:nvGrpSpPr>
          <p:cNvPr id="5724" name="Google Shape;5724;p52"/>
          <p:cNvGrpSpPr/>
          <p:nvPr/>
        </p:nvGrpSpPr>
        <p:grpSpPr>
          <a:xfrm>
            <a:off x="726100" y="1347614"/>
            <a:ext cx="7651468" cy="3795886"/>
            <a:chOff x="3214224" y="1375938"/>
            <a:chExt cx="2715551" cy="3240942"/>
          </a:xfrm>
        </p:grpSpPr>
        <p:grpSp>
          <p:nvGrpSpPr>
            <p:cNvPr id="5725" name="Google Shape;5725;p52"/>
            <p:cNvGrpSpPr/>
            <p:nvPr/>
          </p:nvGrpSpPr>
          <p:grpSpPr>
            <a:xfrm>
              <a:off x="3214224" y="1771505"/>
              <a:ext cx="2715551" cy="2447692"/>
              <a:chOff x="5830645" y="1294145"/>
              <a:chExt cx="530340" cy="478009"/>
            </a:xfrm>
          </p:grpSpPr>
          <p:sp>
            <p:nvSpPr>
              <p:cNvPr id="5726" name="Google Shape;5726;p52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52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52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52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52"/>
              <p:cNvSpPr/>
              <p:nvPr/>
            </p:nvSpPr>
            <p:spPr>
              <a:xfrm>
                <a:off x="5999148" y="1436800"/>
                <a:ext cx="192625" cy="192690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31" name="Google Shape;5731;p52"/>
            <p:cNvSpPr/>
            <p:nvPr/>
          </p:nvSpPr>
          <p:spPr>
            <a:xfrm rot="-4499991" flipH="1">
              <a:off x="5007471" y="4083269"/>
              <a:ext cx="539910" cy="433503"/>
            </a:xfrm>
            <a:custGeom>
              <a:avLst/>
              <a:gdLst/>
              <a:ahLst/>
              <a:cxnLst/>
              <a:rect l="l" t="t" r="r" b="b"/>
              <a:pathLst>
                <a:path w="7810" h="6271" extrusionOk="0">
                  <a:moveTo>
                    <a:pt x="3540" y="1"/>
                  </a:moveTo>
                  <a:cubicBezTo>
                    <a:pt x="3370" y="1"/>
                    <a:pt x="3198" y="20"/>
                    <a:pt x="3024" y="61"/>
                  </a:cubicBezTo>
                  <a:cubicBezTo>
                    <a:pt x="2755" y="123"/>
                    <a:pt x="2465" y="248"/>
                    <a:pt x="2175" y="434"/>
                  </a:cubicBezTo>
                  <a:cubicBezTo>
                    <a:pt x="725" y="1408"/>
                    <a:pt x="0" y="2961"/>
                    <a:pt x="1119" y="4494"/>
                  </a:cubicBezTo>
                  <a:cubicBezTo>
                    <a:pt x="1772" y="5436"/>
                    <a:pt x="2568" y="6270"/>
                    <a:pt x="3738" y="6270"/>
                  </a:cubicBezTo>
                  <a:cubicBezTo>
                    <a:pt x="3829" y="6270"/>
                    <a:pt x="3923" y="6265"/>
                    <a:pt x="4019" y="6255"/>
                  </a:cubicBezTo>
                  <a:cubicBezTo>
                    <a:pt x="5075" y="6130"/>
                    <a:pt x="6649" y="5136"/>
                    <a:pt x="7229" y="4121"/>
                  </a:cubicBezTo>
                  <a:cubicBezTo>
                    <a:pt x="7809" y="3065"/>
                    <a:pt x="7229" y="2505"/>
                    <a:pt x="6484" y="1718"/>
                  </a:cubicBezTo>
                  <a:cubicBezTo>
                    <a:pt x="5658" y="821"/>
                    <a:pt x="4645" y="1"/>
                    <a:pt x="35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52"/>
            <p:cNvSpPr/>
            <p:nvPr/>
          </p:nvSpPr>
          <p:spPr>
            <a:xfrm rot="-4499991" flipH="1">
              <a:off x="3600771" y="4083269"/>
              <a:ext cx="539910" cy="433503"/>
            </a:xfrm>
            <a:custGeom>
              <a:avLst/>
              <a:gdLst/>
              <a:ahLst/>
              <a:cxnLst/>
              <a:rect l="l" t="t" r="r" b="b"/>
              <a:pathLst>
                <a:path w="7810" h="6271" extrusionOk="0">
                  <a:moveTo>
                    <a:pt x="3540" y="1"/>
                  </a:moveTo>
                  <a:cubicBezTo>
                    <a:pt x="3370" y="1"/>
                    <a:pt x="3198" y="20"/>
                    <a:pt x="3024" y="61"/>
                  </a:cubicBezTo>
                  <a:cubicBezTo>
                    <a:pt x="2755" y="123"/>
                    <a:pt x="2465" y="248"/>
                    <a:pt x="2175" y="434"/>
                  </a:cubicBezTo>
                  <a:cubicBezTo>
                    <a:pt x="725" y="1408"/>
                    <a:pt x="0" y="2961"/>
                    <a:pt x="1119" y="4494"/>
                  </a:cubicBezTo>
                  <a:cubicBezTo>
                    <a:pt x="1772" y="5436"/>
                    <a:pt x="2568" y="6270"/>
                    <a:pt x="3738" y="6270"/>
                  </a:cubicBezTo>
                  <a:cubicBezTo>
                    <a:pt x="3829" y="6270"/>
                    <a:pt x="3923" y="6265"/>
                    <a:pt x="4019" y="6255"/>
                  </a:cubicBezTo>
                  <a:cubicBezTo>
                    <a:pt x="5075" y="6130"/>
                    <a:pt x="6649" y="5136"/>
                    <a:pt x="7229" y="4121"/>
                  </a:cubicBezTo>
                  <a:cubicBezTo>
                    <a:pt x="7809" y="3065"/>
                    <a:pt x="7229" y="2505"/>
                    <a:pt x="6484" y="1718"/>
                  </a:cubicBezTo>
                  <a:cubicBezTo>
                    <a:pt x="5658" y="821"/>
                    <a:pt x="4645" y="1"/>
                    <a:pt x="35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52"/>
            <p:cNvSpPr/>
            <p:nvPr/>
          </p:nvSpPr>
          <p:spPr>
            <a:xfrm rot="6300009" flipH="1">
              <a:off x="3600771" y="1476044"/>
              <a:ext cx="539910" cy="433503"/>
            </a:xfrm>
            <a:custGeom>
              <a:avLst/>
              <a:gdLst/>
              <a:ahLst/>
              <a:cxnLst/>
              <a:rect l="l" t="t" r="r" b="b"/>
              <a:pathLst>
                <a:path w="7810" h="6271" extrusionOk="0">
                  <a:moveTo>
                    <a:pt x="3540" y="1"/>
                  </a:moveTo>
                  <a:cubicBezTo>
                    <a:pt x="3370" y="1"/>
                    <a:pt x="3198" y="20"/>
                    <a:pt x="3024" y="61"/>
                  </a:cubicBezTo>
                  <a:cubicBezTo>
                    <a:pt x="2755" y="123"/>
                    <a:pt x="2465" y="248"/>
                    <a:pt x="2175" y="434"/>
                  </a:cubicBezTo>
                  <a:cubicBezTo>
                    <a:pt x="725" y="1408"/>
                    <a:pt x="0" y="2961"/>
                    <a:pt x="1119" y="4494"/>
                  </a:cubicBezTo>
                  <a:cubicBezTo>
                    <a:pt x="1772" y="5436"/>
                    <a:pt x="2568" y="6270"/>
                    <a:pt x="3738" y="6270"/>
                  </a:cubicBezTo>
                  <a:cubicBezTo>
                    <a:pt x="3829" y="6270"/>
                    <a:pt x="3923" y="6265"/>
                    <a:pt x="4019" y="6255"/>
                  </a:cubicBezTo>
                  <a:cubicBezTo>
                    <a:pt x="5075" y="6130"/>
                    <a:pt x="6649" y="5136"/>
                    <a:pt x="7229" y="4121"/>
                  </a:cubicBezTo>
                  <a:cubicBezTo>
                    <a:pt x="7809" y="3065"/>
                    <a:pt x="7229" y="2505"/>
                    <a:pt x="6484" y="1718"/>
                  </a:cubicBezTo>
                  <a:cubicBezTo>
                    <a:pt x="5658" y="821"/>
                    <a:pt x="4645" y="1"/>
                    <a:pt x="35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52"/>
            <p:cNvSpPr/>
            <p:nvPr/>
          </p:nvSpPr>
          <p:spPr>
            <a:xfrm rot="6300009" flipH="1">
              <a:off x="5007471" y="1476044"/>
              <a:ext cx="539910" cy="433503"/>
            </a:xfrm>
            <a:custGeom>
              <a:avLst/>
              <a:gdLst/>
              <a:ahLst/>
              <a:cxnLst/>
              <a:rect l="l" t="t" r="r" b="b"/>
              <a:pathLst>
                <a:path w="7810" h="6271" extrusionOk="0">
                  <a:moveTo>
                    <a:pt x="3540" y="1"/>
                  </a:moveTo>
                  <a:cubicBezTo>
                    <a:pt x="3370" y="1"/>
                    <a:pt x="3198" y="20"/>
                    <a:pt x="3024" y="61"/>
                  </a:cubicBezTo>
                  <a:cubicBezTo>
                    <a:pt x="2755" y="123"/>
                    <a:pt x="2465" y="248"/>
                    <a:pt x="2175" y="434"/>
                  </a:cubicBezTo>
                  <a:cubicBezTo>
                    <a:pt x="725" y="1408"/>
                    <a:pt x="0" y="2961"/>
                    <a:pt x="1119" y="4494"/>
                  </a:cubicBezTo>
                  <a:cubicBezTo>
                    <a:pt x="1772" y="5436"/>
                    <a:pt x="2568" y="6270"/>
                    <a:pt x="3738" y="6270"/>
                  </a:cubicBezTo>
                  <a:cubicBezTo>
                    <a:pt x="3829" y="6270"/>
                    <a:pt x="3923" y="6265"/>
                    <a:pt x="4019" y="6255"/>
                  </a:cubicBezTo>
                  <a:cubicBezTo>
                    <a:pt x="5075" y="6130"/>
                    <a:pt x="6649" y="5136"/>
                    <a:pt x="7229" y="4121"/>
                  </a:cubicBezTo>
                  <a:cubicBezTo>
                    <a:pt x="7809" y="3065"/>
                    <a:pt x="7229" y="2505"/>
                    <a:pt x="6484" y="1718"/>
                  </a:cubicBezTo>
                  <a:cubicBezTo>
                    <a:pt x="5658" y="821"/>
                    <a:pt x="4645" y="1"/>
                    <a:pt x="35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11998B03-3EA3-4B31-8DD4-F81FD4773025}"/>
              </a:ext>
            </a:extLst>
          </p:cNvPr>
          <p:cNvSpPr txBox="1"/>
          <p:nvPr/>
        </p:nvSpPr>
        <p:spPr>
          <a:xfrm>
            <a:off x="1991083" y="2388489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Architects Daughter" panose="020B0604020202020204" charset="0"/>
              </a:rPr>
              <a:t>2D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1CD6CE7-032B-4A50-83FF-09F473B5C319}"/>
              </a:ext>
            </a:extLst>
          </p:cNvPr>
          <p:cNvSpPr txBox="1"/>
          <p:nvPr/>
        </p:nvSpPr>
        <p:spPr>
          <a:xfrm>
            <a:off x="1991083" y="369505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Architects Daughter" panose="020B0604020202020204" charset="0"/>
              </a:rPr>
              <a:t>3D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642428-CCA1-427F-8494-E5CAD766DA83}"/>
              </a:ext>
            </a:extLst>
          </p:cNvPr>
          <p:cNvSpPr txBox="1"/>
          <p:nvPr/>
        </p:nvSpPr>
        <p:spPr>
          <a:xfrm>
            <a:off x="5932783" y="1994373"/>
            <a:ext cx="2301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chitects Daughter" panose="020B0604020202020204" charset="0"/>
              </a:rPr>
              <a:t>Formas geométricas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1FC3B5B-825A-4D72-9911-42F04784BF31}"/>
              </a:ext>
            </a:extLst>
          </p:cNvPr>
          <p:cNvSpPr txBox="1"/>
          <p:nvPr/>
        </p:nvSpPr>
        <p:spPr>
          <a:xfrm>
            <a:off x="5932782" y="3460348"/>
            <a:ext cx="2301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chitects Daughter" panose="020B0604020202020204" charset="0"/>
              </a:rPr>
              <a:t>Cuerpos geométricos</a:t>
            </a:r>
          </a:p>
        </p:txBody>
      </p:sp>
    </p:spTree>
    <p:extLst>
      <p:ext uri="{BB962C8B-B14F-4D97-AF65-F5344CB8AC3E}">
        <p14:creationId xmlns:p14="http://schemas.microsoft.com/office/powerpoint/2010/main" val="244766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" name="Google Shape;5428;p43"/>
          <p:cNvSpPr txBox="1">
            <a:spLocks noGrp="1"/>
          </p:cNvSpPr>
          <p:nvPr>
            <p:ph type="title"/>
          </p:nvPr>
        </p:nvSpPr>
        <p:spPr>
          <a:xfrm>
            <a:off x="39216" y="124310"/>
            <a:ext cx="8997280" cy="5154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/>
              <a:t>F</a:t>
            </a:r>
            <a:r>
              <a:rPr lang="en" sz="2800" dirty="0"/>
              <a:t>ormas y cuerpos geométricos</a:t>
            </a:r>
            <a:endParaRPr sz="2800" dirty="0"/>
          </a:p>
        </p:txBody>
      </p:sp>
      <p:sp>
        <p:nvSpPr>
          <p:cNvPr id="5429" name="Google Shape;5429;p43"/>
          <p:cNvSpPr txBox="1">
            <a:spLocks noGrp="1"/>
          </p:cNvSpPr>
          <p:nvPr>
            <p:ph type="subTitle" idx="1"/>
          </p:nvPr>
        </p:nvSpPr>
        <p:spPr>
          <a:xfrm>
            <a:off x="0" y="1078566"/>
            <a:ext cx="4433700" cy="6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800" dirty="0">
                <a:solidFill>
                  <a:schemeClr val="accent1"/>
                </a:solidFill>
                <a:latin typeface="Architects Daughter"/>
                <a:sym typeface="Architects Daughter"/>
              </a:rPr>
              <a:t>Formas geométricas</a:t>
            </a:r>
            <a:endParaRPr sz="2800" dirty="0">
              <a:solidFill>
                <a:schemeClr val="accent1"/>
              </a:solidFill>
              <a:latin typeface="Architects Daughter"/>
              <a:sym typeface="Architects Daughter"/>
            </a:endParaRPr>
          </a:p>
        </p:txBody>
      </p:sp>
      <p:grpSp>
        <p:nvGrpSpPr>
          <p:cNvPr id="5439" name="Google Shape;5439;p43"/>
          <p:cNvGrpSpPr/>
          <p:nvPr/>
        </p:nvGrpSpPr>
        <p:grpSpPr>
          <a:xfrm rot="5400000">
            <a:off x="7818624" y="-167044"/>
            <a:ext cx="719945" cy="1241514"/>
            <a:chOff x="4839800" y="2223200"/>
            <a:chExt cx="237175" cy="409025"/>
          </a:xfrm>
        </p:grpSpPr>
        <p:sp>
          <p:nvSpPr>
            <p:cNvPr id="5440" name="Google Shape;5440;p43"/>
            <p:cNvSpPr/>
            <p:nvPr/>
          </p:nvSpPr>
          <p:spPr>
            <a:xfrm>
              <a:off x="4841675" y="2223200"/>
              <a:ext cx="210225" cy="296875"/>
            </a:xfrm>
            <a:custGeom>
              <a:avLst/>
              <a:gdLst/>
              <a:ahLst/>
              <a:cxnLst/>
              <a:rect l="l" t="t" r="r" b="b"/>
              <a:pathLst>
                <a:path w="8409" h="11875" extrusionOk="0">
                  <a:moveTo>
                    <a:pt x="7739" y="0"/>
                  </a:moveTo>
                  <a:cubicBezTo>
                    <a:pt x="6350" y="0"/>
                    <a:pt x="4940" y="76"/>
                    <a:pt x="3639" y="571"/>
                  </a:cubicBezTo>
                  <a:cubicBezTo>
                    <a:pt x="2319" y="1075"/>
                    <a:pt x="1124" y="1993"/>
                    <a:pt x="580" y="3330"/>
                  </a:cubicBezTo>
                  <a:cubicBezTo>
                    <a:pt x="1" y="4761"/>
                    <a:pt x="282" y="6379"/>
                    <a:pt x="866" y="7761"/>
                  </a:cubicBezTo>
                  <a:cubicBezTo>
                    <a:pt x="1454" y="9166"/>
                    <a:pt x="2355" y="10628"/>
                    <a:pt x="3768" y="11314"/>
                  </a:cubicBezTo>
                  <a:cubicBezTo>
                    <a:pt x="4629" y="11733"/>
                    <a:pt x="5546" y="11875"/>
                    <a:pt x="6475" y="11875"/>
                  </a:cubicBezTo>
                  <a:cubicBezTo>
                    <a:pt x="7119" y="11875"/>
                    <a:pt x="7768" y="11807"/>
                    <a:pt x="8408" y="11715"/>
                  </a:cubicBezTo>
                  <a:lnTo>
                    <a:pt x="8408" y="11252"/>
                  </a:lnTo>
                  <a:cubicBezTo>
                    <a:pt x="7772" y="11347"/>
                    <a:pt x="7130" y="11419"/>
                    <a:pt x="6491" y="11419"/>
                  </a:cubicBezTo>
                  <a:cubicBezTo>
                    <a:pt x="5810" y="11419"/>
                    <a:pt x="5135" y="11337"/>
                    <a:pt x="4477" y="11114"/>
                  </a:cubicBezTo>
                  <a:cubicBezTo>
                    <a:pt x="3046" y="10623"/>
                    <a:pt x="2159" y="9393"/>
                    <a:pt x="1512" y="8087"/>
                  </a:cubicBezTo>
                  <a:cubicBezTo>
                    <a:pt x="892" y="6825"/>
                    <a:pt x="487" y="5318"/>
                    <a:pt x="861" y="3923"/>
                  </a:cubicBezTo>
                  <a:cubicBezTo>
                    <a:pt x="1222" y="2604"/>
                    <a:pt x="2274" y="1663"/>
                    <a:pt x="3491" y="1124"/>
                  </a:cubicBezTo>
                  <a:cubicBezTo>
                    <a:pt x="4790" y="546"/>
                    <a:pt x="6230" y="457"/>
                    <a:pt x="7644" y="457"/>
                  </a:cubicBezTo>
                  <a:cubicBezTo>
                    <a:pt x="7900" y="457"/>
                    <a:pt x="8155" y="460"/>
                    <a:pt x="8408" y="464"/>
                  </a:cubicBezTo>
                  <a:lnTo>
                    <a:pt x="8408" y="5"/>
                  </a:lnTo>
                  <a:cubicBezTo>
                    <a:pt x="8186" y="2"/>
                    <a:pt x="7963" y="0"/>
                    <a:pt x="7739" y="0"/>
                  </a:cubicBez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43"/>
            <p:cNvSpPr/>
            <p:nvPr/>
          </p:nvSpPr>
          <p:spPr>
            <a:xfrm>
              <a:off x="4872775" y="2245125"/>
              <a:ext cx="179125" cy="246125"/>
            </a:xfrm>
            <a:custGeom>
              <a:avLst/>
              <a:gdLst/>
              <a:ahLst/>
              <a:cxnLst/>
              <a:rect l="l" t="t" r="r" b="b"/>
              <a:pathLst>
                <a:path w="7165" h="9845" extrusionOk="0">
                  <a:moveTo>
                    <a:pt x="5786" y="1"/>
                  </a:moveTo>
                  <a:cubicBezTo>
                    <a:pt x="4842" y="1"/>
                    <a:pt x="3901" y="87"/>
                    <a:pt x="3005" y="398"/>
                  </a:cubicBezTo>
                  <a:cubicBezTo>
                    <a:pt x="1882" y="790"/>
                    <a:pt x="830" y="1602"/>
                    <a:pt x="339" y="2707"/>
                  </a:cubicBezTo>
                  <a:cubicBezTo>
                    <a:pt x="76" y="3291"/>
                    <a:pt x="1" y="3911"/>
                    <a:pt x="99" y="4544"/>
                  </a:cubicBezTo>
                  <a:cubicBezTo>
                    <a:pt x="215" y="5262"/>
                    <a:pt x="549" y="5930"/>
                    <a:pt x="892" y="6563"/>
                  </a:cubicBezTo>
                  <a:cubicBezTo>
                    <a:pt x="1503" y="7669"/>
                    <a:pt x="2274" y="8783"/>
                    <a:pt x="3420" y="9385"/>
                  </a:cubicBezTo>
                  <a:cubicBezTo>
                    <a:pt x="4067" y="9722"/>
                    <a:pt x="4757" y="9845"/>
                    <a:pt x="5457" y="9845"/>
                  </a:cubicBezTo>
                  <a:cubicBezTo>
                    <a:pt x="6025" y="9845"/>
                    <a:pt x="6600" y="9764"/>
                    <a:pt x="7164" y="9653"/>
                  </a:cubicBezTo>
                  <a:lnTo>
                    <a:pt x="7164" y="9189"/>
                  </a:lnTo>
                  <a:cubicBezTo>
                    <a:pt x="6608" y="9306"/>
                    <a:pt x="6042" y="9394"/>
                    <a:pt x="5481" y="9394"/>
                  </a:cubicBezTo>
                  <a:cubicBezTo>
                    <a:pt x="4994" y="9394"/>
                    <a:pt x="4512" y="9328"/>
                    <a:pt x="4044" y="9158"/>
                  </a:cubicBezTo>
                  <a:cubicBezTo>
                    <a:pt x="2912" y="8748"/>
                    <a:pt x="2123" y="7745"/>
                    <a:pt x="1530" y="6746"/>
                  </a:cubicBezTo>
                  <a:cubicBezTo>
                    <a:pt x="906" y="5694"/>
                    <a:pt x="246" y="4459"/>
                    <a:pt x="634" y="3211"/>
                  </a:cubicBezTo>
                  <a:cubicBezTo>
                    <a:pt x="964" y="2159"/>
                    <a:pt x="1891" y="1348"/>
                    <a:pt x="2885" y="933"/>
                  </a:cubicBezTo>
                  <a:cubicBezTo>
                    <a:pt x="3793" y="556"/>
                    <a:pt x="4775" y="456"/>
                    <a:pt x="5759" y="456"/>
                  </a:cubicBezTo>
                  <a:cubicBezTo>
                    <a:pt x="6230" y="456"/>
                    <a:pt x="6700" y="479"/>
                    <a:pt x="7164" y="505"/>
                  </a:cubicBezTo>
                  <a:lnTo>
                    <a:pt x="7164" y="46"/>
                  </a:lnTo>
                  <a:cubicBezTo>
                    <a:pt x="6708" y="21"/>
                    <a:pt x="6247" y="1"/>
                    <a:pt x="5786" y="1"/>
                  </a:cubicBez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43"/>
            <p:cNvSpPr/>
            <p:nvPr/>
          </p:nvSpPr>
          <p:spPr>
            <a:xfrm>
              <a:off x="4907550" y="2278475"/>
              <a:ext cx="144350" cy="174675"/>
            </a:xfrm>
            <a:custGeom>
              <a:avLst/>
              <a:gdLst/>
              <a:ahLst/>
              <a:cxnLst/>
              <a:rect l="l" t="t" r="r" b="b"/>
              <a:pathLst>
                <a:path w="5774" h="6987" extrusionOk="0">
                  <a:moveTo>
                    <a:pt x="5773" y="0"/>
                  </a:moveTo>
                  <a:cubicBezTo>
                    <a:pt x="4690" y="58"/>
                    <a:pt x="3607" y="174"/>
                    <a:pt x="2537" y="348"/>
                  </a:cubicBezTo>
                  <a:cubicBezTo>
                    <a:pt x="1677" y="486"/>
                    <a:pt x="709" y="754"/>
                    <a:pt x="362" y="1641"/>
                  </a:cubicBezTo>
                  <a:cubicBezTo>
                    <a:pt x="0" y="2559"/>
                    <a:pt x="477" y="3674"/>
                    <a:pt x="1008" y="4427"/>
                  </a:cubicBezTo>
                  <a:cubicBezTo>
                    <a:pt x="1298" y="4828"/>
                    <a:pt x="1632" y="5198"/>
                    <a:pt x="1989" y="5537"/>
                  </a:cubicBezTo>
                  <a:cubicBezTo>
                    <a:pt x="2359" y="5885"/>
                    <a:pt x="2751" y="6232"/>
                    <a:pt x="3174" y="6518"/>
                  </a:cubicBezTo>
                  <a:cubicBezTo>
                    <a:pt x="3688" y="6865"/>
                    <a:pt x="4246" y="6987"/>
                    <a:pt x="4817" y="6987"/>
                  </a:cubicBezTo>
                  <a:cubicBezTo>
                    <a:pt x="5134" y="6987"/>
                    <a:pt x="5454" y="6949"/>
                    <a:pt x="5773" y="6892"/>
                  </a:cubicBezTo>
                  <a:lnTo>
                    <a:pt x="5773" y="6277"/>
                  </a:lnTo>
                  <a:cubicBezTo>
                    <a:pt x="5455" y="6343"/>
                    <a:pt x="5129" y="6392"/>
                    <a:pt x="4808" y="6392"/>
                  </a:cubicBezTo>
                  <a:cubicBezTo>
                    <a:pt x="4438" y="6392"/>
                    <a:pt x="4075" y="6327"/>
                    <a:pt x="3741" y="6148"/>
                  </a:cubicBezTo>
                  <a:cubicBezTo>
                    <a:pt x="3339" y="5929"/>
                    <a:pt x="2987" y="5613"/>
                    <a:pt x="2648" y="5310"/>
                  </a:cubicBezTo>
                  <a:cubicBezTo>
                    <a:pt x="2327" y="5024"/>
                    <a:pt x="2024" y="4721"/>
                    <a:pt x="1748" y="4391"/>
                  </a:cubicBezTo>
                  <a:cubicBezTo>
                    <a:pt x="1249" y="3785"/>
                    <a:pt x="763" y="2929"/>
                    <a:pt x="865" y="2113"/>
                  </a:cubicBezTo>
                  <a:cubicBezTo>
                    <a:pt x="977" y="1289"/>
                    <a:pt x="1882" y="1075"/>
                    <a:pt x="2573" y="959"/>
                  </a:cubicBezTo>
                  <a:cubicBezTo>
                    <a:pt x="3629" y="776"/>
                    <a:pt x="4704" y="669"/>
                    <a:pt x="5773" y="611"/>
                  </a:cubicBezTo>
                  <a:lnTo>
                    <a:pt x="5773" y="0"/>
                  </a:ln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43"/>
            <p:cNvSpPr/>
            <p:nvPr/>
          </p:nvSpPr>
          <p:spPr>
            <a:xfrm>
              <a:off x="4973625" y="2319150"/>
              <a:ext cx="78275" cy="86125"/>
            </a:xfrm>
            <a:custGeom>
              <a:avLst/>
              <a:gdLst/>
              <a:ahLst/>
              <a:cxnLst/>
              <a:rect l="l" t="t" r="r" b="b"/>
              <a:pathLst>
                <a:path w="3131" h="3445" extrusionOk="0">
                  <a:moveTo>
                    <a:pt x="3130" y="0"/>
                  </a:moveTo>
                  <a:cubicBezTo>
                    <a:pt x="2582" y="76"/>
                    <a:pt x="2034" y="139"/>
                    <a:pt x="1490" y="228"/>
                  </a:cubicBezTo>
                  <a:cubicBezTo>
                    <a:pt x="1044" y="304"/>
                    <a:pt x="554" y="468"/>
                    <a:pt x="313" y="879"/>
                  </a:cubicBezTo>
                  <a:cubicBezTo>
                    <a:pt x="1" y="1400"/>
                    <a:pt x="228" y="2051"/>
                    <a:pt x="523" y="2524"/>
                  </a:cubicBezTo>
                  <a:cubicBezTo>
                    <a:pt x="817" y="2987"/>
                    <a:pt x="1285" y="3290"/>
                    <a:pt x="1820" y="3397"/>
                  </a:cubicBezTo>
                  <a:cubicBezTo>
                    <a:pt x="1992" y="3430"/>
                    <a:pt x="2164" y="3444"/>
                    <a:pt x="2336" y="3444"/>
                  </a:cubicBezTo>
                  <a:cubicBezTo>
                    <a:pt x="2602" y="3444"/>
                    <a:pt x="2867" y="3410"/>
                    <a:pt x="3130" y="3362"/>
                  </a:cubicBezTo>
                  <a:lnTo>
                    <a:pt x="3130" y="2586"/>
                  </a:lnTo>
                  <a:cubicBezTo>
                    <a:pt x="2871" y="2642"/>
                    <a:pt x="2596" y="2687"/>
                    <a:pt x="2332" y="2687"/>
                  </a:cubicBezTo>
                  <a:cubicBezTo>
                    <a:pt x="1924" y="2687"/>
                    <a:pt x="1540" y="2581"/>
                    <a:pt x="1267" y="2252"/>
                  </a:cubicBezTo>
                  <a:cubicBezTo>
                    <a:pt x="1075" y="2024"/>
                    <a:pt x="817" y="1534"/>
                    <a:pt x="973" y="1266"/>
                  </a:cubicBezTo>
                  <a:lnTo>
                    <a:pt x="1053" y="1177"/>
                  </a:lnTo>
                  <a:cubicBezTo>
                    <a:pt x="1120" y="1128"/>
                    <a:pt x="1196" y="1093"/>
                    <a:pt x="1236" y="1079"/>
                  </a:cubicBezTo>
                  <a:cubicBezTo>
                    <a:pt x="1401" y="1017"/>
                    <a:pt x="1579" y="986"/>
                    <a:pt x="1757" y="959"/>
                  </a:cubicBezTo>
                  <a:cubicBezTo>
                    <a:pt x="2212" y="892"/>
                    <a:pt x="2671" y="830"/>
                    <a:pt x="3130" y="767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43"/>
            <p:cNvSpPr/>
            <p:nvPr/>
          </p:nvSpPr>
          <p:spPr>
            <a:xfrm>
              <a:off x="4839800" y="2507150"/>
              <a:ext cx="38025" cy="32175"/>
            </a:xfrm>
            <a:custGeom>
              <a:avLst/>
              <a:gdLst/>
              <a:ahLst/>
              <a:cxnLst/>
              <a:rect l="l" t="t" r="r" b="b"/>
              <a:pathLst>
                <a:path w="1521" h="1287" extrusionOk="0">
                  <a:moveTo>
                    <a:pt x="285" y="1"/>
                  </a:moveTo>
                  <a:cubicBezTo>
                    <a:pt x="241" y="23"/>
                    <a:pt x="196" y="54"/>
                    <a:pt x="161" y="99"/>
                  </a:cubicBezTo>
                  <a:cubicBezTo>
                    <a:pt x="14" y="273"/>
                    <a:pt x="0" y="558"/>
                    <a:pt x="187" y="718"/>
                  </a:cubicBezTo>
                  <a:cubicBezTo>
                    <a:pt x="406" y="901"/>
                    <a:pt x="633" y="1071"/>
                    <a:pt x="869" y="1231"/>
                  </a:cubicBezTo>
                  <a:cubicBezTo>
                    <a:pt x="926" y="1269"/>
                    <a:pt x="993" y="1287"/>
                    <a:pt x="1062" y="1287"/>
                  </a:cubicBezTo>
                  <a:cubicBezTo>
                    <a:pt x="1225" y="1287"/>
                    <a:pt x="1396" y="1190"/>
                    <a:pt x="1462" y="1048"/>
                  </a:cubicBezTo>
                  <a:cubicBezTo>
                    <a:pt x="1511" y="941"/>
                    <a:pt x="1520" y="834"/>
                    <a:pt x="1494" y="741"/>
                  </a:cubicBezTo>
                  <a:cubicBezTo>
                    <a:pt x="1097" y="500"/>
                    <a:pt x="696" y="264"/>
                    <a:pt x="299" y="14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43"/>
            <p:cNvSpPr/>
            <p:nvPr/>
          </p:nvSpPr>
          <p:spPr>
            <a:xfrm>
              <a:off x="4894175" y="2499125"/>
              <a:ext cx="43925" cy="34125"/>
            </a:xfrm>
            <a:custGeom>
              <a:avLst/>
              <a:gdLst/>
              <a:ahLst/>
              <a:cxnLst/>
              <a:rect l="l" t="t" r="r" b="b"/>
              <a:pathLst>
                <a:path w="1757" h="1365" extrusionOk="0">
                  <a:moveTo>
                    <a:pt x="415" y="1"/>
                  </a:moveTo>
                  <a:cubicBezTo>
                    <a:pt x="268" y="19"/>
                    <a:pt x="125" y="108"/>
                    <a:pt x="59" y="237"/>
                  </a:cubicBezTo>
                  <a:cubicBezTo>
                    <a:pt x="9" y="326"/>
                    <a:pt x="1" y="415"/>
                    <a:pt x="14" y="505"/>
                  </a:cubicBezTo>
                  <a:cubicBezTo>
                    <a:pt x="504" y="785"/>
                    <a:pt x="995" y="1066"/>
                    <a:pt x="1476" y="1365"/>
                  </a:cubicBezTo>
                  <a:cubicBezTo>
                    <a:pt x="1552" y="1320"/>
                    <a:pt x="1619" y="1258"/>
                    <a:pt x="1654" y="1187"/>
                  </a:cubicBezTo>
                  <a:cubicBezTo>
                    <a:pt x="1757" y="995"/>
                    <a:pt x="1695" y="803"/>
                    <a:pt x="1556" y="665"/>
                  </a:cubicBezTo>
                  <a:cubicBezTo>
                    <a:pt x="1182" y="433"/>
                    <a:pt x="807" y="206"/>
                    <a:pt x="415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43"/>
            <p:cNvSpPr/>
            <p:nvPr/>
          </p:nvSpPr>
          <p:spPr>
            <a:xfrm>
              <a:off x="4898200" y="2455450"/>
              <a:ext cx="40575" cy="31325"/>
            </a:xfrm>
            <a:custGeom>
              <a:avLst/>
              <a:gdLst/>
              <a:ahLst/>
              <a:cxnLst/>
              <a:rect l="l" t="t" r="r" b="b"/>
              <a:pathLst>
                <a:path w="1623" h="1253" extrusionOk="0">
                  <a:moveTo>
                    <a:pt x="379" y="0"/>
                  </a:moveTo>
                  <a:cubicBezTo>
                    <a:pt x="245" y="18"/>
                    <a:pt x="120" y="89"/>
                    <a:pt x="58" y="223"/>
                  </a:cubicBezTo>
                  <a:cubicBezTo>
                    <a:pt x="4" y="330"/>
                    <a:pt x="0" y="459"/>
                    <a:pt x="36" y="571"/>
                  </a:cubicBezTo>
                  <a:cubicBezTo>
                    <a:pt x="441" y="803"/>
                    <a:pt x="847" y="1030"/>
                    <a:pt x="1262" y="1253"/>
                  </a:cubicBezTo>
                  <a:cubicBezTo>
                    <a:pt x="1386" y="1222"/>
                    <a:pt x="1498" y="1142"/>
                    <a:pt x="1551" y="1030"/>
                  </a:cubicBezTo>
                  <a:cubicBezTo>
                    <a:pt x="1623" y="879"/>
                    <a:pt x="1609" y="722"/>
                    <a:pt x="1529" y="598"/>
                  </a:cubicBezTo>
                  <a:cubicBezTo>
                    <a:pt x="1404" y="522"/>
                    <a:pt x="1284" y="451"/>
                    <a:pt x="1159" y="384"/>
                  </a:cubicBezTo>
                  <a:cubicBezTo>
                    <a:pt x="909" y="246"/>
                    <a:pt x="651" y="107"/>
                    <a:pt x="37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43"/>
            <p:cNvSpPr/>
            <p:nvPr/>
          </p:nvSpPr>
          <p:spPr>
            <a:xfrm>
              <a:off x="4960700" y="2500700"/>
              <a:ext cx="44400" cy="34675"/>
            </a:xfrm>
            <a:custGeom>
              <a:avLst/>
              <a:gdLst/>
              <a:ahLst/>
              <a:cxnLst/>
              <a:rect l="l" t="t" r="r" b="b"/>
              <a:pathLst>
                <a:path w="1776" h="1387" extrusionOk="0">
                  <a:moveTo>
                    <a:pt x="259" y="0"/>
                  </a:moveTo>
                  <a:cubicBezTo>
                    <a:pt x="210" y="22"/>
                    <a:pt x="166" y="54"/>
                    <a:pt x="126" y="94"/>
                  </a:cubicBezTo>
                  <a:cubicBezTo>
                    <a:pt x="41" y="187"/>
                    <a:pt x="1" y="326"/>
                    <a:pt x="19" y="455"/>
                  </a:cubicBezTo>
                  <a:cubicBezTo>
                    <a:pt x="500" y="776"/>
                    <a:pt x="986" y="1083"/>
                    <a:pt x="1476" y="1387"/>
                  </a:cubicBezTo>
                  <a:cubicBezTo>
                    <a:pt x="1575" y="1351"/>
                    <a:pt x="1659" y="1280"/>
                    <a:pt x="1708" y="1186"/>
                  </a:cubicBezTo>
                  <a:cubicBezTo>
                    <a:pt x="1775" y="1066"/>
                    <a:pt x="1771" y="932"/>
                    <a:pt x="1722" y="816"/>
                  </a:cubicBezTo>
                  <a:cubicBezTo>
                    <a:pt x="1240" y="531"/>
                    <a:pt x="768" y="228"/>
                    <a:pt x="25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43"/>
            <p:cNvSpPr/>
            <p:nvPr/>
          </p:nvSpPr>
          <p:spPr>
            <a:xfrm>
              <a:off x="4909325" y="2558650"/>
              <a:ext cx="44500" cy="32675"/>
            </a:xfrm>
            <a:custGeom>
              <a:avLst/>
              <a:gdLst/>
              <a:ahLst/>
              <a:cxnLst/>
              <a:rect l="l" t="t" r="r" b="b"/>
              <a:pathLst>
                <a:path w="1780" h="1307" extrusionOk="0">
                  <a:moveTo>
                    <a:pt x="277" y="0"/>
                  </a:moveTo>
                  <a:cubicBezTo>
                    <a:pt x="184" y="40"/>
                    <a:pt x="99" y="112"/>
                    <a:pt x="54" y="196"/>
                  </a:cubicBezTo>
                  <a:cubicBezTo>
                    <a:pt x="14" y="268"/>
                    <a:pt x="1" y="344"/>
                    <a:pt x="5" y="410"/>
                  </a:cubicBezTo>
                  <a:cubicBezTo>
                    <a:pt x="433" y="771"/>
                    <a:pt x="941" y="1035"/>
                    <a:pt x="1432" y="1306"/>
                  </a:cubicBezTo>
                  <a:cubicBezTo>
                    <a:pt x="1441" y="1302"/>
                    <a:pt x="1450" y="1302"/>
                    <a:pt x="1459" y="1302"/>
                  </a:cubicBezTo>
                  <a:cubicBezTo>
                    <a:pt x="1646" y="1253"/>
                    <a:pt x="1780" y="1048"/>
                    <a:pt x="1766" y="856"/>
                  </a:cubicBezTo>
                  <a:cubicBezTo>
                    <a:pt x="1262" y="584"/>
                    <a:pt x="754" y="317"/>
                    <a:pt x="277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43"/>
            <p:cNvSpPr/>
            <p:nvPr/>
          </p:nvSpPr>
          <p:spPr>
            <a:xfrm>
              <a:off x="4958250" y="2544925"/>
              <a:ext cx="48500" cy="34150"/>
            </a:xfrm>
            <a:custGeom>
              <a:avLst/>
              <a:gdLst/>
              <a:ahLst/>
              <a:cxnLst/>
              <a:rect l="l" t="t" r="r" b="b"/>
              <a:pathLst>
                <a:path w="1940" h="1366" extrusionOk="0">
                  <a:moveTo>
                    <a:pt x="259" y="1"/>
                  </a:moveTo>
                  <a:cubicBezTo>
                    <a:pt x="170" y="46"/>
                    <a:pt x="94" y="108"/>
                    <a:pt x="50" y="193"/>
                  </a:cubicBezTo>
                  <a:cubicBezTo>
                    <a:pt x="19" y="251"/>
                    <a:pt x="5" y="304"/>
                    <a:pt x="1" y="358"/>
                  </a:cubicBezTo>
                  <a:cubicBezTo>
                    <a:pt x="589" y="643"/>
                    <a:pt x="1133" y="1008"/>
                    <a:pt x="1704" y="1329"/>
                  </a:cubicBezTo>
                  <a:cubicBezTo>
                    <a:pt x="1717" y="1338"/>
                    <a:pt x="1730" y="1352"/>
                    <a:pt x="1744" y="1365"/>
                  </a:cubicBezTo>
                  <a:cubicBezTo>
                    <a:pt x="1788" y="1329"/>
                    <a:pt x="1829" y="1285"/>
                    <a:pt x="1855" y="1231"/>
                  </a:cubicBezTo>
                  <a:cubicBezTo>
                    <a:pt x="1940" y="1071"/>
                    <a:pt x="1913" y="897"/>
                    <a:pt x="1811" y="768"/>
                  </a:cubicBezTo>
                  <a:cubicBezTo>
                    <a:pt x="1316" y="474"/>
                    <a:pt x="812" y="193"/>
                    <a:pt x="264" y="5"/>
                  </a:cubicBezTo>
                  <a:lnTo>
                    <a:pt x="259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43"/>
            <p:cNvSpPr/>
            <p:nvPr/>
          </p:nvSpPr>
          <p:spPr>
            <a:xfrm>
              <a:off x="4950350" y="2440925"/>
              <a:ext cx="39125" cy="30475"/>
            </a:xfrm>
            <a:custGeom>
              <a:avLst/>
              <a:gdLst/>
              <a:ahLst/>
              <a:cxnLst/>
              <a:rect l="l" t="t" r="r" b="b"/>
              <a:pathLst>
                <a:path w="1565" h="1219" extrusionOk="0">
                  <a:moveTo>
                    <a:pt x="339" y="1"/>
                  </a:moveTo>
                  <a:cubicBezTo>
                    <a:pt x="209" y="1"/>
                    <a:pt x="81" y="52"/>
                    <a:pt x="0" y="158"/>
                  </a:cubicBezTo>
                  <a:cubicBezTo>
                    <a:pt x="303" y="341"/>
                    <a:pt x="589" y="555"/>
                    <a:pt x="865" y="773"/>
                  </a:cubicBezTo>
                  <a:cubicBezTo>
                    <a:pt x="1052" y="920"/>
                    <a:pt x="1235" y="1067"/>
                    <a:pt x="1418" y="1219"/>
                  </a:cubicBezTo>
                  <a:cubicBezTo>
                    <a:pt x="1565" y="1036"/>
                    <a:pt x="1561" y="777"/>
                    <a:pt x="1387" y="613"/>
                  </a:cubicBezTo>
                  <a:cubicBezTo>
                    <a:pt x="1142" y="376"/>
                    <a:pt x="856" y="180"/>
                    <a:pt x="549" y="46"/>
                  </a:cubicBezTo>
                  <a:cubicBezTo>
                    <a:pt x="484" y="16"/>
                    <a:pt x="411" y="1"/>
                    <a:pt x="339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43"/>
            <p:cNvSpPr/>
            <p:nvPr/>
          </p:nvSpPr>
          <p:spPr>
            <a:xfrm>
              <a:off x="5023225" y="2540375"/>
              <a:ext cx="53750" cy="39250"/>
            </a:xfrm>
            <a:custGeom>
              <a:avLst/>
              <a:gdLst/>
              <a:ahLst/>
              <a:cxnLst/>
              <a:rect l="l" t="t" r="r" b="b"/>
              <a:pathLst>
                <a:path w="2150" h="1570" extrusionOk="0">
                  <a:moveTo>
                    <a:pt x="326" y="0"/>
                  </a:moveTo>
                  <a:cubicBezTo>
                    <a:pt x="241" y="40"/>
                    <a:pt x="161" y="107"/>
                    <a:pt x="117" y="192"/>
                  </a:cubicBezTo>
                  <a:cubicBezTo>
                    <a:pt x="1" y="410"/>
                    <a:pt x="99" y="660"/>
                    <a:pt x="299" y="785"/>
                  </a:cubicBezTo>
                  <a:cubicBezTo>
                    <a:pt x="696" y="1030"/>
                    <a:pt x="1097" y="1275"/>
                    <a:pt x="1494" y="1516"/>
                  </a:cubicBezTo>
                  <a:cubicBezTo>
                    <a:pt x="1553" y="1553"/>
                    <a:pt x="1620" y="1569"/>
                    <a:pt x="1687" y="1569"/>
                  </a:cubicBezTo>
                  <a:cubicBezTo>
                    <a:pt x="1848" y="1569"/>
                    <a:pt x="2012" y="1474"/>
                    <a:pt x="2087" y="1333"/>
                  </a:cubicBezTo>
                  <a:cubicBezTo>
                    <a:pt x="2140" y="1226"/>
                    <a:pt x="2149" y="1115"/>
                    <a:pt x="2118" y="1012"/>
                  </a:cubicBezTo>
                  <a:cubicBezTo>
                    <a:pt x="1525" y="669"/>
                    <a:pt x="937" y="317"/>
                    <a:pt x="326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43"/>
            <p:cNvSpPr/>
            <p:nvPr/>
          </p:nvSpPr>
          <p:spPr>
            <a:xfrm>
              <a:off x="5015650" y="2492000"/>
              <a:ext cx="32900" cy="27100"/>
            </a:xfrm>
            <a:custGeom>
              <a:avLst/>
              <a:gdLst/>
              <a:ahLst/>
              <a:cxnLst/>
              <a:rect l="l" t="t" r="r" b="b"/>
              <a:pathLst>
                <a:path w="1316" h="1084" extrusionOk="0">
                  <a:moveTo>
                    <a:pt x="268" y="0"/>
                  </a:moveTo>
                  <a:cubicBezTo>
                    <a:pt x="157" y="36"/>
                    <a:pt x="59" y="112"/>
                    <a:pt x="10" y="214"/>
                  </a:cubicBezTo>
                  <a:cubicBezTo>
                    <a:pt x="5" y="223"/>
                    <a:pt x="5" y="228"/>
                    <a:pt x="1" y="237"/>
                  </a:cubicBezTo>
                  <a:cubicBezTo>
                    <a:pt x="170" y="415"/>
                    <a:pt x="371" y="571"/>
                    <a:pt x="567" y="714"/>
                  </a:cubicBezTo>
                  <a:cubicBezTo>
                    <a:pt x="741" y="843"/>
                    <a:pt x="919" y="963"/>
                    <a:pt x="1097" y="1084"/>
                  </a:cubicBezTo>
                  <a:cubicBezTo>
                    <a:pt x="1169" y="1044"/>
                    <a:pt x="1227" y="990"/>
                    <a:pt x="1262" y="919"/>
                  </a:cubicBezTo>
                  <a:cubicBezTo>
                    <a:pt x="1302" y="830"/>
                    <a:pt x="1316" y="736"/>
                    <a:pt x="1302" y="651"/>
                  </a:cubicBezTo>
                  <a:cubicBezTo>
                    <a:pt x="963" y="424"/>
                    <a:pt x="625" y="197"/>
                    <a:pt x="268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43"/>
            <p:cNvSpPr/>
            <p:nvPr/>
          </p:nvSpPr>
          <p:spPr>
            <a:xfrm>
              <a:off x="4969475" y="2597525"/>
              <a:ext cx="49200" cy="34700"/>
            </a:xfrm>
            <a:custGeom>
              <a:avLst/>
              <a:gdLst/>
              <a:ahLst/>
              <a:cxnLst/>
              <a:rect l="l" t="t" r="r" b="b"/>
              <a:pathLst>
                <a:path w="1968" h="1388" extrusionOk="0">
                  <a:moveTo>
                    <a:pt x="467" y="1"/>
                  </a:moveTo>
                  <a:cubicBezTo>
                    <a:pt x="198" y="1"/>
                    <a:pt x="1" y="296"/>
                    <a:pt x="51" y="554"/>
                  </a:cubicBezTo>
                  <a:cubicBezTo>
                    <a:pt x="653" y="723"/>
                    <a:pt x="1183" y="1062"/>
                    <a:pt x="1718" y="1387"/>
                  </a:cubicBezTo>
                  <a:cubicBezTo>
                    <a:pt x="1776" y="1352"/>
                    <a:pt x="1821" y="1298"/>
                    <a:pt x="1852" y="1240"/>
                  </a:cubicBezTo>
                  <a:cubicBezTo>
                    <a:pt x="1968" y="1022"/>
                    <a:pt x="1870" y="772"/>
                    <a:pt x="1669" y="647"/>
                  </a:cubicBezTo>
                  <a:cubicBezTo>
                    <a:pt x="1344" y="447"/>
                    <a:pt x="1010" y="251"/>
                    <a:pt x="675" y="59"/>
                  </a:cubicBezTo>
                  <a:cubicBezTo>
                    <a:pt x="603" y="19"/>
                    <a:pt x="533" y="1"/>
                    <a:pt x="467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4" name="Google Shape;5454;p43"/>
          <p:cNvGrpSpPr/>
          <p:nvPr/>
        </p:nvGrpSpPr>
        <p:grpSpPr>
          <a:xfrm>
            <a:off x="323528" y="96380"/>
            <a:ext cx="1179683" cy="710846"/>
            <a:chOff x="2484025" y="1666225"/>
            <a:chExt cx="460400" cy="277425"/>
          </a:xfrm>
        </p:grpSpPr>
        <p:sp>
          <p:nvSpPr>
            <p:cNvPr id="5455" name="Google Shape;5455;p43"/>
            <p:cNvSpPr/>
            <p:nvPr/>
          </p:nvSpPr>
          <p:spPr>
            <a:xfrm>
              <a:off x="2484025" y="1666225"/>
              <a:ext cx="379525" cy="261075"/>
            </a:xfrm>
            <a:custGeom>
              <a:avLst/>
              <a:gdLst/>
              <a:ahLst/>
              <a:cxnLst/>
              <a:rect l="l" t="t" r="r" b="b"/>
              <a:pathLst>
                <a:path w="15181" h="10443" extrusionOk="0">
                  <a:moveTo>
                    <a:pt x="4232" y="7007"/>
                  </a:moveTo>
                  <a:cubicBezTo>
                    <a:pt x="4232" y="7007"/>
                    <a:pt x="4232" y="7007"/>
                    <a:pt x="4232" y="7007"/>
                  </a:cubicBezTo>
                  <a:cubicBezTo>
                    <a:pt x="4232" y="7007"/>
                    <a:pt x="4232" y="7007"/>
                    <a:pt x="4232" y="7007"/>
                  </a:cubicBezTo>
                  <a:close/>
                  <a:moveTo>
                    <a:pt x="1190" y="1"/>
                  </a:moveTo>
                  <a:cubicBezTo>
                    <a:pt x="1" y="1"/>
                    <a:pt x="85" y="869"/>
                    <a:pt x="572" y="2308"/>
                  </a:cubicBezTo>
                  <a:cubicBezTo>
                    <a:pt x="599" y="2393"/>
                    <a:pt x="634" y="2482"/>
                    <a:pt x="701" y="2540"/>
                  </a:cubicBezTo>
                  <a:cubicBezTo>
                    <a:pt x="768" y="2602"/>
                    <a:pt x="866" y="2620"/>
                    <a:pt x="955" y="2633"/>
                  </a:cubicBezTo>
                  <a:cubicBezTo>
                    <a:pt x="1361" y="2691"/>
                    <a:pt x="1776" y="2705"/>
                    <a:pt x="2168" y="2825"/>
                  </a:cubicBezTo>
                  <a:cubicBezTo>
                    <a:pt x="3756" y="3326"/>
                    <a:pt x="1551" y="3806"/>
                    <a:pt x="914" y="3806"/>
                  </a:cubicBezTo>
                  <a:cubicBezTo>
                    <a:pt x="905" y="3806"/>
                    <a:pt x="897" y="3806"/>
                    <a:pt x="889" y="3806"/>
                  </a:cubicBezTo>
                  <a:lnTo>
                    <a:pt x="889" y="3806"/>
                  </a:lnTo>
                  <a:cubicBezTo>
                    <a:pt x="1094" y="4457"/>
                    <a:pt x="2065" y="5157"/>
                    <a:pt x="2542" y="5634"/>
                  </a:cubicBezTo>
                  <a:cubicBezTo>
                    <a:pt x="2658" y="5749"/>
                    <a:pt x="2779" y="5865"/>
                    <a:pt x="2935" y="5910"/>
                  </a:cubicBezTo>
                  <a:cubicBezTo>
                    <a:pt x="2992" y="5927"/>
                    <a:pt x="3050" y="5934"/>
                    <a:pt x="3109" y="5934"/>
                  </a:cubicBezTo>
                  <a:cubicBezTo>
                    <a:pt x="3215" y="5934"/>
                    <a:pt x="3322" y="5912"/>
                    <a:pt x="3425" y="5892"/>
                  </a:cubicBezTo>
                  <a:cubicBezTo>
                    <a:pt x="3799" y="5821"/>
                    <a:pt x="4174" y="5776"/>
                    <a:pt x="4557" y="5754"/>
                  </a:cubicBezTo>
                  <a:cubicBezTo>
                    <a:pt x="4580" y="5753"/>
                    <a:pt x="4603" y="5752"/>
                    <a:pt x="4627" y="5752"/>
                  </a:cubicBezTo>
                  <a:cubicBezTo>
                    <a:pt x="4859" y="5752"/>
                    <a:pt x="5124" y="5816"/>
                    <a:pt x="5168" y="6035"/>
                  </a:cubicBezTo>
                  <a:cubicBezTo>
                    <a:pt x="5213" y="6231"/>
                    <a:pt x="5030" y="6405"/>
                    <a:pt x="4865" y="6525"/>
                  </a:cubicBezTo>
                  <a:cubicBezTo>
                    <a:pt x="4655" y="6686"/>
                    <a:pt x="4441" y="6846"/>
                    <a:pt x="4232" y="7007"/>
                  </a:cubicBezTo>
                  <a:lnTo>
                    <a:pt x="4232" y="7007"/>
                  </a:lnTo>
                  <a:cubicBezTo>
                    <a:pt x="4232" y="7006"/>
                    <a:pt x="4233" y="7006"/>
                    <a:pt x="4233" y="7006"/>
                  </a:cubicBezTo>
                  <a:cubicBezTo>
                    <a:pt x="4308" y="7006"/>
                    <a:pt x="7172" y="8688"/>
                    <a:pt x="7504" y="8821"/>
                  </a:cubicBezTo>
                  <a:cubicBezTo>
                    <a:pt x="8864" y="9356"/>
                    <a:pt x="10263" y="9797"/>
                    <a:pt x="11681" y="10154"/>
                  </a:cubicBezTo>
                  <a:cubicBezTo>
                    <a:pt x="12299" y="10311"/>
                    <a:pt x="12957" y="10442"/>
                    <a:pt x="13594" y="10442"/>
                  </a:cubicBezTo>
                  <a:cubicBezTo>
                    <a:pt x="14152" y="10442"/>
                    <a:pt x="14694" y="10342"/>
                    <a:pt x="15180" y="10069"/>
                  </a:cubicBezTo>
                  <a:cubicBezTo>
                    <a:pt x="14467" y="8389"/>
                    <a:pt x="13344" y="7016"/>
                    <a:pt x="11971" y="5830"/>
                  </a:cubicBezTo>
                  <a:cubicBezTo>
                    <a:pt x="11668" y="5567"/>
                    <a:pt x="11360" y="5304"/>
                    <a:pt x="11052" y="5045"/>
                  </a:cubicBezTo>
                  <a:cubicBezTo>
                    <a:pt x="10036" y="4189"/>
                    <a:pt x="8979" y="3378"/>
                    <a:pt x="7798" y="2772"/>
                  </a:cubicBezTo>
                  <a:cubicBezTo>
                    <a:pt x="7696" y="3472"/>
                    <a:pt x="7593" y="4171"/>
                    <a:pt x="7495" y="4871"/>
                  </a:cubicBezTo>
                  <a:cubicBezTo>
                    <a:pt x="7482" y="4873"/>
                    <a:pt x="7469" y="4873"/>
                    <a:pt x="7456" y="4873"/>
                  </a:cubicBezTo>
                  <a:cubicBezTo>
                    <a:pt x="7151" y="4873"/>
                    <a:pt x="6937" y="4524"/>
                    <a:pt x="6920" y="4212"/>
                  </a:cubicBezTo>
                  <a:cubicBezTo>
                    <a:pt x="6902" y="3882"/>
                    <a:pt x="7009" y="3556"/>
                    <a:pt x="6956" y="3231"/>
                  </a:cubicBezTo>
                  <a:cubicBezTo>
                    <a:pt x="6871" y="2700"/>
                    <a:pt x="6394" y="2330"/>
                    <a:pt x="5953" y="2014"/>
                  </a:cubicBezTo>
                  <a:cubicBezTo>
                    <a:pt x="4776" y="1180"/>
                    <a:pt x="3487" y="405"/>
                    <a:pt x="2056" y="106"/>
                  </a:cubicBezTo>
                  <a:cubicBezTo>
                    <a:pt x="1713" y="35"/>
                    <a:pt x="1426" y="1"/>
                    <a:pt x="1190" y="1"/>
                  </a:cubicBezTo>
                  <a:close/>
                </a:path>
              </a:pathLst>
            </a:custGeom>
            <a:solidFill>
              <a:srgbClr val="D1B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43"/>
            <p:cNvSpPr/>
            <p:nvPr/>
          </p:nvSpPr>
          <p:spPr>
            <a:xfrm>
              <a:off x="2501100" y="1675350"/>
              <a:ext cx="443325" cy="268300"/>
            </a:xfrm>
            <a:custGeom>
              <a:avLst/>
              <a:gdLst/>
              <a:ahLst/>
              <a:cxnLst/>
              <a:rect l="l" t="t" r="r" b="b"/>
              <a:pathLst>
                <a:path w="17733" h="10732" extrusionOk="0">
                  <a:moveTo>
                    <a:pt x="95" y="1"/>
                  </a:moveTo>
                  <a:cubicBezTo>
                    <a:pt x="44" y="1"/>
                    <a:pt x="1" y="78"/>
                    <a:pt x="54" y="124"/>
                  </a:cubicBezTo>
                  <a:cubicBezTo>
                    <a:pt x="1075" y="1038"/>
                    <a:pt x="2091" y="1952"/>
                    <a:pt x="3134" y="2844"/>
                  </a:cubicBezTo>
                  <a:cubicBezTo>
                    <a:pt x="4177" y="3731"/>
                    <a:pt x="5243" y="4595"/>
                    <a:pt x="6348" y="5411"/>
                  </a:cubicBezTo>
                  <a:cubicBezTo>
                    <a:pt x="7445" y="6214"/>
                    <a:pt x="8573" y="6963"/>
                    <a:pt x="9754" y="7631"/>
                  </a:cubicBezTo>
                  <a:cubicBezTo>
                    <a:pt x="10918" y="8291"/>
                    <a:pt x="12121" y="8871"/>
                    <a:pt x="13356" y="9370"/>
                  </a:cubicBezTo>
                  <a:cubicBezTo>
                    <a:pt x="14591" y="9865"/>
                    <a:pt x="15857" y="10279"/>
                    <a:pt x="17145" y="10609"/>
                  </a:cubicBezTo>
                  <a:cubicBezTo>
                    <a:pt x="17310" y="10649"/>
                    <a:pt x="17471" y="10689"/>
                    <a:pt x="17631" y="10729"/>
                  </a:cubicBezTo>
                  <a:cubicBezTo>
                    <a:pt x="17636" y="10731"/>
                    <a:pt x="17641" y="10731"/>
                    <a:pt x="17646" y="10731"/>
                  </a:cubicBezTo>
                  <a:cubicBezTo>
                    <a:pt x="17718" y="10731"/>
                    <a:pt x="17733" y="10612"/>
                    <a:pt x="17653" y="10591"/>
                  </a:cubicBezTo>
                  <a:cubicBezTo>
                    <a:pt x="16356" y="10284"/>
                    <a:pt x="15077" y="9887"/>
                    <a:pt x="13833" y="9410"/>
                  </a:cubicBezTo>
                  <a:cubicBezTo>
                    <a:pt x="12594" y="8933"/>
                    <a:pt x="11386" y="8371"/>
                    <a:pt x="10218" y="7734"/>
                  </a:cubicBezTo>
                  <a:cubicBezTo>
                    <a:pt x="9032" y="7087"/>
                    <a:pt x="7895" y="6356"/>
                    <a:pt x="6799" y="5567"/>
                  </a:cubicBezTo>
                  <a:cubicBezTo>
                    <a:pt x="5693" y="4774"/>
                    <a:pt x="4628" y="3922"/>
                    <a:pt x="3585" y="3044"/>
                  </a:cubicBezTo>
                  <a:cubicBezTo>
                    <a:pt x="2541" y="2166"/>
                    <a:pt x="1525" y="1257"/>
                    <a:pt x="509" y="347"/>
                  </a:cubicBezTo>
                  <a:cubicBezTo>
                    <a:pt x="384" y="240"/>
                    <a:pt x="259" y="129"/>
                    <a:pt x="134" y="17"/>
                  </a:cubicBezTo>
                  <a:cubicBezTo>
                    <a:pt x="122" y="6"/>
                    <a:pt x="10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5429;p43">
            <a:extLst>
              <a:ext uri="{FF2B5EF4-FFF2-40B4-BE49-F238E27FC236}">
                <a16:creationId xmlns:a16="http://schemas.microsoft.com/office/drawing/2014/main" id="{9D73C1C8-3F86-4746-A686-E1E350B3A739}"/>
              </a:ext>
            </a:extLst>
          </p:cNvPr>
          <p:cNvSpPr txBox="1">
            <a:spLocks/>
          </p:cNvSpPr>
          <p:nvPr/>
        </p:nvSpPr>
        <p:spPr>
          <a:xfrm>
            <a:off x="4721486" y="1055217"/>
            <a:ext cx="44337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None/>
              <a:defRPr sz="1600" b="0" i="0" u="none" strike="noStrike" cap="none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None/>
              <a:defRPr sz="1600" b="0" i="0" u="none" strike="noStrike" cap="none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None/>
              <a:defRPr sz="1600" b="0" i="0" u="none" strike="noStrike" cap="none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None/>
              <a:defRPr sz="1600" b="0" i="0" u="none" strike="noStrike" cap="none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None/>
              <a:defRPr sz="1600" b="0" i="0" u="none" strike="noStrike" cap="none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None/>
              <a:defRPr sz="1600" b="0" i="0" u="none" strike="noStrike" cap="none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None/>
              <a:defRPr sz="1600" b="0" i="0" u="none" strike="noStrike" cap="none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jawal"/>
              <a:buNone/>
              <a:defRPr sz="1600" b="0" i="0" u="none" strike="noStrike" cap="none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Tajawal"/>
              <a:buNone/>
              <a:defRPr sz="1600" b="0" i="0" u="none" strike="noStrike" cap="none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CL" sz="2800" dirty="0">
                <a:solidFill>
                  <a:schemeClr val="accent1"/>
                </a:solidFill>
                <a:latin typeface="Architects Daughter"/>
                <a:sym typeface="Architects Daughter"/>
              </a:rPr>
              <a:t>Cuerpos geométricos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57D8E0-4C6A-4B66-AE6B-2D7E8BE1E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6152" y="1639966"/>
            <a:ext cx="4050734" cy="34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DD235C66-F1D2-4AA8-B162-8AEA38236B52}"/>
              </a:ext>
            </a:extLst>
          </p:cNvPr>
          <p:cNvSpPr/>
          <p:nvPr/>
        </p:nvSpPr>
        <p:spPr>
          <a:xfrm>
            <a:off x="292670" y="1678040"/>
            <a:ext cx="774260" cy="77933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57D330D-C9D7-458F-9F33-E5C1B4A671A1}"/>
              </a:ext>
            </a:extLst>
          </p:cNvPr>
          <p:cNvSpPr/>
          <p:nvPr/>
        </p:nvSpPr>
        <p:spPr>
          <a:xfrm>
            <a:off x="1389982" y="1920126"/>
            <a:ext cx="1080120" cy="6057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Triángulo isósceles 3">
            <a:extLst>
              <a:ext uri="{FF2B5EF4-FFF2-40B4-BE49-F238E27FC236}">
                <a16:creationId xmlns:a16="http://schemas.microsoft.com/office/drawing/2014/main" id="{D96F01C0-74E6-4629-8878-DBAAEC0B1945}"/>
              </a:ext>
            </a:extLst>
          </p:cNvPr>
          <p:cNvSpPr/>
          <p:nvPr/>
        </p:nvSpPr>
        <p:spPr>
          <a:xfrm>
            <a:off x="598877" y="3526838"/>
            <a:ext cx="936104" cy="7731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Pentágono 4">
            <a:extLst>
              <a:ext uri="{FF2B5EF4-FFF2-40B4-BE49-F238E27FC236}">
                <a16:creationId xmlns:a16="http://schemas.microsoft.com/office/drawing/2014/main" id="{FE64A785-DF2E-453F-B361-7ADF293E5CE5}"/>
              </a:ext>
            </a:extLst>
          </p:cNvPr>
          <p:cNvSpPr/>
          <p:nvPr/>
        </p:nvSpPr>
        <p:spPr>
          <a:xfrm>
            <a:off x="1246048" y="2910346"/>
            <a:ext cx="855970" cy="814195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8F18FAF7-2E08-4047-A931-EF5665FCC314}"/>
              </a:ext>
            </a:extLst>
          </p:cNvPr>
          <p:cNvSpPr/>
          <p:nvPr/>
        </p:nvSpPr>
        <p:spPr>
          <a:xfrm>
            <a:off x="1957539" y="3989848"/>
            <a:ext cx="936104" cy="91033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ombo 6">
            <a:extLst>
              <a:ext uri="{FF2B5EF4-FFF2-40B4-BE49-F238E27FC236}">
                <a16:creationId xmlns:a16="http://schemas.microsoft.com/office/drawing/2014/main" id="{B4188295-FA94-40FE-B523-21354527DCC0}"/>
              </a:ext>
            </a:extLst>
          </p:cNvPr>
          <p:cNvSpPr/>
          <p:nvPr/>
        </p:nvSpPr>
        <p:spPr>
          <a:xfrm>
            <a:off x="2497130" y="3527752"/>
            <a:ext cx="936104" cy="814195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Dodecágono 7">
            <a:extLst>
              <a:ext uri="{FF2B5EF4-FFF2-40B4-BE49-F238E27FC236}">
                <a16:creationId xmlns:a16="http://schemas.microsoft.com/office/drawing/2014/main" id="{70A3E902-4D3E-4458-A3C5-9C48FE6117B1}"/>
              </a:ext>
            </a:extLst>
          </p:cNvPr>
          <p:cNvSpPr/>
          <p:nvPr/>
        </p:nvSpPr>
        <p:spPr>
          <a:xfrm>
            <a:off x="197341" y="2722507"/>
            <a:ext cx="774260" cy="736728"/>
          </a:xfrm>
          <a:prstGeom prst="dodec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51D69790-72BD-47E9-9250-323672FA1CDC}"/>
              </a:ext>
            </a:extLst>
          </p:cNvPr>
          <p:cNvSpPr/>
          <p:nvPr/>
        </p:nvSpPr>
        <p:spPr>
          <a:xfrm>
            <a:off x="2374328" y="2910346"/>
            <a:ext cx="1237077" cy="416235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Diagrama de flujo: entrada manual 9">
            <a:extLst>
              <a:ext uri="{FF2B5EF4-FFF2-40B4-BE49-F238E27FC236}">
                <a16:creationId xmlns:a16="http://schemas.microsoft.com/office/drawing/2014/main" id="{7FEDEDC0-4EC6-4355-A59D-3FE9B2C21B0D}"/>
              </a:ext>
            </a:extLst>
          </p:cNvPr>
          <p:cNvSpPr/>
          <p:nvPr/>
        </p:nvSpPr>
        <p:spPr>
          <a:xfrm>
            <a:off x="3455876" y="4273430"/>
            <a:ext cx="921516" cy="661743"/>
          </a:xfrm>
          <a:prstGeom prst="flowChartManualInput">
            <a:avLst/>
          </a:prstGeom>
          <a:solidFill>
            <a:srgbClr val="4B2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Diagrama de flujo: operación manual 10">
            <a:extLst>
              <a:ext uri="{FF2B5EF4-FFF2-40B4-BE49-F238E27FC236}">
                <a16:creationId xmlns:a16="http://schemas.microsoft.com/office/drawing/2014/main" id="{8A801ADB-6836-4BE3-B75B-3DBD93C68151}"/>
              </a:ext>
            </a:extLst>
          </p:cNvPr>
          <p:cNvSpPr/>
          <p:nvPr/>
        </p:nvSpPr>
        <p:spPr>
          <a:xfrm>
            <a:off x="3865516" y="3262655"/>
            <a:ext cx="855970" cy="727193"/>
          </a:xfrm>
          <a:prstGeom prst="flowChartManualOperation">
            <a:avLst/>
          </a:prstGeom>
          <a:solidFill>
            <a:srgbClr val="E36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Diagrama de flujo: tarjeta 11">
            <a:extLst>
              <a:ext uri="{FF2B5EF4-FFF2-40B4-BE49-F238E27FC236}">
                <a16:creationId xmlns:a16="http://schemas.microsoft.com/office/drawing/2014/main" id="{DBA63F52-FD39-4165-9276-3858A9B7CF18}"/>
              </a:ext>
            </a:extLst>
          </p:cNvPr>
          <p:cNvSpPr/>
          <p:nvPr/>
        </p:nvSpPr>
        <p:spPr>
          <a:xfrm>
            <a:off x="3906374" y="2278644"/>
            <a:ext cx="774254" cy="653815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E1723CA-4758-4703-93C1-22C6A0EC2D93}"/>
              </a:ext>
            </a:extLst>
          </p:cNvPr>
          <p:cNvCxnSpPr>
            <a:cxnSpLocks/>
          </p:cNvCxnSpPr>
          <p:nvPr/>
        </p:nvCxnSpPr>
        <p:spPr>
          <a:xfrm>
            <a:off x="4932040" y="813686"/>
            <a:ext cx="0" cy="4474845"/>
          </a:xfrm>
          <a:prstGeom prst="line">
            <a:avLst/>
          </a:prstGeom>
          <a:ln w="57150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F18E7C4-096B-46F9-BEE6-105F062B9D07}"/>
              </a:ext>
            </a:extLst>
          </p:cNvPr>
          <p:cNvSpPr/>
          <p:nvPr/>
        </p:nvSpPr>
        <p:spPr>
          <a:xfrm>
            <a:off x="2754811" y="1869365"/>
            <a:ext cx="774248" cy="77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67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Llamada ovalada"/>
          <p:cNvSpPr/>
          <p:nvPr/>
        </p:nvSpPr>
        <p:spPr>
          <a:xfrm>
            <a:off x="6210833" y="836550"/>
            <a:ext cx="2260474" cy="1512168"/>
          </a:xfrm>
          <a:prstGeom prst="wedgeEllipseCallout">
            <a:avLst>
              <a:gd name="adj1" fmla="val 52020"/>
              <a:gd name="adj2" fmla="val 796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09" name="Google Shape;5109;p36"/>
          <p:cNvSpPr txBox="1">
            <a:spLocks noGrp="1"/>
          </p:cNvSpPr>
          <p:nvPr>
            <p:ph type="title"/>
          </p:nvPr>
        </p:nvSpPr>
        <p:spPr>
          <a:xfrm>
            <a:off x="6228184" y="1238272"/>
            <a:ext cx="1860042" cy="9539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¿Cuáles de las siguientes obras son 2D y cuáles 3D?</a:t>
            </a:r>
            <a:endParaRPr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11" name="Google Shape;5111;p36"/>
          <p:cNvSpPr/>
          <p:nvPr/>
        </p:nvSpPr>
        <p:spPr>
          <a:xfrm>
            <a:off x="7610667" y="5142345"/>
            <a:ext cx="462" cy="1155"/>
          </a:xfrm>
          <a:custGeom>
            <a:avLst/>
            <a:gdLst/>
            <a:ahLst/>
            <a:cxnLst/>
            <a:rect l="l" t="t" r="r" b="b"/>
            <a:pathLst>
              <a:path w="6" h="15" extrusionOk="0">
                <a:moveTo>
                  <a:pt x="5" y="14"/>
                </a:moveTo>
                <a:lnTo>
                  <a:pt x="1" y="1"/>
                </a:lnTo>
                <a:lnTo>
                  <a:pt x="1" y="1"/>
                </a:lnTo>
                <a:lnTo>
                  <a:pt x="5" y="14"/>
                </a:lnTo>
                <a:close/>
              </a:path>
            </a:pathLst>
          </a:custGeom>
          <a:solidFill>
            <a:srgbClr val="EEE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2" name="Google Shape;5112;p36"/>
          <p:cNvGrpSpPr/>
          <p:nvPr/>
        </p:nvGrpSpPr>
        <p:grpSpPr>
          <a:xfrm>
            <a:off x="7595139" y="1131288"/>
            <a:ext cx="1728192" cy="3240662"/>
            <a:chOff x="4362400" y="464219"/>
            <a:chExt cx="3215773" cy="4490251"/>
          </a:xfrm>
        </p:grpSpPr>
        <p:sp>
          <p:nvSpPr>
            <p:cNvPr id="5113" name="Google Shape;5113;p36"/>
            <p:cNvSpPr/>
            <p:nvPr/>
          </p:nvSpPr>
          <p:spPr>
            <a:xfrm>
              <a:off x="4362400" y="4478892"/>
              <a:ext cx="117106" cy="99089"/>
            </a:xfrm>
            <a:custGeom>
              <a:avLst/>
              <a:gdLst/>
              <a:ahLst/>
              <a:cxnLst/>
              <a:rect l="l" t="t" r="r" b="b"/>
              <a:pathLst>
                <a:path w="1521" h="1287" extrusionOk="0">
                  <a:moveTo>
                    <a:pt x="286" y="1"/>
                  </a:moveTo>
                  <a:cubicBezTo>
                    <a:pt x="241" y="27"/>
                    <a:pt x="197" y="54"/>
                    <a:pt x="161" y="99"/>
                  </a:cubicBezTo>
                  <a:cubicBezTo>
                    <a:pt x="14" y="277"/>
                    <a:pt x="1" y="558"/>
                    <a:pt x="188" y="718"/>
                  </a:cubicBezTo>
                  <a:cubicBezTo>
                    <a:pt x="402" y="906"/>
                    <a:pt x="634" y="1071"/>
                    <a:pt x="870" y="1231"/>
                  </a:cubicBezTo>
                  <a:cubicBezTo>
                    <a:pt x="927" y="1269"/>
                    <a:pt x="994" y="1286"/>
                    <a:pt x="1062" y="1286"/>
                  </a:cubicBezTo>
                  <a:cubicBezTo>
                    <a:pt x="1225" y="1286"/>
                    <a:pt x="1397" y="1189"/>
                    <a:pt x="1463" y="1048"/>
                  </a:cubicBezTo>
                  <a:cubicBezTo>
                    <a:pt x="1512" y="941"/>
                    <a:pt x="1521" y="839"/>
                    <a:pt x="1494" y="741"/>
                  </a:cubicBezTo>
                  <a:cubicBezTo>
                    <a:pt x="1097" y="500"/>
                    <a:pt x="696" y="264"/>
                    <a:pt x="299" y="14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6"/>
            <p:cNvSpPr/>
            <p:nvPr/>
          </p:nvSpPr>
          <p:spPr>
            <a:xfrm>
              <a:off x="5763138" y="2377277"/>
              <a:ext cx="1416816" cy="602081"/>
            </a:xfrm>
            <a:custGeom>
              <a:avLst/>
              <a:gdLst/>
              <a:ahLst/>
              <a:cxnLst/>
              <a:rect l="l" t="t" r="r" b="b"/>
              <a:pathLst>
                <a:path w="18402" h="7820" extrusionOk="0">
                  <a:moveTo>
                    <a:pt x="8872" y="0"/>
                  </a:moveTo>
                  <a:cubicBezTo>
                    <a:pt x="8146" y="0"/>
                    <a:pt x="7420" y="71"/>
                    <a:pt x="6700" y="224"/>
                  </a:cubicBezTo>
                  <a:cubicBezTo>
                    <a:pt x="4489" y="697"/>
                    <a:pt x="1150" y="2582"/>
                    <a:pt x="0" y="5092"/>
                  </a:cubicBezTo>
                  <a:cubicBezTo>
                    <a:pt x="143" y="5226"/>
                    <a:pt x="281" y="5364"/>
                    <a:pt x="424" y="5498"/>
                  </a:cubicBezTo>
                  <a:cubicBezTo>
                    <a:pt x="753" y="5805"/>
                    <a:pt x="1106" y="6046"/>
                    <a:pt x="1489" y="6260"/>
                  </a:cubicBezTo>
                  <a:cubicBezTo>
                    <a:pt x="3330" y="7290"/>
                    <a:pt x="5434" y="7691"/>
                    <a:pt x="7489" y="7798"/>
                  </a:cubicBezTo>
                  <a:cubicBezTo>
                    <a:pt x="7779" y="7812"/>
                    <a:pt x="8070" y="7820"/>
                    <a:pt x="8361" y="7820"/>
                  </a:cubicBezTo>
                  <a:cubicBezTo>
                    <a:pt x="9506" y="7820"/>
                    <a:pt x="10657" y="7709"/>
                    <a:pt x="11791" y="7499"/>
                  </a:cubicBezTo>
                  <a:cubicBezTo>
                    <a:pt x="13284" y="7223"/>
                    <a:pt x="14782" y="6768"/>
                    <a:pt x="16137" y="5970"/>
                  </a:cubicBezTo>
                  <a:cubicBezTo>
                    <a:pt x="17002" y="5462"/>
                    <a:pt x="17814" y="4789"/>
                    <a:pt x="18402" y="3915"/>
                  </a:cubicBezTo>
                  <a:cubicBezTo>
                    <a:pt x="17484" y="2854"/>
                    <a:pt x="16253" y="2088"/>
                    <a:pt x="15023" y="1508"/>
                  </a:cubicBezTo>
                  <a:cubicBezTo>
                    <a:pt x="13080" y="596"/>
                    <a:pt x="10977" y="0"/>
                    <a:pt x="8872" y="0"/>
                  </a:cubicBezTo>
                  <a:close/>
                </a:path>
              </a:pathLst>
            </a:custGeom>
            <a:solidFill>
              <a:srgbClr val="D1B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6"/>
            <p:cNvSpPr/>
            <p:nvPr/>
          </p:nvSpPr>
          <p:spPr>
            <a:xfrm>
              <a:off x="6277914" y="2358259"/>
              <a:ext cx="297345" cy="639962"/>
            </a:xfrm>
            <a:custGeom>
              <a:avLst/>
              <a:gdLst/>
              <a:ahLst/>
              <a:cxnLst/>
              <a:rect l="l" t="t" r="r" b="b"/>
              <a:pathLst>
                <a:path w="3862" h="8312" extrusionOk="0">
                  <a:moveTo>
                    <a:pt x="2254" y="0"/>
                  </a:moveTo>
                  <a:cubicBezTo>
                    <a:pt x="1871" y="0"/>
                    <a:pt x="1447" y="202"/>
                    <a:pt x="1017" y="685"/>
                  </a:cubicBezTo>
                  <a:cubicBezTo>
                    <a:pt x="1" y="1831"/>
                    <a:pt x="380" y="4394"/>
                    <a:pt x="634" y="5749"/>
                  </a:cubicBezTo>
                  <a:cubicBezTo>
                    <a:pt x="803" y="6645"/>
                    <a:pt x="1129" y="7590"/>
                    <a:pt x="1886" y="8103"/>
                  </a:cubicBezTo>
                  <a:cubicBezTo>
                    <a:pt x="2063" y="8221"/>
                    <a:pt x="2275" y="8312"/>
                    <a:pt x="2485" y="8312"/>
                  </a:cubicBezTo>
                  <a:cubicBezTo>
                    <a:pt x="2561" y="8312"/>
                    <a:pt x="2637" y="8300"/>
                    <a:pt x="2711" y="8272"/>
                  </a:cubicBezTo>
                  <a:cubicBezTo>
                    <a:pt x="3063" y="8143"/>
                    <a:pt x="3202" y="7724"/>
                    <a:pt x="3286" y="7358"/>
                  </a:cubicBezTo>
                  <a:cubicBezTo>
                    <a:pt x="3687" y="5656"/>
                    <a:pt x="3861" y="3899"/>
                    <a:pt x="3803" y="2147"/>
                  </a:cubicBezTo>
                  <a:cubicBezTo>
                    <a:pt x="3766" y="1018"/>
                    <a:pt x="3114" y="0"/>
                    <a:pt x="2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6"/>
            <p:cNvSpPr/>
            <p:nvPr/>
          </p:nvSpPr>
          <p:spPr>
            <a:xfrm>
              <a:off x="5979642" y="464219"/>
              <a:ext cx="923679" cy="1053026"/>
            </a:xfrm>
            <a:custGeom>
              <a:avLst/>
              <a:gdLst/>
              <a:ahLst/>
              <a:cxnLst/>
              <a:rect l="l" t="t" r="r" b="b"/>
              <a:pathLst>
                <a:path w="11997" h="13677" extrusionOk="0">
                  <a:moveTo>
                    <a:pt x="6206" y="0"/>
                  </a:moveTo>
                  <a:cubicBezTo>
                    <a:pt x="5056" y="3214"/>
                    <a:pt x="4058" y="6482"/>
                    <a:pt x="3215" y="9785"/>
                  </a:cubicBezTo>
                  <a:cubicBezTo>
                    <a:pt x="2551" y="7347"/>
                    <a:pt x="1668" y="4962"/>
                    <a:pt x="585" y="2675"/>
                  </a:cubicBezTo>
                  <a:cubicBezTo>
                    <a:pt x="144" y="5671"/>
                    <a:pt x="1" y="8711"/>
                    <a:pt x="157" y="11738"/>
                  </a:cubicBezTo>
                  <a:cubicBezTo>
                    <a:pt x="193" y="12384"/>
                    <a:pt x="224" y="13030"/>
                    <a:pt x="260" y="13677"/>
                  </a:cubicBezTo>
                  <a:lnTo>
                    <a:pt x="11997" y="13677"/>
                  </a:lnTo>
                  <a:cubicBezTo>
                    <a:pt x="11863" y="12469"/>
                    <a:pt x="11707" y="11265"/>
                    <a:pt x="11533" y="10062"/>
                  </a:cubicBezTo>
                  <a:cubicBezTo>
                    <a:pt x="11360" y="8880"/>
                    <a:pt x="11168" y="7703"/>
                    <a:pt x="10976" y="6526"/>
                  </a:cubicBezTo>
                  <a:cubicBezTo>
                    <a:pt x="10833" y="6000"/>
                    <a:pt x="10682" y="5479"/>
                    <a:pt x="10517" y="4962"/>
                  </a:cubicBezTo>
                  <a:cubicBezTo>
                    <a:pt x="9648" y="6562"/>
                    <a:pt x="8952" y="8261"/>
                    <a:pt x="8449" y="10013"/>
                  </a:cubicBezTo>
                  <a:cubicBezTo>
                    <a:pt x="7566" y="6705"/>
                    <a:pt x="6688" y="3388"/>
                    <a:pt x="6206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6"/>
            <p:cNvSpPr/>
            <p:nvPr/>
          </p:nvSpPr>
          <p:spPr>
            <a:xfrm>
              <a:off x="5984493" y="1556911"/>
              <a:ext cx="908896" cy="86694"/>
            </a:xfrm>
            <a:custGeom>
              <a:avLst/>
              <a:gdLst/>
              <a:ahLst/>
              <a:cxnLst/>
              <a:rect l="l" t="t" r="r" b="b"/>
              <a:pathLst>
                <a:path w="11805" h="1126" extrusionOk="0">
                  <a:moveTo>
                    <a:pt x="8961" y="0"/>
                  </a:moveTo>
                  <a:cubicBezTo>
                    <a:pt x="6799" y="0"/>
                    <a:pt x="4638" y="77"/>
                    <a:pt x="2474" y="234"/>
                  </a:cubicBezTo>
                  <a:cubicBezTo>
                    <a:pt x="1654" y="296"/>
                    <a:pt x="834" y="368"/>
                    <a:pt x="9" y="448"/>
                  </a:cubicBezTo>
                  <a:cubicBezTo>
                    <a:pt x="5" y="675"/>
                    <a:pt x="5" y="902"/>
                    <a:pt x="0" y="1125"/>
                  </a:cubicBezTo>
                  <a:cubicBezTo>
                    <a:pt x="2988" y="827"/>
                    <a:pt x="5976" y="675"/>
                    <a:pt x="8969" y="675"/>
                  </a:cubicBezTo>
                  <a:cubicBezTo>
                    <a:pt x="9012" y="675"/>
                    <a:pt x="9055" y="675"/>
                    <a:pt x="9099" y="675"/>
                  </a:cubicBezTo>
                  <a:cubicBezTo>
                    <a:pt x="9973" y="675"/>
                    <a:pt x="10851" y="693"/>
                    <a:pt x="11724" y="720"/>
                  </a:cubicBezTo>
                  <a:cubicBezTo>
                    <a:pt x="11756" y="720"/>
                    <a:pt x="11782" y="706"/>
                    <a:pt x="11805" y="684"/>
                  </a:cubicBezTo>
                  <a:cubicBezTo>
                    <a:pt x="11796" y="479"/>
                    <a:pt x="11791" y="269"/>
                    <a:pt x="11782" y="64"/>
                  </a:cubicBezTo>
                  <a:cubicBezTo>
                    <a:pt x="11765" y="51"/>
                    <a:pt x="11747" y="42"/>
                    <a:pt x="11724" y="42"/>
                  </a:cubicBezTo>
                  <a:cubicBezTo>
                    <a:pt x="10803" y="14"/>
                    <a:pt x="9882" y="0"/>
                    <a:pt x="89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6"/>
            <p:cNvSpPr/>
            <p:nvPr/>
          </p:nvSpPr>
          <p:spPr>
            <a:xfrm>
              <a:off x="5983800" y="1682872"/>
              <a:ext cx="914748" cy="73297"/>
            </a:xfrm>
            <a:custGeom>
              <a:avLst/>
              <a:gdLst/>
              <a:ahLst/>
              <a:cxnLst/>
              <a:rect l="l" t="t" r="r" b="b"/>
              <a:pathLst>
                <a:path w="11881" h="952" extrusionOk="0">
                  <a:moveTo>
                    <a:pt x="10022" y="0"/>
                  </a:moveTo>
                  <a:cubicBezTo>
                    <a:pt x="9863" y="0"/>
                    <a:pt x="9704" y="3"/>
                    <a:pt x="9545" y="6"/>
                  </a:cubicBezTo>
                  <a:cubicBezTo>
                    <a:pt x="8751" y="20"/>
                    <a:pt x="7953" y="47"/>
                    <a:pt x="7155" y="73"/>
                  </a:cubicBezTo>
                  <a:cubicBezTo>
                    <a:pt x="5577" y="118"/>
                    <a:pt x="3995" y="162"/>
                    <a:pt x="2417" y="207"/>
                  </a:cubicBezTo>
                  <a:lnTo>
                    <a:pt x="0" y="274"/>
                  </a:lnTo>
                  <a:cubicBezTo>
                    <a:pt x="0" y="501"/>
                    <a:pt x="0" y="724"/>
                    <a:pt x="0" y="952"/>
                  </a:cubicBezTo>
                  <a:cubicBezTo>
                    <a:pt x="3085" y="862"/>
                    <a:pt x="6175" y="769"/>
                    <a:pt x="9264" y="689"/>
                  </a:cubicBezTo>
                  <a:cubicBezTo>
                    <a:pt x="9506" y="681"/>
                    <a:pt x="9747" y="676"/>
                    <a:pt x="9989" y="676"/>
                  </a:cubicBezTo>
                  <a:cubicBezTo>
                    <a:pt x="10621" y="676"/>
                    <a:pt x="11252" y="712"/>
                    <a:pt x="11881" y="845"/>
                  </a:cubicBezTo>
                  <a:cubicBezTo>
                    <a:pt x="11872" y="617"/>
                    <a:pt x="11863" y="390"/>
                    <a:pt x="11854" y="162"/>
                  </a:cubicBezTo>
                  <a:cubicBezTo>
                    <a:pt x="11245" y="35"/>
                    <a:pt x="10634" y="0"/>
                    <a:pt x="100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6"/>
            <p:cNvSpPr/>
            <p:nvPr/>
          </p:nvSpPr>
          <p:spPr>
            <a:xfrm>
              <a:off x="5983800" y="1777112"/>
              <a:ext cx="920907" cy="142436"/>
            </a:xfrm>
            <a:custGeom>
              <a:avLst/>
              <a:gdLst/>
              <a:ahLst/>
              <a:cxnLst/>
              <a:rect l="l" t="t" r="r" b="b"/>
              <a:pathLst>
                <a:path w="11961" h="1850" extrusionOk="0">
                  <a:moveTo>
                    <a:pt x="9068" y="0"/>
                  </a:moveTo>
                  <a:cubicBezTo>
                    <a:pt x="8334" y="0"/>
                    <a:pt x="7607" y="101"/>
                    <a:pt x="6874" y="236"/>
                  </a:cubicBezTo>
                  <a:cubicBezTo>
                    <a:pt x="6736" y="258"/>
                    <a:pt x="6594" y="280"/>
                    <a:pt x="6455" y="298"/>
                  </a:cubicBezTo>
                  <a:cubicBezTo>
                    <a:pt x="6348" y="298"/>
                    <a:pt x="6240" y="297"/>
                    <a:pt x="6133" y="297"/>
                  </a:cubicBezTo>
                  <a:cubicBezTo>
                    <a:pt x="5353" y="297"/>
                    <a:pt x="4573" y="312"/>
                    <a:pt x="3790" y="347"/>
                  </a:cubicBezTo>
                  <a:cubicBezTo>
                    <a:pt x="3116" y="280"/>
                    <a:pt x="2443" y="173"/>
                    <a:pt x="1766" y="80"/>
                  </a:cubicBezTo>
                  <a:cubicBezTo>
                    <a:pt x="1532" y="48"/>
                    <a:pt x="1292" y="20"/>
                    <a:pt x="1052" y="20"/>
                  </a:cubicBezTo>
                  <a:cubicBezTo>
                    <a:pt x="694" y="20"/>
                    <a:pt x="337" y="81"/>
                    <a:pt x="0" y="276"/>
                  </a:cubicBezTo>
                  <a:cubicBezTo>
                    <a:pt x="0" y="383"/>
                    <a:pt x="0" y="485"/>
                    <a:pt x="0" y="592"/>
                  </a:cubicBezTo>
                  <a:cubicBezTo>
                    <a:pt x="0" y="601"/>
                    <a:pt x="5" y="606"/>
                    <a:pt x="5" y="615"/>
                  </a:cubicBezTo>
                  <a:cubicBezTo>
                    <a:pt x="54" y="994"/>
                    <a:pt x="54" y="1381"/>
                    <a:pt x="54" y="1769"/>
                  </a:cubicBezTo>
                  <a:cubicBezTo>
                    <a:pt x="54" y="1800"/>
                    <a:pt x="49" y="1827"/>
                    <a:pt x="45" y="1849"/>
                  </a:cubicBezTo>
                  <a:cubicBezTo>
                    <a:pt x="3072" y="1756"/>
                    <a:pt x="6103" y="1609"/>
                    <a:pt x="9130" y="1408"/>
                  </a:cubicBezTo>
                  <a:cubicBezTo>
                    <a:pt x="10026" y="1346"/>
                    <a:pt x="10922" y="1283"/>
                    <a:pt x="11818" y="1212"/>
                  </a:cubicBezTo>
                  <a:cubicBezTo>
                    <a:pt x="11889" y="1208"/>
                    <a:pt x="11939" y="1127"/>
                    <a:pt x="11961" y="1029"/>
                  </a:cubicBezTo>
                  <a:cubicBezTo>
                    <a:pt x="11956" y="962"/>
                    <a:pt x="11952" y="900"/>
                    <a:pt x="11947" y="838"/>
                  </a:cubicBezTo>
                  <a:cubicBezTo>
                    <a:pt x="11934" y="664"/>
                    <a:pt x="11925" y="490"/>
                    <a:pt x="11916" y="312"/>
                  </a:cubicBezTo>
                  <a:cubicBezTo>
                    <a:pt x="11087" y="178"/>
                    <a:pt x="10258" y="48"/>
                    <a:pt x="9424" y="8"/>
                  </a:cubicBezTo>
                  <a:cubicBezTo>
                    <a:pt x="9305" y="3"/>
                    <a:pt x="9186" y="0"/>
                    <a:pt x="9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6"/>
            <p:cNvSpPr/>
            <p:nvPr/>
          </p:nvSpPr>
          <p:spPr>
            <a:xfrm>
              <a:off x="5985494" y="1957200"/>
              <a:ext cx="933688" cy="103324"/>
            </a:xfrm>
            <a:custGeom>
              <a:avLst/>
              <a:gdLst/>
              <a:ahLst/>
              <a:cxnLst/>
              <a:rect l="l" t="t" r="r" b="b"/>
              <a:pathLst>
                <a:path w="12127" h="1342" extrusionOk="0">
                  <a:moveTo>
                    <a:pt x="12059" y="1"/>
                  </a:moveTo>
                  <a:cubicBezTo>
                    <a:pt x="9550" y="445"/>
                    <a:pt x="7033" y="668"/>
                    <a:pt x="4513" y="668"/>
                  </a:cubicBezTo>
                  <a:cubicBezTo>
                    <a:pt x="3873" y="668"/>
                    <a:pt x="3232" y="654"/>
                    <a:pt x="2591" y="625"/>
                  </a:cubicBezTo>
                  <a:cubicBezTo>
                    <a:pt x="1726" y="585"/>
                    <a:pt x="861" y="518"/>
                    <a:pt x="1" y="424"/>
                  </a:cubicBezTo>
                  <a:lnTo>
                    <a:pt x="1" y="424"/>
                  </a:lnTo>
                  <a:cubicBezTo>
                    <a:pt x="1" y="652"/>
                    <a:pt x="5" y="879"/>
                    <a:pt x="10" y="1102"/>
                  </a:cubicBezTo>
                  <a:cubicBezTo>
                    <a:pt x="1528" y="1261"/>
                    <a:pt x="3048" y="1342"/>
                    <a:pt x="4567" y="1342"/>
                  </a:cubicBezTo>
                  <a:cubicBezTo>
                    <a:pt x="6236" y="1342"/>
                    <a:pt x="7905" y="1244"/>
                    <a:pt x="9572" y="1048"/>
                  </a:cubicBezTo>
                  <a:cubicBezTo>
                    <a:pt x="10428" y="946"/>
                    <a:pt x="11279" y="817"/>
                    <a:pt x="12126" y="665"/>
                  </a:cubicBezTo>
                  <a:cubicBezTo>
                    <a:pt x="12104" y="447"/>
                    <a:pt x="12081" y="224"/>
                    <a:pt x="120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6"/>
            <p:cNvSpPr/>
            <p:nvPr/>
          </p:nvSpPr>
          <p:spPr>
            <a:xfrm>
              <a:off x="4449248" y="4100084"/>
              <a:ext cx="1168746" cy="804033"/>
            </a:xfrm>
            <a:custGeom>
              <a:avLst/>
              <a:gdLst/>
              <a:ahLst/>
              <a:cxnLst/>
              <a:rect l="l" t="t" r="r" b="b"/>
              <a:pathLst>
                <a:path w="15180" h="10443" extrusionOk="0">
                  <a:moveTo>
                    <a:pt x="4231" y="7007"/>
                  </a:moveTo>
                  <a:lnTo>
                    <a:pt x="4231" y="7007"/>
                  </a:lnTo>
                  <a:cubicBezTo>
                    <a:pt x="4231" y="7007"/>
                    <a:pt x="4231" y="7007"/>
                    <a:pt x="4231" y="7007"/>
                  </a:cubicBezTo>
                  <a:cubicBezTo>
                    <a:pt x="4231" y="7007"/>
                    <a:pt x="4231" y="7007"/>
                    <a:pt x="4231" y="7007"/>
                  </a:cubicBezTo>
                  <a:close/>
                  <a:moveTo>
                    <a:pt x="1189" y="1"/>
                  </a:moveTo>
                  <a:cubicBezTo>
                    <a:pt x="0" y="1"/>
                    <a:pt x="84" y="869"/>
                    <a:pt x="571" y="2308"/>
                  </a:cubicBezTo>
                  <a:cubicBezTo>
                    <a:pt x="598" y="2393"/>
                    <a:pt x="629" y="2482"/>
                    <a:pt x="696" y="2540"/>
                  </a:cubicBezTo>
                  <a:cubicBezTo>
                    <a:pt x="767" y="2603"/>
                    <a:pt x="861" y="2620"/>
                    <a:pt x="954" y="2634"/>
                  </a:cubicBezTo>
                  <a:cubicBezTo>
                    <a:pt x="1360" y="2696"/>
                    <a:pt x="1775" y="2705"/>
                    <a:pt x="2167" y="2830"/>
                  </a:cubicBezTo>
                  <a:cubicBezTo>
                    <a:pt x="3755" y="3327"/>
                    <a:pt x="1550" y="3806"/>
                    <a:pt x="913" y="3806"/>
                  </a:cubicBezTo>
                  <a:cubicBezTo>
                    <a:pt x="904" y="3806"/>
                    <a:pt x="896" y="3806"/>
                    <a:pt x="888" y="3806"/>
                  </a:cubicBezTo>
                  <a:lnTo>
                    <a:pt x="888" y="3806"/>
                  </a:lnTo>
                  <a:cubicBezTo>
                    <a:pt x="1093" y="4457"/>
                    <a:pt x="2064" y="5157"/>
                    <a:pt x="2541" y="5634"/>
                  </a:cubicBezTo>
                  <a:cubicBezTo>
                    <a:pt x="2653" y="5750"/>
                    <a:pt x="2778" y="5866"/>
                    <a:pt x="2934" y="5910"/>
                  </a:cubicBezTo>
                  <a:cubicBezTo>
                    <a:pt x="2989" y="5928"/>
                    <a:pt x="3047" y="5934"/>
                    <a:pt x="3105" y="5934"/>
                  </a:cubicBezTo>
                  <a:cubicBezTo>
                    <a:pt x="3210" y="5934"/>
                    <a:pt x="3318" y="5913"/>
                    <a:pt x="3424" y="5892"/>
                  </a:cubicBezTo>
                  <a:cubicBezTo>
                    <a:pt x="3794" y="5821"/>
                    <a:pt x="4173" y="5777"/>
                    <a:pt x="4552" y="5754"/>
                  </a:cubicBezTo>
                  <a:cubicBezTo>
                    <a:pt x="4569" y="5754"/>
                    <a:pt x="4587" y="5753"/>
                    <a:pt x="4605" y="5753"/>
                  </a:cubicBezTo>
                  <a:cubicBezTo>
                    <a:pt x="4841" y="5753"/>
                    <a:pt x="5117" y="5811"/>
                    <a:pt x="5167" y="6035"/>
                  </a:cubicBezTo>
                  <a:cubicBezTo>
                    <a:pt x="5207" y="6231"/>
                    <a:pt x="5029" y="6405"/>
                    <a:pt x="4864" y="6525"/>
                  </a:cubicBezTo>
                  <a:cubicBezTo>
                    <a:pt x="4654" y="6686"/>
                    <a:pt x="4441" y="6846"/>
                    <a:pt x="4231" y="7007"/>
                  </a:cubicBezTo>
                  <a:lnTo>
                    <a:pt x="4231" y="7007"/>
                  </a:lnTo>
                  <a:cubicBezTo>
                    <a:pt x="4231" y="7007"/>
                    <a:pt x="4232" y="7007"/>
                    <a:pt x="4232" y="7007"/>
                  </a:cubicBezTo>
                  <a:cubicBezTo>
                    <a:pt x="4307" y="7007"/>
                    <a:pt x="7171" y="8693"/>
                    <a:pt x="7499" y="8821"/>
                  </a:cubicBezTo>
                  <a:cubicBezTo>
                    <a:pt x="8863" y="9356"/>
                    <a:pt x="10262" y="9798"/>
                    <a:pt x="11680" y="10154"/>
                  </a:cubicBezTo>
                  <a:cubicBezTo>
                    <a:pt x="12298" y="10311"/>
                    <a:pt x="12956" y="10443"/>
                    <a:pt x="13593" y="10443"/>
                  </a:cubicBezTo>
                  <a:cubicBezTo>
                    <a:pt x="14151" y="10443"/>
                    <a:pt x="14693" y="10342"/>
                    <a:pt x="15179" y="10069"/>
                  </a:cubicBezTo>
                  <a:cubicBezTo>
                    <a:pt x="14466" y="8384"/>
                    <a:pt x="13338" y="7011"/>
                    <a:pt x="11970" y="5830"/>
                  </a:cubicBezTo>
                  <a:cubicBezTo>
                    <a:pt x="11667" y="5567"/>
                    <a:pt x="11359" y="5304"/>
                    <a:pt x="11051" y="5045"/>
                  </a:cubicBezTo>
                  <a:cubicBezTo>
                    <a:pt x="10035" y="4190"/>
                    <a:pt x="8979" y="3378"/>
                    <a:pt x="7797" y="2776"/>
                  </a:cubicBezTo>
                  <a:cubicBezTo>
                    <a:pt x="7695" y="3476"/>
                    <a:pt x="7592" y="4172"/>
                    <a:pt x="7490" y="4872"/>
                  </a:cubicBezTo>
                  <a:cubicBezTo>
                    <a:pt x="7477" y="4873"/>
                    <a:pt x="7464" y="4873"/>
                    <a:pt x="7451" y="4873"/>
                  </a:cubicBezTo>
                  <a:cubicBezTo>
                    <a:pt x="7146" y="4873"/>
                    <a:pt x="6936" y="4524"/>
                    <a:pt x="6919" y="4212"/>
                  </a:cubicBezTo>
                  <a:cubicBezTo>
                    <a:pt x="6901" y="3886"/>
                    <a:pt x="7004" y="3557"/>
                    <a:pt x="6955" y="3236"/>
                  </a:cubicBezTo>
                  <a:cubicBezTo>
                    <a:pt x="6866" y="2701"/>
                    <a:pt x="6389" y="2331"/>
                    <a:pt x="5947" y="2014"/>
                  </a:cubicBezTo>
                  <a:cubicBezTo>
                    <a:pt x="4770" y="1180"/>
                    <a:pt x="3486" y="405"/>
                    <a:pt x="2056" y="106"/>
                  </a:cubicBezTo>
                  <a:cubicBezTo>
                    <a:pt x="1712" y="35"/>
                    <a:pt x="1425" y="1"/>
                    <a:pt x="1189" y="1"/>
                  </a:cubicBezTo>
                  <a:close/>
                </a:path>
              </a:pathLst>
            </a:custGeom>
            <a:solidFill>
              <a:srgbClr val="D1B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6"/>
            <p:cNvSpPr/>
            <p:nvPr/>
          </p:nvSpPr>
          <p:spPr>
            <a:xfrm>
              <a:off x="4501681" y="4128186"/>
              <a:ext cx="1365077" cy="826284"/>
            </a:xfrm>
            <a:custGeom>
              <a:avLst/>
              <a:gdLst/>
              <a:ahLst/>
              <a:cxnLst/>
              <a:rect l="l" t="t" r="r" b="b"/>
              <a:pathLst>
                <a:path w="17730" h="10732" extrusionOk="0">
                  <a:moveTo>
                    <a:pt x="94" y="1"/>
                  </a:moveTo>
                  <a:cubicBezTo>
                    <a:pt x="42" y="1"/>
                    <a:pt x="1" y="78"/>
                    <a:pt x="51" y="125"/>
                  </a:cubicBezTo>
                  <a:cubicBezTo>
                    <a:pt x="1071" y="1038"/>
                    <a:pt x="2092" y="1952"/>
                    <a:pt x="3135" y="2844"/>
                  </a:cubicBezTo>
                  <a:cubicBezTo>
                    <a:pt x="4178" y="3731"/>
                    <a:pt x="5244" y="4600"/>
                    <a:pt x="6349" y="5412"/>
                  </a:cubicBezTo>
                  <a:cubicBezTo>
                    <a:pt x="7442" y="6214"/>
                    <a:pt x="8574" y="6963"/>
                    <a:pt x="9755" y="7632"/>
                  </a:cubicBezTo>
                  <a:cubicBezTo>
                    <a:pt x="10914" y="8291"/>
                    <a:pt x="12118" y="8871"/>
                    <a:pt x="13357" y="9366"/>
                  </a:cubicBezTo>
                  <a:cubicBezTo>
                    <a:pt x="14592" y="9865"/>
                    <a:pt x="15858" y="10280"/>
                    <a:pt x="17146" y="10609"/>
                  </a:cubicBezTo>
                  <a:cubicBezTo>
                    <a:pt x="17307" y="10650"/>
                    <a:pt x="17467" y="10690"/>
                    <a:pt x="17632" y="10730"/>
                  </a:cubicBezTo>
                  <a:cubicBezTo>
                    <a:pt x="17638" y="10731"/>
                    <a:pt x="17643" y="10731"/>
                    <a:pt x="17647" y="10731"/>
                  </a:cubicBezTo>
                  <a:cubicBezTo>
                    <a:pt x="17719" y="10731"/>
                    <a:pt x="17730" y="10612"/>
                    <a:pt x="17650" y="10592"/>
                  </a:cubicBezTo>
                  <a:cubicBezTo>
                    <a:pt x="16353" y="10284"/>
                    <a:pt x="15078" y="9887"/>
                    <a:pt x="13834" y="9410"/>
                  </a:cubicBezTo>
                  <a:cubicBezTo>
                    <a:pt x="12595" y="8933"/>
                    <a:pt x="11387" y="8372"/>
                    <a:pt x="10219" y="7734"/>
                  </a:cubicBezTo>
                  <a:cubicBezTo>
                    <a:pt x="9033" y="7088"/>
                    <a:pt x="7896" y="6357"/>
                    <a:pt x="6795" y="5568"/>
                  </a:cubicBezTo>
                  <a:cubicBezTo>
                    <a:pt x="5690" y="4774"/>
                    <a:pt x="4624" y="3923"/>
                    <a:pt x="3586" y="3044"/>
                  </a:cubicBezTo>
                  <a:cubicBezTo>
                    <a:pt x="2542" y="2166"/>
                    <a:pt x="1522" y="1261"/>
                    <a:pt x="505" y="352"/>
                  </a:cubicBezTo>
                  <a:cubicBezTo>
                    <a:pt x="385" y="240"/>
                    <a:pt x="260" y="129"/>
                    <a:pt x="135" y="18"/>
                  </a:cubicBezTo>
                  <a:cubicBezTo>
                    <a:pt x="122" y="6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6"/>
            <p:cNvSpPr/>
            <p:nvPr/>
          </p:nvSpPr>
          <p:spPr>
            <a:xfrm>
              <a:off x="5499128" y="4278016"/>
              <a:ext cx="3542" cy="2233"/>
            </a:xfrm>
            <a:custGeom>
              <a:avLst/>
              <a:gdLst/>
              <a:ahLst/>
              <a:cxnLst/>
              <a:rect l="l" t="t" r="r" b="b"/>
              <a:pathLst>
                <a:path w="46" h="29" extrusionOk="0">
                  <a:moveTo>
                    <a:pt x="40" y="1"/>
                  </a:moveTo>
                  <a:cubicBezTo>
                    <a:pt x="33" y="1"/>
                    <a:pt x="20" y="12"/>
                    <a:pt x="1" y="29"/>
                  </a:cubicBezTo>
                  <a:cubicBezTo>
                    <a:pt x="14" y="20"/>
                    <a:pt x="32" y="11"/>
                    <a:pt x="46" y="6"/>
                  </a:cubicBezTo>
                  <a:cubicBezTo>
                    <a:pt x="44" y="3"/>
                    <a:pt x="42" y="1"/>
                    <a:pt x="40" y="1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6"/>
            <p:cNvSpPr/>
            <p:nvPr/>
          </p:nvSpPr>
          <p:spPr>
            <a:xfrm>
              <a:off x="6676431" y="4134654"/>
              <a:ext cx="1617" cy="2156"/>
            </a:xfrm>
            <a:custGeom>
              <a:avLst/>
              <a:gdLst/>
              <a:ahLst/>
              <a:cxnLst/>
              <a:rect l="l" t="t" r="r" b="b"/>
              <a:pathLst>
                <a:path w="21" h="28" extrusionOk="0">
                  <a:moveTo>
                    <a:pt x="19" y="0"/>
                  </a:moveTo>
                  <a:cubicBezTo>
                    <a:pt x="18" y="0"/>
                    <a:pt x="13" y="6"/>
                    <a:pt x="5" y="14"/>
                  </a:cubicBezTo>
                  <a:lnTo>
                    <a:pt x="0" y="27"/>
                  </a:lnTo>
                  <a:cubicBezTo>
                    <a:pt x="15" y="8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6"/>
            <p:cNvSpPr/>
            <p:nvPr/>
          </p:nvSpPr>
          <p:spPr>
            <a:xfrm>
              <a:off x="6640398" y="4273627"/>
              <a:ext cx="7930" cy="12011"/>
            </a:xfrm>
            <a:custGeom>
              <a:avLst/>
              <a:gdLst/>
              <a:ahLst/>
              <a:cxnLst/>
              <a:rect l="l" t="t" r="r" b="b"/>
              <a:pathLst>
                <a:path w="103" h="156" extrusionOk="0">
                  <a:moveTo>
                    <a:pt x="103" y="1"/>
                  </a:moveTo>
                  <a:cubicBezTo>
                    <a:pt x="58" y="86"/>
                    <a:pt x="27" y="126"/>
                    <a:pt x="0" y="152"/>
                  </a:cubicBezTo>
                  <a:cubicBezTo>
                    <a:pt x="3" y="154"/>
                    <a:pt x="5" y="155"/>
                    <a:pt x="8" y="155"/>
                  </a:cubicBezTo>
                  <a:cubicBezTo>
                    <a:pt x="26" y="155"/>
                    <a:pt x="52" y="113"/>
                    <a:pt x="103" y="1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6"/>
            <p:cNvSpPr/>
            <p:nvPr/>
          </p:nvSpPr>
          <p:spPr>
            <a:xfrm>
              <a:off x="6717930" y="3571446"/>
              <a:ext cx="8700" cy="23714"/>
            </a:xfrm>
            <a:custGeom>
              <a:avLst/>
              <a:gdLst/>
              <a:ahLst/>
              <a:cxnLst/>
              <a:rect l="l" t="t" r="r" b="b"/>
              <a:pathLst>
                <a:path w="113" h="308" extrusionOk="0">
                  <a:moveTo>
                    <a:pt x="1" y="0"/>
                  </a:moveTo>
                  <a:lnTo>
                    <a:pt x="27" y="94"/>
                  </a:lnTo>
                  <a:cubicBezTo>
                    <a:pt x="59" y="165"/>
                    <a:pt x="81" y="236"/>
                    <a:pt x="112" y="308"/>
                  </a:cubicBezTo>
                  <a:lnTo>
                    <a:pt x="59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6"/>
            <p:cNvSpPr/>
            <p:nvPr/>
          </p:nvSpPr>
          <p:spPr>
            <a:xfrm>
              <a:off x="6768053" y="3841155"/>
              <a:ext cx="7314" cy="13474"/>
            </a:xfrm>
            <a:custGeom>
              <a:avLst/>
              <a:gdLst/>
              <a:ahLst/>
              <a:cxnLst/>
              <a:rect l="l" t="t" r="r" b="b"/>
              <a:pathLst>
                <a:path w="95" h="175" extrusionOk="0">
                  <a:moveTo>
                    <a:pt x="76" y="1"/>
                  </a:moveTo>
                  <a:cubicBezTo>
                    <a:pt x="50" y="95"/>
                    <a:pt x="32" y="99"/>
                    <a:pt x="1" y="153"/>
                  </a:cubicBezTo>
                  <a:lnTo>
                    <a:pt x="94" y="175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6"/>
            <p:cNvSpPr/>
            <p:nvPr/>
          </p:nvSpPr>
          <p:spPr>
            <a:xfrm>
              <a:off x="6759122" y="3910834"/>
              <a:ext cx="6929" cy="30643"/>
            </a:xfrm>
            <a:custGeom>
              <a:avLst/>
              <a:gdLst/>
              <a:ahLst/>
              <a:cxnLst/>
              <a:rect l="l" t="t" r="r" b="b"/>
              <a:pathLst>
                <a:path w="90" h="398" extrusionOk="0">
                  <a:moveTo>
                    <a:pt x="76" y="1"/>
                  </a:moveTo>
                  <a:cubicBezTo>
                    <a:pt x="68" y="1"/>
                    <a:pt x="54" y="37"/>
                    <a:pt x="23" y="130"/>
                  </a:cubicBezTo>
                  <a:cubicBezTo>
                    <a:pt x="36" y="161"/>
                    <a:pt x="1" y="398"/>
                    <a:pt x="19" y="398"/>
                  </a:cubicBezTo>
                  <a:cubicBezTo>
                    <a:pt x="23" y="398"/>
                    <a:pt x="41" y="353"/>
                    <a:pt x="72" y="215"/>
                  </a:cubicBezTo>
                  <a:cubicBezTo>
                    <a:pt x="63" y="184"/>
                    <a:pt x="90" y="1"/>
                    <a:pt x="76" y="1"/>
                  </a:cubicBez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6"/>
            <p:cNvSpPr/>
            <p:nvPr/>
          </p:nvSpPr>
          <p:spPr>
            <a:xfrm>
              <a:off x="6483640" y="4612399"/>
              <a:ext cx="26023" cy="37649"/>
            </a:xfrm>
            <a:custGeom>
              <a:avLst/>
              <a:gdLst/>
              <a:ahLst/>
              <a:cxnLst/>
              <a:rect l="l" t="t" r="r" b="b"/>
              <a:pathLst>
                <a:path w="338" h="489" extrusionOk="0">
                  <a:moveTo>
                    <a:pt x="281" y="0"/>
                  </a:moveTo>
                  <a:cubicBezTo>
                    <a:pt x="258" y="0"/>
                    <a:pt x="151" y="197"/>
                    <a:pt x="130" y="197"/>
                  </a:cubicBezTo>
                  <a:cubicBezTo>
                    <a:pt x="127" y="197"/>
                    <a:pt x="126" y="192"/>
                    <a:pt x="128" y="179"/>
                  </a:cubicBezTo>
                  <a:lnTo>
                    <a:pt x="128" y="179"/>
                  </a:lnTo>
                  <a:cubicBezTo>
                    <a:pt x="66" y="381"/>
                    <a:pt x="1" y="489"/>
                    <a:pt x="59" y="489"/>
                  </a:cubicBezTo>
                  <a:cubicBezTo>
                    <a:pt x="71" y="489"/>
                    <a:pt x="90" y="484"/>
                    <a:pt x="115" y="473"/>
                  </a:cubicBezTo>
                  <a:cubicBezTo>
                    <a:pt x="338" y="112"/>
                    <a:pt x="75" y="340"/>
                    <a:pt x="284" y="19"/>
                  </a:cubicBezTo>
                  <a:cubicBezTo>
                    <a:pt x="286" y="6"/>
                    <a:pt x="285" y="0"/>
                    <a:pt x="281" y="0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6"/>
            <p:cNvSpPr/>
            <p:nvPr/>
          </p:nvSpPr>
          <p:spPr>
            <a:xfrm>
              <a:off x="6493495" y="4616171"/>
              <a:ext cx="2772" cy="10086"/>
            </a:xfrm>
            <a:custGeom>
              <a:avLst/>
              <a:gdLst/>
              <a:ahLst/>
              <a:cxnLst/>
              <a:rect l="l" t="t" r="r" b="b"/>
              <a:pathLst>
                <a:path w="36" h="131" extrusionOk="0">
                  <a:moveTo>
                    <a:pt x="36" y="1"/>
                  </a:moveTo>
                  <a:cubicBezTo>
                    <a:pt x="14" y="72"/>
                    <a:pt x="5" y="108"/>
                    <a:pt x="0" y="130"/>
                  </a:cubicBezTo>
                  <a:cubicBezTo>
                    <a:pt x="14" y="90"/>
                    <a:pt x="27" y="45"/>
                    <a:pt x="36" y="1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6"/>
            <p:cNvSpPr/>
            <p:nvPr/>
          </p:nvSpPr>
          <p:spPr>
            <a:xfrm>
              <a:off x="6062718" y="4305888"/>
              <a:ext cx="731814" cy="417915"/>
            </a:xfrm>
            <a:custGeom>
              <a:avLst/>
              <a:gdLst/>
              <a:ahLst/>
              <a:cxnLst/>
              <a:rect l="l" t="t" r="r" b="b"/>
              <a:pathLst>
                <a:path w="9505" h="5428" extrusionOk="0">
                  <a:moveTo>
                    <a:pt x="9505" y="1"/>
                  </a:moveTo>
                  <a:lnTo>
                    <a:pt x="1" y="478"/>
                  </a:lnTo>
                  <a:cubicBezTo>
                    <a:pt x="36" y="1766"/>
                    <a:pt x="233" y="3144"/>
                    <a:pt x="1084" y="4115"/>
                  </a:cubicBezTo>
                  <a:cubicBezTo>
                    <a:pt x="1726" y="4851"/>
                    <a:pt x="2680" y="5266"/>
                    <a:pt x="3652" y="5386"/>
                  </a:cubicBezTo>
                  <a:cubicBezTo>
                    <a:pt x="3878" y="5414"/>
                    <a:pt x="4106" y="5427"/>
                    <a:pt x="4334" y="5427"/>
                  </a:cubicBezTo>
                  <a:cubicBezTo>
                    <a:pt x="5080" y="5427"/>
                    <a:pt x="5829" y="5288"/>
                    <a:pt x="6549" y="5083"/>
                  </a:cubicBezTo>
                  <a:cubicBezTo>
                    <a:pt x="6906" y="4985"/>
                    <a:pt x="7263" y="4864"/>
                    <a:pt x="7557" y="4637"/>
                  </a:cubicBezTo>
                  <a:cubicBezTo>
                    <a:pt x="7851" y="4405"/>
                    <a:pt x="8061" y="4075"/>
                    <a:pt x="8243" y="3750"/>
                  </a:cubicBezTo>
                  <a:cubicBezTo>
                    <a:pt x="8885" y="2591"/>
                    <a:pt x="9318" y="1316"/>
                    <a:pt x="9505" y="1"/>
                  </a:cubicBezTo>
                  <a:close/>
                </a:path>
              </a:pathLst>
            </a:custGeom>
            <a:solidFill>
              <a:srgbClr val="5C9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6"/>
            <p:cNvSpPr/>
            <p:nvPr/>
          </p:nvSpPr>
          <p:spPr>
            <a:xfrm>
              <a:off x="6111455" y="3998375"/>
              <a:ext cx="663213" cy="332608"/>
            </a:xfrm>
            <a:custGeom>
              <a:avLst/>
              <a:gdLst/>
              <a:ahLst/>
              <a:cxnLst/>
              <a:rect l="l" t="t" r="r" b="b"/>
              <a:pathLst>
                <a:path w="8614" h="4320" extrusionOk="0">
                  <a:moveTo>
                    <a:pt x="8555" y="1"/>
                  </a:moveTo>
                  <a:lnTo>
                    <a:pt x="1" y="375"/>
                  </a:lnTo>
                  <a:cubicBezTo>
                    <a:pt x="59" y="1556"/>
                    <a:pt x="299" y="2845"/>
                    <a:pt x="1441" y="3647"/>
                  </a:cubicBezTo>
                  <a:cubicBezTo>
                    <a:pt x="2093" y="4105"/>
                    <a:pt x="2966" y="4320"/>
                    <a:pt x="3854" y="4320"/>
                  </a:cubicBezTo>
                  <a:cubicBezTo>
                    <a:pt x="4694" y="4320"/>
                    <a:pt x="5548" y="4127"/>
                    <a:pt x="6242" y="3768"/>
                  </a:cubicBezTo>
                  <a:cubicBezTo>
                    <a:pt x="7664" y="3023"/>
                    <a:pt x="8444" y="1708"/>
                    <a:pt x="8591" y="397"/>
                  </a:cubicBezTo>
                  <a:cubicBezTo>
                    <a:pt x="8604" y="264"/>
                    <a:pt x="8613" y="130"/>
                    <a:pt x="8555" y="1"/>
                  </a:cubicBezTo>
                  <a:close/>
                </a:path>
              </a:pathLst>
            </a:custGeom>
            <a:solidFill>
              <a:srgbClr val="E7C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6"/>
            <p:cNvSpPr/>
            <p:nvPr/>
          </p:nvSpPr>
          <p:spPr>
            <a:xfrm>
              <a:off x="6062718" y="4305888"/>
              <a:ext cx="731814" cy="417915"/>
            </a:xfrm>
            <a:custGeom>
              <a:avLst/>
              <a:gdLst/>
              <a:ahLst/>
              <a:cxnLst/>
              <a:rect l="l" t="t" r="r" b="b"/>
              <a:pathLst>
                <a:path w="9505" h="5428" extrusionOk="0">
                  <a:moveTo>
                    <a:pt x="9505" y="1"/>
                  </a:moveTo>
                  <a:lnTo>
                    <a:pt x="8546" y="50"/>
                  </a:lnTo>
                  <a:cubicBezTo>
                    <a:pt x="8422" y="629"/>
                    <a:pt x="8319" y="1213"/>
                    <a:pt x="8101" y="1762"/>
                  </a:cubicBezTo>
                  <a:cubicBezTo>
                    <a:pt x="7918" y="2225"/>
                    <a:pt x="7668" y="2662"/>
                    <a:pt x="7312" y="3014"/>
                  </a:cubicBezTo>
                  <a:cubicBezTo>
                    <a:pt x="6977" y="3344"/>
                    <a:pt x="6558" y="3581"/>
                    <a:pt x="6117" y="3745"/>
                  </a:cubicBezTo>
                  <a:cubicBezTo>
                    <a:pt x="5636" y="3927"/>
                    <a:pt x="5112" y="4026"/>
                    <a:pt x="4590" y="4026"/>
                  </a:cubicBezTo>
                  <a:cubicBezTo>
                    <a:pt x="4178" y="4026"/>
                    <a:pt x="3767" y="3964"/>
                    <a:pt x="3380" y="3835"/>
                  </a:cubicBezTo>
                  <a:cubicBezTo>
                    <a:pt x="2502" y="3540"/>
                    <a:pt x="1623" y="2983"/>
                    <a:pt x="1240" y="2105"/>
                  </a:cubicBezTo>
                  <a:cubicBezTo>
                    <a:pt x="1048" y="1659"/>
                    <a:pt x="955" y="1178"/>
                    <a:pt x="857" y="705"/>
                  </a:cubicBezTo>
                  <a:cubicBezTo>
                    <a:pt x="839" y="616"/>
                    <a:pt x="821" y="527"/>
                    <a:pt x="799" y="438"/>
                  </a:cubicBezTo>
                  <a:lnTo>
                    <a:pt x="1" y="478"/>
                  </a:lnTo>
                  <a:cubicBezTo>
                    <a:pt x="36" y="1766"/>
                    <a:pt x="233" y="3144"/>
                    <a:pt x="1084" y="4115"/>
                  </a:cubicBezTo>
                  <a:cubicBezTo>
                    <a:pt x="1726" y="4851"/>
                    <a:pt x="2680" y="5266"/>
                    <a:pt x="3652" y="5386"/>
                  </a:cubicBezTo>
                  <a:cubicBezTo>
                    <a:pt x="3878" y="5414"/>
                    <a:pt x="4106" y="5427"/>
                    <a:pt x="4334" y="5427"/>
                  </a:cubicBezTo>
                  <a:cubicBezTo>
                    <a:pt x="5080" y="5427"/>
                    <a:pt x="5829" y="5288"/>
                    <a:pt x="6549" y="5083"/>
                  </a:cubicBezTo>
                  <a:cubicBezTo>
                    <a:pt x="6906" y="4985"/>
                    <a:pt x="7263" y="4864"/>
                    <a:pt x="7557" y="4637"/>
                  </a:cubicBezTo>
                  <a:cubicBezTo>
                    <a:pt x="7851" y="4405"/>
                    <a:pt x="8061" y="4075"/>
                    <a:pt x="8243" y="3750"/>
                  </a:cubicBezTo>
                  <a:cubicBezTo>
                    <a:pt x="8885" y="2591"/>
                    <a:pt x="9318" y="1316"/>
                    <a:pt x="9505" y="1"/>
                  </a:cubicBezTo>
                  <a:close/>
                </a:path>
              </a:pathLst>
            </a:custGeom>
            <a:solidFill>
              <a:srgbClr val="398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6"/>
            <p:cNvSpPr/>
            <p:nvPr/>
          </p:nvSpPr>
          <p:spPr>
            <a:xfrm>
              <a:off x="6171895" y="3388510"/>
              <a:ext cx="600849" cy="553884"/>
            </a:xfrm>
            <a:custGeom>
              <a:avLst/>
              <a:gdLst/>
              <a:ahLst/>
              <a:cxnLst/>
              <a:rect l="l" t="t" r="r" b="b"/>
              <a:pathLst>
                <a:path w="7804" h="7194" extrusionOk="0">
                  <a:moveTo>
                    <a:pt x="6562" y="0"/>
                  </a:moveTo>
                  <a:lnTo>
                    <a:pt x="6562" y="0"/>
                  </a:lnTo>
                  <a:cubicBezTo>
                    <a:pt x="5858" y="722"/>
                    <a:pt x="5283" y="1569"/>
                    <a:pt x="4873" y="2496"/>
                  </a:cubicBezTo>
                  <a:cubicBezTo>
                    <a:pt x="4445" y="1667"/>
                    <a:pt x="4017" y="834"/>
                    <a:pt x="3589" y="5"/>
                  </a:cubicBezTo>
                  <a:cubicBezTo>
                    <a:pt x="3067" y="820"/>
                    <a:pt x="2679" y="1716"/>
                    <a:pt x="2443" y="2652"/>
                  </a:cubicBezTo>
                  <a:lnTo>
                    <a:pt x="714" y="236"/>
                  </a:lnTo>
                  <a:cubicBezTo>
                    <a:pt x="712" y="234"/>
                    <a:pt x="709" y="232"/>
                    <a:pt x="707" y="232"/>
                  </a:cubicBezTo>
                  <a:cubicBezTo>
                    <a:pt x="605" y="232"/>
                    <a:pt x="58" y="2226"/>
                    <a:pt x="45" y="2470"/>
                  </a:cubicBezTo>
                  <a:cubicBezTo>
                    <a:pt x="0" y="3263"/>
                    <a:pt x="107" y="4329"/>
                    <a:pt x="379" y="5086"/>
                  </a:cubicBezTo>
                  <a:cubicBezTo>
                    <a:pt x="821" y="6303"/>
                    <a:pt x="1596" y="7115"/>
                    <a:pt x="2938" y="7186"/>
                  </a:cubicBezTo>
                  <a:cubicBezTo>
                    <a:pt x="3030" y="7191"/>
                    <a:pt x="3119" y="7193"/>
                    <a:pt x="3208" y="7193"/>
                  </a:cubicBezTo>
                  <a:cubicBezTo>
                    <a:pt x="6951" y="7193"/>
                    <a:pt x="7803" y="2831"/>
                    <a:pt x="6562" y="0"/>
                  </a:cubicBezTo>
                  <a:close/>
                </a:path>
              </a:pathLst>
            </a:custGeom>
            <a:solidFill>
              <a:srgbClr val="E7C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6"/>
            <p:cNvSpPr/>
            <p:nvPr/>
          </p:nvSpPr>
          <p:spPr>
            <a:xfrm>
              <a:off x="6084738" y="3365720"/>
              <a:ext cx="662828" cy="572747"/>
            </a:xfrm>
            <a:custGeom>
              <a:avLst/>
              <a:gdLst/>
              <a:ahLst/>
              <a:cxnLst/>
              <a:rect l="l" t="t" r="r" b="b"/>
              <a:pathLst>
                <a:path w="8609" h="7439" extrusionOk="0">
                  <a:moveTo>
                    <a:pt x="6144" y="58"/>
                  </a:moveTo>
                  <a:cubicBezTo>
                    <a:pt x="6213" y="58"/>
                    <a:pt x="6281" y="74"/>
                    <a:pt x="6339" y="113"/>
                  </a:cubicBezTo>
                  <a:cubicBezTo>
                    <a:pt x="6352" y="122"/>
                    <a:pt x="6361" y="131"/>
                    <a:pt x="6366" y="144"/>
                  </a:cubicBezTo>
                  <a:cubicBezTo>
                    <a:pt x="6312" y="149"/>
                    <a:pt x="6259" y="158"/>
                    <a:pt x="6205" y="167"/>
                  </a:cubicBezTo>
                  <a:cubicBezTo>
                    <a:pt x="6103" y="185"/>
                    <a:pt x="5996" y="202"/>
                    <a:pt x="5893" y="220"/>
                  </a:cubicBezTo>
                  <a:cubicBezTo>
                    <a:pt x="5840" y="229"/>
                    <a:pt x="5791" y="238"/>
                    <a:pt x="5737" y="251"/>
                  </a:cubicBezTo>
                  <a:cubicBezTo>
                    <a:pt x="5795" y="194"/>
                    <a:pt x="5858" y="140"/>
                    <a:pt x="5929" y="109"/>
                  </a:cubicBezTo>
                  <a:cubicBezTo>
                    <a:pt x="5996" y="77"/>
                    <a:pt x="6071" y="58"/>
                    <a:pt x="6144" y="58"/>
                  </a:cubicBezTo>
                  <a:close/>
                  <a:moveTo>
                    <a:pt x="4141" y="537"/>
                  </a:moveTo>
                  <a:lnTo>
                    <a:pt x="4141" y="537"/>
                  </a:lnTo>
                  <a:cubicBezTo>
                    <a:pt x="4150" y="577"/>
                    <a:pt x="4141" y="621"/>
                    <a:pt x="4132" y="662"/>
                  </a:cubicBezTo>
                  <a:cubicBezTo>
                    <a:pt x="4110" y="671"/>
                    <a:pt x="4088" y="675"/>
                    <a:pt x="4066" y="684"/>
                  </a:cubicBezTo>
                  <a:cubicBezTo>
                    <a:pt x="4092" y="635"/>
                    <a:pt x="4119" y="586"/>
                    <a:pt x="4141" y="537"/>
                  </a:cubicBezTo>
                  <a:close/>
                  <a:moveTo>
                    <a:pt x="3522" y="671"/>
                  </a:moveTo>
                  <a:cubicBezTo>
                    <a:pt x="3540" y="733"/>
                    <a:pt x="3553" y="795"/>
                    <a:pt x="3557" y="862"/>
                  </a:cubicBezTo>
                  <a:cubicBezTo>
                    <a:pt x="3504" y="880"/>
                    <a:pt x="3455" y="898"/>
                    <a:pt x="3401" y="920"/>
                  </a:cubicBezTo>
                  <a:cubicBezTo>
                    <a:pt x="3406" y="907"/>
                    <a:pt x="3410" y="893"/>
                    <a:pt x="3415" y="880"/>
                  </a:cubicBezTo>
                  <a:cubicBezTo>
                    <a:pt x="3421" y="861"/>
                    <a:pt x="3403" y="844"/>
                    <a:pt x="3385" y="844"/>
                  </a:cubicBezTo>
                  <a:cubicBezTo>
                    <a:pt x="3378" y="844"/>
                    <a:pt x="3371" y="847"/>
                    <a:pt x="3366" y="853"/>
                  </a:cubicBezTo>
                  <a:cubicBezTo>
                    <a:pt x="3339" y="889"/>
                    <a:pt x="3308" y="929"/>
                    <a:pt x="3277" y="969"/>
                  </a:cubicBezTo>
                  <a:cubicBezTo>
                    <a:pt x="3183" y="1005"/>
                    <a:pt x="3089" y="1045"/>
                    <a:pt x="2996" y="1085"/>
                  </a:cubicBezTo>
                  <a:cubicBezTo>
                    <a:pt x="3143" y="907"/>
                    <a:pt x="3308" y="746"/>
                    <a:pt x="3522" y="671"/>
                  </a:cubicBezTo>
                  <a:close/>
                  <a:moveTo>
                    <a:pt x="3950" y="782"/>
                  </a:moveTo>
                  <a:lnTo>
                    <a:pt x="3950" y="782"/>
                  </a:lnTo>
                  <a:cubicBezTo>
                    <a:pt x="3896" y="889"/>
                    <a:pt x="3838" y="1000"/>
                    <a:pt x="3785" y="1112"/>
                  </a:cubicBezTo>
                  <a:lnTo>
                    <a:pt x="3780" y="1090"/>
                  </a:lnTo>
                  <a:cubicBezTo>
                    <a:pt x="3776" y="1081"/>
                    <a:pt x="3767" y="1072"/>
                    <a:pt x="3754" y="1072"/>
                  </a:cubicBezTo>
                  <a:cubicBezTo>
                    <a:pt x="3709" y="1072"/>
                    <a:pt x="3669" y="1076"/>
                    <a:pt x="3629" y="1081"/>
                  </a:cubicBezTo>
                  <a:cubicBezTo>
                    <a:pt x="3629" y="1018"/>
                    <a:pt x="3629" y="960"/>
                    <a:pt x="3620" y="898"/>
                  </a:cubicBezTo>
                  <a:cubicBezTo>
                    <a:pt x="3731" y="858"/>
                    <a:pt x="3843" y="818"/>
                    <a:pt x="3950" y="782"/>
                  </a:cubicBezTo>
                  <a:close/>
                  <a:moveTo>
                    <a:pt x="7155" y="1098"/>
                  </a:moveTo>
                  <a:lnTo>
                    <a:pt x="7155" y="1098"/>
                  </a:lnTo>
                  <a:cubicBezTo>
                    <a:pt x="7159" y="1125"/>
                    <a:pt x="7155" y="1156"/>
                    <a:pt x="7146" y="1183"/>
                  </a:cubicBezTo>
                  <a:cubicBezTo>
                    <a:pt x="7128" y="1179"/>
                    <a:pt x="7110" y="1174"/>
                    <a:pt x="7092" y="1170"/>
                  </a:cubicBezTo>
                  <a:cubicBezTo>
                    <a:pt x="7110" y="1147"/>
                    <a:pt x="7133" y="1121"/>
                    <a:pt x="7155" y="1098"/>
                  </a:cubicBezTo>
                  <a:close/>
                  <a:moveTo>
                    <a:pt x="6543" y="184"/>
                  </a:moveTo>
                  <a:cubicBezTo>
                    <a:pt x="6615" y="184"/>
                    <a:pt x="6685" y="192"/>
                    <a:pt x="6754" y="216"/>
                  </a:cubicBezTo>
                  <a:cubicBezTo>
                    <a:pt x="6928" y="278"/>
                    <a:pt x="7039" y="443"/>
                    <a:pt x="6977" y="626"/>
                  </a:cubicBezTo>
                  <a:cubicBezTo>
                    <a:pt x="6914" y="804"/>
                    <a:pt x="6749" y="934"/>
                    <a:pt x="6611" y="1049"/>
                  </a:cubicBezTo>
                  <a:cubicBezTo>
                    <a:pt x="6544" y="1103"/>
                    <a:pt x="6477" y="1152"/>
                    <a:pt x="6410" y="1205"/>
                  </a:cubicBezTo>
                  <a:cubicBezTo>
                    <a:pt x="6428" y="1063"/>
                    <a:pt x="6451" y="916"/>
                    <a:pt x="6459" y="773"/>
                  </a:cubicBezTo>
                  <a:cubicBezTo>
                    <a:pt x="6464" y="746"/>
                    <a:pt x="6464" y="715"/>
                    <a:pt x="6468" y="684"/>
                  </a:cubicBezTo>
                  <a:lnTo>
                    <a:pt x="6495" y="626"/>
                  </a:lnTo>
                  <a:cubicBezTo>
                    <a:pt x="6504" y="604"/>
                    <a:pt x="6491" y="586"/>
                    <a:pt x="6468" y="586"/>
                  </a:cubicBezTo>
                  <a:cubicBezTo>
                    <a:pt x="6473" y="461"/>
                    <a:pt x="6464" y="341"/>
                    <a:pt x="6442" y="220"/>
                  </a:cubicBezTo>
                  <a:cubicBezTo>
                    <a:pt x="6437" y="211"/>
                    <a:pt x="6437" y="198"/>
                    <a:pt x="6433" y="189"/>
                  </a:cubicBezTo>
                  <a:cubicBezTo>
                    <a:pt x="6470" y="186"/>
                    <a:pt x="6507" y="184"/>
                    <a:pt x="6543" y="184"/>
                  </a:cubicBezTo>
                  <a:close/>
                  <a:moveTo>
                    <a:pt x="3566" y="916"/>
                  </a:moveTo>
                  <a:cubicBezTo>
                    <a:pt x="3571" y="978"/>
                    <a:pt x="3571" y="1036"/>
                    <a:pt x="3571" y="1094"/>
                  </a:cubicBezTo>
                  <a:cubicBezTo>
                    <a:pt x="3473" y="1116"/>
                    <a:pt x="3384" y="1161"/>
                    <a:pt x="3299" y="1210"/>
                  </a:cubicBezTo>
                  <a:cubicBezTo>
                    <a:pt x="3321" y="1139"/>
                    <a:pt x="3348" y="1063"/>
                    <a:pt x="3375" y="991"/>
                  </a:cubicBezTo>
                  <a:cubicBezTo>
                    <a:pt x="3437" y="965"/>
                    <a:pt x="3504" y="942"/>
                    <a:pt x="3566" y="916"/>
                  </a:cubicBezTo>
                  <a:close/>
                  <a:moveTo>
                    <a:pt x="5595" y="336"/>
                  </a:moveTo>
                  <a:lnTo>
                    <a:pt x="5595" y="336"/>
                  </a:lnTo>
                  <a:cubicBezTo>
                    <a:pt x="5537" y="412"/>
                    <a:pt x="5483" y="492"/>
                    <a:pt x="5434" y="568"/>
                  </a:cubicBezTo>
                  <a:cubicBezTo>
                    <a:pt x="5358" y="679"/>
                    <a:pt x="5283" y="795"/>
                    <a:pt x="5211" y="911"/>
                  </a:cubicBezTo>
                  <a:cubicBezTo>
                    <a:pt x="5171" y="835"/>
                    <a:pt x="5122" y="773"/>
                    <a:pt x="5051" y="720"/>
                  </a:cubicBezTo>
                  <a:cubicBezTo>
                    <a:pt x="4980" y="666"/>
                    <a:pt x="4900" y="643"/>
                    <a:pt x="4819" y="643"/>
                  </a:cubicBezTo>
                  <a:cubicBezTo>
                    <a:pt x="4718" y="643"/>
                    <a:pt x="4616" y="680"/>
                    <a:pt x="4529" y="742"/>
                  </a:cubicBezTo>
                  <a:cubicBezTo>
                    <a:pt x="4445" y="800"/>
                    <a:pt x="4369" y="876"/>
                    <a:pt x="4302" y="951"/>
                  </a:cubicBezTo>
                  <a:cubicBezTo>
                    <a:pt x="4213" y="1045"/>
                    <a:pt x="4128" y="1139"/>
                    <a:pt x="4048" y="1232"/>
                  </a:cubicBezTo>
                  <a:cubicBezTo>
                    <a:pt x="4021" y="1263"/>
                    <a:pt x="3999" y="1290"/>
                    <a:pt x="3976" y="1317"/>
                  </a:cubicBezTo>
                  <a:cubicBezTo>
                    <a:pt x="3999" y="1250"/>
                    <a:pt x="4021" y="1179"/>
                    <a:pt x="4043" y="1112"/>
                  </a:cubicBezTo>
                  <a:cubicBezTo>
                    <a:pt x="4083" y="991"/>
                    <a:pt x="4124" y="871"/>
                    <a:pt x="4164" y="751"/>
                  </a:cubicBezTo>
                  <a:cubicBezTo>
                    <a:pt x="4168" y="737"/>
                    <a:pt x="4173" y="720"/>
                    <a:pt x="4177" y="706"/>
                  </a:cubicBezTo>
                  <a:cubicBezTo>
                    <a:pt x="4422" y="626"/>
                    <a:pt x="4667" y="555"/>
                    <a:pt x="4917" y="492"/>
                  </a:cubicBezTo>
                  <a:cubicBezTo>
                    <a:pt x="5140" y="434"/>
                    <a:pt x="5367" y="381"/>
                    <a:pt x="5595" y="336"/>
                  </a:cubicBezTo>
                  <a:close/>
                  <a:moveTo>
                    <a:pt x="5207" y="1058"/>
                  </a:moveTo>
                  <a:cubicBezTo>
                    <a:pt x="5211" y="1067"/>
                    <a:pt x="5211" y="1076"/>
                    <a:pt x="5216" y="1085"/>
                  </a:cubicBezTo>
                  <a:cubicBezTo>
                    <a:pt x="5176" y="1183"/>
                    <a:pt x="5140" y="1286"/>
                    <a:pt x="5104" y="1384"/>
                  </a:cubicBezTo>
                  <a:lnTo>
                    <a:pt x="4984" y="1384"/>
                  </a:lnTo>
                  <a:cubicBezTo>
                    <a:pt x="5033" y="1295"/>
                    <a:pt x="5086" y="1205"/>
                    <a:pt x="5144" y="1116"/>
                  </a:cubicBezTo>
                  <a:cubicBezTo>
                    <a:pt x="5167" y="1098"/>
                    <a:pt x="5185" y="1081"/>
                    <a:pt x="5207" y="1058"/>
                  </a:cubicBezTo>
                  <a:close/>
                  <a:moveTo>
                    <a:pt x="5229" y="1205"/>
                  </a:moveTo>
                  <a:lnTo>
                    <a:pt x="5229" y="1205"/>
                  </a:lnTo>
                  <a:cubicBezTo>
                    <a:pt x="5234" y="1263"/>
                    <a:pt x="5229" y="1326"/>
                    <a:pt x="5225" y="1384"/>
                  </a:cubicBezTo>
                  <a:lnTo>
                    <a:pt x="5162" y="1384"/>
                  </a:lnTo>
                  <a:cubicBezTo>
                    <a:pt x="5185" y="1326"/>
                    <a:pt x="5207" y="1263"/>
                    <a:pt x="5229" y="1205"/>
                  </a:cubicBezTo>
                  <a:close/>
                  <a:moveTo>
                    <a:pt x="6397" y="831"/>
                  </a:moveTo>
                  <a:lnTo>
                    <a:pt x="6397" y="831"/>
                  </a:lnTo>
                  <a:cubicBezTo>
                    <a:pt x="6388" y="947"/>
                    <a:pt x="6375" y="1058"/>
                    <a:pt x="6357" y="1170"/>
                  </a:cubicBezTo>
                  <a:cubicBezTo>
                    <a:pt x="6352" y="1197"/>
                    <a:pt x="6348" y="1223"/>
                    <a:pt x="6348" y="1250"/>
                  </a:cubicBezTo>
                  <a:cubicBezTo>
                    <a:pt x="6277" y="1299"/>
                    <a:pt x="6210" y="1348"/>
                    <a:pt x="6138" y="1397"/>
                  </a:cubicBezTo>
                  <a:cubicBezTo>
                    <a:pt x="6228" y="1210"/>
                    <a:pt x="6312" y="1018"/>
                    <a:pt x="6397" y="831"/>
                  </a:cubicBezTo>
                  <a:close/>
                  <a:moveTo>
                    <a:pt x="6379" y="194"/>
                  </a:moveTo>
                  <a:cubicBezTo>
                    <a:pt x="6379" y="202"/>
                    <a:pt x="6384" y="211"/>
                    <a:pt x="6384" y="220"/>
                  </a:cubicBezTo>
                  <a:cubicBezTo>
                    <a:pt x="6393" y="269"/>
                    <a:pt x="6401" y="314"/>
                    <a:pt x="6406" y="363"/>
                  </a:cubicBezTo>
                  <a:cubicBezTo>
                    <a:pt x="6415" y="443"/>
                    <a:pt x="6415" y="528"/>
                    <a:pt x="6415" y="608"/>
                  </a:cubicBezTo>
                  <a:cubicBezTo>
                    <a:pt x="6067" y="782"/>
                    <a:pt x="5826" y="1116"/>
                    <a:pt x="5595" y="1411"/>
                  </a:cubicBezTo>
                  <a:lnTo>
                    <a:pt x="5590" y="1411"/>
                  </a:lnTo>
                  <a:cubicBezTo>
                    <a:pt x="5488" y="1402"/>
                    <a:pt x="5385" y="1393"/>
                    <a:pt x="5283" y="1388"/>
                  </a:cubicBezTo>
                  <a:cubicBezTo>
                    <a:pt x="5287" y="1344"/>
                    <a:pt x="5287" y="1295"/>
                    <a:pt x="5287" y="1250"/>
                  </a:cubicBezTo>
                  <a:cubicBezTo>
                    <a:pt x="5287" y="1197"/>
                    <a:pt x="5283" y="1143"/>
                    <a:pt x="5274" y="1090"/>
                  </a:cubicBezTo>
                  <a:cubicBezTo>
                    <a:pt x="5287" y="1049"/>
                    <a:pt x="5300" y="1009"/>
                    <a:pt x="5318" y="969"/>
                  </a:cubicBezTo>
                  <a:cubicBezTo>
                    <a:pt x="5322" y="952"/>
                    <a:pt x="5306" y="934"/>
                    <a:pt x="5288" y="934"/>
                  </a:cubicBezTo>
                  <a:cubicBezTo>
                    <a:pt x="5283" y="934"/>
                    <a:pt x="5278" y="935"/>
                    <a:pt x="5274" y="938"/>
                  </a:cubicBezTo>
                  <a:lnTo>
                    <a:pt x="5242" y="965"/>
                  </a:lnTo>
                  <a:cubicBezTo>
                    <a:pt x="5265" y="925"/>
                    <a:pt x="5291" y="884"/>
                    <a:pt x="5318" y="844"/>
                  </a:cubicBezTo>
                  <a:cubicBezTo>
                    <a:pt x="5407" y="706"/>
                    <a:pt x="5497" y="564"/>
                    <a:pt x="5595" y="430"/>
                  </a:cubicBezTo>
                  <a:cubicBezTo>
                    <a:pt x="5621" y="390"/>
                    <a:pt x="5648" y="354"/>
                    <a:pt x="5679" y="318"/>
                  </a:cubicBezTo>
                  <a:cubicBezTo>
                    <a:pt x="5826" y="287"/>
                    <a:pt x="5978" y="260"/>
                    <a:pt x="6125" y="238"/>
                  </a:cubicBezTo>
                  <a:cubicBezTo>
                    <a:pt x="6210" y="225"/>
                    <a:pt x="6295" y="207"/>
                    <a:pt x="6379" y="194"/>
                  </a:cubicBezTo>
                  <a:close/>
                  <a:moveTo>
                    <a:pt x="4110" y="728"/>
                  </a:moveTo>
                  <a:lnTo>
                    <a:pt x="4110" y="728"/>
                  </a:lnTo>
                  <a:cubicBezTo>
                    <a:pt x="4106" y="742"/>
                    <a:pt x="4101" y="755"/>
                    <a:pt x="4097" y="769"/>
                  </a:cubicBezTo>
                  <a:cubicBezTo>
                    <a:pt x="4066" y="871"/>
                    <a:pt x="4030" y="974"/>
                    <a:pt x="3994" y="1076"/>
                  </a:cubicBezTo>
                  <a:cubicBezTo>
                    <a:pt x="3959" y="1192"/>
                    <a:pt x="3918" y="1312"/>
                    <a:pt x="3878" y="1428"/>
                  </a:cubicBezTo>
                  <a:lnTo>
                    <a:pt x="3861" y="1446"/>
                  </a:lnTo>
                  <a:lnTo>
                    <a:pt x="3861" y="1433"/>
                  </a:lnTo>
                  <a:cubicBezTo>
                    <a:pt x="3847" y="1353"/>
                    <a:pt x="3834" y="1268"/>
                    <a:pt x="3811" y="1188"/>
                  </a:cubicBezTo>
                  <a:cubicBezTo>
                    <a:pt x="3883" y="1045"/>
                    <a:pt x="3954" y="898"/>
                    <a:pt x="4030" y="755"/>
                  </a:cubicBezTo>
                  <a:lnTo>
                    <a:pt x="4110" y="728"/>
                  </a:lnTo>
                  <a:close/>
                  <a:moveTo>
                    <a:pt x="4808" y="699"/>
                  </a:moveTo>
                  <a:cubicBezTo>
                    <a:pt x="4893" y="699"/>
                    <a:pt x="4977" y="728"/>
                    <a:pt x="5046" y="786"/>
                  </a:cubicBezTo>
                  <a:cubicBezTo>
                    <a:pt x="5104" y="835"/>
                    <a:pt x="5144" y="898"/>
                    <a:pt x="5176" y="965"/>
                  </a:cubicBezTo>
                  <a:cubicBezTo>
                    <a:pt x="5149" y="1000"/>
                    <a:pt x="5127" y="1041"/>
                    <a:pt x="5100" y="1081"/>
                  </a:cubicBezTo>
                  <a:cubicBezTo>
                    <a:pt x="5006" y="1174"/>
                    <a:pt x="4921" y="1277"/>
                    <a:pt x="4846" y="1388"/>
                  </a:cubicBezTo>
                  <a:cubicBezTo>
                    <a:pt x="4529" y="1406"/>
                    <a:pt x="4217" y="1451"/>
                    <a:pt x="3905" y="1517"/>
                  </a:cubicBezTo>
                  <a:cubicBezTo>
                    <a:pt x="3914" y="1495"/>
                    <a:pt x="3923" y="1477"/>
                    <a:pt x="3927" y="1455"/>
                  </a:cubicBezTo>
                  <a:cubicBezTo>
                    <a:pt x="4066" y="1295"/>
                    <a:pt x="4204" y="1139"/>
                    <a:pt x="4346" y="983"/>
                  </a:cubicBezTo>
                  <a:cubicBezTo>
                    <a:pt x="4440" y="880"/>
                    <a:pt x="4543" y="777"/>
                    <a:pt x="4672" y="724"/>
                  </a:cubicBezTo>
                  <a:cubicBezTo>
                    <a:pt x="4717" y="707"/>
                    <a:pt x="4763" y="699"/>
                    <a:pt x="4808" y="699"/>
                  </a:cubicBezTo>
                  <a:close/>
                  <a:moveTo>
                    <a:pt x="6968" y="1188"/>
                  </a:moveTo>
                  <a:lnTo>
                    <a:pt x="6990" y="1192"/>
                  </a:lnTo>
                  <a:cubicBezTo>
                    <a:pt x="6883" y="1308"/>
                    <a:pt x="6776" y="1419"/>
                    <a:pt x="6669" y="1535"/>
                  </a:cubicBezTo>
                  <a:cubicBezTo>
                    <a:pt x="6763" y="1415"/>
                    <a:pt x="6861" y="1299"/>
                    <a:pt x="6968" y="1188"/>
                  </a:cubicBezTo>
                  <a:close/>
                  <a:moveTo>
                    <a:pt x="6410" y="671"/>
                  </a:moveTo>
                  <a:lnTo>
                    <a:pt x="6410" y="675"/>
                  </a:lnTo>
                  <a:cubicBezTo>
                    <a:pt x="6290" y="934"/>
                    <a:pt x="6170" y="1192"/>
                    <a:pt x="6049" y="1455"/>
                  </a:cubicBezTo>
                  <a:cubicBezTo>
                    <a:pt x="6000" y="1486"/>
                    <a:pt x="5947" y="1522"/>
                    <a:pt x="5893" y="1553"/>
                  </a:cubicBezTo>
                  <a:cubicBezTo>
                    <a:pt x="5898" y="1531"/>
                    <a:pt x="5902" y="1509"/>
                    <a:pt x="5902" y="1482"/>
                  </a:cubicBezTo>
                  <a:cubicBezTo>
                    <a:pt x="5902" y="1473"/>
                    <a:pt x="5893" y="1460"/>
                    <a:pt x="5880" y="1455"/>
                  </a:cubicBezTo>
                  <a:cubicBezTo>
                    <a:pt x="5804" y="1442"/>
                    <a:pt x="5733" y="1428"/>
                    <a:pt x="5657" y="1419"/>
                  </a:cubicBezTo>
                  <a:cubicBezTo>
                    <a:pt x="5742" y="1317"/>
                    <a:pt x="5822" y="1210"/>
                    <a:pt x="5911" y="1107"/>
                  </a:cubicBezTo>
                  <a:cubicBezTo>
                    <a:pt x="6040" y="956"/>
                    <a:pt x="6179" y="813"/>
                    <a:pt x="6352" y="706"/>
                  </a:cubicBezTo>
                  <a:cubicBezTo>
                    <a:pt x="6370" y="693"/>
                    <a:pt x="6388" y="684"/>
                    <a:pt x="6410" y="671"/>
                  </a:cubicBezTo>
                  <a:close/>
                  <a:moveTo>
                    <a:pt x="3731" y="1125"/>
                  </a:moveTo>
                  <a:cubicBezTo>
                    <a:pt x="3740" y="1147"/>
                    <a:pt x="3745" y="1165"/>
                    <a:pt x="3749" y="1183"/>
                  </a:cubicBezTo>
                  <a:cubicBezTo>
                    <a:pt x="3687" y="1312"/>
                    <a:pt x="3624" y="1442"/>
                    <a:pt x="3566" y="1575"/>
                  </a:cubicBezTo>
                  <a:cubicBezTo>
                    <a:pt x="3575" y="1526"/>
                    <a:pt x="3584" y="1477"/>
                    <a:pt x="3593" y="1433"/>
                  </a:cubicBezTo>
                  <a:cubicBezTo>
                    <a:pt x="3606" y="1335"/>
                    <a:pt x="3620" y="1237"/>
                    <a:pt x="3624" y="1139"/>
                  </a:cubicBezTo>
                  <a:cubicBezTo>
                    <a:pt x="3660" y="1134"/>
                    <a:pt x="3696" y="1130"/>
                    <a:pt x="3731" y="1125"/>
                  </a:cubicBezTo>
                  <a:close/>
                  <a:moveTo>
                    <a:pt x="6335" y="1326"/>
                  </a:moveTo>
                  <a:lnTo>
                    <a:pt x="6335" y="1326"/>
                  </a:lnTo>
                  <a:cubicBezTo>
                    <a:pt x="6321" y="1411"/>
                    <a:pt x="6308" y="1495"/>
                    <a:pt x="6295" y="1580"/>
                  </a:cubicBezTo>
                  <a:cubicBezTo>
                    <a:pt x="6214" y="1575"/>
                    <a:pt x="6134" y="1575"/>
                    <a:pt x="6054" y="1575"/>
                  </a:cubicBezTo>
                  <a:cubicBezTo>
                    <a:pt x="6067" y="1549"/>
                    <a:pt x="6081" y="1522"/>
                    <a:pt x="6094" y="1491"/>
                  </a:cubicBezTo>
                  <a:cubicBezTo>
                    <a:pt x="6174" y="1437"/>
                    <a:pt x="6254" y="1384"/>
                    <a:pt x="6335" y="1326"/>
                  </a:cubicBezTo>
                  <a:close/>
                  <a:moveTo>
                    <a:pt x="3771" y="1268"/>
                  </a:moveTo>
                  <a:cubicBezTo>
                    <a:pt x="3789" y="1348"/>
                    <a:pt x="3803" y="1424"/>
                    <a:pt x="3811" y="1504"/>
                  </a:cubicBezTo>
                  <a:cubicBezTo>
                    <a:pt x="3803" y="1517"/>
                    <a:pt x="3789" y="1531"/>
                    <a:pt x="3780" y="1544"/>
                  </a:cubicBezTo>
                  <a:cubicBezTo>
                    <a:pt x="3727" y="1558"/>
                    <a:pt x="3673" y="1571"/>
                    <a:pt x="3624" y="1584"/>
                  </a:cubicBezTo>
                  <a:cubicBezTo>
                    <a:pt x="3673" y="1477"/>
                    <a:pt x="3722" y="1375"/>
                    <a:pt x="3771" y="1268"/>
                  </a:cubicBezTo>
                  <a:close/>
                  <a:moveTo>
                    <a:pt x="5617" y="1473"/>
                  </a:moveTo>
                  <a:cubicBezTo>
                    <a:pt x="5693" y="1482"/>
                    <a:pt x="5768" y="1491"/>
                    <a:pt x="5844" y="1509"/>
                  </a:cubicBezTo>
                  <a:cubicBezTo>
                    <a:pt x="5840" y="1531"/>
                    <a:pt x="5840" y="1558"/>
                    <a:pt x="5835" y="1580"/>
                  </a:cubicBezTo>
                  <a:cubicBezTo>
                    <a:pt x="5728" y="1584"/>
                    <a:pt x="5621" y="1589"/>
                    <a:pt x="5514" y="1598"/>
                  </a:cubicBezTo>
                  <a:cubicBezTo>
                    <a:pt x="5550" y="1558"/>
                    <a:pt x="5581" y="1513"/>
                    <a:pt x="5617" y="1473"/>
                  </a:cubicBezTo>
                  <a:close/>
                  <a:moveTo>
                    <a:pt x="3303" y="1027"/>
                  </a:moveTo>
                  <a:lnTo>
                    <a:pt x="3303" y="1027"/>
                  </a:lnTo>
                  <a:cubicBezTo>
                    <a:pt x="3277" y="1107"/>
                    <a:pt x="3245" y="1188"/>
                    <a:pt x="3219" y="1268"/>
                  </a:cubicBezTo>
                  <a:cubicBezTo>
                    <a:pt x="3116" y="1344"/>
                    <a:pt x="3022" y="1437"/>
                    <a:pt x="2947" y="1540"/>
                  </a:cubicBezTo>
                  <a:cubicBezTo>
                    <a:pt x="2929" y="1567"/>
                    <a:pt x="2915" y="1589"/>
                    <a:pt x="2898" y="1616"/>
                  </a:cubicBezTo>
                  <a:cubicBezTo>
                    <a:pt x="3022" y="1415"/>
                    <a:pt x="3156" y="1219"/>
                    <a:pt x="3303" y="1027"/>
                  </a:cubicBezTo>
                  <a:close/>
                  <a:moveTo>
                    <a:pt x="5278" y="1442"/>
                  </a:moveTo>
                  <a:cubicBezTo>
                    <a:pt x="5367" y="1446"/>
                    <a:pt x="5461" y="1455"/>
                    <a:pt x="5550" y="1464"/>
                  </a:cubicBezTo>
                  <a:cubicBezTo>
                    <a:pt x="5514" y="1513"/>
                    <a:pt x="5479" y="1558"/>
                    <a:pt x="5439" y="1607"/>
                  </a:cubicBezTo>
                  <a:cubicBezTo>
                    <a:pt x="5376" y="1611"/>
                    <a:pt x="5314" y="1620"/>
                    <a:pt x="5251" y="1629"/>
                  </a:cubicBezTo>
                  <a:lnTo>
                    <a:pt x="5251" y="1611"/>
                  </a:lnTo>
                  <a:cubicBezTo>
                    <a:pt x="5260" y="1553"/>
                    <a:pt x="5269" y="1500"/>
                    <a:pt x="5278" y="1442"/>
                  </a:cubicBezTo>
                  <a:close/>
                  <a:moveTo>
                    <a:pt x="7048" y="1214"/>
                  </a:moveTo>
                  <a:cubicBezTo>
                    <a:pt x="7075" y="1219"/>
                    <a:pt x="7097" y="1228"/>
                    <a:pt x="7119" y="1237"/>
                  </a:cubicBezTo>
                  <a:cubicBezTo>
                    <a:pt x="7101" y="1272"/>
                    <a:pt x="7079" y="1304"/>
                    <a:pt x="7066" y="1330"/>
                  </a:cubicBezTo>
                  <a:cubicBezTo>
                    <a:pt x="7012" y="1424"/>
                    <a:pt x="6954" y="1517"/>
                    <a:pt x="6901" y="1616"/>
                  </a:cubicBezTo>
                  <a:lnTo>
                    <a:pt x="6892" y="1629"/>
                  </a:lnTo>
                  <a:cubicBezTo>
                    <a:pt x="6821" y="1620"/>
                    <a:pt x="6754" y="1611"/>
                    <a:pt x="6687" y="1607"/>
                  </a:cubicBezTo>
                  <a:cubicBezTo>
                    <a:pt x="6807" y="1473"/>
                    <a:pt x="6928" y="1344"/>
                    <a:pt x="7048" y="1214"/>
                  </a:cubicBezTo>
                  <a:close/>
                  <a:moveTo>
                    <a:pt x="5140" y="1437"/>
                  </a:moveTo>
                  <a:cubicBezTo>
                    <a:pt x="5167" y="1437"/>
                    <a:pt x="5193" y="1442"/>
                    <a:pt x="5220" y="1442"/>
                  </a:cubicBezTo>
                  <a:cubicBezTo>
                    <a:pt x="5211" y="1504"/>
                    <a:pt x="5202" y="1567"/>
                    <a:pt x="5193" y="1629"/>
                  </a:cubicBezTo>
                  <a:lnTo>
                    <a:pt x="5193" y="1633"/>
                  </a:lnTo>
                  <a:cubicBezTo>
                    <a:pt x="5149" y="1638"/>
                    <a:pt x="5104" y="1647"/>
                    <a:pt x="5060" y="1651"/>
                  </a:cubicBezTo>
                  <a:lnTo>
                    <a:pt x="5140" y="1437"/>
                  </a:lnTo>
                  <a:close/>
                  <a:moveTo>
                    <a:pt x="5082" y="1437"/>
                  </a:moveTo>
                  <a:cubicBezTo>
                    <a:pt x="5055" y="1513"/>
                    <a:pt x="5024" y="1589"/>
                    <a:pt x="4997" y="1660"/>
                  </a:cubicBezTo>
                  <a:cubicBezTo>
                    <a:pt x="4935" y="1669"/>
                    <a:pt x="4872" y="1682"/>
                    <a:pt x="4810" y="1691"/>
                  </a:cubicBezTo>
                  <a:cubicBezTo>
                    <a:pt x="4855" y="1607"/>
                    <a:pt x="4899" y="1522"/>
                    <a:pt x="4948" y="1437"/>
                  </a:cubicBezTo>
                  <a:close/>
                  <a:moveTo>
                    <a:pt x="7173" y="1254"/>
                  </a:moveTo>
                  <a:cubicBezTo>
                    <a:pt x="7222" y="1268"/>
                    <a:pt x="7271" y="1281"/>
                    <a:pt x="7320" y="1299"/>
                  </a:cubicBezTo>
                  <a:cubicBezTo>
                    <a:pt x="7347" y="1406"/>
                    <a:pt x="7369" y="1513"/>
                    <a:pt x="7382" y="1624"/>
                  </a:cubicBezTo>
                  <a:cubicBezTo>
                    <a:pt x="7351" y="1647"/>
                    <a:pt x="7320" y="1674"/>
                    <a:pt x="7289" y="1700"/>
                  </a:cubicBezTo>
                  <a:cubicBezTo>
                    <a:pt x="7177" y="1678"/>
                    <a:pt x="7066" y="1656"/>
                    <a:pt x="6950" y="1638"/>
                  </a:cubicBezTo>
                  <a:cubicBezTo>
                    <a:pt x="7021" y="1517"/>
                    <a:pt x="7092" y="1397"/>
                    <a:pt x="7164" y="1277"/>
                  </a:cubicBezTo>
                  <a:cubicBezTo>
                    <a:pt x="7164" y="1268"/>
                    <a:pt x="7168" y="1259"/>
                    <a:pt x="7173" y="1254"/>
                  </a:cubicBezTo>
                  <a:close/>
                  <a:moveTo>
                    <a:pt x="4881" y="1442"/>
                  </a:moveTo>
                  <a:cubicBezTo>
                    <a:pt x="4832" y="1531"/>
                    <a:pt x="4783" y="1616"/>
                    <a:pt x="4739" y="1705"/>
                  </a:cubicBezTo>
                  <a:cubicBezTo>
                    <a:pt x="4730" y="1705"/>
                    <a:pt x="4716" y="1709"/>
                    <a:pt x="4708" y="1709"/>
                  </a:cubicBezTo>
                  <a:cubicBezTo>
                    <a:pt x="4761" y="1620"/>
                    <a:pt x="4815" y="1535"/>
                    <a:pt x="4872" y="1451"/>
                  </a:cubicBezTo>
                  <a:lnTo>
                    <a:pt x="4877" y="1442"/>
                  </a:lnTo>
                  <a:close/>
                  <a:moveTo>
                    <a:pt x="3566" y="1152"/>
                  </a:moveTo>
                  <a:lnTo>
                    <a:pt x="3566" y="1152"/>
                  </a:lnTo>
                  <a:cubicBezTo>
                    <a:pt x="3557" y="1308"/>
                    <a:pt x="3531" y="1464"/>
                    <a:pt x="3499" y="1616"/>
                  </a:cubicBezTo>
                  <a:cubicBezTo>
                    <a:pt x="3410" y="1642"/>
                    <a:pt x="3326" y="1665"/>
                    <a:pt x="3241" y="1691"/>
                  </a:cubicBezTo>
                  <a:cubicBezTo>
                    <a:pt x="3196" y="1705"/>
                    <a:pt x="3156" y="1718"/>
                    <a:pt x="3116" y="1731"/>
                  </a:cubicBezTo>
                  <a:cubicBezTo>
                    <a:pt x="3165" y="1589"/>
                    <a:pt x="3214" y="1442"/>
                    <a:pt x="3268" y="1299"/>
                  </a:cubicBezTo>
                  <a:cubicBezTo>
                    <a:pt x="3343" y="1241"/>
                    <a:pt x="3433" y="1192"/>
                    <a:pt x="3531" y="1165"/>
                  </a:cubicBezTo>
                  <a:cubicBezTo>
                    <a:pt x="3544" y="1161"/>
                    <a:pt x="3557" y="1156"/>
                    <a:pt x="3566" y="1152"/>
                  </a:cubicBezTo>
                  <a:close/>
                  <a:moveTo>
                    <a:pt x="7503" y="1607"/>
                  </a:moveTo>
                  <a:lnTo>
                    <a:pt x="7503" y="1607"/>
                  </a:lnTo>
                  <a:cubicBezTo>
                    <a:pt x="7489" y="1647"/>
                    <a:pt x="7471" y="1691"/>
                    <a:pt x="7458" y="1736"/>
                  </a:cubicBezTo>
                  <a:cubicBezTo>
                    <a:pt x="7454" y="1705"/>
                    <a:pt x="7449" y="1678"/>
                    <a:pt x="7445" y="1647"/>
                  </a:cubicBezTo>
                  <a:cubicBezTo>
                    <a:pt x="7462" y="1633"/>
                    <a:pt x="7485" y="1620"/>
                    <a:pt x="7503" y="1607"/>
                  </a:cubicBezTo>
                  <a:close/>
                  <a:moveTo>
                    <a:pt x="3183" y="1366"/>
                  </a:moveTo>
                  <a:lnTo>
                    <a:pt x="3049" y="1754"/>
                  </a:lnTo>
                  <a:cubicBezTo>
                    <a:pt x="2978" y="1776"/>
                    <a:pt x="2907" y="1798"/>
                    <a:pt x="2835" y="1821"/>
                  </a:cubicBezTo>
                  <a:lnTo>
                    <a:pt x="2840" y="1816"/>
                  </a:lnTo>
                  <a:cubicBezTo>
                    <a:pt x="2929" y="1651"/>
                    <a:pt x="3045" y="1491"/>
                    <a:pt x="3183" y="1366"/>
                  </a:cubicBezTo>
                  <a:close/>
                  <a:moveTo>
                    <a:pt x="5755" y="1638"/>
                  </a:moveTo>
                  <a:cubicBezTo>
                    <a:pt x="5604" y="1727"/>
                    <a:pt x="5448" y="1816"/>
                    <a:pt x="5291" y="1896"/>
                  </a:cubicBezTo>
                  <a:cubicBezTo>
                    <a:pt x="5349" y="1816"/>
                    <a:pt x="5412" y="1736"/>
                    <a:pt x="5470" y="1660"/>
                  </a:cubicBezTo>
                  <a:cubicBezTo>
                    <a:pt x="5510" y="1656"/>
                    <a:pt x="5546" y="1651"/>
                    <a:pt x="5586" y="1647"/>
                  </a:cubicBezTo>
                  <a:cubicBezTo>
                    <a:pt x="5644" y="1642"/>
                    <a:pt x="5697" y="1642"/>
                    <a:pt x="5755" y="1638"/>
                  </a:cubicBezTo>
                  <a:close/>
                  <a:moveTo>
                    <a:pt x="4806" y="1446"/>
                  </a:moveTo>
                  <a:lnTo>
                    <a:pt x="4806" y="1446"/>
                  </a:lnTo>
                  <a:cubicBezTo>
                    <a:pt x="4743" y="1535"/>
                    <a:pt x="4690" y="1629"/>
                    <a:pt x="4636" y="1723"/>
                  </a:cubicBezTo>
                  <a:cubicBezTo>
                    <a:pt x="4502" y="1749"/>
                    <a:pt x="4369" y="1781"/>
                    <a:pt x="4235" y="1812"/>
                  </a:cubicBezTo>
                  <a:cubicBezTo>
                    <a:pt x="4119" y="1838"/>
                    <a:pt x="4003" y="1870"/>
                    <a:pt x="3887" y="1901"/>
                  </a:cubicBezTo>
                  <a:cubicBezTo>
                    <a:pt x="3887" y="1803"/>
                    <a:pt x="3887" y="1700"/>
                    <a:pt x="3878" y="1598"/>
                  </a:cubicBezTo>
                  <a:cubicBezTo>
                    <a:pt x="3883" y="1593"/>
                    <a:pt x="3883" y="1584"/>
                    <a:pt x="3887" y="1575"/>
                  </a:cubicBezTo>
                  <a:cubicBezTo>
                    <a:pt x="4057" y="1540"/>
                    <a:pt x="4231" y="1509"/>
                    <a:pt x="4400" y="1486"/>
                  </a:cubicBezTo>
                  <a:cubicBezTo>
                    <a:pt x="4534" y="1468"/>
                    <a:pt x="4672" y="1455"/>
                    <a:pt x="4806" y="1446"/>
                  </a:cubicBezTo>
                  <a:close/>
                  <a:moveTo>
                    <a:pt x="6031" y="1629"/>
                  </a:moveTo>
                  <a:cubicBezTo>
                    <a:pt x="6116" y="1629"/>
                    <a:pt x="6201" y="1629"/>
                    <a:pt x="6286" y="1633"/>
                  </a:cubicBezTo>
                  <a:cubicBezTo>
                    <a:pt x="6286" y="1656"/>
                    <a:pt x="6281" y="1678"/>
                    <a:pt x="6277" y="1700"/>
                  </a:cubicBezTo>
                  <a:cubicBezTo>
                    <a:pt x="6263" y="1772"/>
                    <a:pt x="6254" y="1847"/>
                    <a:pt x="6241" y="1919"/>
                  </a:cubicBezTo>
                  <a:cubicBezTo>
                    <a:pt x="6202" y="1917"/>
                    <a:pt x="6164" y="1917"/>
                    <a:pt x="6125" y="1917"/>
                  </a:cubicBezTo>
                  <a:cubicBezTo>
                    <a:pt x="6048" y="1917"/>
                    <a:pt x="5971" y="1919"/>
                    <a:pt x="5893" y="1919"/>
                  </a:cubicBezTo>
                  <a:cubicBezTo>
                    <a:pt x="5938" y="1825"/>
                    <a:pt x="5987" y="1727"/>
                    <a:pt x="6031" y="1629"/>
                  </a:cubicBezTo>
                  <a:close/>
                  <a:moveTo>
                    <a:pt x="3722" y="1616"/>
                  </a:moveTo>
                  <a:cubicBezTo>
                    <a:pt x="3673" y="1678"/>
                    <a:pt x="3624" y="1736"/>
                    <a:pt x="3575" y="1798"/>
                  </a:cubicBezTo>
                  <a:cubicBezTo>
                    <a:pt x="3548" y="1838"/>
                    <a:pt x="3517" y="1879"/>
                    <a:pt x="3491" y="1923"/>
                  </a:cubicBezTo>
                  <a:cubicBezTo>
                    <a:pt x="3495" y="1892"/>
                    <a:pt x="3504" y="1865"/>
                    <a:pt x="3508" y="1838"/>
                  </a:cubicBezTo>
                  <a:cubicBezTo>
                    <a:pt x="3526" y="1794"/>
                    <a:pt x="3544" y="1754"/>
                    <a:pt x="3562" y="1714"/>
                  </a:cubicBezTo>
                  <a:cubicBezTo>
                    <a:pt x="3575" y="1691"/>
                    <a:pt x="3584" y="1669"/>
                    <a:pt x="3593" y="1647"/>
                  </a:cubicBezTo>
                  <a:cubicBezTo>
                    <a:pt x="3638" y="1638"/>
                    <a:pt x="3678" y="1624"/>
                    <a:pt x="3722" y="1616"/>
                  </a:cubicBezTo>
                  <a:close/>
                  <a:moveTo>
                    <a:pt x="6344" y="1638"/>
                  </a:moveTo>
                  <a:cubicBezTo>
                    <a:pt x="6401" y="1638"/>
                    <a:pt x="6464" y="1642"/>
                    <a:pt x="6522" y="1647"/>
                  </a:cubicBezTo>
                  <a:cubicBezTo>
                    <a:pt x="6473" y="1718"/>
                    <a:pt x="6419" y="1794"/>
                    <a:pt x="6375" y="1865"/>
                  </a:cubicBezTo>
                  <a:cubicBezTo>
                    <a:pt x="6357" y="1883"/>
                    <a:pt x="6339" y="1905"/>
                    <a:pt x="6326" y="1923"/>
                  </a:cubicBezTo>
                  <a:cubicBezTo>
                    <a:pt x="6317" y="1923"/>
                    <a:pt x="6308" y="1923"/>
                    <a:pt x="6295" y="1919"/>
                  </a:cubicBezTo>
                  <a:cubicBezTo>
                    <a:pt x="6299" y="1905"/>
                    <a:pt x="6303" y="1888"/>
                    <a:pt x="6308" y="1870"/>
                  </a:cubicBezTo>
                  <a:cubicBezTo>
                    <a:pt x="6317" y="1789"/>
                    <a:pt x="6330" y="1714"/>
                    <a:pt x="6344" y="1638"/>
                  </a:cubicBezTo>
                  <a:close/>
                  <a:moveTo>
                    <a:pt x="5969" y="1629"/>
                  </a:moveTo>
                  <a:lnTo>
                    <a:pt x="5969" y="1629"/>
                  </a:lnTo>
                  <a:cubicBezTo>
                    <a:pt x="5933" y="1705"/>
                    <a:pt x="5902" y="1776"/>
                    <a:pt x="5867" y="1847"/>
                  </a:cubicBezTo>
                  <a:cubicBezTo>
                    <a:pt x="5853" y="1874"/>
                    <a:pt x="5844" y="1896"/>
                    <a:pt x="5831" y="1923"/>
                  </a:cubicBezTo>
                  <a:cubicBezTo>
                    <a:pt x="5800" y="1923"/>
                    <a:pt x="5764" y="1928"/>
                    <a:pt x="5733" y="1928"/>
                  </a:cubicBezTo>
                  <a:cubicBezTo>
                    <a:pt x="5800" y="1838"/>
                    <a:pt x="5849" y="1745"/>
                    <a:pt x="5880" y="1633"/>
                  </a:cubicBezTo>
                  <a:cubicBezTo>
                    <a:pt x="5907" y="1633"/>
                    <a:pt x="5938" y="1633"/>
                    <a:pt x="5969" y="1629"/>
                  </a:cubicBezTo>
                  <a:close/>
                  <a:moveTo>
                    <a:pt x="5394" y="1665"/>
                  </a:moveTo>
                  <a:cubicBezTo>
                    <a:pt x="5327" y="1754"/>
                    <a:pt x="5260" y="1843"/>
                    <a:pt x="5198" y="1932"/>
                  </a:cubicBezTo>
                  <a:cubicBezTo>
                    <a:pt x="5211" y="1847"/>
                    <a:pt x="5225" y="1767"/>
                    <a:pt x="5238" y="1682"/>
                  </a:cubicBezTo>
                  <a:cubicBezTo>
                    <a:pt x="5291" y="1678"/>
                    <a:pt x="5345" y="1669"/>
                    <a:pt x="5394" y="1665"/>
                  </a:cubicBezTo>
                  <a:close/>
                  <a:moveTo>
                    <a:pt x="3829" y="1745"/>
                  </a:moveTo>
                  <a:cubicBezTo>
                    <a:pt x="3834" y="1803"/>
                    <a:pt x="3834" y="1861"/>
                    <a:pt x="3834" y="1919"/>
                  </a:cubicBezTo>
                  <a:cubicBezTo>
                    <a:pt x="3811" y="1923"/>
                    <a:pt x="3789" y="1932"/>
                    <a:pt x="3767" y="1937"/>
                  </a:cubicBezTo>
                  <a:cubicBezTo>
                    <a:pt x="3780" y="1896"/>
                    <a:pt x="3794" y="1856"/>
                    <a:pt x="3807" y="1816"/>
                  </a:cubicBezTo>
                  <a:cubicBezTo>
                    <a:pt x="3816" y="1794"/>
                    <a:pt x="3820" y="1767"/>
                    <a:pt x="3829" y="1745"/>
                  </a:cubicBezTo>
                  <a:close/>
                  <a:moveTo>
                    <a:pt x="6638" y="1656"/>
                  </a:moveTo>
                  <a:cubicBezTo>
                    <a:pt x="6714" y="1665"/>
                    <a:pt x="6785" y="1674"/>
                    <a:pt x="6861" y="1682"/>
                  </a:cubicBezTo>
                  <a:lnTo>
                    <a:pt x="6705" y="1950"/>
                  </a:lnTo>
                  <a:cubicBezTo>
                    <a:pt x="6602" y="1941"/>
                    <a:pt x="6504" y="1932"/>
                    <a:pt x="6401" y="1923"/>
                  </a:cubicBezTo>
                  <a:lnTo>
                    <a:pt x="6410" y="1910"/>
                  </a:lnTo>
                  <a:cubicBezTo>
                    <a:pt x="6486" y="1825"/>
                    <a:pt x="6562" y="1740"/>
                    <a:pt x="6638" y="1656"/>
                  </a:cubicBezTo>
                  <a:close/>
                  <a:moveTo>
                    <a:pt x="5809" y="1674"/>
                  </a:moveTo>
                  <a:lnTo>
                    <a:pt x="5809" y="1674"/>
                  </a:lnTo>
                  <a:cubicBezTo>
                    <a:pt x="5777" y="1767"/>
                    <a:pt x="5724" y="1856"/>
                    <a:pt x="5657" y="1932"/>
                  </a:cubicBezTo>
                  <a:cubicBezTo>
                    <a:pt x="5626" y="1937"/>
                    <a:pt x="5595" y="1937"/>
                    <a:pt x="5563" y="1941"/>
                  </a:cubicBezTo>
                  <a:cubicBezTo>
                    <a:pt x="5465" y="1945"/>
                    <a:pt x="5367" y="1959"/>
                    <a:pt x="5274" y="1972"/>
                  </a:cubicBezTo>
                  <a:cubicBezTo>
                    <a:pt x="5456" y="1879"/>
                    <a:pt x="5635" y="1776"/>
                    <a:pt x="5809" y="1674"/>
                  </a:cubicBezTo>
                  <a:close/>
                  <a:moveTo>
                    <a:pt x="6919" y="1691"/>
                  </a:moveTo>
                  <a:cubicBezTo>
                    <a:pt x="7026" y="1705"/>
                    <a:pt x="7128" y="1727"/>
                    <a:pt x="7231" y="1749"/>
                  </a:cubicBezTo>
                  <a:cubicBezTo>
                    <a:pt x="7146" y="1825"/>
                    <a:pt x="7061" y="1905"/>
                    <a:pt x="6981" y="1990"/>
                  </a:cubicBezTo>
                  <a:cubicBezTo>
                    <a:pt x="6910" y="1977"/>
                    <a:pt x="6838" y="1968"/>
                    <a:pt x="6767" y="1959"/>
                  </a:cubicBezTo>
                  <a:cubicBezTo>
                    <a:pt x="6776" y="1937"/>
                    <a:pt x="6789" y="1914"/>
                    <a:pt x="6803" y="1892"/>
                  </a:cubicBezTo>
                  <a:cubicBezTo>
                    <a:pt x="6843" y="1825"/>
                    <a:pt x="6883" y="1758"/>
                    <a:pt x="6919" y="1691"/>
                  </a:cubicBezTo>
                  <a:close/>
                  <a:moveTo>
                    <a:pt x="3210" y="1054"/>
                  </a:moveTo>
                  <a:lnTo>
                    <a:pt x="3210" y="1054"/>
                  </a:lnTo>
                  <a:cubicBezTo>
                    <a:pt x="3014" y="1317"/>
                    <a:pt x="2835" y="1593"/>
                    <a:pt x="2675" y="1879"/>
                  </a:cubicBezTo>
                  <a:cubicBezTo>
                    <a:pt x="2559" y="1919"/>
                    <a:pt x="2438" y="1963"/>
                    <a:pt x="2318" y="2008"/>
                  </a:cubicBezTo>
                  <a:cubicBezTo>
                    <a:pt x="2479" y="1767"/>
                    <a:pt x="2644" y="1531"/>
                    <a:pt x="2822" y="1304"/>
                  </a:cubicBezTo>
                  <a:cubicBezTo>
                    <a:pt x="2853" y="1263"/>
                    <a:pt x="2884" y="1219"/>
                    <a:pt x="2920" y="1174"/>
                  </a:cubicBezTo>
                  <a:cubicBezTo>
                    <a:pt x="3018" y="1134"/>
                    <a:pt x="3116" y="1094"/>
                    <a:pt x="3210" y="1054"/>
                  </a:cubicBezTo>
                  <a:close/>
                  <a:moveTo>
                    <a:pt x="6228" y="1972"/>
                  </a:moveTo>
                  <a:cubicBezTo>
                    <a:pt x="6228" y="1986"/>
                    <a:pt x="6228" y="1994"/>
                    <a:pt x="6223" y="2008"/>
                  </a:cubicBezTo>
                  <a:cubicBezTo>
                    <a:pt x="6134" y="1990"/>
                    <a:pt x="6045" y="1981"/>
                    <a:pt x="5956" y="1972"/>
                  </a:cubicBezTo>
                  <a:close/>
                  <a:moveTo>
                    <a:pt x="3820" y="1593"/>
                  </a:moveTo>
                  <a:cubicBezTo>
                    <a:pt x="3811" y="1629"/>
                    <a:pt x="3798" y="1665"/>
                    <a:pt x="3789" y="1700"/>
                  </a:cubicBezTo>
                  <a:cubicBezTo>
                    <a:pt x="3758" y="1785"/>
                    <a:pt x="3727" y="1870"/>
                    <a:pt x="3700" y="1954"/>
                  </a:cubicBezTo>
                  <a:cubicBezTo>
                    <a:pt x="3629" y="1977"/>
                    <a:pt x="3562" y="1999"/>
                    <a:pt x="3495" y="2017"/>
                  </a:cubicBezTo>
                  <a:cubicBezTo>
                    <a:pt x="3553" y="1923"/>
                    <a:pt x="3620" y="1830"/>
                    <a:pt x="3691" y="1740"/>
                  </a:cubicBezTo>
                  <a:cubicBezTo>
                    <a:pt x="3731" y="1691"/>
                    <a:pt x="3771" y="1642"/>
                    <a:pt x="3811" y="1593"/>
                  </a:cubicBezTo>
                  <a:close/>
                  <a:moveTo>
                    <a:pt x="5185" y="1691"/>
                  </a:moveTo>
                  <a:lnTo>
                    <a:pt x="5185" y="1691"/>
                  </a:lnTo>
                  <a:cubicBezTo>
                    <a:pt x="5167" y="1785"/>
                    <a:pt x="5149" y="1883"/>
                    <a:pt x="5131" y="1981"/>
                  </a:cubicBezTo>
                  <a:lnTo>
                    <a:pt x="5127" y="1981"/>
                  </a:lnTo>
                  <a:cubicBezTo>
                    <a:pt x="5118" y="1986"/>
                    <a:pt x="5113" y="1990"/>
                    <a:pt x="5104" y="1994"/>
                  </a:cubicBezTo>
                  <a:cubicBezTo>
                    <a:pt x="5042" y="2003"/>
                    <a:pt x="4979" y="2012"/>
                    <a:pt x="4917" y="2021"/>
                  </a:cubicBezTo>
                  <a:cubicBezTo>
                    <a:pt x="4957" y="1919"/>
                    <a:pt x="4997" y="1816"/>
                    <a:pt x="5037" y="1709"/>
                  </a:cubicBezTo>
                  <a:cubicBezTo>
                    <a:pt x="5086" y="1705"/>
                    <a:pt x="5135" y="1696"/>
                    <a:pt x="5185" y="1691"/>
                  </a:cubicBezTo>
                  <a:close/>
                  <a:moveTo>
                    <a:pt x="7253" y="1803"/>
                  </a:moveTo>
                  <a:lnTo>
                    <a:pt x="7253" y="1803"/>
                  </a:lnTo>
                  <a:cubicBezTo>
                    <a:pt x="7244" y="1879"/>
                    <a:pt x="7226" y="1950"/>
                    <a:pt x="7195" y="2021"/>
                  </a:cubicBezTo>
                  <a:cubicBezTo>
                    <a:pt x="7182" y="2017"/>
                    <a:pt x="7164" y="2017"/>
                    <a:pt x="7150" y="2017"/>
                  </a:cubicBezTo>
                  <a:cubicBezTo>
                    <a:pt x="7115" y="2012"/>
                    <a:pt x="7079" y="2003"/>
                    <a:pt x="7048" y="1999"/>
                  </a:cubicBezTo>
                  <a:cubicBezTo>
                    <a:pt x="7115" y="1932"/>
                    <a:pt x="7182" y="1865"/>
                    <a:pt x="7253" y="1803"/>
                  </a:cubicBezTo>
                  <a:close/>
                  <a:moveTo>
                    <a:pt x="7396" y="1687"/>
                  </a:moveTo>
                  <a:cubicBezTo>
                    <a:pt x="7400" y="1740"/>
                    <a:pt x="7409" y="1794"/>
                    <a:pt x="7413" y="1847"/>
                  </a:cubicBezTo>
                  <a:cubicBezTo>
                    <a:pt x="7387" y="1919"/>
                    <a:pt x="7360" y="1986"/>
                    <a:pt x="7329" y="2052"/>
                  </a:cubicBezTo>
                  <a:cubicBezTo>
                    <a:pt x="7302" y="2044"/>
                    <a:pt x="7280" y="2035"/>
                    <a:pt x="7253" y="2030"/>
                  </a:cubicBezTo>
                  <a:cubicBezTo>
                    <a:pt x="7266" y="1986"/>
                    <a:pt x="7284" y="1945"/>
                    <a:pt x="7293" y="1901"/>
                  </a:cubicBezTo>
                  <a:cubicBezTo>
                    <a:pt x="7306" y="1852"/>
                    <a:pt x="7311" y="1803"/>
                    <a:pt x="7315" y="1749"/>
                  </a:cubicBezTo>
                  <a:cubicBezTo>
                    <a:pt x="7342" y="1727"/>
                    <a:pt x="7369" y="1705"/>
                    <a:pt x="7396" y="1687"/>
                  </a:cubicBezTo>
                  <a:close/>
                  <a:moveTo>
                    <a:pt x="4975" y="1718"/>
                  </a:moveTo>
                  <a:lnTo>
                    <a:pt x="4975" y="1718"/>
                  </a:lnTo>
                  <a:cubicBezTo>
                    <a:pt x="4935" y="1825"/>
                    <a:pt x="4895" y="1932"/>
                    <a:pt x="4855" y="2035"/>
                  </a:cubicBezTo>
                  <a:cubicBezTo>
                    <a:pt x="4774" y="2048"/>
                    <a:pt x="4694" y="2066"/>
                    <a:pt x="4614" y="2084"/>
                  </a:cubicBezTo>
                  <a:cubicBezTo>
                    <a:pt x="4667" y="1972"/>
                    <a:pt x="4721" y="1861"/>
                    <a:pt x="4774" y="1754"/>
                  </a:cubicBezTo>
                  <a:cubicBezTo>
                    <a:pt x="4841" y="1740"/>
                    <a:pt x="4908" y="1731"/>
                    <a:pt x="4975" y="1718"/>
                  </a:cubicBezTo>
                  <a:close/>
                  <a:moveTo>
                    <a:pt x="6736" y="2008"/>
                  </a:moveTo>
                  <a:cubicBezTo>
                    <a:pt x="6803" y="2017"/>
                    <a:pt x="6870" y="2026"/>
                    <a:pt x="6936" y="2035"/>
                  </a:cubicBezTo>
                  <a:lnTo>
                    <a:pt x="6928" y="2044"/>
                  </a:lnTo>
                  <a:cubicBezTo>
                    <a:pt x="6883" y="2052"/>
                    <a:pt x="6838" y="2057"/>
                    <a:pt x="6794" y="2066"/>
                  </a:cubicBezTo>
                  <a:cubicBezTo>
                    <a:pt x="6758" y="2075"/>
                    <a:pt x="6722" y="2079"/>
                    <a:pt x="6691" y="2088"/>
                  </a:cubicBezTo>
                  <a:cubicBezTo>
                    <a:pt x="6705" y="2061"/>
                    <a:pt x="6718" y="2035"/>
                    <a:pt x="6736" y="2008"/>
                  </a:cubicBezTo>
                  <a:close/>
                  <a:moveTo>
                    <a:pt x="6370" y="1981"/>
                  </a:moveTo>
                  <a:cubicBezTo>
                    <a:pt x="6473" y="1986"/>
                    <a:pt x="6571" y="1990"/>
                    <a:pt x="6673" y="2003"/>
                  </a:cubicBezTo>
                  <a:cubicBezTo>
                    <a:pt x="6656" y="2035"/>
                    <a:pt x="6638" y="2066"/>
                    <a:pt x="6615" y="2101"/>
                  </a:cubicBezTo>
                  <a:cubicBezTo>
                    <a:pt x="6598" y="2106"/>
                    <a:pt x="6575" y="2106"/>
                    <a:pt x="6558" y="2110"/>
                  </a:cubicBezTo>
                  <a:cubicBezTo>
                    <a:pt x="6486" y="2079"/>
                    <a:pt x="6410" y="2052"/>
                    <a:pt x="6335" y="2035"/>
                  </a:cubicBezTo>
                  <a:cubicBezTo>
                    <a:pt x="6348" y="2017"/>
                    <a:pt x="6357" y="1999"/>
                    <a:pt x="6370" y="1981"/>
                  </a:cubicBezTo>
                  <a:close/>
                  <a:moveTo>
                    <a:pt x="4708" y="1767"/>
                  </a:moveTo>
                  <a:cubicBezTo>
                    <a:pt x="4650" y="1874"/>
                    <a:pt x="4596" y="1986"/>
                    <a:pt x="4547" y="2097"/>
                  </a:cubicBezTo>
                  <a:cubicBezTo>
                    <a:pt x="4525" y="2101"/>
                    <a:pt x="4502" y="2106"/>
                    <a:pt x="4476" y="2115"/>
                  </a:cubicBezTo>
                  <a:cubicBezTo>
                    <a:pt x="4494" y="2079"/>
                    <a:pt x="4516" y="2048"/>
                    <a:pt x="4534" y="2017"/>
                  </a:cubicBezTo>
                  <a:cubicBezTo>
                    <a:pt x="4578" y="1937"/>
                    <a:pt x="4623" y="1852"/>
                    <a:pt x="4672" y="1772"/>
                  </a:cubicBezTo>
                  <a:cubicBezTo>
                    <a:pt x="4681" y="1772"/>
                    <a:pt x="4694" y="1767"/>
                    <a:pt x="4708" y="1767"/>
                  </a:cubicBezTo>
                  <a:close/>
                  <a:moveTo>
                    <a:pt x="5095" y="2070"/>
                  </a:moveTo>
                  <a:cubicBezTo>
                    <a:pt x="5086" y="2088"/>
                    <a:pt x="5073" y="2101"/>
                    <a:pt x="5064" y="2115"/>
                  </a:cubicBezTo>
                  <a:cubicBezTo>
                    <a:pt x="5033" y="2119"/>
                    <a:pt x="5002" y="2119"/>
                    <a:pt x="4975" y="2119"/>
                  </a:cubicBezTo>
                  <a:lnTo>
                    <a:pt x="4979" y="2115"/>
                  </a:lnTo>
                  <a:cubicBezTo>
                    <a:pt x="5006" y="2101"/>
                    <a:pt x="5033" y="2088"/>
                    <a:pt x="5064" y="2075"/>
                  </a:cubicBezTo>
                  <a:cubicBezTo>
                    <a:pt x="5073" y="2075"/>
                    <a:pt x="5086" y="2070"/>
                    <a:pt x="5095" y="2070"/>
                  </a:cubicBezTo>
                  <a:close/>
                  <a:moveTo>
                    <a:pt x="5563" y="2030"/>
                  </a:moveTo>
                  <a:cubicBezTo>
                    <a:pt x="5528" y="2061"/>
                    <a:pt x="5492" y="2088"/>
                    <a:pt x="5456" y="2119"/>
                  </a:cubicBezTo>
                  <a:cubicBezTo>
                    <a:pt x="5358" y="2115"/>
                    <a:pt x="5260" y="2115"/>
                    <a:pt x="5162" y="2115"/>
                  </a:cubicBezTo>
                  <a:cubicBezTo>
                    <a:pt x="5162" y="2097"/>
                    <a:pt x="5167" y="2079"/>
                    <a:pt x="5171" y="2061"/>
                  </a:cubicBezTo>
                  <a:cubicBezTo>
                    <a:pt x="5291" y="2048"/>
                    <a:pt x="5407" y="2035"/>
                    <a:pt x="5528" y="2030"/>
                  </a:cubicBezTo>
                  <a:close/>
                  <a:moveTo>
                    <a:pt x="5782" y="2026"/>
                  </a:moveTo>
                  <a:cubicBezTo>
                    <a:pt x="5768" y="2061"/>
                    <a:pt x="5751" y="2097"/>
                    <a:pt x="5733" y="2133"/>
                  </a:cubicBezTo>
                  <a:cubicBezTo>
                    <a:pt x="5670" y="2128"/>
                    <a:pt x="5604" y="2124"/>
                    <a:pt x="5541" y="2119"/>
                  </a:cubicBezTo>
                  <a:cubicBezTo>
                    <a:pt x="5577" y="2093"/>
                    <a:pt x="5612" y="2061"/>
                    <a:pt x="5644" y="2026"/>
                  </a:cubicBezTo>
                  <a:close/>
                  <a:moveTo>
                    <a:pt x="7226" y="2093"/>
                  </a:moveTo>
                  <a:cubicBezTo>
                    <a:pt x="7235" y="2093"/>
                    <a:pt x="7248" y="2097"/>
                    <a:pt x="7262" y="2097"/>
                  </a:cubicBezTo>
                  <a:lnTo>
                    <a:pt x="7257" y="2106"/>
                  </a:lnTo>
                  <a:cubicBezTo>
                    <a:pt x="7240" y="2119"/>
                    <a:pt x="7217" y="2128"/>
                    <a:pt x="7199" y="2137"/>
                  </a:cubicBezTo>
                  <a:cubicBezTo>
                    <a:pt x="7208" y="2124"/>
                    <a:pt x="7217" y="2106"/>
                    <a:pt x="7226" y="2093"/>
                  </a:cubicBezTo>
                  <a:close/>
                  <a:moveTo>
                    <a:pt x="5844" y="2026"/>
                  </a:moveTo>
                  <a:cubicBezTo>
                    <a:pt x="5965" y="2026"/>
                    <a:pt x="6085" y="2039"/>
                    <a:pt x="6205" y="2061"/>
                  </a:cubicBezTo>
                  <a:cubicBezTo>
                    <a:pt x="6174" y="2097"/>
                    <a:pt x="6143" y="2133"/>
                    <a:pt x="6112" y="2168"/>
                  </a:cubicBezTo>
                  <a:cubicBezTo>
                    <a:pt x="6005" y="2155"/>
                    <a:pt x="5898" y="2146"/>
                    <a:pt x="5795" y="2137"/>
                  </a:cubicBezTo>
                  <a:cubicBezTo>
                    <a:pt x="5804" y="2106"/>
                    <a:pt x="5822" y="2079"/>
                    <a:pt x="5835" y="2052"/>
                  </a:cubicBezTo>
                  <a:cubicBezTo>
                    <a:pt x="5835" y="2044"/>
                    <a:pt x="5840" y="2035"/>
                    <a:pt x="5844" y="2026"/>
                  </a:cubicBezTo>
                  <a:close/>
                  <a:moveTo>
                    <a:pt x="6308" y="2084"/>
                  </a:moveTo>
                  <a:cubicBezTo>
                    <a:pt x="6361" y="2097"/>
                    <a:pt x="6410" y="2110"/>
                    <a:pt x="6459" y="2128"/>
                  </a:cubicBezTo>
                  <a:cubicBezTo>
                    <a:pt x="6393" y="2146"/>
                    <a:pt x="6326" y="2159"/>
                    <a:pt x="6259" y="2173"/>
                  </a:cubicBezTo>
                  <a:cubicBezTo>
                    <a:pt x="6272" y="2142"/>
                    <a:pt x="6290" y="2115"/>
                    <a:pt x="6308" y="2084"/>
                  </a:cubicBezTo>
                  <a:close/>
                  <a:moveTo>
                    <a:pt x="3486" y="1674"/>
                  </a:moveTo>
                  <a:cubicBezTo>
                    <a:pt x="3486" y="1682"/>
                    <a:pt x="3482" y="1691"/>
                    <a:pt x="3482" y="1700"/>
                  </a:cubicBezTo>
                  <a:cubicBezTo>
                    <a:pt x="3473" y="1740"/>
                    <a:pt x="3464" y="1781"/>
                    <a:pt x="3455" y="1825"/>
                  </a:cubicBezTo>
                  <a:cubicBezTo>
                    <a:pt x="3419" y="1901"/>
                    <a:pt x="3388" y="1981"/>
                    <a:pt x="3352" y="2061"/>
                  </a:cubicBezTo>
                  <a:cubicBezTo>
                    <a:pt x="3219" y="2106"/>
                    <a:pt x="3080" y="2155"/>
                    <a:pt x="2947" y="2200"/>
                  </a:cubicBezTo>
                  <a:cubicBezTo>
                    <a:pt x="2960" y="2173"/>
                    <a:pt x="2969" y="2142"/>
                    <a:pt x="2978" y="2115"/>
                  </a:cubicBezTo>
                  <a:cubicBezTo>
                    <a:pt x="3018" y="2008"/>
                    <a:pt x="3054" y="1901"/>
                    <a:pt x="3094" y="1794"/>
                  </a:cubicBezTo>
                  <a:cubicBezTo>
                    <a:pt x="3223" y="1749"/>
                    <a:pt x="3357" y="1714"/>
                    <a:pt x="3486" y="1674"/>
                  </a:cubicBezTo>
                  <a:close/>
                  <a:moveTo>
                    <a:pt x="4596" y="1789"/>
                  </a:moveTo>
                  <a:cubicBezTo>
                    <a:pt x="4587" y="1807"/>
                    <a:pt x="4578" y="1825"/>
                    <a:pt x="4565" y="1843"/>
                  </a:cubicBezTo>
                  <a:cubicBezTo>
                    <a:pt x="4511" y="1941"/>
                    <a:pt x="4458" y="2035"/>
                    <a:pt x="4404" y="2133"/>
                  </a:cubicBezTo>
                  <a:cubicBezTo>
                    <a:pt x="4338" y="2146"/>
                    <a:pt x="4275" y="2164"/>
                    <a:pt x="4208" y="2182"/>
                  </a:cubicBezTo>
                  <a:cubicBezTo>
                    <a:pt x="4097" y="2195"/>
                    <a:pt x="3985" y="2208"/>
                    <a:pt x="3874" y="2226"/>
                  </a:cubicBezTo>
                  <a:cubicBezTo>
                    <a:pt x="3874" y="2200"/>
                    <a:pt x="3878" y="2173"/>
                    <a:pt x="3878" y="2142"/>
                  </a:cubicBezTo>
                  <a:cubicBezTo>
                    <a:pt x="3883" y="2084"/>
                    <a:pt x="3887" y="2021"/>
                    <a:pt x="3887" y="1959"/>
                  </a:cubicBezTo>
                  <a:cubicBezTo>
                    <a:pt x="4124" y="1892"/>
                    <a:pt x="4360" y="1838"/>
                    <a:pt x="4596" y="1789"/>
                  </a:cubicBezTo>
                  <a:close/>
                  <a:moveTo>
                    <a:pt x="6870" y="2110"/>
                  </a:moveTo>
                  <a:lnTo>
                    <a:pt x="6870" y="2110"/>
                  </a:lnTo>
                  <a:cubicBezTo>
                    <a:pt x="6834" y="2151"/>
                    <a:pt x="6798" y="2191"/>
                    <a:pt x="6767" y="2235"/>
                  </a:cubicBezTo>
                  <a:cubicBezTo>
                    <a:pt x="6740" y="2217"/>
                    <a:pt x="6718" y="2200"/>
                    <a:pt x="6696" y="2186"/>
                  </a:cubicBezTo>
                  <a:cubicBezTo>
                    <a:pt x="6678" y="2173"/>
                    <a:pt x="6665" y="2168"/>
                    <a:pt x="6647" y="2159"/>
                  </a:cubicBezTo>
                  <a:lnTo>
                    <a:pt x="6651" y="2151"/>
                  </a:lnTo>
                  <a:lnTo>
                    <a:pt x="6660" y="2146"/>
                  </a:lnTo>
                  <a:cubicBezTo>
                    <a:pt x="6727" y="2137"/>
                    <a:pt x="6798" y="2124"/>
                    <a:pt x="6870" y="2110"/>
                  </a:cubicBezTo>
                  <a:close/>
                  <a:moveTo>
                    <a:pt x="6553" y="2168"/>
                  </a:moveTo>
                  <a:lnTo>
                    <a:pt x="6571" y="2177"/>
                  </a:lnTo>
                  <a:lnTo>
                    <a:pt x="6566" y="2191"/>
                  </a:lnTo>
                  <a:lnTo>
                    <a:pt x="6535" y="2240"/>
                  </a:lnTo>
                  <a:cubicBezTo>
                    <a:pt x="6482" y="2226"/>
                    <a:pt x="6424" y="2217"/>
                    <a:pt x="6370" y="2208"/>
                  </a:cubicBezTo>
                  <a:cubicBezTo>
                    <a:pt x="6428" y="2195"/>
                    <a:pt x="6491" y="2182"/>
                    <a:pt x="6553" y="2168"/>
                  </a:cubicBezTo>
                  <a:close/>
                  <a:moveTo>
                    <a:pt x="4690" y="2191"/>
                  </a:moveTo>
                  <a:cubicBezTo>
                    <a:pt x="4641" y="2213"/>
                    <a:pt x="4592" y="2235"/>
                    <a:pt x="4543" y="2258"/>
                  </a:cubicBezTo>
                  <a:lnTo>
                    <a:pt x="4565" y="2200"/>
                  </a:lnTo>
                  <a:cubicBezTo>
                    <a:pt x="4609" y="2195"/>
                    <a:pt x="4650" y="2191"/>
                    <a:pt x="4690" y="2191"/>
                  </a:cubicBezTo>
                  <a:close/>
                  <a:moveTo>
                    <a:pt x="3829" y="1977"/>
                  </a:moveTo>
                  <a:cubicBezTo>
                    <a:pt x="3829" y="2061"/>
                    <a:pt x="3825" y="2151"/>
                    <a:pt x="3816" y="2235"/>
                  </a:cubicBezTo>
                  <a:cubicBezTo>
                    <a:pt x="3762" y="2244"/>
                    <a:pt x="3709" y="2258"/>
                    <a:pt x="3651" y="2266"/>
                  </a:cubicBezTo>
                  <a:cubicBezTo>
                    <a:pt x="3682" y="2177"/>
                    <a:pt x="3713" y="2088"/>
                    <a:pt x="3745" y="1999"/>
                  </a:cubicBezTo>
                  <a:cubicBezTo>
                    <a:pt x="3771" y="1990"/>
                    <a:pt x="3803" y="1986"/>
                    <a:pt x="3829" y="1977"/>
                  </a:cubicBezTo>
                  <a:close/>
                  <a:moveTo>
                    <a:pt x="6620" y="2204"/>
                  </a:moveTo>
                  <a:cubicBezTo>
                    <a:pt x="6651" y="2222"/>
                    <a:pt x="6678" y="2240"/>
                    <a:pt x="6705" y="2258"/>
                  </a:cubicBezTo>
                  <a:cubicBezTo>
                    <a:pt x="6714" y="2266"/>
                    <a:pt x="6722" y="2271"/>
                    <a:pt x="6731" y="2280"/>
                  </a:cubicBezTo>
                  <a:cubicBezTo>
                    <a:pt x="6687" y="2271"/>
                    <a:pt x="6642" y="2258"/>
                    <a:pt x="6593" y="2249"/>
                  </a:cubicBezTo>
                  <a:cubicBezTo>
                    <a:pt x="6602" y="2235"/>
                    <a:pt x="6611" y="2222"/>
                    <a:pt x="6620" y="2204"/>
                  </a:cubicBezTo>
                  <a:close/>
                  <a:moveTo>
                    <a:pt x="7146" y="2075"/>
                  </a:moveTo>
                  <a:cubicBezTo>
                    <a:pt x="7155" y="2075"/>
                    <a:pt x="7159" y="2079"/>
                    <a:pt x="7168" y="2079"/>
                  </a:cubicBezTo>
                  <a:cubicBezTo>
                    <a:pt x="7150" y="2115"/>
                    <a:pt x="7128" y="2151"/>
                    <a:pt x="7106" y="2186"/>
                  </a:cubicBezTo>
                  <a:cubicBezTo>
                    <a:pt x="7017" y="2226"/>
                    <a:pt x="6932" y="2266"/>
                    <a:pt x="6843" y="2302"/>
                  </a:cubicBezTo>
                  <a:cubicBezTo>
                    <a:pt x="6829" y="2289"/>
                    <a:pt x="6821" y="2280"/>
                    <a:pt x="6807" y="2271"/>
                  </a:cubicBezTo>
                  <a:cubicBezTo>
                    <a:pt x="6821" y="2253"/>
                    <a:pt x="6834" y="2235"/>
                    <a:pt x="6847" y="2217"/>
                  </a:cubicBezTo>
                  <a:cubicBezTo>
                    <a:pt x="6883" y="2177"/>
                    <a:pt x="6919" y="2137"/>
                    <a:pt x="6954" y="2097"/>
                  </a:cubicBezTo>
                  <a:cubicBezTo>
                    <a:pt x="6972" y="2093"/>
                    <a:pt x="6990" y="2093"/>
                    <a:pt x="7003" y="2088"/>
                  </a:cubicBezTo>
                  <a:cubicBezTo>
                    <a:pt x="7052" y="2079"/>
                    <a:pt x="7097" y="2075"/>
                    <a:pt x="7146" y="2075"/>
                  </a:cubicBezTo>
                  <a:close/>
                  <a:moveTo>
                    <a:pt x="5768" y="2191"/>
                  </a:moveTo>
                  <a:cubicBezTo>
                    <a:pt x="5867" y="2195"/>
                    <a:pt x="5965" y="2208"/>
                    <a:pt x="6063" y="2217"/>
                  </a:cubicBezTo>
                  <a:cubicBezTo>
                    <a:pt x="5947" y="2249"/>
                    <a:pt x="5826" y="2280"/>
                    <a:pt x="5711" y="2311"/>
                  </a:cubicBezTo>
                  <a:cubicBezTo>
                    <a:pt x="5728" y="2271"/>
                    <a:pt x="5751" y="2231"/>
                    <a:pt x="5768" y="2191"/>
                  </a:cubicBezTo>
                  <a:close/>
                  <a:moveTo>
                    <a:pt x="3678" y="2021"/>
                  </a:moveTo>
                  <a:cubicBezTo>
                    <a:pt x="3647" y="2106"/>
                    <a:pt x="3620" y="2191"/>
                    <a:pt x="3589" y="2275"/>
                  </a:cubicBezTo>
                  <a:cubicBezTo>
                    <a:pt x="3522" y="2289"/>
                    <a:pt x="3459" y="2302"/>
                    <a:pt x="3392" y="2315"/>
                  </a:cubicBezTo>
                  <a:cubicBezTo>
                    <a:pt x="3410" y="2240"/>
                    <a:pt x="3433" y="2164"/>
                    <a:pt x="3450" y="2093"/>
                  </a:cubicBezTo>
                  <a:cubicBezTo>
                    <a:pt x="3526" y="2066"/>
                    <a:pt x="3602" y="2044"/>
                    <a:pt x="3678" y="2021"/>
                  </a:cubicBezTo>
                  <a:close/>
                  <a:moveTo>
                    <a:pt x="5263" y="2169"/>
                  </a:moveTo>
                  <a:cubicBezTo>
                    <a:pt x="5302" y="2169"/>
                    <a:pt x="5341" y="2171"/>
                    <a:pt x="5381" y="2173"/>
                  </a:cubicBezTo>
                  <a:cubicBezTo>
                    <a:pt x="5309" y="2217"/>
                    <a:pt x="5238" y="2262"/>
                    <a:pt x="5171" y="2298"/>
                  </a:cubicBezTo>
                  <a:cubicBezTo>
                    <a:pt x="5153" y="2307"/>
                    <a:pt x="5135" y="2315"/>
                    <a:pt x="5118" y="2324"/>
                  </a:cubicBezTo>
                  <a:cubicBezTo>
                    <a:pt x="5127" y="2275"/>
                    <a:pt x="5140" y="2222"/>
                    <a:pt x="5149" y="2173"/>
                  </a:cubicBezTo>
                  <a:cubicBezTo>
                    <a:pt x="5187" y="2171"/>
                    <a:pt x="5225" y="2169"/>
                    <a:pt x="5263" y="2169"/>
                  </a:cubicBezTo>
                  <a:close/>
                  <a:moveTo>
                    <a:pt x="3027" y="1812"/>
                  </a:moveTo>
                  <a:lnTo>
                    <a:pt x="3027" y="1812"/>
                  </a:lnTo>
                  <a:cubicBezTo>
                    <a:pt x="2978" y="1950"/>
                    <a:pt x="2929" y="2088"/>
                    <a:pt x="2880" y="2226"/>
                  </a:cubicBezTo>
                  <a:cubicBezTo>
                    <a:pt x="2835" y="2240"/>
                    <a:pt x="2786" y="2258"/>
                    <a:pt x="2742" y="2275"/>
                  </a:cubicBezTo>
                  <a:cubicBezTo>
                    <a:pt x="2693" y="2293"/>
                    <a:pt x="2639" y="2315"/>
                    <a:pt x="2586" y="2333"/>
                  </a:cubicBezTo>
                  <a:cubicBezTo>
                    <a:pt x="2652" y="2182"/>
                    <a:pt x="2724" y="2035"/>
                    <a:pt x="2800" y="1892"/>
                  </a:cubicBezTo>
                  <a:cubicBezTo>
                    <a:pt x="2875" y="1865"/>
                    <a:pt x="2951" y="1838"/>
                    <a:pt x="3027" y="1812"/>
                  </a:cubicBezTo>
                  <a:close/>
                  <a:moveTo>
                    <a:pt x="4502" y="2204"/>
                  </a:moveTo>
                  <a:lnTo>
                    <a:pt x="4502" y="2204"/>
                  </a:lnTo>
                  <a:cubicBezTo>
                    <a:pt x="4494" y="2231"/>
                    <a:pt x="4480" y="2262"/>
                    <a:pt x="4471" y="2289"/>
                  </a:cubicBezTo>
                  <a:cubicBezTo>
                    <a:pt x="4431" y="2307"/>
                    <a:pt x="4391" y="2320"/>
                    <a:pt x="4355" y="2338"/>
                  </a:cubicBezTo>
                  <a:cubicBezTo>
                    <a:pt x="4378" y="2298"/>
                    <a:pt x="4400" y="2253"/>
                    <a:pt x="4422" y="2213"/>
                  </a:cubicBezTo>
                  <a:cubicBezTo>
                    <a:pt x="4449" y="2208"/>
                    <a:pt x="4476" y="2208"/>
                    <a:pt x="4502" y="2204"/>
                  </a:cubicBezTo>
                  <a:close/>
                  <a:moveTo>
                    <a:pt x="7030" y="2284"/>
                  </a:moveTo>
                  <a:lnTo>
                    <a:pt x="7030" y="2284"/>
                  </a:lnTo>
                  <a:cubicBezTo>
                    <a:pt x="7012" y="2302"/>
                    <a:pt x="6990" y="2324"/>
                    <a:pt x="6972" y="2342"/>
                  </a:cubicBezTo>
                  <a:lnTo>
                    <a:pt x="6963" y="2338"/>
                  </a:lnTo>
                  <a:cubicBezTo>
                    <a:pt x="6950" y="2333"/>
                    <a:pt x="6936" y="2333"/>
                    <a:pt x="6923" y="2329"/>
                  </a:cubicBezTo>
                  <a:cubicBezTo>
                    <a:pt x="6959" y="2315"/>
                    <a:pt x="6994" y="2298"/>
                    <a:pt x="7030" y="2284"/>
                  </a:cubicBezTo>
                  <a:close/>
                  <a:moveTo>
                    <a:pt x="3811" y="2293"/>
                  </a:moveTo>
                  <a:cubicBezTo>
                    <a:pt x="3749" y="2311"/>
                    <a:pt x="3687" y="2333"/>
                    <a:pt x="3620" y="2356"/>
                  </a:cubicBezTo>
                  <a:cubicBezTo>
                    <a:pt x="3624" y="2342"/>
                    <a:pt x="3629" y="2333"/>
                    <a:pt x="3633" y="2324"/>
                  </a:cubicBezTo>
                  <a:cubicBezTo>
                    <a:pt x="3691" y="2315"/>
                    <a:pt x="3754" y="2302"/>
                    <a:pt x="3811" y="2293"/>
                  </a:cubicBezTo>
                  <a:close/>
                  <a:moveTo>
                    <a:pt x="2724" y="1919"/>
                  </a:moveTo>
                  <a:lnTo>
                    <a:pt x="2688" y="1981"/>
                  </a:lnTo>
                  <a:cubicBezTo>
                    <a:pt x="2626" y="2106"/>
                    <a:pt x="2572" y="2235"/>
                    <a:pt x="2519" y="2360"/>
                  </a:cubicBezTo>
                  <a:cubicBezTo>
                    <a:pt x="2505" y="2364"/>
                    <a:pt x="2496" y="2369"/>
                    <a:pt x="2483" y="2373"/>
                  </a:cubicBezTo>
                  <a:cubicBezTo>
                    <a:pt x="2545" y="2240"/>
                    <a:pt x="2612" y="2106"/>
                    <a:pt x="2684" y="1977"/>
                  </a:cubicBezTo>
                  <a:cubicBezTo>
                    <a:pt x="2693" y="1959"/>
                    <a:pt x="2706" y="1937"/>
                    <a:pt x="2715" y="1919"/>
                  </a:cubicBezTo>
                  <a:close/>
                  <a:moveTo>
                    <a:pt x="6566" y="2302"/>
                  </a:moveTo>
                  <a:cubicBezTo>
                    <a:pt x="6607" y="2311"/>
                    <a:pt x="6651" y="2320"/>
                    <a:pt x="6691" y="2329"/>
                  </a:cubicBezTo>
                  <a:cubicBezTo>
                    <a:pt x="6682" y="2342"/>
                    <a:pt x="6669" y="2356"/>
                    <a:pt x="6660" y="2373"/>
                  </a:cubicBezTo>
                  <a:cubicBezTo>
                    <a:pt x="6602" y="2391"/>
                    <a:pt x="6544" y="2414"/>
                    <a:pt x="6486" y="2431"/>
                  </a:cubicBezTo>
                  <a:cubicBezTo>
                    <a:pt x="6513" y="2387"/>
                    <a:pt x="6540" y="2342"/>
                    <a:pt x="6566" y="2302"/>
                  </a:cubicBezTo>
                  <a:close/>
                  <a:moveTo>
                    <a:pt x="3321" y="2133"/>
                  </a:moveTo>
                  <a:lnTo>
                    <a:pt x="3321" y="2133"/>
                  </a:lnTo>
                  <a:cubicBezTo>
                    <a:pt x="3294" y="2204"/>
                    <a:pt x="3263" y="2275"/>
                    <a:pt x="3232" y="2347"/>
                  </a:cubicBezTo>
                  <a:cubicBezTo>
                    <a:pt x="3112" y="2373"/>
                    <a:pt x="2987" y="2405"/>
                    <a:pt x="2866" y="2436"/>
                  </a:cubicBezTo>
                  <a:cubicBezTo>
                    <a:pt x="2884" y="2378"/>
                    <a:pt x="2902" y="2324"/>
                    <a:pt x="2924" y="2271"/>
                  </a:cubicBezTo>
                  <a:cubicBezTo>
                    <a:pt x="3058" y="2222"/>
                    <a:pt x="3187" y="2177"/>
                    <a:pt x="3321" y="2133"/>
                  </a:cubicBezTo>
                  <a:close/>
                  <a:moveTo>
                    <a:pt x="5095" y="2173"/>
                  </a:moveTo>
                  <a:cubicBezTo>
                    <a:pt x="5082" y="2235"/>
                    <a:pt x="5069" y="2298"/>
                    <a:pt x="5055" y="2360"/>
                  </a:cubicBezTo>
                  <a:cubicBezTo>
                    <a:pt x="5006" y="2387"/>
                    <a:pt x="4957" y="2414"/>
                    <a:pt x="4904" y="2436"/>
                  </a:cubicBezTo>
                  <a:cubicBezTo>
                    <a:pt x="4966" y="2347"/>
                    <a:pt x="5028" y="2258"/>
                    <a:pt x="5091" y="2173"/>
                  </a:cubicBezTo>
                  <a:close/>
                  <a:moveTo>
                    <a:pt x="3566" y="2338"/>
                  </a:moveTo>
                  <a:cubicBezTo>
                    <a:pt x="3562" y="2351"/>
                    <a:pt x="3557" y="2364"/>
                    <a:pt x="3553" y="2378"/>
                  </a:cubicBezTo>
                  <a:cubicBezTo>
                    <a:pt x="3491" y="2396"/>
                    <a:pt x="3424" y="2418"/>
                    <a:pt x="3361" y="2440"/>
                  </a:cubicBezTo>
                  <a:cubicBezTo>
                    <a:pt x="3366" y="2418"/>
                    <a:pt x="3375" y="2396"/>
                    <a:pt x="3379" y="2373"/>
                  </a:cubicBezTo>
                  <a:cubicBezTo>
                    <a:pt x="3441" y="2360"/>
                    <a:pt x="3504" y="2347"/>
                    <a:pt x="3566" y="2338"/>
                  </a:cubicBezTo>
                  <a:close/>
                  <a:moveTo>
                    <a:pt x="3317" y="2387"/>
                  </a:moveTo>
                  <a:lnTo>
                    <a:pt x="3317" y="2387"/>
                  </a:lnTo>
                  <a:cubicBezTo>
                    <a:pt x="3312" y="2414"/>
                    <a:pt x="3303" y="2440"/>
                    <a:pt x="3294" y="2467"/>
                  </a:cubicBezTo>
                  <a:cubicBezTo>
                    <a:pt x="3290" y="2467"/>
                    <a:pt x="3281" y="2471"/>
                    <a:pt x="3272" y="2471"/>
                  </a:cubicBezTo>
                  <a:cubicBezTo>
                    <a:pt x="3285" y="2445"/>
                    <a:pt x="3294" y="2418"/>
                    <a:pt x="3308" y="2391"/>
                  </a:cubicBezTo>
                  <a:lnTo>
                    <a:pt x="3317" y="2387"/>
                  </a:lnTo>
                  <a:close/>
                  <a:moveTo>
                    <a:pt x="5470" y="2173"/>
                  </a:moveTo>
                  <a:cubicBezTo>
                    <a:pt x="5550" y="2177"/>
                    <a:pt x="5630" y="2182"/>
                    <a:pt x="5706" y="2186"/>
                  </a:cubicBezTo>
                  <a:cubicBezTo>
                    <a:pt x="5684" y="2235"/>
                    <a:pt x="5661" y="2280"/>
                    <a:pt x="5639" y="2329"/>
                  </a:cubicBezTo>
                  <a:cubicBezTo>
                    <a:pt x="5452" y="2382"/>
                    <a:pt x="5265" y="2440"/>
                    <a:pt x="5078" y="2503"/>
                  </a:cubicBezTo>
                  <a:cubicBezTo>
                    <a:pt x="5086" y="2467"/>
                    <a:pt x="5095" y="2431"/>
                    <a:pt x="5104" y="2396"/>
                  </a:cubicBezTo>
                  <a:cubicBezTo>
                    <a:pt x="5113" y="2391"/>
                    <a:pt x="5122" y="2387"/>
                    <a:pt x="5131" y="2382"/>
                  </a:cubicBezTo>
                  <a:cubicBezTo>
                    <a:pt x="5247" y="2320"/>
                    <a:pt x="5363" y="2253"/>
                    <a:pt x="5470" y="2173"/>
                  </a:cubicBezTo>
                  <a:close/>
                  <a:moveTo>
                    <a:pt x="2858" y="2293"/>
                  </a:moveTo>
                  <a:lnTo>
                    <a:pt x="2858" y="2293"/>
                  </a:lnTo>
                  <a:cubicBezTo>
                    <a:pt x="2835" y="2347"/>
                    <a:pt x="2817" y="2400"/>
                    <a:pt x="2800" y="2449"/>
                  </a:cubicBezTo>
                  <a:cubicBezTo>
                    <a:pt x="2701" y="2476"/>
                    <a:pt x="2603" y="2503"/>
                    <a:pt x="2505" y="2529"/>
                  </a:cubicBezTo>
                  <a:cubicBezTo>
                    <a:pt x="2523" y="2489"/>
                    <a:pt x="2541" y="2445"/>
                    <a:pt x="2554" y="2405"/>
                  </a:cubicBezTo>
                  <a:lnTo>
                    <a:pt x="2626" y="2378"/>
                  </a:lnTo>
                  <a:cubicBezTo>
                    <a:pt x="2701" y="2351"/>
                    <a:pt x="2777" y="2320"/>
                    <a:pt x="2858" y="2293"/>
                  </a:cubicBezTo>
                  <a:close/>
                  <a:moveTo>
                    <a:pt x="6237" y="2244"/>
                  </a:moveTo>
                  <a:cubicBezTo>
                    <a:pt x="6326" y="2258"/>
                    <a:pt x="6419" y="2271"/>
                    <a:pt x="6508" y="2289"/>
                  </a:cubicBezTo>
                  <a:cubicBezTo>
                    <a:pt x="6473" y="2347"/>
                    <a:pt x="6442" y="2405"/>
                    <a:pt x="6406" y="2458"/>
                  </a:cubicBezTo>
                  <a:cubicBezTo>
                    <a:pt x="6330" y="2485"/>
                    <a:pt x="6254" y="2507"/>
                    <a:pt x="6179" y="2529"/>
                  </a:cubicBezTo>
                  <a:cubicBezTo>
                    <a:pt x="6201" y="2436"/>
                    <a:pt x="6219" y="2338"/>
                    <a:pt x="6237" y="2244"/>
                  </a:cubicBezTo>
                  <a:close/>
                  <a:moveTo>
                    <a:pt x="5024" y="2173"/>
                  </a:moveTo>
                  <a:cubicBezTo>
                    <a:pt x="4953" y="2266"/>
                    <a:pt x="4886" y="2364"/>
                    <a:pt x="4823" y="2458"/>
                  </a:cubicBezTo>
                  <a:cubicBezTo>
                    <a:pt x="4815" y="2471"/>
                    <a:pt x="4810" y="2480"/>
                    <a:pt x="4801" y="2489"/>
                  </a:cubicBezTo>
                  <a:cubicBezTo>
                    <a:pt x="4774" y="2507"/>
                    <a:pt x="4743" y="2521"/>
                    <a:pt x="4716" y="2534"/>
                  </a:cubicBezTo>
                  <a:cubicBezTo>
                    <a:pt x="4752" y="2449"/>
                    <a:pt x="4788" y="2360"/>
                    <a:pt x="4819" y="2271"/>
                  </a:cubicBezTo>
                  <a:cubicBezTo>
                    <a:pt x="4832" y="2240"/>
                    <a:pt x="4846" y="2208"/>
                    <a:pt x="4855" y="2182"/>
                  </a:cubicBezTo>
                  <a:cubicBezTo>
                    <a:pt x="4913" y="2177"/>
                    <a:pt x="4966" y="2173"/>
                    <a:pt x="5024" y="2173"/>
                  </a:cubicBezTo>
                  <a:close/>
                  <a:moveTo>
                    <a:pt x="4355" y="2217"/>
                  </a:moveTo>
                  <a:cubicBezTo>
                    <a:pt x="4329" y="2271"/>
                    <a:pt x="4297" y="2320"/>
                    <a:pt x="4271" y="2373"/>
                  </a:cubicBezTo>
                  <a:cubicBezTo>
                    <a:pt x="4132" y="2431"/>
                    <a:pt x="3990" y="2489"/>
                    <a:pt x="3852" y="2543"/>
                  </a:cubicBezTo>
                  <a:cubicBezTo>
                    <a:pt x="3856" y="2485"/>
                    <a:pt x="3861" y="2422"/>
                    <a:pt x="3865" y="2364"/>
                  </a:cubicBezTo>
                  <a:cubicBezTo>
                    <a:pt x="3927" y="2342"/>
                    <a:pt x="3990" y="2324"/>
                    <a:pt x="4048" y="2307"/>
                  </a:cubicBezTo>
                  <a:cubicBezTo>
                    <a:pt x="4150" y="2275"/>
                    <a:pt x="4248" y="2244"/>
                    <a:pt x="4351" y="2217"/>
                  </a:cubicBezTo>
                  <a:close/>
                  <a:moveTo>
                    <a:pt x="2488" y="2431"/>
                  </a:moveTo>
                  <a:lnTo>
                    <a:pt x="2488" y="2431"/>
                  </a:lnTo>
                  <a:cubicBezTo>
                    <a:pt x="2479" y="2449"/>
                    <a:pt x="2474" y="2463"/>
                    <a:pt x="2465" y="2480"/>
                  </a:cubicBezTo>
                  <a:cubicBezTo>
                    <a:pt x="2456" y="2503"/>
                    <a:pt x="2447" y="2525"/>
                    <a:pt x="2438" y="2547"/>
                  </a:cubicBezTo>
                  <a:lnTo>
                    <a:pt x="2398" y="2561"/>
                  </a:lnTo>
                  <a:cubicBezTo>
                    <a:pt x="2416" y="2521"/>
                    <a:pt x="2434" y="2485"/>
                    <a:pt x="2447" y="2445"/>
                  </a:cubicBezTo>
                  <a:cubicBezTo>
                    <a:pt x="2461" y="2440"/>
                    <a:pt x="2474" y="2436"/>
                    <a:pt x="2488" y="2431"/>
                  </a:cubicBezTo>
                  <a:close/>
                  <a:moveTo>
                    <a:pt x="6156" y="2364"/>
                  </a:moveTo>
                  <a:cubicBezTo>
                    <a:pt x="6143" y="2422"/>
                    <a:pt x="6134" y="2485"/>
                    <a:pt x="6121" y="2547"/>
                  </a:cubicBezTo>
                  <a:cubicBezTo>
                    <a:pt x="6103" y="2552"/>
                    <a:pt x="6089" y="2556"/>
                    <a:pt x="6076" y="2561"/>
                  </a:cubicBezTo>
                  <a:lnTo>
                    <a:pt x="6058" y="2565"/>
                  </a:lnTo>
                  <a:cubicBezTo>
                    <a:pt x="6089" y="2498"/>
                    <a:pt x="6125" y="2431"/>
                    <a:pt x="6156" y="2364"/>
                  </a:cubicBezTo>
                  <a:close/>
                  <a:moveTo>
                    <a:pt x="2639" y="1945"/>
                  </a:moveTo>
                  <a:cubicBezTo>
                    <a:pt x="2559" y="2097"/>
                    <a:pt x="2479" y="2249"/>
                    <a:pt x="2407" y="2400"/>
                  </a:cubicBezTo>
                  <a:cubicBezTo>
                    <a:pt x="2256" y="2463"/>
                    <a:pt x="2109" y="2525"/>
                    <a:pt x="1961" y="2596"/>
                  </a:cubicBezTo>
                  <a:cubicBezTo>
                    <a:pt x="2060" y="2427"/>
                    <a:pt x="2162" y="2253"/>
                    <a:pt x="2269" y="2088"/>
                  </a:cubicBezTo>
                  <a:cubicBezTo>
                    <a:pt x="2389" y="2039"/>
                    <a:pt x="2514" y="1994"/>
                    <a:pt x="2639" y="1945"/>
                  </a:cubicBezTo>
                  <a:close/>
                  <a:moveTo>
                    <a:pt x="5037" y="2431"/>
                  </a:moveTo>
                  <a:lnTo>
                    <a:pt x="5037" y="2431"/>
                  </a:lnTo>
                  <a:cubicBezTo>
                    <a:pt x="5033" y="2463"/>
                    <a:pt x="5024" y="2489"/>
                    <a:pt x="5020" y="2521"/>
                  </a:cubicBezTo>
                  <a:cubicBezTo>
                    <a:pt x="4997" y="2529"/>
                    <a:pt x="4979" y="2534"/>
                    <a:pt x="4962" y="2543"/>
                  </a:cubicBezTo>
                  <a:cubicBezTo>
                    <a:pt x="4908" y="2561"/>
                    <a:pt x="4850" y="2578"/>
                    <a:pt x="4797" y="2601"/>
                  </a:cubicBezTo>
                  <a:cubicBezTo>
                    <a:pt x="4810" y="2578"/>
                    <a:pt x="4828" y="2556"/>
                    <a:pt x="4841" y="2534"/>
                  </a:cubicBezTo>
                  <a:cubicBezTo>
                    <a:pt x="4908" y="2498"/>
                    <a:pt x="4975" y="2463"/>
                    <a:pt x="5037" y="2431"/>
                  </a:cubicBezTo>
                  <a:close/>
                  <a:moveTo>
                    <a:pt x="7244" y="2177"/>
                  </a:moveTo>
                  <a:cubicBezTo>
                    <a:pt x="7195" y="2356"/>
                    <a:pt x="7070" y="2498"/>
                    <a:pt x="6919" y="2614"/>
                  </a:cubicBezTo>
                  <a:cubicBezTo>
                    <a:pt x="6923" y="2592"/>
                    <a:pt x="6928" y="2570"/>
                    <a:pt x="6932" y="2552"/>
                  </a:cubicBezTo>
                  <a:cubicBezTo>
                    <a:pt x="6950" y="2512"/>
                    <a:pt x="6963" y="2467"/>
                    <a:pt x="6972" y="2422"/>
                  </a:cubicBezTo>
                  <a:cubicBezTo>
                    <a:pt x="7039" y="2364"/>
                    <a:pt x="7097" y="2298"/>
                    <a:pt x="7146" y="2226"/>
                  </a:cubicBezTo>
                  <a:cubicBezTo>
                    <a:pt x="7177" y="2213"/>
                    <a:pt x="7213" y="2195"/>
                    <a:pt x="7244" y="2177"/>
                  </a:cubicBezTo>
                  <a:close/>
                  <a:moveTo>
                    <a:pt x="6147" y="2258"/>
                  </a:moveTo>
                  <a:lnTo>
                    <a:pt x="6147" y="2258"/>
                  </a:lnTo>
                  <a:cubicBezTo>
                    <a:pt x="6103" y="2342"/>
                    <a:pt x="6063" y="2427"/>
                    <a:pt x="6023" y="2512"/>
                  </a:cubicBezTo>
                  <a:cubicBezTo>
                    <a:pt x="6009" y="2534"/>
                    <a:pt x="6000" y="2561"/>
                    <a:pt x="5987" y="2583"/>
                  </a:cubicBezTo>
                  <a:cubicBezTo>
                    <a:pt x="5920" y="2605"/>
                    <a:pt x="5853" y="2623"/>
                    <a:pt x="5786" y="2641"/>
                  </a:cubicBezTo>
                  <a:cubicBezTo>
                    <a:pt x="5889" y="2516"/>
                    <a:pt x="5991" y="2391"/>
                    <a:pt x="6098" y="2271"/>
                  </a:cubicBezTo>
                  <a:cubicBezTo>
                    <a:pt x="6116" y="2266"/>
                    <a:pt x="6134" y="2262"/>
                    <a:pt x="6147" y="2258"/>
                  </a:cubicBezTo>
                  <a:close/>
                  <a:moveTo>
                    <a:pt x="4739" y="2583"/>
                  </a:moveTo>
                  <a:lnTo>
                    <a:pt x="4739" y="2583"/>
                  </a:lnTo>
                  <a:cubicBezTo>
                    <a:pt x="4730" y="2601"/>
                    <a:pt x="4716" y="2614"/>
                    <a:pt x="4708" y="2632"/>
                  </a:cubicBezTo>
                  <a:lnTo>
                    <a:pt x="4672" y="2645"/>
                  </a:lnTo>
                  <a:cubicBezTo>
                    <a:pt x="4676" y="2636"/>
                    <a:pt x="4681" y="2623"/>
                    <a:pt x="4685" y="2614"/>
                  </a:cubicBezTo>
                  <a:cubicBezTo>
                    <a:pt x="4703" y="2605"/>
                    <a:pt x="4721" y="2592"/>
                    <a:pt x="4739" y="2583"/>
                  </a:cubicBezTo>
                  <a:close/>
                  <a:moveTo>
                    <a:pt x="3210" y="2409"/>
                  </a:moveTo>
                  <a:lnTo>
                    <a:pt x="3210" y="2409"/>
                  </a:lnTo>
                  <a:cubicBezTo>
                    <a:pt x="3196" y="2445"/>
                    <a:pt x="3183" y="2476"/>
                    <a:pt x="3170" y="2512"/>
                  </a:cubicBezTo>
                  <a:cubicBezTo>
                    <a:pt x="3040" y="2561"/>
                    <a:pt x="2911" y="2610"/>
                    <a:pt x="2786" y="2659"/>
                  </a:cubicBezTo>
                  <a:cubicBezTo>
                    <a:pt x="2804" y="2605"/>
                    <a:pt x="2822" y="2552"/>
                    <a:pt x="2840" y="2498"/>
                  </a:cubicBezTo>
                  <a:cubicBezTo>
                    <a:pt x="2965" y="2467"/>
                    <a:pt x="3085" y="2436"/>
                    <a:pt x="3210" y="2409"/>
                  </a:cubicBezTo>
                  <a:close/>
                  <a:moveTo>
                    <a:pt x="3807" y="2382"/>
                  </a:moveTo>
                  <a:lnTo>
                    <a:pt x="3807" y="2382"/>
                  </a:lnTo>
                  <a:cubicBezTo>
                    <a:pt x="3803" y="2445"/>
                    <a:pt x="3798" y="2503"/>
                    <a:pt x="3794" y="2565"/>
                  </a:cubicBezTo>
                  <a:cubicBezTo>
                    <a:pt x="3700" y="2601"/>
                    <a:pt x="3602" y="2636"/>
                    <a:pt x="3508" y="2672"/>
                  </a:cubicBezTo>
                  <a:cubicBezTo>
                    <a:pt x="3535" y="2601"/>
                    <a:pt x="3557" y="2534"/>
                    <a:pt x="3584" y="2463"/>
                  </a:cubicBezTo>
                  <a:cubicBezTo>
                    <a:pt x="3660" y="2436"/>
                    <a:pt x="3731" y="2409"/>
                    <a:pt x="3807" y="2382"/>
                  </a:cubicBezTo>
                  <a:close/>
                  <a:moveTo>
                    <a:pt x="6829" y="2369"/>
                  </a:moveTo>
                  <a:cubicBezTo>
                    <a:pt x="6847" y="2387"/>
                    <a:pt x="6870" y="2405"/>
                    <a:pt x="6883" y="2427"/>
                  </a:cubicBezTo>
                  <a:cubicBezTo>
                    <a:pt x="6771" y="2521"/>
                    <a:pt x="6651" y="2601"/>
                    <a:pt x="6526" y="2672"/>
                  </a:cubicBezTo>
                  <a:cubicBezTo>
                    <a:pt x="6580" y="2587"/>
                    <a:pt x="6633" y="2503"/>
                    <a:pt x="6691" y="2418"/>
                  </a:cubicBezTo>
                  <a:cubicBezTo>
                    <a:pt x="6740" y="2405"/>
                    <a:pt x="6785" y="2387"/>
                    <a:pt x="6829" y="2369"/>
                  </a:cubicBezTo>
                  <a:close/>
                  <a:moveTo>
                    <a:pt x="4783" y="2208"/>
                  </a:moveTo>
                  <a:lnTo>
                    <a:pt x="4783" y="2208"/>
                  </a:lnTo>
                  <a:cubicBezTo>
                    <a:pt x="4739" y="2329"/>
                    <a:pt x="4690" y="2454"/>
                    <a:pt x="4641" y="2574"/>
                  </a:cubicBezTo>
                  <a:cubicBezTo>
                    <a:pt x="4556" y="2614"/>
                    <a:pt x="4471" y="2659"/>
                    <a:pt x="4391" y="2699"/>
                  </a:cubicBezTo>
                  <a:cubicBezTo>
                    <a:pt x="4395" y="2685"/>
                    <a:pt x="4395" y="2672"/>
                    <a:pt x="4400" y="2663"/>
                  </a:cubicBezTo>
                  <a:cubicBezTo>
                    <a:pt x="4431" y="2547"/>
                    <a:pt x="4471" y="2440"/>
                    <a:pt x="4516" y="2329"/>
                  </a:cubicBezTo>
                  <a:cubicBezTo>
                    <a:pt x="4605" y="2289"/>
                    <a:pt x="4694" y="2249"/>
                    <a:pt x="4783" y="2208"/>
                  </a:cubicBezTo>
                  <a:close/>
                  <a:moveTo>
                    <a:pt x="6009" y="2289"/>
                  </a:moveTo>
                  <a:lnTo>
                    <a:pt x="6009" y="2289"/>
                  </a:lnTo>
                  <a:cubicBezTo>
                    <a:pt x="5902" y="2414"/>
                    <a:pt x="5795" y="2538"/>
                    <a:pt x="5693" y="2663"/>
                  </a:cubicBezTo>
                  <a:cubicBezTo>
                    <a:pt x="5639" y="2677"/>
                    <a:pt x="5586" y="2690"/>
                    <a:pt x="5532" y="2708"/>
                  </a:cubicBezTo>
                  <a:lnTo>
                    <a:pt x="5528" y="2699"/>
                  </a:lnTo>
                  <a:cubicBezTo>
                    <a:pt x="5577" y="2592"/>
                    <a:pt x="5630" y="2485"/>
                    <a:pt x="5679" y="2378"/>
                  </a:cubicBezTo>
                  <a:cubicBezTo>
                    <a:pt x="5782" y="2347"/>
                    <a:pt x="5884" y="2320"/>
                    <a:pt x="5987" y="2293"/>
                  </a:cubicBezTo>
                  <a:cubicBezTo>
                    <a:pt x="5996" y="2293"/>
                    <a:pt x="6000" y="2293"/>
                    <a:pt x="6009" y="2289"/>
                  </a:cubicBezTo>
                  <a:close/>
                  <a:moveTo>
                    <a:pt x="2376" y="2476"/>
                  </a:moveTo>
                  <a:cubicBezTo>
                    <a:pt x="2358" y="2512"/>
                    <a:pt x="2345" y="2547"/>
                    <a:pt x="2327" y="2583"/>
                  </a:cubicBezTo>
                  <a:cubicBezTo>
                    <a:pt x="2180" y="2628"/>
                    <a:pt x="2033" y="2672"/>
                    <a:pt x="1890" y="2726"/>
                  </a:cubicBezTo>
                  <a:lnTo>
                    <a:pt x="1912" y="2681"/>
                  </a:lnTo>
                  <a:cubicBezTo>
                    <a:pt x="2064" y="2605"/>
                    <a:pt x="2220" y="2538"/>
                    <a:pt x="2376" y="2476"/>
                  </a:cubicBezTo>
                  <a:close/>
                  <a:moveTo>
                    <a:pt x="4605" y="2654"/>
                  </a:moveTo>
                  <a:cubicBezTo>
                    <a:pt x="4605" y="2659"/>
                    <a:pt x="4601" y="2668"/>
                    <a:pt x="4596" y="2672"/>
                  </a:cubicBezTo>
                  <a:cubicBezTo>
                    <a:pt x="4547" y="2694"/>
                    <a:pt x="4498" y="2712"/>
                    <a:pt x="4449" y="2730"/>
                  </a:cubicBezTo>
                  <a:cubicBezTo>
                    <a:pt x="4502" y="2708"/>
                    <a:pt x="4556" y="2681"/>
                    <a:pt x="4605" y="2654"/>
                  </a:cubicBezTo>
                  <a:close/>
                  <a:moveTo>
                    <a:pt x="3517" y="2485"/>
                  </a:moveTo>
                  <a:lnTo>
                    <a:pt x="3517" y="2485"/>
                  </a:lnTo>
                  <a:cubicBezTo>
                    <a:pt x="3491" y="2556"/>
                    <a:pt x="3464" y="2628"/>
                    <a:pt x="3441" y="2699"/>
                  </a:cubicBezTo>
                  <a:cubicBezTo>
                    <a:pt x="3388" y="2721"/>
                    <a:pt x="3330" y="2739"/>
                    <a:pt x="3277" y="2757"/>
                  </a:cubicBezTo>
                  <a:cubicBezTo>
                    <a:pt x="3294" y="2694"/>
                    <a:pt x="3312" y="2628"/>
                    <a:pt x="3330" y="2561"/>
                  </a:cubicBezTo>
                  <a:cubicBezTo>
                    <a:pt x="3392" y="2534"/>
                    <a:pt x="3455" y="2512"/>
                    <a:pt x="3517" y="2485"/>
                  </a:cubicBezTo>
                  <a:close/>
                  <a:moveTo>
                    <a:pt x="3121" y="2587"/>
                  </a:moveTo>
                  <a:cubicBezTo>
                    <a:pt x="2996" y="2645"/>
                    <a:pt x="2866" y="2703"/>
                    <a:pt x="2746" y="2766"/>
                  </a:cubicBezTo>
                  <a:cubicBezTo>
                    <a:pt x="2751" y="2752"/>
                    <a:pt x="2755" y="2739"/>
                    <a:pt x="2759" y="2730"/>
                  </a:cubicBezTo>
                  <a:cubicBezTo>
                    <a:pt x="2880" y="2681"/>
                    <a:pt x="3000" y="2632"/>
                    <a:pt x="3121" y="2587"/>
                  </a:cubicBezTo>
                  <a:close/>
                  <a:moveTo>
                    <a:pt x="5608" y="2396"/>
                  </a:moveTo>
                  <a:lnTo>
                    <a:pt x="5608" y="2396"/>
                  </a:lnTo>
                  <a:cubicBezTo>
                    <a:pt x="5568" y="2485"/>
                    <a:pt x="5528" y="2570"/>
                    <a:pt x="5483" y="2654"/>
                  </a:cubicBezTo>
                  <a:cubicBezTo>
                    <a:pt x="5479" y="2650"/>
                    <a:pt x="5470" y="2650"/>
                    <a:pt x="5461" y="2650"/>
                  </a:cubicBezTo>
                  <a:cubicBezTo>
                    <a:pt x="5425" y="2650"/>
                    <a:pt x="5385" y="2668"/>
                    <a:pt x="5354" y="2677"/>
                  </a:cubicBezTo>
                  <a:cubicBezTo>
                    <a:pt x="5238" y="2708"/>
                    <a:pt x="5127" y="2748"/>
                    <a:pt x="5015" y="2784"/>
                  </a:cubicBezTo>
                  <a:cubicBezTo>
                    <a:pt x="5033" y="2712"/>
                    <a:pt x="5046" y="2641"/>
                    <a:pt x="5064" y="2565"/>
                  </a:cubicBezTo>
                  <a:cubicBezTo>
                    <a:pt x="5242" y="2503"/>
                    <a:pt x="5425" y="2449"/>
                    <a:pt x="5608" y="2396"/>
                  </a:cubicBezTo>
                  <a:close/>
                  <a:moveTo>
                    <a:pt x="1823" y="2730"/>
                  </a:moveTo>
                  <a:lnTo>
                    <a:pt x="1823" y="2730"/>
                  </a:lnTo>
                  <a:cubicBezTo>
                    <a:pt x="1819" y="2739"/>
                    <a:pt x="1814" y="2748"/>
                    <a:pt x="1810" y="2752"/>
                  </a:cubicBezTo>
                  <a:cubicBezTo>
                    <a:pt x="1779" y="2766"/>
                    <a:pt x="1748" y="2779"/>
                    <a:pt x="1716" y="2792"/>
                  </a:cubicBezTo>
                  <a:cubicBezTo>
                    <a:pt x="1752" y="2770"/>
                    <a:pt x="1788" y="2748"/>
                    <a:pt x="1823" y="2730"/>
                  </a:cubicBezTo>
                  <a:close/>
                  <a:moveTo>
                    <a:pt x="3263" y="2587"/>
                  </a:moveTo>
                  <a:cubicBezTo>
                    <a:pt x="3245" y="2650"/>
                    <a:pt x="3232" y="2717"/>
                    <a:pt x="3214" y="2784"/>
                  </a:cubicBezTo>
                  <a:cubicBezTo>
                    <a:pt x="3201" y="2788"/>
                    <a:pt x="3192" y="2792"/>
                    <a:pt x="3178" y="2792"/>
                  </a:cubicBezTo>
                  <a:cubicBezTo>
                    <a:pt x="3196" y="2730"/>
                    <a:pt x="3214" y="2663"/>
                    <a:pt x="3232" y="2601"/>
                  </a:cubicBezTo>
                  <a:cubicBezTo>
                    <a:pt x="3241" y="2596"/>
                    <a:pt x="3254" y="2592"/>
                    <a:pt x="3263" y="2587"/>
                  </a:cubicBezTo>
                  <a:close/>
                  <a:moveTo>
                    <a:pt x="6602" y="2454"/>
                  </a:moveTo>
                  <a:lnTo>
                    <a:pt x="6602" y="2454"/>
                  </a:lnTo>
                  <a:cubicBezTo>
                    <a:pt x="6540" y="2543"/>
                    <a:pt x="6482" y="2632"/>
                    <a:pt x="6428" y="2726"/>
                  </a:cubicBezTo>
                  <a:cubicBezTo>
                    <a:pt x="6397" y="2739"/>
                    <a:pt x="6366" y="2757"/>
                    <a:pt x="6335" y="2770"/>
                  </a:cubicBezTo>
                  <a:cubicBezTo>
                    <a:pt x="6317" y="2784"/>
                    <a:pt x="6295" y="2792"/>
                    <a:pt x="6272" y="2801"/>
                  </a:cubicBezTo>
                  <a:cubicBezTo>
                    <a:pt x="6330" y="2703"/>
                    <a:pt x="6388" y="2605"/>
                    <a:pt x="6446" y="2507"/>
                  </a:cubicBezTo>
                  <a:cubicBezTo>
                    <a:pt x="6500" y="2489"/>
                    <a:pt x="6549" y="2471"/>
                    <a:pt x="6602" y="2454"/>
                  </a:cubicBezTo>
                  <a:close/>
                  <a:moveTo>
                    <a:pt x="5461" y="2708"/>
                  </a:moveTo>
                  <a:lnTo>
                    <a:pt x="5452" y="2726"/>
                  </a:lnTo>
                  <a:cubicBezTo>
                    <a:pt x="5344" y="2751"/>
                    <a:pt x="5241" y="2777"/>
                    <a:pt x="5133" y="2803"/>
                  </a:cubicBezTo>
                  <a:lnTo>
                    <a:pt x="5133" y="2803"/>
                  </a:lnTo>
                  <a:cubicBezTo>
                    <a:pt x="5151" y="2798"/>
                    <a:pt x="5166" y="2791"/>
                    <a:pt x="5185" y="2784"/>
                  </a:cubicBezTo>
                  <a:cubicBezTo>
                    <a:pt x="5274" y="2757"/>
                    <a:pt x="5367" y="2730"/>
                    <a:pt x="5461" y="2708"/>
                  </a:cubicBezTo>
                  <a:close/>
                  <a:moveTo>
                    <a:pt x="5630" y="2739"/>
                  </a:moveTo>
                  <a:lnTo>
                    <a:pt x="5630" y="2739"/>
                  </a:lnTo>
                  <a:cubicBezTo>
                    <a:pt x="5612" y="2761"/>
                    <a:pt x="5595" y="2784"/>
                    <a:pt x="5577" y="2806"/>
                  </a:cubicBezTo>
                  <a:cubicBezTo>
                    <a:pt x="5572" y="2788"/>
                    <a:pt x="5568" y="2770"/>
                    <a:pt x="5559" y="2757"/>
                  </a:cubicBezTo>
                  <a:cubicBezTo>
                    <a:pt x="5586" y="2752"/>
                    <a:pt x="5608" y="2743"/>
                    <a:pt x="5630" y="2739"/>
                  </a:cubicBezTo>
                  <a:close/>
                  <a:moveTo>
                    <a:pt x="2777" y="2516"/>
                  </a:moveTo>
                  <a:lnTo>
                    <a:pt x="2777" y="2516"/>
                  </a:lnTo>
                  <a:cubicBezTo>
                    <a:pt x="2755" y="2570"/>
                    <a:pt x="2737" y="2628"/>
                    <a:pt x="2715" y="2685"/>
                  </a:cubicBezTo>
                  <a:cubicBezTo>
                    <a:pt x="2608" y="2730"/>
                    <a:pt x="2501" y="2770"/>
                    <a:pt x="2398" y="2815"/>
                  </a:cubicBezTo>
                  <a:cubicBezTo>
                    <a:pt x="2403" y="2801"/>
                    <a:pt x="2407" y="2784"/>
                    <a:pt x="2412" y="2770"/>
                  </a:cubicBezTo>
                  <a:cubicBezTo>
                    <a:pt x="2434" y="2712"/>
                    <a:pt x="2456" y="2654"/>
                    <a:pt x="2479" y="2596"/>
                  </a:cubicBezTo>
                  <a:cubicBezTo>
                    <a:pt x="2559" y="2574"/>
                    <a:pt x="2635" y="2552"/>
                    <a:pt x="2710" y="2529"/>
                  </a:cubicBezTo>
                  <a:cubicBezTo>
                    <a:pt x="2733" y="2525"/>
                    <a:pt x="2755" y="2521"/>
                    <a:pt x="2777" y="2516"/>
                  </a:cubicBezTo>
                  <a:close/>
                  <a:moveTo>
                    <a:pt x="4440" y="2360"/>
                  </a:moveTo>
                  <a:cubicBezTo>
                    <a:pt x="4436" y="2382"/>
                    <a:pt x="4427" y="2405"/>
                    <a:pt x="4418" y="2422"/>
                  </a:cubicBezTo>
                  <a:cubicBezTo>
                    <a:pt x="4382" y="2525"/>
                    <a:pt x="4351" y="2628"/>
                    <a:pt x="4324" y="2730"/>
                  </a:cubicBezTo>
                  <a:lnTo>
                    <a:pt x="4097" y="2846"/>
                  </a:lnTo>
                  <a:lnTo>
                    <a:pt x="4092" y="2846"/>
                  </a:lnTo>
                  <a:cubicBezTo>
                    <a:pt x="4164" y="2699"/>
                    <a:pt x="4235" y="2556"/>
                    <a:pt x="4311" y="2418"/>
                  </a:cubicBezTo>
                  <a:cubicBezTo>
                    <a:pt x="4355" y="2396"/>
                    <a:pt x="4400" y="2378"/>
                    <a:pt x="4440" y="2360"/>
                  </a:cubicBezTo>
                  <a:close/>
                  <a:moveTo>
                    <a:pt x="2412" y="2614"/>
                  </a:moveTo>
                  <a:lnTo>
                    <a:pt x="2412" y="2614"/>
                  </a:lnTo>
                  <a:cubicBezTo>
                    <a:pt x="2385" y="2690"/>
                    <a:pt x="2354" y="2766"/>
                    <a:pt x="2327" y="2846"/>
                  </a:cubicBezTo>
                  <a:cubicBezTo>
                    <a:pt x="2309" y="2855"/>
                    <a:pt x="2291" y="2859"/>
                    <a:pt x="2269" y="2868"/>
                  </a:cubicBezTo>
                  <a:cubicBezTo>
                    <a:pt x="2305" y="2788"/>
                    <a:pt x="2336" y="2708"/>
                    <a:pt x="2372" y="2628"/>
                  </a:cubicBezTo>
                  <a:cubicBezTo>
                    <a:pt x="2385" y="2623"/>
                    <a:pt x="2398" y="2619"/>
                    <a:pt x="2412" y="2614"/>
                  </a:cubicBezTo>
                  <a:close/>
                  <a:moveTo>
                    <a:pt x="6366" y="2534"/>
                  </a:moveTo>
                  <a:lnTo>
                    <a:pt x="6366" y="2534"/>
                  </a:lnTo>
                  <a:cubicBezTo>
                    <a:pt x="6303" y="2636"/>
                    <a:pt x="6245" y="2739"/>
                    <a:pt x="6183" y="2846"/>
                  </a:cubicBezTo>
                  <a:cubicBezTo>
                    <a:pt x="6156" y="2859"/>
                    <a:pt x="6130" y="2873"/>
                    <a:pt x="6103" y="2886"/>
                  </a:cubicBezTo>
                  <a:cubicBezTo>
                    <a:pt x="6125" y="2788"/>
                    <a:pt x="6147" y="2690"/>
                    <a:pt x="6165" y="2592"/>
                  </a:cubicBezTo>
                  <a:cubicBezTo>
                    <a:pt x="6232" y="2574"/>
                    <a:pt x="6299" y="2552"/>
                    <a:pt x="6366" y="2534"/>
                  </a:cubicBezTo>
                  <a:close/>
                  <a:moveTo>
                    <a:pt x="6887" y="2498"/>
                  </a:moveTo>
                  <a:cubicBezTo>
                    <a:pt x="6883" y="2507"/>
                    <a:pt x="6883" y="2516"/>
                    <a:pt x="6883" y="2525"/>
                  </a:cubicBezTo>
                  <a:cubicBezTo>
                    <a:pt x="6847" y="2605"/>
                    <a:pt x="6794" y="2677"/>
                    <a:pt x="6731" y="2739"/>
                  </a:cubicBezTo>
                  <a:cubicBezTo>
                    <a:pt x="6651" y="2784"/>
                    <a:pt x="6571" y="2824"/>
                    <a:pt x="6495" y="2864"/>
                  </a:cubicBezTo>
                  <a:cubicBezTo>
                    <a:pt x="6455" y="2882"/>
                    <a:pt x="6419" y="2899"/>
                    <a:pt x="6379" y="2922"/>
                  </a:cubicBezTo>
                  <a:cubicBezTo>
                    <a:pt x="6406" y="2868"/>
                    <a:pt x="6437" y="2819"/>
                    <a:pt x="6464" y="2766"/>
                  </a:cubicBezTo>
                  <a:cubicBezTo>
                    <a:pt x="6611" y="2690"/>
                    <a:pt x="6758" y="2601"/>
                    <a:pt x="6887" y="2498"/>
                  </a:cubicBezTo>
                  <a:close/>
                  <a:moveTo>
                    <a:pt x="5002" y="2587"/>
                  </a:moveTo>
                  <a:cubicBezTo>
                    <a:pt x="5002" y="2596"/>
                    <a:pt x="4997" y="2605"/>
                    <a:pt x="4997" y="2619"/>
                  </a:cubicBezTo>
                  <a:cubicBezTo>
                    <a:pt x="4979" y="2681"/>
                    <a:pt x="4966" y="2743"/>
                    <a:pt x="4948" y="2806"/>
                  </a:cubicBezTo>
                  <a:cubicBezTo>
                    <a:pt x="4864" y="2837"/>
                    <a:pt x="4783" y="2873"/>
                    <a:pt x="4699" y="2904"/>
                  </a:cubicBezTo>
                  <a:cubicBezTo>
                    <a:pt x="4658" y="2913"/>
                    <a:pt x="4618" y="2922"/>
                    <a:pt x="4583" y="2931"/>
                  </a:cubicBezTo>
                  <a:cubicBezTo>
                    <a:pt x="4632" y="2850"/>
                    <a:pt x="4685" y="2766"/>
                    <a:pt x="4739" y="2685"/>
                  </a:cubicBezTo>
                  <a:lnTo>
                    <a:pt x="4743" y="2681"/>
                  </a:lnTo>
                  <a:cubicBezTo>
                    <a:pt x="4828" y="2645"/>
                    <a:pt x="4917" y="2619"/>
                    <a:pt x="5002" y="2587"/>
                  </a:cubicBezTo>
                  <a:close/>
                  <a:moveTo>
                    <a:pt x="3112" y="2654"/>
                  </a:moveTo>
                  <a:lnTo>
                    <a:pt x="3089" y="2708"/>
                  </a:lnTo>
                  <a:cubicBezTo>
                    <a:pt x="3071" y="2752"/>
                    <a:pt x="3058" y="2797"/>
                    <a:pt x="3040" y="2841"/>
                  </a:cubicBezTo>
                  <a:lnTo>
                    <a:pt x="2898" y="2895"/>
                  </a:lnTo>
                  <a:cubicBezTo>
                    <a:pt x="2822" y="2922"/>
                    <a:pt x="2746" y="2944"/>
                    <a:pt x="2670" y="2971"/>
                  </a:cubicBezTo>
                  <a:cubicBezTo>
                    <a:pt x="2688" y="2931"/>
                    <a:pt x="2701" y="2886"/>
                    <a:pt x="2719" y="2846"/>
                  </a:cubicBezTo>
                  <a:cubicBezTo>
                    <a:pt x="2849" y="2775"/>
                    <a:pt x="2978" y="2712"/>
                    <a:pt x="3112" y="2654"/>
                  </a:cubicBezTo>
                  <a:close/>
                  <a:moveTo>
                    <a:pt x="4231" y="2449"/>
                  </a:moveTo>
                  <a:lnTo>
                    <a:pt x="4231" y="2449"/>
                  </a:lnTo>
                  <a:cubicBezTo>
                    <a:pt x="4155" y="2592"/>
                    <a:pt x="4083" y="2739"/>
                    <a:pt x="4012" y="2886"/>
                  </a:cubicBezTo>
                  <a:cubicBezTo>
                    <a:pt x="3945" y="2917"/>
                    <a:pt x="3878" y="2953"/>
                    <a:pt x="3807" y="2984"/>
                  </a:cubicBezTo>
                  <a:lnTo>
                    <a:pt x="3816" y="2899"/>
                  </a:lnTo>
                  <a:cubicBezTo>
                    <a:pt x="3825" y="2801"/>
                    <a:pt x="3834" y="2703"/>
                    <a:pt x="3843" y="2605"/>
                  </a:cubicBezTo>
                  <a:cubicBezTo>
                    <a:pt x="3972" y="2556"/>
                    <a:pt x="4101" y="2503"/>
                    <a:pt x="4231" y="2449"/>
                  </a:cubicBezTo>
                  <a:close/>
                  <a:moveTo>
                    <a:pt x="4569" y="2743"/>
                  </a:moveTo>
                  <a:cubicBezTo>
                    <a:pt x="4538" y="2815"/>
                    <a:pt x="4511" y="2886"/>
                    <a:pt x="4480" y="2953"/>
                  </a:cubicBezTo>
                  <a:cubicBezTo>
                    <a:pt x="4427" y="2966"/>
                    <a:pt x="4373" y="2980"/>
                    <a:pt x="4320" y="2989"/>
                  </a:cubicBezTo>
                  <a:cubicBezTo>
                    <a:pt x="4333" y="2935"/>
                    <a:pt x="4342" y="2882"/>
                    <a:pt x="4355" y="2833"/>
                  </a:cubicBezTo>
                  <a:cubicBezTo>
                    <a:pt x="4427" y="2801"/>
                    <a:pt x="4498" y="2775"/>
                    <a:pt x="4569" y="2743"/>
                  </a:cubicBezTo>
                  <a:close/>
                  <a:moveTo>
                    <a:pt x="6107" y="2610"/>
                  </a:moveTo>
                  <a:cubicBezTo>
                    <a:pt x="6094" y="2654"/>
                    <a:pt x="6085" y="2703"/>
                    <a:pt x="6076" y="2748"/>
                  </a:cubicBezTo>
                  <a:cubicBezTo>
                    <a:pt x="6063" y="2806"/>
                    <a:pt x="6049" y="2859"/>
                    <a:pt x="6036" y="2917"/>
                  </a:cubicBezTo>
                  <a:cubicBezTo>
                    <a:pt x="5982" y="2940"/>
                    <a:pt x="5929" y="2966"/>
                    <a:pt x="5880" y="2993"/>
                  </a:cubicBezTo>
                  <a:cubicBezTo>
                    <a:pt x="5925" y="2868"/>
                    <a:pt x="5974" y="2748"/>
                    <a:pt x="6027" y="2632"/>
                  </a:cubicBezTo>
                  <a:cubicBezTo>
                    <a:pt x="6054" y="2623"/>
                    <a:pt x="6081" y="2619"/>
                    <a:pt x="6107" y="2610"/>
                  </a:cubicBezTo>
                  <a:close/>
                  <a:moveTo>
                    <a:pt x="2688" y="2757"/>
                  </a:moveTo>
                  <a:cubicBezTo>
                    <a:pt x="2684" y="2770"/>
                    <a:pt x="2679" y="2788"/>
                    <a:pt x="2675" y="2806"/>
                  </a:cubicBezTo>
                  <a:cubicBezTo>
                    <a:pt x="2554" y="2868"/>
                    <a:pt x="2443" y="2935"/>
                    <a:pt x="2331" y="3002"/>
                  </a:cubicBezTo>
                  <a:cubicBezTo>
                    <a:pt x="2345" y="2966"/>
                    <a:pt x="2358" y="2926"/>
                    <a:pt x="2372" y="2886"/>
                  </a:cubicBezTo>
                  <a:cubicBezTo>
                    <a:pt x="2479" y="2841"/>
                    <a:pt x="2586" y="2797"/>
                    <a:pt x="2688" y="2757"/>
                  </a:cubicBezTo>
                  <a:close/>
                  <a:moveTo>
                    <a:pt x="6459" y="2944"/>
                  </a:moveTo>
                  <a:lnTo>
                    <a:pt x="6459" y="2944"/>
                  </a:lnTo>
                  <a:cubicBezTo>
                    <a:pt x="6415" y="2971"/>
                    <a:pt x="6370" y="2998"/>
                    <a:pt x="6326" y="3020"/>
                  </a:cubicBezTo>
                  <a:lnTo>
                    <a:pt x="6335" y="3006"/>
                  </a:lnTo>
                  <a:cubicBezTo>
                    <a:pt x="6375" y="2984"/>
                    <a:pt x="6410" y="2966"/>
                    <a:pt x="6451" y="2948"/>
                  </a:cubicBezTo>
                  <a:lnTo>
                    <a:pt x="6459" y="2944"/>
                  </a:lnTo>
                  <a:close/>
                  <a:moveTo>
                    <a:pt x="6375" y="2815"/>
                  </a:moveTo>
                  <a:lnTo>
                    <a:pt x="6375" y="2815"/>
                  </a:lnTo>
                  <a:cubicBezTo>
                    <a:pt x="6370" y="2824"/>
                    <a:pt x="6366" y="2833"/>
                    <a:pt x="6361" y="2837"/>
                  </a:cubicBezTo>
                  <a:cubicBezTo>
                    <a:pt x="6335" y="2882"/>
                    <a:pt x="6317" y="2922"/>
                    <a:pt x="6295" y="2962"/>
                  </a:cubicBezTo>
                  <a:cubicBezTo>
                    <a:pt x="6241" y="2989"/>
                    <a:pt x="6188" y="3015"/>
                    <a:pt x="6134" y="3042"/>
                  </a:cubicBezTo>
                  <a:cubicBezTo>
                    <a:pt x="6165" y="2989"/>
                    <a:pt x="6192" y="2940"/>
                    <a:pt x="6223" y="2886"/>
                  </a:cubicBezTo>
                  <a:cubicBezTo>
                    <a:pt x="6237" y="2882"/>
                    <a:pt x="6254" y="2873"/>
                    <a:pt x="6268" y="2868"/>
                  </a:cubicBezTo>
                  <a:lnTo>
                    <a:pt x="6375" y="2815"/>
                  </a:lnTo>
                  <a:close/>
                  <a:moveTo>
                    <a:pt x="6134" y="2931"/>
                  </a:moveTo>
                  <a:cubicBezTo>
                    <a:pt x="6107" y="2971"/>
                    <a:pt x="6085" y="3015"/>
                    <a:pt x="6058" y="3055"/>
                  </a:cubicBezTo>
                  <a:cubicBezTo>
                    <a:pt x="6067" y="3024"/>
                    <a:pt x="6076" y="2989"/>
                    <a:pt x="6085" y="2953"/>
                  </a:cubicBezTo>
                  <a:cubicBezTo>
                    <a:pt x="6103" y="2944"/>
                    <a:pt x="6116" y="2940"/>
                    <a:pt x="6134" y="2931"/>
                  </a:cubicBezTo>
                  <a:close/>
                  <a:moveTo>
                    <a:pt x="4293" y="2855"/>
                  </a:moveTo>
                  <a:cubicBezTo>
                    <a:pt x="4284" y="2904"/>
                    <a:pt x="4271" y="2953"/>
                    <a:pt x="4262" y="3002"/>
                  </a:cubicBezTo>
                  <a:cubicBezTo>
                    <a:pt x="4173" y="3024"/>
                    <a:pt x="4079" y="3042"/>
                    <a:pt x="3990" y="3060"/>
                  </a:cubicBezTo>
                  <a:cubicBezTo>
                    <a:pt x="4003" y="3029"/>
                    <a:pt x="4021" y="2998"/>
                    <a:pt x="4034" y="2966"/>
                  </a:cubicBezTo>
                  <a:cubicBezTo>
                    <a:pt x="4119" y="2931"/>
                    <a:pt x="4208" y="2891"/>
                    <a:pt x="4293" y="2855"/>
                  </a:cubicBezTo>
                  <a:close/>
                  <a:moveTo>
                    <a:pt x="2644" y="2886"/>
                  </a:moveTo>
                  <a:lnTo>
                    <a:pt x="2644" y="2886"/>
                  </a:lnTo>
                  <a:cubicBezTo>
                    <a:pt x="2630" y="2922"/>
                    <a:pt x="2617" y="2957"/>
                    <a:pt x="2603" y="2993"/>
                  </a:cubicBezTo>
                  <a:cubicBezTo>
                    <a:pt x="2505" y="3029"/>
                    <a:pt x="2403" y="3060"/>
                    <a:pt x="2305" y="3091"/>
                  </a:cubicBezTo>
                  <a:cubicBezTo>
                    <a:pt x="2416" y="3015"/>
                    <a:pt x="2528" y="2948"/>
                    <a:pt x="2644" y="2886"/>
                  </a:cubicBezTo>
                  <a:close/>
                  <a:moveTo>
                    <a:pt x="4436" y="3024"/>
                  </a:moveTo>
                  <a:lnTo>
                    <a:pt x="4436" y="3024"/>
                  </a:lnTo>
                  <a:cubicBezTo>
                    <a:pt x="4391" y="3047"/>
                    <a:pt x="4346" y="3069"/>
                    <a:pt x="4302" y="3091"/>
                  </a:cubicBezTo>
                  <a:cubicBezTo>
                    <a:pt x="4306" y="3078"/>
                    <a:pt x="4306" y="3064"/>
                    <a:pt x="4311" y="3051"/>
                  </a:cubicBezTo>
                  <a:cubicBezTo>
                    <a:pt x="4351" y="3042"/>
                    <a:pt x="4395" y="3033"/>
                    <a:pt x="4436" y="3024"/>
                  </a:cubicBezTo>
                  <a:close/>
                  <a:moveTo>
                    <a:pt x="2305" y="2917"/>
                  </a:moveTo>
                  <a:cubicBezTo>
                    <a:pt x="2287" y="2962"/>
                    <a:pt x="2274" y="3006"/>
                    <a:pt x="2256" y="3051"/>
                  </a:cubicBezTo>
                  <a:cubicBezTo>
                    <a:pt x="2233" y="3069"/>
                    <a:pt x="2211" y="3082"/>
                    <a:pt x="2184" y="3100"/>
                  </a:cubicBezTo>
                  <a:cubicBezTo>
                    <a:pt x="2202" y="3047"/>
                    <a:pt x="2225" y="2993"/>
                    <a:pt x="2242" y="2940"/>
                  </a:cubicBezTo>
                  <a:cubicBezTo>
                    <a:pt x="2265" y="2931"/>
                    <a:pt x="2282" y="2922"/>
                    <a:pt x="2305" y="2917"/>
                  </a:cubicBezTo>
                  <a:close/>
                  <a:moveTo>
                    <a:pt x="3959" y="3002"/>
                  </a:moveTo>
                  <a:lnTo>
                    <a:pt x="3959" y="3002"/>
                  </a:lnTo>
                  <a:cubicBezTo>
                    <a:pt x="3945" y="3024"/>
                    <a:pt x="3932" y="3051"/>
                    <a:pt x="3923" y="3073"/>
                  </a:cubicBezTo>
                  <a:lnTo>
                    <a:pt x="3794" y="3100"/>
                  </a:lnTo>
                  <a:cubicBezTo>
                    <a:pt x="3798" y="3091"/>
                    <a:pt x="3798" y="3082"/>
                    <a:pt x="3798" y="3078"/>
                  </a:cubicBezTo>
                  <a:cubicBezTo>
                    <a:pt x="3852" y="3051"/>
                    <a:pt x="3905" y="3024"/>
                    <a:pt x="3959" y="3002"/>
                  </a:cubicBezTo>
                  <a:close/>
                  <a:moveTo>
                    <a:pt x="5501" y="2770"/>
                  </a:moveTo>
                  <a:cubicBezTo>
                    <a:pt x="5514" y="2801"/>
                    <a:pt x="5523" y="2833"/>
                    <a:pt x="5528" y="2864"/>
                  </a:cubicBezTo>
                  <a:cubicBezTo>
                    <a:pt x="5519" y="2873"/>
                    <a:pt x="5510" y="2882"/>
                    <a:pt x="5505" y="2895"/>
                  </a:cubicBezTo>
                  <a:cubicBezTo>
                    <a:pt x="5443" y="2966"/>
                    <a:pt x="5385" y="3042"/>
                    <a:pt x="5327" y="3113"/>
                  </a:cubicBezTo>
                  <a:cubicBezTo>
                    <a:pt x="5381" y="3002"/>
                    <a:pt x="5434" y="2886"/>
                    <a:pt x="5488" y="2775"/>
                  </a:cubicBezTo>
                  <a:lnTo>
                    <a:pt x="5501" y="2770"/>
                  </a:lnTo>
                  <a:close/>
                  <a:moveTo>
                    <a:pt x="2300" y="2650"/>
                  </a:moveTo>
                  <a:lnTo>
                    <a:pt x="2300" y="2650"/>
                  </a:lnTo>
                  <a:cubicBezTo>
                    <a:pt x="2265" y="2726"/>
                    <a:pt x="2233" y="2806"/>
                    <a:pt x="2202" y="2886"/>
                  </a:cubicBezTo>
                  <a:lnTo>
                    <a:pt x="2198" y="2899"/>
                  </a:lnTo>
                  <a:cubicBezTo>
                    <a:pt x="2028" y="2971"/>
                    <a:pt x="1855" y="3042"/>
                    <a:pt x="1685" y="3118"/>
                  </a:cubicBezTo>
                  <a:cubicBezTo>
                    <a:pt x="1716" y="3051"/>
                    <a:pt x="1752" y="2980"/>
                    <a:pt x="1788" y="2913"/>
                  </a:cubicBezTo>
                  <a:cubicBezTo>
                    <a:pt x="1810" y="2873"/>
                    <a:pt x="1828" y="2837"/>
                    <a:pt x="1850" y="2801"/>
                  </a:cubicBezTo>
                  <a:cubicBezTo>
                    <a:pt x="1997" y="2743"/>
                    <a:pt x="2149" y="2694"/>
                    <a:pt x="2300" y="2650"/>
                  </a:cubicBezTo>
                  <a:close/>
                  <a:moveTo>
                    <a:pt x="5960" y="2650"/>
                  </a:moveTo>
                  <a:lnTo>
                    <a:pt x="5960" y="2650"/>
                  </a:lnTo>
                  <a:cubicBezTo>
                    <a:pt x="5902" y="2775"/>
                    <a:pt x="5853" y="2899"/>
                    <a:pt x="5804" y="3024"/>
                  </a:cubicBezTo>
                  <a:cubicBezTo>
                    <a:pt x="5706" y="3069"/>
                    <a:pt x="5612" y="3113"/>
                    <a:pt x="5514" y="3158"/>
                  </a:cubicBezTo>
                  <a:cubicBezTo>
                    <a:pt x="5559" y="3073"/>
                    <a:pt x="5586" y="2975"/>
                    <a:pt x="5586" y="2882"/>
                  </a:cubicBezTo>
                  <a:cubicBezTo>
                    <a:pt x="5630" y="2824"/>
                    <a:pt x="5679" y="2770"/>
                    <a:pt x="5724" y="2712"/>
                  </a:cubicBezTo>
                  <a:cubicBezTo>
                    <a:pt x="5800" y="2694"/>
                    <a:pt x="5875" y="2672"/>
                    <a:pt x="5947" y="2654"/>
                  </a:cubicBezTo>
                  <a:lnTo>
                    <a:pt x="5960" y="2650"/>
                  </a:lnTo>
                  <a:close/>
                  <a:moveTo>
                    <a:pt x="6250" y="3047"/>
                  </a:moveTo>
                  <a:cubicBezTo>
                    <a:pt x="6245" y="3055"/>
                    <a:pt x="6241" y="3060"/>
                    <a:pt x="6237" y="3069"/>
                  </a:cubicBezTo>
                  <a:cubicBezTo>
                    <a:pt x="6179" y="3100"/>
                    <a:pt x="6121" y="3136"/>
                    <a:pt x="6058" y="3167"/>
                  </a:cubicBezTo>
                  <a:lnTo>
                    <a:pt x="6085" y="3127"/>
                  </a:lnTo>
                  <a:cubicBezTo>
                    <a:pt x="6138" y="3100"/>
                    <a:pt x="6192" y="3073"/>
                    <a:pt x="6250" y="3047"/>
                  </a:cubicBezTo>
                  <a:close/>
                  <a:moveTo>
                    <a:pt x="5777" y="3100"/>
                  </a:moveTo>
                  <a:lnTo>
                    <a:pt x="5777" y="3100"/>
                  </a:lnTo>
                  <a:cubicBezTo>
                    <a:pt x="5768" y="3122"/>
                    <a:pt x="5760" y="3149"/>
                    <a:pt x="5751" y="3171"/>
                  </a:cubicBezTo>
                  <a:lnTo>
                    <a:pt x="5661" y="3171"/>
                  </a:lnTo>
                  <a:cubicBezTo>
                    <a:pt x="5644" y="3171"/>
                    <a:pt x="5630" y="3171"/>
                    <a:pt x="5612" y="3176"/>
                  </a:cubicBezTo>
                  <a:cubicBezTo>
                    <a:pt x="5670" y="3149"/>
                    <a:pt x="5724" y="3122"/>
                    <a:pt x="5777" y="3100"/>
                  </a:cubicBezTo>
                  <a:close/>
                  <a:moveTo>
                    <a:pt x="6018" y="2984"/>
                  </a:moveTo>
                  <a:lnTo>
                    <a:pt x="6018" y="2984"/>
                  </a:lnTo>
                  <a:cubicBezTo>
                    <a:pt x="6009" y="3029"/>
                    <a:pt x="6000" y="3069"/>
                    <a:pt x="5987" y="3113"/>
                  </a:cubicBezTo>
                  <a:cubicBezTo>
                    <a:pt x="5942" y="3136"/>
                    <a:pt x="5893" y="3158"/>
                    <a:pt x="5844" y="3185"/>
                  </a:cubicBezTo>
                  <a:cubicBezTo>
                    <a:pt x="5840" y="3176"/>
                    <a:pt x="5826" y="3171"/>
                    <a:pt x="5813" y="3171"/>
                  </a:cubicBezTo>
                  <a:lnTo>
                    <a:pt x="5809" y="3171"/>
                  </a:lnTo>
                  <a:cubicBezTo>
                    <a:pt x="5822" y="3136"/>
                    <a:pt x="5835" y="3100"/>
                    <a:pt x="5849" y="3064"/>
                  </a:cubicBezTo>
                  <a:cubicBezTo>
                    <a:pt x="5907" y="3038"/>
                    <a:pt x="5965" y="3011"/>
                    <a:pt x="6018" y="2984"/>
                  </a:cubicBezTo>
                  <a:close/>
                  <a:moveTo>
                    <a:pt x="3785" y="2628"/>
                  </a:moveTo>
                  <a:lnTo>
                    <a:pt x="3785" y="2628"/>
                  </a:lnTo>
                  <a:cubicBezTo>
                    <a:pt x="3780" y="2672"/>
                    <a:pt x="3780" y="2717"/>
                    <a:pt x="3776" y="2761"/>
                  </a:cubicBezTo>
                  <a:cubicBezTo>
                    <a:pt x="3767" y="2846"/>
                    <a:pt x="3758" y="2931"/>
                    <a:pt x="3749" y="3011"/>
                  </a:cubicBezTo>
                  <a:cubicBezTo>
                    <a:pt x="3629" y="3069"/>
                    <a:pt x="3508" y="3127"/>
                    <a:pt x="3388" y="3185"/>
                  </a:cubicBezTo>
                  <a:cubicBezTo>
                    <a:pt x="3366" y="3185"/>
                    <a:pt x="3343" y="3189"/>
                    <a:pt x="3326" y="3194"/>
                  </a:cubicBezTo>
                  <a:cubicBezTo>
                    <a:pt x="3379" y="3047"/>
                    <a:pt x="3433" y="2895"/>
                    <a:pt x="3486" y="2743"/>
                  </a:cubicBezTo>
                  <a:cubicBezTo>
                    <a:pt x="3584" y="2708"/>
                    <a:pt x="3687" y="2668"/>
                    <a:pt x="3785" y="2628"/>
                  </a:cubicBezTo>
                  <a:close/>
                  <a:moveTo>
                    <a:pt x="5523" y="2957"/>
                  </a:moveTo>
                  <a:lnTo>
                    <a:pt x="5523" y="2957"/>
                  </a:lnTo>
                  <a:cubicBezTo>
                    <a:pt x="5514" y="2998"/>
                    <a:pt x="5505" y="3038"/>
                    <a:pt x="5492" y="3073"/>
                  </a:cubicBezTo>
                  <a:cubicBezTo>
                    <a:pt x="5474" y="3113"/>
                    <a:pt x="5456" y="3154"/>
                    <a:pt x="5434" y="3189"/>
                  </a:cubicBezTo>
                  <a:cubicBezTo>
                    <a:pt x="5403" y="3189"/>
                    <a:pt x="5367" y="3194"/>
                    <a:pt x="5332" y="3203"/>
                  </a:cubicBezTo>
                  <a:cubicBezTo>
                    <a:pt x="5394" y="3118"/>
                    <a:pt x="5456" y="3038"/>
                    <a:pt x="5523" y="2957"/>
                  </a:cubicBezTo>
                  <a:close/>
                  <a:moveTo>
                    <a:pt x="3415" y="2770"/>
                  </a:moveTo>
                  <a:lnTo>
                    <a:pt x="3415" y="2770"/>
                  </a:lnTo>
                  <a:cubicBezTo>
                    <a:pt x="3397" y="2819"/>
                    <a:pt x="3379" y="2873"/>
                    <a:pt x="3361" y="2926"/>
                  </a:cubicBezTo>
                  <a:cubicBezTo>
                    <a:pt x="3330" y="3020"/>
                    <a:pt x="3294" y="3113"/>
                    <a:pt x="3259" y="3207"/>
                  </a:cubicBezTo>
                  <a:cubicBezTo>
                    <a:pt x="3223" y="3216"/>
                    <a:pt x="3187" y="3220"/>
                    <a:pt x="3147" y="3229"/>
                  </a:cubicBezTo>
                  <a:cubicBezTo>
                    <a:pt x="3156" y="3198"/>
                    <a:pt x="3165" y="3162"/>
                    <a:pt x="3174" y="3131"/>
                  </a:cubicBezTo>
                  <a:cubicBezTo>
                    <a:pt x="3205" y="3029"/>
                    <a:pt x="3232" y="2931"/>
                    <a:pt x="3259" y="2828"/>
                  </a:cubicBezTo>
                  <a:cubicBezTo>
                    <a:pt x="3312" y="2806"/>
                    <a:pt x="3366" y="2788"/>
                    <a:pt x="3415" y="2770"/>
                  </a:cubicBezTo>
                  <a:close/>
                  <a:moveTo>
                    <a:pt x="3196" y="2850"/>
                  </a:moveTo>
                  <a:lnTo>
                    <a:pt x="3196" y="2850"/>
                  </a:lnTo>
                  <a:cubicBezTo>
                    <a:pt x="3161" y="2980"/>
                    <a:pt x="3125" y="3109"/>
                    <a:pt x="3089" y="3238"/>
                  </a:cubicBezTo>
                  <a:lnTo>
                    <a:pt x="3085" y="3238"/>
                  </a:lnTo>
                  <a:cubicBezTo>
                    <a:pt x="3107" y="3113"/>
                    <a:pt x="3134" y="2984"/>
                    <a:pt x="3161" y="2859"/>
                  </a:cubicBezTo>
                  <a:cubicBezTo>
                    <a:pt x="3174" y="2855"/>
                    <a:pt x="3183" y="2855"/>
                    <a:pt x="3196" y="2850"/>
                  </a:cubicBezTo>
                  <a:close/>
                  <a:moveTo>
                    <a:pt x="5969" y="3185"/>
                  </a:moveTo>
                  <a:cubicBezTo>
                    <a:pt x="5969" y="3194"/>
                    <a:pt x="5965" y="3207"/>
                    <a:pt x="5960" y="3220"/>
                  </a:cubicBezTo>
                  <a:cubicBezTo>
                    <a:pt x="5938" y="3234"/>
                    <a:pt x="5916" y="3243"/>
                    <a:pt x="5893" y="3256"/>
                  </a:cubicBezTo>
                  <a:lnTo>
                    <a:pt x="5889" y="3243"/>
                  </a:lnTo>
                  <a:lnTo>
                    <a:pt x="5880" y="3229"/>
                  </a:lnTo>
                  <a:lnTo>
                    <a:pt x="5969" y="3185"/>
                  </a:lnTo>
                  <a:close/>
                  <a:moveTo>
                    <a:pt x="3103" y="2882"/>
                  </a:moveTo>
                  <a:lnTo>
                    <a:pt x="3103" y="2882"/>
                  </a:lnTo>
                  <a:cubicBezTo>
                    <a:pt x="3085" y="2953"/>
                    <a:pt x="3071" y="3024"/>
                    <a:pt x="3058" y="3096"/>
                  </a:cubicBezTo>
                  <a:cubicBezTo>
                    <a:pt x="3045" y="3145"/>
                    <a:pt x="3036" y="3198"/>
                    <a:pt x="3027" y="3252"/>
                  </a:cubicBezTo>
                  <a:cubicBezTo>
                    <a:pt x="3000" y="3256"/>
                    <a:pt x="2973" y="3261"/>
                    <a:pt x="2947" y="3265"/>
                  </a:cubicBezTo>
                  <a:cubicBezTo>
                    <a:pt x="2991" y="3140"/>
                    <a:pt x="3036" y="3015"/>
                    <a:pt x="3085" y="2891"/>
                  </a:cubicBezTo>
                  <a:lnTo>
                    <a:pt x="3103" y="2882"/>
                  </a:lnTo>
                  <a:close/>
                  <a:moveTo>
                    <a:pt x="2171" y="2971"/>
                  </a:moveTo>
                  <a:lnTo>
                    <a:pt x="2171" y="2971"/>
                  </a:lnTo>
                  <a:cubicBezTo>
                    <a:pt x="2149" y="3033"/>
                    <a:pt x="2126" y="3091"/>
                    <a:pt x="2109" y="3154"/>
                  </a:cubicBezTo>
                  <a:cubicBezTo>
                    <a:pt x="1966" y="3194"/>
                    <a:pt x="1823" y="3238"/>
                    <a:pt x="1676" y="3274"/>
                  </a:cubicBezTo>
                  <a:cubicBezTo>
                    <a:pt x="1649" y="3283"/>
                    <a:pt x="1627" y="3292"/>
                    <a:pt x="1600" y="3296"/>
                  </a:cubicBezTo>
                  <a:cubicBezTo>
                    <a:pt x="1614" y="3265"/>
                    <a:pt x="1632" y="3234"/>
                    <a:pt x="1645" y="3203"/>
                  </a:cubicBezTo>
                  <a:cubicBezTo>
                    <a:pt x="1792" y="3136"/>
                    <a:pt x="1944" y="3069"/>
                    <a:pt x="2091" y="3006"/>
                  </a:cubicBezTo>
                  <a:cubicBezTo>
                    <a:pt x="2118" y="2993"/>
                    <a:pt x="2144" y="2984"/>
                    <a:pt x="2171" y="2971"/>
                  </a:cubicBezTo>
                  <a:close/>
                  <a:moveTo>
                    <a:pt x="5421" y="2792"/>
                  </a:moveTo>
                  <a:cubicBezTo>
                    <a:pt x="5372" y="2895"/>
                    <a:pt x="5323" y="2998"/>
                    <a:pt x="5269" y="3100"/>
                  </a:cubicBezTo>
                  <a:cubicBezTo>
                    <a:pt x="5251" y="3140"/>
                    <a:pt x="5234" y="3180"/>
                    <a:pt x="5211" y="3220"/>
                  </a:cubicBezTo>
                  <a:cubicBezTo>
                    <a:pt x="5167" y="3229"/>
                    <a:pt x="5118" y="3238"/>
                    <a:pt x="5073" y="3247"/>
                  </a:cubicBezTo>
                  <a:cubicBezTo>
                    <a:pt x="5006" y="3265"/>
                    <a:pt x="4944" y="3283"/>
                    <a:pt x="4877" y="3301"/>
                  </a:cubicBezTo>
                  <a:cubicBezTo>
                    <a:pt x="4917" y="3167"/>
                    <a:pt x="4953" y="3033"/>
                    <a:pt x="4984" y="2899"/>
                  </a:cubicBezTo>
                  <a:cubicBezTo>
                    <a:pt x="5131" y="2864"/>
                    <a:pt x="5274" y="2828"/>
                    <a:pt x="5421" y="2792"/>
                  </a:cubicBezTo>
                  <a:close/>
                  <a:moveTo>
                    <a:pt x="5826" y="3252"/>
                  </a:moveTo>
                  <a:cubicBezTo>
                    <a:pt x="5831" y="3261"/>
                    <a:pt x="5840" y="3269"/>
                    <a:pt x="5844" y="3278"/>
                  </a:cubicBezTo>
                  <a:cubicBezTo>
                    <a:pt x="5813" y="3292"/>
                    <a:pt x="5786" y="3301"/>
                    <a:pt x="5760" y="3314"/>
                  </a:cubicBezTo>
                  <a:cubicBezTo>
                    <a:pt x="5764" y="3301"/>
                    <a:pt x="5768" y="3292"/>
                    <a:pt x="5773" y="3278"/>
                  </a:cubicBezTo>
                  <a:cubicBezTo>
                    <a:pt x="5791" y="3269"/>
                    <a:pt x="5809" y="3261"/>
                    <a:pt x="5826" y="3252"/>
                  </a:cubicBezTo>
                  <a:close/>
                  <a:moveTo>
                    <a:pt x="7427" y="1972"/>
                  </a:moveTo>
                  <a:cubicBezTo>
                    <a:pt x="7454" y="2396"/>
                    <a:pt x="7418" y="2819"/>
                    <a:pt x="7315" y="3229"/>
                  </a:cubicBezTo>
                  <a:lnTo>
                    <a:pt x="7311" y="3238"/>
                  </a:lnTo>
                  <a:cubicBezTo>
                    <a:pt x="7306" y="3243"/>
                    <a:pt x="7298" y="3243"/>
                    <a:pt x="7289" y="3243"/>
                  </a:cubicBezTo>
                  <a:cubicBezTo>
                    <a:pt x="7097" y="3265"/>
                    <a:pt x="6901" y="3287"/>
                    <a:pt x="6709" y="3318"/>
                  </a:cubicBezTo>
                  <a:cubicBezTo>
                    <a:pt x="6950" y="2931"/>
                    <a:pt x="7177" y="2529"/>
                    <a:pt x="7364" y="2115"/>
                  </a:cubicBezTo>
                  <a:cubicBezTo>
                    <a:pt x="7369" y="2106"/>
                    <a:pt x="7373" y="2101"/>
                    <a:pt x="7373" y="2093"/>
                  </a:cubicBezTo>
                  <a:cubicBezTo>
                    <a:pt x="7391" y="2052"/>
                    <a:pt x="7409" y="2012"/>
                    <a:pt x="7427" y="1972"/>
                  </a:cubicBezTo>
                  <a:close/>
                  <a:moveTo>
                    <a:pt x="4248" y="3064"/>
                  </a:moveTo>
                  <a:cubicBezTo>
                    <a:pt x="4248" y="3082"/>
                    <a:pt x="4244" y="3104"/>
                    <a:pt x="4239" y="3122"/>
                  </a:cubicBezTo>
                  <a:cubicBezTo>
                    <a:pt x="4115" y="3189"/>
                    <a:pt x="3990" y="3261"/>
                    <a:pt x="3869" y="3332"/>
                  </a:cubicBezTo>
                  <a:cubicBezTo>
                    <a:pt x="3896" y="3265"/>
                    <a:pt x="3927" y="3194"/>
                    <a:pt x="3959" y="3127"/>
                  </a:cubicBezTo>
                  <a:cubicBezTo>
                    <a:pt x="4057" y="3104"/>
                    <a:pt x="4155" y="3087"/>
                    <a:pt x="4248" y="3064"/>
                  </a:cubicBezTo>
                  <a:close/>
                  <a:moveTo>
                    <a:pt x="3014" y="2913"/>
                  </a:moveTo>
                  <a:lnTo>
                    <a:pt x="3014" y="2913"/>
                  </a:lnTo>
                  <a:cubicBezTo>
                    <a:pt x="2969" y="3033"/>
                    <a:pt x="2924" y="3154"/>
                    <a:pt x="2884" y="3278"/>
                  </a:cubicBezTo>
                  <a:cubicBezTo>
                    <a:pt x="2768" y="3296"/>
                    <a:pt x="2657" y="3318"/>
                    <a:pt x="2541" y="3336"/>
                  </a:cubicBezTo>
                  <a:cubicBezTo>
                    <a:pt x="2577" y="3238"/>
                    <a:pt x="2612" y="3140"/>
                    <a:pt x="2648" y="3038"/>
                  </a:cubicBezTo>
                  <a:cubicBezTo>
                    <a:pt x="2768" y="2998"/>
                    <a:pt x="2893" y="2957"/>
                    <a:pt x="3014" y="2913"/>
                  </a:cubicBezTo>
                  <a:close/>
                  <a:moveTo>
                    <a:pt x="4409" y="3100"/>
                  </a:moveTo>
                  <a:cubicBezTo>
                    <a:pt x="4360" y="3176"/>
                    <a:pt x="4311" y="3256"/>
                    <a:pt x="4266" y="3336"/>
                  </a:cubicBezTo>
                  <a:cubicBezTo>
                    <a:pt x="4271" y="3278"/>
                    <a:pt x="4280" y="3216"/>
                    <a:pt x="4288" y="3158"/>
                  </a:cubicBezTo>
                  <a:cubicBezTo>
                    <a:pt x="4329" y="3140"/>
                    <a:pt x="4369" y="3118"/>
                    <a:pt x="4409" y="3100"/>
                  </a:cubicBezTo>
                  <a:close/>
                  <a:moveTo>
                    <a:pt x="7110" y="2516"/>
                  </a:moveTo>
                  <a:cubicBezTo>
                    <a:pt x="6963" y="2792"/>
                    <a:pt x="6803" y="3060"/>
                    <a:pt x="6638" y="3327"/>
                  </a:cubicBezTo>
                  <a:cubicBezTo>
                    <a:pt x="6562" y="3336"/>
                    <a:pt x="6491" y="3350"/>
                    <a:pt x="6419" y="3359"/>
                  </a:cubicBezTo>
                  <a:cubicBezTo>
                    <a:pt x="6566" y="3229"/>
                    <a:pt x="6700" y="3078"/>
                    <a:pt x="6798" y="2904"/>
                  </a:cubicBezTo>
                  <a:cubicBezTo>
                    <a:pt x="6834" y="2841"/>
                    <a:pt x="6865" y="2770"/>
                    <a:pt x="6892" y="2699"/>
                  </a:cubicBezTo>
                  <a:cubicBezTo>
                    <a:pt x="6968" y="2645"/>
                    <a:pt x="7043" y="2583"/>
                    <a:pt x="7110" y="2516"/>
                  </a:cubicBezTo>
                  <a:close/>
                  <a:moveTo>
                    <a:pt x="1565" y="3238"/>
                  </a:moveTo>
                  <a:lnTo>
                    <a:pt x="1565" y="3238"/>
                  </a:lnTo>
                  <a:cubicBezTo>
                    <a:pt x="1551" y="3265"/>
                    <a:pt x="1542" y="3292"/>
                    <a:pt x="1529" y="3314"/>
                  </a:cubicBezTo>
                  <a:cubicBezTo>
                    <a:pt x="1444" y="3341"/>
                    <a:pt x="1355" y="3363"/>
                    <a:pt x="1271" y="3381"/>
                  </a:cubicBezTo>
                  <a:cubicBezTo>
                    <a:pt x="1364" y="3332"/>
                    <a:pt x="1467" y="3283"/>
                    <a:pt x="1565" y="3238"/>
                  </a:cubicBezTo>
                  <a:close/>
                  <a:moveTo>
                    <a:pt x="2581" y="3060"/>
                  </a:moveTo>
                  <a:lnTo>
                    <a:pt x="2581" y="3060"/>
                  </a:lnTo>
                  <a:cubicBezTo>
                    <a:pt x="2545" y="3158"/>
                    <a:pt x="2510" y="3252"/>
                    <a:pt x="2479" y="3345"/>
                  </a:cubicBezTo>
                  <a:cubicBezTo>
                    <a:pt x="2389" y="3363"/>
                    <a:pt x="2305" y="3376"/>
                    <a:pt x="2216" y="3390"/>
                  </a:cubicBezTo>
                  <a:cubicBezTo>
                    <a:pt x="2238" y="3314"/>
                    <a:pt x="2260" y="3234"/>
                    <a:pt x="2282" y="3158"/>
                  </a:cubicBezTo>
                  <a:cubicBezTo>
                    <a:pt x="2385" y="3127"/>
                    <a:pt x="2483" y="3096"/>
                    <a:pt x="2581" y="3060"/>
                  </a:cubicBezTo>
                  <a:close/>
                  <a:moveTo>
                    <a:pt x="3892" y="3140"/>
                  </a:moveTo>
                  <a:lnTo>
                    <a:pt x="3892" y="3140"/>
                  </a:lnTo>
                  <a:cubicBezTo>
                    <a:pt x="3856" y="3220"/>
                    <a:pt x="3820" y="3301"/>
                    <a:pt x="3785" y="3381"/>
                  </a:cubicBezTo>
                  <a:cubicBezTo>
                    <a:pt x="3776" y="3390"/>
                    <a:pt x="3771" y="3394"/>
                    <a:pt x="3762" y="3399"/>
                  </a:cubicBezTo>
                  <a:cubicBezTo>
                    <a:pt x="3771" y="3318"/>
                    <a:pt x="3780" y="3238"/>
                    <a:pt x="3789" y="3162"/>
                  </a:cubicBezTo>
                  <a:cubicBezTo>
                    <a:pt x="3825" y="3154"/>
                    <a:pt x="3861" y="3145"/>
                    <a:pt x="3892" y="3140"/>
                  </a:cubicBezTo>
                  <a:close/>
                  <a:moveTo>
                    <a:pt x="3018" y="3310"/>
                  </a:moveTo>
                  <a:lnTo>
                    <a:pt x="3018" y="3310"/>
                  </a:lnTo>
                  <a:cubicBezTo>
                    <a:pt x="3014" y="3323"/>
                    <a:pt x="3014" y="3341"/>
                    <a:pt x="3009" y="3354"/>
                  </a:cubicBezTo>
                  <a:cubicBezTo>
                    <a:pt x="2973" y="3372"/>
                    <a:pt x="2938" y="3385"/>
                    <a:pt x="2902" y="3403"/>
                  </a:cubicBezTo>
                  <a:cubicBezTo>
                    <a:pt x="2911" y="3376"/>
                    <a:pt x="2920" y="3350"/>
                    <a:pt x="2924" y="3327"/>
                  </a:cubicBezTo>
                  <a:cubicBezTo>
                    <a:pt x="2956" y="3318"/>
                    <a:pt x="2987" y="3314"/>
                    <a:pt x="3018" y="3310"/>
                  </a:cubicBezTo>
                  <a:close/>
                  <a:moveTo>
                    <a:pt x="6812" y="2752"/>
                  </a:moveTo>
                  <a:lnTo>
                    <a:pt x="6812" y="2752"/>
                  </a:lnTo>
                  <a:cubicBezTo>
                    <a:pt x="6731" y="2931"/>
                    <a:pt x="6611" y="3091"/>
                    <a:pt x="6477" y="3229"/>
                  </a:cubicBezTo>
                  <a:cubicBezTo>
                    <a:pt x="6424" y="3278"/>
                    <a:pt x="6370" y="3327"/>
                    <a:pt x="6312" y="3376"/>
                  </a:cubicBezTo>
                  <a:cubicBezTo>
                    <a:pt x="6259" y="3385"/>
                    <a:pt x="6201" y="3394"/>
                    <a:pt x="6143" y="3403"/>
                  </a:cubicBezTo>
                  <a:cubicBezTo>
                    <a:pt x="6188" y="3305"/>
                    <a:pt x="6232" y="3207"/>
                    <a:pt x="6281" y="3109"/>
                  </a:cubicBezTo>
                  <a:lnTo>
                    <a:pt x="6290" y="3104"/>
                  </a:lnTo>
                  <a:cubicBezTo>
                    <a:pt x="6451" y="3015"/>
                    <a:pt x="6624" y="2917"/>
                    <a:pt x="6763" y="2784"/>
                  </a:cubicBezTo>
                  <a:cubicBezTo>
                    <a:pt x="6776" y="2775"/>
                    <a:pt x="6794" y="2761"/>
                    <a:pt x="6812" y="2752"/>
                  </a:cubicBezTo>
                  <a:close/>
                  <a:moveTo>
                    <a:pt x="2220" y="3176"/>
                  </a:moveTo>
                  <a:lnTo>
                    <a:pt x="2220" y="3176"/>
                  </a:lnTo>
                  <a:cubicBezTo>
                    <a:pt x="2198" y="3252"/>
                    <a:pt x="2175" y="3323"/>
                    <a:pt x="2158" y="3399"/>
                  </a:cubicBezTo>
                  <a:lnTo>
                    <a:pt x="2086" y="3412"/>
                  </a:lnTo>
                  <a:cubicBezTo>
                    <a:pt x="2104" y="3341"/>
                    <a:pt x="2131" y="3269"/>
                    <a:pt x="2153" y="3198"/>
                  </a:cubicBezTo>
                  <a:cubicBezTo>
                    <a:pt x="2175" y="3189"/>
                    <a:pt x="2198" y="3185"/>
                    <a:pt x="2220" y="3176"/>
                  </a:cubicBezTo>
                  <a:close/>
                  <a:moveTo>
                    <a:pt x="6196" y="3158"/>
                  </a:moveTo>
                  <a:cubicBezTo>
                    <a:pt x="6156" y="3243"/>
                    <a:pt x="6116" y="3327"/>
                    <a:pt x="6081" y="3417"/>
                  </a:cubicBezTo>
                  <a:cubicBezTo>
                    <a:pt x="6072" y="3417"/>
                    <a:pt x="6063" y="3421"/>
                    <a:pt x="6054" y="3421"/>
                  </a:cubicBezTo>
                  <a:cubicBezTo>
                    <a:pt x="6031" y="3399"/>
                    <a:pt x="6005" y="3381"/>
                    <a:pt x="5982" y="3359"/>
                  </a:cubicBezTo>
                  <a:cubicBezTo>
                    <a:pt x="5991" y="3323"/>
                    <a:pt x="6000" y="3292"/>
                    <a:pt x="6009" y="3256"/>
                  </a:cubicBezTo>
                  <a:cubicBezTo>
                    <a:pt x="6072" y="3225"/>
                    <a:pt x="6134" y="3189"/>
                    <a:pt x="6196" y="3158"/>
                  </a:cubicBezTo>
                  <a:close/>
                  <a:moveTo>
                    <a:pt x="5728" y="3229"/>
                  </a:moveTo>
                  <a:lnTo>
                    <a:pt x="5724" y="3243"/>
                  </a:lnTo>
                  <a:cubicBezTo>
                    <a:pt x="5595" y="3305"/>
                    <a:pt x="5461" y="3368"/>
                    <a:pt x="5327" y="3430"/>
                  </a:cubicBezTo>
                  <a:cubicBezTo>
                    <a:pt x="5381" y="3372"/>
                    <a:pt x="5430" y="3310"/>
                    <a:pt x="5470" y="3243"/>
                  </a:cubicBezTo>
                  <a:cubicBezTo>
                    <a:pt x="5555" y="3234"/>
                    <a:pt x="5644" y="3229"/>
                    <a:pt x="5728" y="3229"/>
                  </a:cubicBezTo>
                  <a:close/>
                  <a:moveTo>
                    <a:pt x="2077" y="3252"/>
                  </a:moveTo>
                  <a:lnTo>
                    <a:pt x="2077" y="3252"/>
                  </a:lnTo>
                  <a:cubicBezTo>
                    <a:pt x="2055" y="3310"/>
                    <a:pt x="2037" y="3363"/>
                    <a:pt x="2024" y="3421"/>
                  </a:cubicBezTo>
                  <a:cubicBezTo>
                    <a:pt x="1993" y="3425"/>
                    <a:pt x="1961" y="3430"/>
                    <a:pt x="1930" y="3434"/>
                  </a:cubicBezTo>
                  <a:cubicBezTo>
                    <a:pt x="1899" y="3439"/>
                    <a:pt x="1868" y="3443"/>
                    <a:pt x="1837" y="3448"/>
                  </a:cubicBezTo>
                  <a:cubicBezTo>
                    <a:pt x="1912" y="3381"/>
                    <a:pt x="1993" y="3314"/>
                    <a:pt x="2077" y="3252"/>
                  </a:cubicBezTo>
                  <a:close/>
                  <a:moveTo>
                    <a:pt x="5180" y="3283"/>
                  </a:moveTo>
                  <a:lnTo>
                    <a:pt x="5180" y="3283"/>
                  </a:lnTo>
                  <a:cubicBezTo>
                    <a:pt x="5176" y="3292"/>
                    <a:pt x="5171" y="3301"/>
                    <a:pt x="5167" y="3314"/>
                  </a:cubicBezTo>
                  <a:cubicBezTo>
                    <a:pt x="5069" y="3354"/>
                    <a:pt x="4971" y="3399"/>
                    <a:pt x="4868" y="3439"/>
                  </a:cubicBezTo>
                  <a:cubicBezTo>
                    <a:pt x="4859" y="3443"/>
                    <a:pt x="4846" y="3448"/>
                    <a:pt x="4837" y="3452"/>
                  </a:cubicBezTo>
                  <a:lnTo>
                    <a:pt x="4841" y="3439"/>
                  </a:lnTo>
                  <a:cubicBezTo>
                    <a:pt x="4846" y="3412"/>
                    <a:pt x="4855" y="3390"/>
                    <a:pt x="4859" y="3363"/>
                  </a:cubicBezTo>
                  <a:cubicBezTo>
                    <a:pt x="4966" y="3332"/>
                    <a:pt x="5073" y="3305"/>
                    <a:pt x="5180" y="3283"/>
                  </a:cubicBezTo>
                  <a:close/>
                  <a:moveTo>
                    <a:pt x="1770" y="2828"/>
                  </a:moveTo>
                  <a:lnTo>
                    <a:pt x="1770" y="2828"/>
                  </a:lnTo>
                  <a:cubicBezTo>
                    <a:pt x="1712" y="2935"/>
                    <a:pt x="1658" y="3047"/>
                    <a:pt x="1605" y="3158"/>
                  </a:cubicBezTo>
                  <a:cubicBezTo>
                    <a:pt x="1422" y="3238"/>
                    <a:pt x="1244" y="3327"/>
                    <a:pt x="1070" y="3430"/>
                  </a:cubicBezTo>
                  <a:cubicBezTo>
                    <a:pt x="1025" y="3439"/>
                    <a:pt x="976" y="3448"/>
                    <a:pt x="927" y="3457"/>
                  </a:cubicBezTo>
                  <a:cubicBezTo>
                    <a:pt x="1039" y="3305"/>
                    <a:pt x="1177" y="3171"/>
                    <a:pt x="1324" y="3055"/>
                  </a:cubicBezTo>
                  <a:cubicBezTo>
                    <a:pt x="1364" y="3024"/>
                    <a:pt x="1404" y="2993"/>
                    <a:pt x="1444" y="2962"/>
                  </a:cubicBezTo>
                  <a:cubicBezTo>
                    <a:pt x="1551" y="2917"/>
                    <a:pt x="1663" y="2873"/>
                    <a:pt x="1770" y="2828"/>
                  </a:cubicBezTo>
                  <a:close/>
                  <a:moveTo>
                    <a:pt x="5867" y="3332"/>
                  </a:moveTo>
                  <a:lnTo>
                    <a:pt x="5884" y="3350"/>
                  </a:lnTo>
                  <a:lnTo>
                    <a:pt x="5889" y="3354"/>
                  </a:lnTo>
                  <a:cubicBezTo>
                    <a:pt x="5867" y="3390"/>
                    <a:pt x="5844" y="3425"/>
                    <a:pt x="5822" y="3466"/>
                  </a:cubicBezTo>
                  <a:cubicBezTo>
                    <a:pt x="5782" y="3470"/>
                    <a:pt x="5742" y="3479"/>
                    <a:pt x="5702" y="3488"/>
                  </a:cubicBezTo>
                  <a:cubicBezTo>
                    <a:pt x="5711" y="3461"/>
                    <a:pt x="5719" y="3434"/>
                    <a:pt x="5728" y="3408"/>
                  </a:cubicBezTo>
                  <a:cubicBezTo>
                    <a:pt x="5773" y="3381"/>
                    <a:pt x="5822" y="3359"/>
                    <a:pt x="5867" y="3332"/>
                  </a:cubicBezTo>
                  <a:close/>
                  <a:moveTo>
                    <a:pt x="1988" y="3247"/>
                  </a:moveTo>
                  <a:cubicBezTo>
                    <a:pt x="1899" y="3314"/>
                    <a:pt x="1814" y="3390"/>
                    <a:pt x="1730" y="3466"/>
                  </a:cubicBezTo>
                  <a:cubicBezTo>
                    <a:pt x="1654" y="3474"/>
                    <a:pt x="1583" y="3488"/>
                    <a:pt x="1507" y="3497"/>
                  </a:cubicBezTo>
                  <a:cubicBezTo>
                    <a:pt x="1525" y="3452"/>
                    <a:pt x="1547" y="3408"/>
                    <a:pt x="1569" y="3363"/>
                  </a:cubicBezTo>
                  <a:cubicBezTo>
                    <a:pt x="1707" y="3327"/>
                    <a:pt x="1850" y="3287"/>
                    <a:pt x="1988" y="3247"/>
                  </a:cubicBezTo>
                  <a:close/>
                  <a:moveTo>
                    <a:pt x="3000" y="3421"/>
                  </a:moveTo>
                  <a:lnTo>
                    <a:pt x="2996" y="3425"/>
                  </a:lnTo>
                  <a:cubicBezTo>
                    <a:pt x="2956" y="3452"/>
                    <a:pt x="2911" y="3474"/>
                    <a:pt x="2866" y="3501"/>
                  </a:cubicBezTo>
                  <a:cubicBezTo>
                    <a:pt x="2871" y="3492"/>
                    <a:pt x="2875" y="3483"/>
                    <a:pt x="2875" y="3474"/>
                  </a:cubicBezTo>
                  <a:lnTo>
                    <a:pt x="3000" y="3421"/>
                  </a:lnTo>
                  <a:close/>
                  <a:moveTo>
                    <a:pt x="4921" y="2913"/>
                  </a:moveTo>
                  <a:cubicBezTo>
                    <a:pt x="4890" y="3047"/>
                    <a:pt x="4855" y="3185"/>
                    <a:pt x="4815" y="3318"/>
                  </a:cubicBezTo>
                  <a:cubicBezTo>
                    <a:pt x="4645" y="3372"/>
                    <a:pt x="4476" y="3434"/>
                    <a:pt x="4311" y="3506"/>
                  </a:cubicBezTo>
                  <a:cubicBezTo>
                    <a:pt x="4373" y="3359"/>
                    <a:pt x="4440" y="3207"/>
                    <a:pt x="4502" y="3055"/>
                  </a:cubicBezTo>
                  <a:cubicBezTo>
                    <a:pt x="4569" y="3024"/>
                    <a:pt x="4636" y="2993"/>
                    <a:pt x="4708" y="2962"/>
                  </a:cubicBezTo>
                  <a:cubicBezTo>
                    <a:pt x="4779" y="2948"/>
                    <a:pt x="4850" y="2931"/>
                    <a:pt x="4921" y="2913"/>
                  </a:cubicBezTo>
                  <a:close/>
                  <a:moveTo>
                    <a:pt x="6228" y="3448"/>
                  </a:moveTo>
                  <a:lnTo>
                    <a:pt x="6228" y="3448"/>
                  </a:lnTo>
                  <a:cubicBezTo>
                    <a:pt x="6205" y="3466"/>
                    <a:pt x="6179" y="3483"/>
                    <a:pt x="6156" y="3506"/>
                  </a:cubicBezTo>
                  <a:cubicBezTo>
                    <a:pt x="6143" y="3492"/>
                    <a:pt x="6130" y="3483"/>
                    <a:pt x="6116" y="3474"/>
                  </a:cubicBezTo>
                  <a:lnTo>
                    <a:pt x="6121" y="3466"/>
                  </a:lnTo>
                  <a:cubicBezTo>
                    <a:pt x="6156" y="3461"/>
                    <a:pt x="6192" y="3452"/>
                    <a:pt x="6228" y="3448"/>
                  </a:cubicBezTo>
                  <a:close/>
                  <a:moveTo>
                    <a:pt x="1221" y="3069"/>
                  </a:moveTo>
                  <a:lnTo>
                    <a:pt x="1221" y="3069"/>
                  </a:lnTo>
                  <a:cubicBezTo>
                    <a:pt x="1083" y="3185"/>
                    <a:pt x="954" y="3323"/>
                    <a:pt x="847" y="3470"/>
                  </a:cubicBezTo>
                  <a:cubicBezTo>
                    <a:pt x="727" y="3488"/>
                    <a:pt x="606" y="3501"/>
                    <a:pt x="481" y="3510"/>
                  </a:cubicBezTo>
                  <a:cubicBezTo>
                    <a:pt x="718" y="3341"/>
                    <a:pt x="963" y="3194"/>
                    <a:pt x="1221" y="3069"/>
                  </a:cubicBezTo>
                  <a:close/>
                  <a:moveTo>
                    <a:pt x="2180" y="2124"/>
                  </a:moveTo>
                  <a:lnTo>
                    <a:pt x="2180" y="2124"/>
                  </a:lnTo>
                  <a:cubicBezTo>
                    <a:pt x="2073" y="2293"/>
                    <a:pt x="1970" y="2467"/>
                    <a:pt x="1872" y="2641"/>
                  </a:cubicBezTo>
                  <a:cubicBezTo>
                    <a:pt x="1716" y="2721"/>
                    <a:pt x="1565" y="2810"/>
                    <a:pt x="1418" y="2913"/>
                  </a:cubicBezTo>
                  <a:cubicBezTo>
                    <a:pt x="1052" y="3073"/>
                    <a:pt x="704" y="3269"/>
                    <a:pt x="383" y="3515"/>
                  </a:cubicBezTo>
                  <a:cubicBezTo>
                    <a:pt x="294" y="3515"/>
                    <a:pt x="205" y="3510"/>
                    <a:pt x="120" y="3497"/>
                  </a:cubicBezTo>
                  <a:cubicBezTo>
                    <a:pt x="165" y="3167"/>
                    <a:pt x="450" y="2935"/>
                    <a:pt x="727" y="2779"/>
                  </a:cubicBezTo>
                  <a:cubicBezTo>
                    <a:pt x="896" y="2681"/>
                    <a:pt x="1074" y="2601"/>
                    <a:pt x="1248" y="2521"/>
                  </a:cubicBezTo>
                  <a:cubicBezTo>
                    <a:pt x="1458" y="2422"/>
                    <a:pt x="1663" y="2333"/>
                    <a:pt x="1872" y="2244"/>
                  </a:cubicBezTo>
                  <a:cubicBezTo>
                    <a:pt x="1975" y="2204"/>
                    <a:pt x="2077" y="2164"/>
                    <a:pt x="2180" y="2124"/>
                  </a:cubicBezTo>
                  <a:close/>
                  <a:moveTo>
                    <a:pt x="4302" y="3385"/>
                  </a:moveTo>
                  <a:lnTo>
                    <a:pt x="4302" y="3385"/>
                  </a:lnTo>
                  <a:cubicBezTo>
                    <a:pt x="4284" y="3430"/>
                    <a:pt x="4266" y="3470"/>
                    <a:pt x="4244" y="3515"/>
                  </a:cubicBezTo>
                  <a:cubicBezTo>
                    <a:pt x="4248" y="3501"/>
                    <a:pt x="4248" y="3488"/>
                    <a:pt x="4248" y="3474"/>
                  </a:cubicBezTo>
                  <a:cubicBezTo>
                    <a:pt x="4266" y="3443"/>
                    <a:pt x="4284" y="3417"/>
                    <a:pt x="4302" y="3385"/>
                  </a:cubicBezTo>
                  <a:close/>
                  <a:moveTo>
                    <a:pt x="5376" y="3283"/>
                  </a:moveTo>
                  <a:lnTo>
                    <a:pt x="5376" y="3283"/>
                  </a:lnTo>
                  <a:cubicBezTo>
                    <a:pt x="5332" y="3341"/>
                    <a:pt x="5287" y="3394"/>
                    <a:pt x="5238" y="3452"/>
                  </a:cubicBezTo>
                  <a:cubicBezTo>
                    <a:pt x="5225" y="3466"/>
                    <a:pt x="5211" y="3479"/>
                    <a:pt x="5198" y="3492"/>
                  </a:cubicBezTo>
                  <a:cubicBezTo>
                    <a:pt x="5185" y="3501"/>
                    <a:pt x="5167" y="3506"/>
                    <a:pt x="5153" y="3515"/>
                  </a:cubicBezTo>
                  <a:cubicBezTo>
                    <a:pt x="5144" y="3519"/>
                    <a:pt x="5135" y="3524"/>
                    <a:pt x="5122" y="3528"/>
                  </a:cubicBezTo>
                  <a:cubicBezTo>
                    <a:pt x="5153" y="3470"/>
                    <a:pt x="5180" y="3412"/>
                    <a:pt x="5211" y="3354"/>
                  </a:cubicBezTo>
                  <a:cubicBezTo>
                    <a:pt x="5265" y="3332"/>
                    <a:pt x="5318" y="3305"/>
                    <a:pt x="5376" y="3283"/>
                  </a:cubicBezTo>
                  <a:close/>
                  <a:moveTo>
                    <a:pt x="5657" y="3443"/>
                  </a:moveTo>
                  <a:lnTo>
                    <a:pt x="5657" y="3443"/>
                  </a:lnTo>
                  <a:cubicBezTo>
                    <a:pt x="5648" y="3461"/>
                    <a:pt x="5644" y="3479"/>
                    <a:pt x="5639" y="3501"/>
                  </a:cubicBezTo>
                  <a:cubicBezTo>
                    <a:pt x="5586" y="3510"/>
                    <a:pt x="5532" y="3519"/>
                    <a:pt x="5483" y="3532"/>
                  </a:cubicBezTo>
                  <a:cubicBezTo>
                    <a:pt x="5541" y="3501"/>
                    <a:pt x="5599" y="3474"/>
                    <a:pt x="5657" y="3443"/>
                  </a:cubicBezTo>
                  <a:close/>
                  <a:moveTo>
                    <a:pt x="941" y="3510"/>
                  </a:moveTo>
                  <a:cubicBezTo>
                    <a:pt x="909" y="3528"/>
                    <a:pt x="878" y="3546"/>
                    <a:pt x="847" y="3568"/>
                  </a:cubicBezTo>
                  <a:cubicBezTo>
                    <a:pt x="856" y="3550"/>
                    <a:pt x="869" y="3537"/>
                    <a:pt x="878" y="3519"/>
                  </a:cubicBezTo>
                  <a:cubicBezTo>
                    <a:pt x="901" y="3515"/>
                    <a:pt x="918" y="3510"/>
                    <a:pt x="941" y="3510"/>
                  </a:cubicBezTo>
                  <a:close/>
                  <a:moveTo>
                    <a:pt x="5697" y="3314"/>
                  </a:moveTo>
                  <a:cubicBezTo>
                    <a:pt x="5697" y="3323"/>
                    <a:pt x="5693" y="3336"/>
                    <a:pt x="5688" y="3345"/>
                  </a:cubicBezTo>
                  <a:cubicBezTo>
                    <a:pt x="5523" y="3412"/>
                    <a:pt x="5363" y="3488"/>
                    <a:pt x="5207" y="3568"/>
                  </a:cubicBezTo>
                  <a:cubicBezTo>
                    <a:pt x="5216" y="3559"/>
                    <a:pt x="5225" y="3550"/>
                    <a:pt x="5234" y="3537"/>
                  </a:cubicBezTo>
                  <a:cubicBezTo>
                    <a:pt x="5291" y="3510"/>
                    <a:pt x="5349" y="3483"/>
                    <a:pt x="5407" y="3457"/>
                  </a:cubicBezTo>
                  <a:cubicBezTo>
                    <a:pt x="5505" y="3412"/>
                    <a:pt x="5604" y="3363"/>
                    <a:pt x="5697" y="3314"/>
                  </a:cubicBezTo>
                  <a:close/>
                  <a:moveTo>
                    <a:pt x="1498" y="3381"/>
                  </a:moveTo>
                  <a:lnTo>
                    <a:pt x="1498" y="3381"/>
                  </a:lnTo>
                  <a:cubicBezTo>
                    <a:pt x="1480" y="3421"/>
                    <a:pt x="1462" y="3466"/>
                    <a:pt x="1440" y="3506"/>
                  </a:cubicBezTo>
                  <a:cubicBezTo>
                    <a:pt x="1337" y="3524"/>
                    <a:pt x="1230" y="3537"/>
                    <a:pt x="1128" y="3550"/>
                  </a:cubicBezTo>
                  <a:cubicBezTo>
                    <a:pt x="1065" y="3559"/>
                    <a:pt x="1003" y="3568"/>
                    <a:pt x="941" y="3573"/>
                  </a:cubicBezTo>
                  <a:cubicBezTo>
                    <a:pt x="994" y="3537"/>
                    <a:pt x="1048" y="3506"/>
                    <a:pt x="1101" y="3474"/>
                  </a:cubicBezTo>
                  <a:cubicBezTo>
                    <a:pt x="1190" y="3457"/>
                    <a:pt x="1284" y="3434"/>
                    <a:pt x="1378" y="3412"/>
                  </a:cubicBezTo>
                  <a:cubicBezTo>
                    <a:pt x="1418" y="3403"/>
                    <a:pt x="1458" y="3390"/>
                    <a:pt x="1498" y="3381"/>
                  </a:cubicBezTo>
                  <a:close/>
                  <a:moveTo>
                    <a:pt x="802" y="3532"/>
                  </a:moveTo>
                  <a:lnTo>
                    <a:pt x="802" y="3532"/>
                  </a:lnTo>
                  <a:cubicBezTo>
                    <a:pt x="794" y="3550"/>
                    <a:pt x="780" y="3568"/>
                    <a:pt x="767" y="3586"/>
                  </a:cubicBezTo>
                  <a:cubicBezTo>
                    <a:pt x="682" y="3586"/>
                    <a:pt x="593" y="3581"/>
                    <a:pt x="508" y="3564"/>
                  </a:cubicBezTo>
                  <a:cubicBezTo>
                    <a:pt x="606" y="3559"/>
                    <a:pt x="704" y="3546"/>
                    <a:pt x="802" y="3532"/>
                  </a:cubicBezTo>
                  <a:close/>
                  <a:moveTo>
                    <a:pt x="2862" y="3336"/>
                  </a:moveTo>
                  <a:lnTo>
                    <a:pt x="2831" y="3430"/>
                  </a:lnTo>
                  <a:cubicBezTo>
                    <a:pt x="2706" y="3483"/>
                    <a:pt x="2577" y="3537"/>
                    <a:pt x="2447" y="3590"/>
                  </a:cubicBezTo>
                  <a:cubicBezTo>
                    <a:pt x="2474" y="3528"/>
                    <a:pt x="2496" y="3461"/>
                    <a:pt x="2519" y="3399"/>
                  </a:cubicBezTo>
                  <a:cubicBezTo>
                    <a:pt x="2635" y="3376"/>
                    <a:pt x="2751" y="3359"/>
                    <a:pt x="2862" y="3336"/>
                  </a:cubicBezTo>
                  <a:close/>
                  <a:moveTo>
                    <a:pt x="4797" y="3381"/>
                  </a:moveTo>
                  <a:lnTo>
                    <a:pt x="4797" y="3381"/>
                  </a:lnTo>
                  <a:cubicBezTo>
                    <a:pt x="4788" y="3417"/>
                    <a:pt x="4779" y="3448"/>
                    <a:pt x="4770" y="3483"/>
                  </a:cubicBezTo>
                  <a:cubicBezTo>
                    <a:pt x="4592" y="3555"/>
                    <a:pt x="4409" y="3626"/>
                    <a:pt x="4231" y="3697"/>
                  </a:cubicBezTo>
                  <a:lnTo>
                    <a:pt x="4231" y="3688"/>
                  </a:lnTo>
                  <a:cubicBezTo>
                    <a:pt x="4244" y="3653"/>
                    <a:pt x="4262" y="3617"/>
                    <a:pt x="4275" y="3581"/>
                  </a:cubicBezTo>
                  <a:cubicBezTo>
                    <a:pt x="4387" y="3532"/>
                    <a:pt x="4494" y="3488"/>
                    <a:pt x="4605" y="3448"/>
                  </a:cubicBezTo>
                  <a:cubicBezTo>
                    <a:pt x="4667" y="3425"/>
                    <a:pt x="4734" y="3403"/>
                    <a:pt x="4797" y="3381"/>
                  </a:cubicBezTo>
                  <a:close/>
                  <a:moveTo>
                    <a:pt x="5100" y="3403"/>
                  </a:moveTo>
                  <a:lnTo>
                    <a:pt x="5100" y="3403"/>
                  </a:lnTo>
                  <a:cubicBezTo>
                    <a:pt x="5046" y="3470"/>
                    <a:pt x="4993" y="3541"/>
                    <a:pt x="4939" y="3613"/>
                  </a:cubicBezTo>
                  <a:cubicBezTo>
                    <a:pt x="4881" y="3644"/>
                    <a:pt x="4823" y="3671"/>
                    <a:pt x="4761" y="3697"/>
                  </a:cubicBezTo>
                  <a:cubicBezTo>
                    <a:pt x="4779" y="3639"/>
                    <a:pt x="4797" y="3581"/>
                    <a:pt x="4815" y="3524"/>
                  </a:cubicBezTo>
                  <a:cubicBezTo>
                    <a:pt x="4908" y="3483"/>
                    <a:pt x="5006" y="3443"/>
                    <a:pt x="5100" y="3403"/>
                  </a:cubicBezTo>
                  <a:close/>
                  <a:moveTo>
                    <a:pt x="5969" y="3492"/>
                  </a:moveTo>
                  <a:cubicBezTo>
                    <a:pt x="5982" y="3510"/>
                    <a:pt x="5991" y="3528"/>
                    <a:pt x="6000" y="3550"/>
                  </a:cubicBezTo>
                  <a:cubicBezTo>
                    <a:pt x="5978" y="3586"/>
                    <a:pt x="5956" y="3626"/>
                    <a:pt x="5933" y="3666"/>
                  </a:cubicBezTo>
                  <a:cubicBezTo>
                    <a:pt x="5916" y="3675"/>
                    <a:pt x="5902" y="3684"/>
                    <a:pt x="5884" y="3697"/>
                  </a:cubicBezTo>
                  <a:cubicBezTo>
                    <a:pt x="5907" y="3631"/>
                    <a:pt x="5925" y="3564"/>
                    <a:pt x="5942" y="3497"/>
                  </a:cubicBezTo>
                  <a:cubicBezTo>
                    <a:pt x="5951" y="3497"/>
                    <a:pt x="5960" y="3497"/>
                    <a:pt x="5969" y="3492"/>
                  </a:cubicBezTo>
                  <a:close/>
                  <a:moveTo>
                    <a:pt x="2456" y="3408"/>
                  </a:moveTo>
                  <a:cubicBezTo>
                    <a:pt x="2430" y="3479"/>
                    <a:pt x="2403" y="3546"/>
                    <a:pt x="2381" y="3617"/>
                  </a:cubicBezTo>
                  <a:cubicBezTo>
                    <a:pt x="2300" y="3648"/>
                    <a:pt x="2216" y="3684"/>
                    <a:pt x="2135" y="3711"/>
                  </a:cubicBezTo>
                  <a:cubicBezTo>
                    <a:pt x="2153" y="3626"/>
                    <a:pt x="2175" y="3537"/>
                    <a:pt x="2198" y="3448"/>
                  </a:cubicBezTo>
                  <a:cubicBezTo>
                    <a:pt x="2287" y="3434"/>
                    <a:pt x="2372" y="3421"/>
                    <a:pt x="2456" y="3408"/>
                  </a:cubicBezTo>
                  <a:close/>
                  <a:moveTo>
                    <a:pt x="4181" y="3626"/>
                  </a:moveTo>
                  <a:lnTo>
                    <a:pt x="4181" y="3626"/>
                  </a:lnTo>
                  <a:cubicBezTo>
                    <a:pt x="4177" y="3639"/>
                    <a:pt x="4177" y="3657"/>
                    <a:pt x="4177" y="3671"/>
                  </a:cubicBezTo>
                  <a:cubicBezTo>
                    <a:pt x="4168" y="3688"/>
                    <a:pt x="4159" y="3711"/>
                    <a:pt x="4150" y="3729"/>
                  </a:cubicBezTo>
                  <a:cubicBezTo>
                    <a:pt x="4128" y="3738"/>
                    <a:pt x="4110" y="3746"/>
                    <a:pt x="4088" y="3755"/>
                  </a:cubicBezTo>
                  <a:cubicBezTo>
                    <a:pt x="4110" y="3715"/>
                    <a:pt x="4132" y="3675"/>
                    <a:pt x="4155" y="3639"/>
                  </a:cubicBezTo>
                  <a:cubicBezTo>
                    <a:pt x="4164" y="3635"/>
                    <a:pt x="4173" y="3631"/>
                    <a:pt x="4181" y="3626"/>
                  </a:cubicBezTo>
                  <a:close/>
                  <a:moveTo>
                    <a:pt x="2140" y="3461"/>
                  </a:moveTo>
                  <a:cubicBezTo>
                    <a:pt x="2118" y="3550"/>
                    <a:pt x="2095" y="3644"/>
                    <a:pt x="2073" y="3738"/>
                  </a:cubicBezTo>
                  <a:cubicBezTo>
                    <a:pt x="2046" y="3746"/>
                    <a:pt x="2015" y="3755"/>
                    <a:pt x="1984" y="3769"/>
                  </a:cubicBezTo>
                  <a:cubicBezTo>
                    <a:pt x="2011" y="3666"/>
                    <a:pt x="2037" y="3568"/>
                    <a:pt x="2068" y="3470"/>
                  </a:cubicBezTo>
                  <a:cubicBezTo>
                    <a:pt x="2091" y="3466"/>
                    <a:pt x="2118" y="3461"/>
                    <a:pt x="2140" y="3461"/>
                  </a:cubicBezTo>
                  <a:close/>
                  <a:moveTo>
                    <a:pt x="4231" y="3189"/>
                  </a:moveTo>
                  <a:lnTo>
                    <a:pt x="4231" y="3189"/>
                  </a:lnTo>
                  <a:cubicBezTo>
                    <a:pt x="4217" y="3278"/>
                    <a:pt x="4204" y="3368"/>
                    <a:pt x="4195" y="3457"/>
                  </a:cubicBezTo>
                  <a:lnTo>
                    <a:pt x="4132" y="3564"/>
                  </a:lnTo>
                  <a:cubicBezTo>
                    <a:pt x="4124" y="3577"/>
                    <a:pt x="4119" y="3586"/>
                    <a:pt x="4115" y="3595"/>
                  </a:cubicBezTo>
                  <a:cubicBezTo>
                    <a:pt x="4057" y="3622"/>
                    <a:pt x="4003" y="3648"/>
                    <a:pt x="3950" y="3675"/>
                  </a:cubicBezTo>
                  <a:cubicBezTo>
                    <a:pt x="3869" y="3715"/>
                    <a:pt x="3794" y="3755"/>
                    <a:pt x="3713" y="3800"/>
                  </a:cubicBezTo>
                  <a:cubicBezTo>
                    <a:pt x="3718" y="3755"/>
                    <a:pt x="3722" y="3715"/>
                    <a:pt x="3731" y="3675"/>
                  </a:cubicBezTo>
                  <a:lnTo>
                    <a:pt x="3731" y="3657"/>
                  </a:lnTo>
                  <a:cubicBezTo>
                    <a:pt x="3762" y="3577"/>
                    <a:pt x="3794" y="3501"/>
                    <a:pt x="3829" y="3421"/>
                  </a:cubicBezTo>
                  <a:cubicBezTo>
                    <a:pt x="3959" y="3341"/>
                    <a:pt x="4092" y="3265"/>
                    <a:pt x="4231" y="3189"/>
                  </a:cubicBezTo>
                  <a:close/>
                  <a:moveTo>
                    <a:pt x="2808" y="3501"/>
                  </a:moveTo>
                  <a:cubicBezTo>
                    <a:pt x="2804" y="3515"/>
                    <a:pt x="2800" y="3532"/>
                    <a:pt x="2795" y="3546"/>
                  </a:cubicBezTo>
                  <a:cubicBezTo>
                    <a:pt x="2755" y="3568"/>
                    <a:pt x="2710" y="3595"/>
                    <a:pt x="2670" y="3617"/>
                  </a:cubicBezTo>
                  <a:cubicBezTo>
                    <a:pt x="2568" y="3680"/>
                    <a:pt x="2465" y="3742"/>
                    <a:pt x="2367" y="3813"/>
                  </a:cubicBezTo>
                  <a:cubicBezTo>
                    <a:pt x="2385" y="3764"/>
                    <a:pt x="2403" y="3711"/>
                    <a:pt x="2425" y="3662"/>
                  </a:cubicBezTo>
                  <a:cubicBezTo>
                    <a:pt x="2554" y="3608"/>
                    <a:pt x="2679" y="3555"/>
                    <a:pt x="2808" y="3501"/>
                  </a:cubicBezTo>
                  <a:close/>
                  <a:moveTo>
                    <a:pt x="4850" y="3733"/>
                  </a:moveTo>
                  <a:cubicBezTo>
                    <a:pt x="4841" y="3746"/>
                    <a:pt x="4832" y="3760"/>
                    <a:pt x="4823" y="3773"/>
                  </a:cubicBezTo>
                  <a:cubicBezTo>
                    <a:pt x="4788" y="3791"/>
                    <a:pt x="4757" y="3809"/>
                    <a:pt x="4721" y="3831"/>
                  </a:cubicBezTo>
                  <a:lnTo>
                    <a:pt x="4739" y="3769"/>
                  </a:lnTo>
                  <a:cubicBezTo>
                    <a:pt x="4748" y="3764"/>
                    <a:pt x="4757" y="3760"/>
                    <a:pt x="4765" y="3755"/>
                  </a:cubicBezTo>
                  <a:cubicBezTo>
                    <a:pt x="4797" y="3746"/>
                    <a:pt x="4823" y="3742"/>
                    <a:pt x="4850" y="3733"/>
                  </a:cubicBezTo>
                  <a:close/>
                  <a:moveTo>
                    <a:pt x="5880" y="3510"/>
                  </a:moveTo>
                  <a:cubicBezTo>
                    <a:pt x="5858" y="3590"/>
                    <a:pt x="5835" y="3666"/>
                    <a:pt x="5813" y="3746"/>
                  </a:cubicBezTo>
                  <a:cubicBezTo>
                    <a:pt x="5764" y="3773"/>
                    <a:pt x="5719" y="3804"/>
                    <a:pt x="5670" y="3836"/>
                  </a:cubicBezTo>
                  <a:lnTo>
                    <a:pt x="5733" y="3729"/>
                  </a:lnTo>
                  <a:cubicBezTo>
                    <a:pt x="5777" y="3657"/>
                    <a:pt x="5818" y="3586"/>
                    <a:pt x="5858" y="3515"/>
                  </a:cubicBezTo>
                  <a:cubicBezTo>
                    <a:pt x="5867" y="3515"/>
                    <a:pt x="5875" y="3510"/>
                    <a:pt x="5880" y="3510"/>
                  </a:cubicBezTo>
                  <a:close/>
                  <a:moveTo>
                    <a:pt x="4748" y="3550"/>
                  </a:moveTo>
                  <a:lnTo>
                    <a:pt x="4748" y="3550"/>
                  </a:lnTo>
                  <a:cubicBezTo>
                    <a:pt x="4743" y="3564"/>
                    <a:pt x="4739" y="3577"/>
                    <a:pt x="4734" y="3590"/>
                  </a:cubicBezTo>
                  <a:lnTo>
                    <a:pt x="4699" y="3715"/>
                  </a:lnTo>
                  <a:cubicBezTo>
                    <a:pt x="4623" y="3733"/>
                    <a:pt x="4547" y="3755"/>
                    <a:pt x="4471" y="3773"/>
                  </a:cubicBezTo>
                  <a:cubicBezTo>
                    <a:pt x="4387" y="3795"/>
                    <a:pt x="4302" y="3818"/>
                    <a:pt x="4217" y="3844"/>
                  </a:cubicBezTo>
                  <a:cubicBezTo>
                    <a:pt x="4222" y="3818"/>
                    <a:pt x="4222" y="3787"/>
                    <a:pt x="4226" y="3760"/>
                  </a:cubicBezTo>
                  <a:cubicBezTo>
                    <a:pt x="4400" y="3693"/>
                    <a:pt x="4574" y="3622"/>
                    <a:pt x="4748" y="3550"/>
                  </a:cubicBezTo>
                  <a:close/>
                  <a:moveTo>
                    <a:pt x="3731" y="3171"/>
                  </a:moveTo>
                  <a:lnTo>
                    <a:pt x="3731" y="3171"/>
                  </a:lnTo>
                  <a:cubicBezTo>
                    <a:pt x="3722" y="3261"/>
                    <a:pt x="3713" y="3350"/>
                    <a:pt x="3700" y="3434"/>
                  </a:cubicBezTo>
                  <a:cubicBezTo>
                    <a:pt x="3486" y="3573"/>
                    <a:pt x="3281" y="3724"/>
                    <a:pt x="3076" y="3880"/>
                  </a:cubicBezTo>
                  <a:cubicBezTo>
                    <a:pt x="3143" y="3702"/>
                    <a:pt x="3210" y="3519"/>
                    <a:pt x="3272" y="3341"/>
                  </a:cubicBezTo>
                  <a:cubicBezTo>
                    <a:pt x="3352" y="3296"/>
                    <a:pt x="3433" y="3256"/>
                    <a:pt x="3508" y="3216"/>
                  </a:cubicBezTo>
                  <a:cubicBezTo>
                    <a:pt x="3584" y="3203"/>
                    <a:pt x="3660" y="3185"/>
                    <a:pt x="3731" y="3171"/>
                  </a:cubicBezTo>
                  <a:close/>
                  <a:moveTo>
                    <a:pt x="5786" y="3528"/>
                  </a:moveTo>
                  <a:lnTo>
                    <a:pt x="5786" y="3528"/>
                  </a:lnTo>
                  <a:cubicBezTo>
                    <a:pt x="5715" y="3644"/>
                    <a:pt x="5648" y="3764"/>
                    <a:pt x="5581" y="3880"/>
                  </a:cubicBezTo>
                  <a:cubicBezTo>
                    <a:pt x="5612" y="3769"/>
                    <a:pt x="5648" y="3657"/>
                    <a:pt x="5679" y="3546"/>
                  </a:cubicBezTo>
                  <a:cubicBezTo>
                    <a:pt x="5715" y="3541"/>
                    <a:pt x="5751" y="3532"/>
                    <a:pt x="5786" y="3528"/>
                  </a:cubicBezTo>
                  <a:close/>
                  <a:moveTo>
                    <a:pt x="4066" y="3680"/>
                  </a:moveTo>
                  <a:lnTo>
                    <a:pt x="4066" y="3680"/>
                  </a:lnTo>
                  <a:cubicBezTo>
                    <a:pt x="4043" y="3715"/>
                    <a:pt x="4025" y="3751"/>
                    <a:pt x="4008" y="3787"/>
                  </a:cubicBezTo>
                  <a:cubicBezTo>
                    <a:pt x="3905" y="3822"/>
                    <a:pt x="3803" y="3862"/>
                    <a:pt x="3700" y="3898"/>
                  </a:cubicBezTo>
                  <a:cubicBezTo>
                    <a:pt x="3700" y="3889"/>
                    <a:pt x="3705" y="3880"/>
                    <a:pt x="3705" y="3867"/>
                  </a:cubicBezTo>
                  <a:cubicBezTo>
                    <a:pt x="3825" y="3804"/>
                    <a:pt x="3945" y="3742"/>
                    <a:pt x="4066" y="3680"/>
                  </a:cubicBezTo>
                  <a:close/>
                  <a:moveTo>
                    <a:pt x="1663" y="3532"/>
                  </a:moveTo>
                  <a:cubicBezTo>
                    <a:pt x="1542" y="3648"/>
                    <a:pt x="1435" y="3769"/>
                    <a:pt x="1333" y="3902"/>
                  </a:cubicBezTo>
                  <a:cubicBezTo>
                    <a:pt x="1351" y="3858"/>
                    <a:pt x="1369" y="3818"/>
                    <a:pt x="1386" y="3773"/>
                  </a:cubicBezTo>
                  <a:cubicBezTo>
                    <a:pt x="1418" y="3702"/>
                    <a:pt x="1449" y="3631"/>
                    <a:pt x="1480" y="3559"/>
                  </a:cubicBezTo>
                  <a:cubicBezTo>
                    <a:pt x="1538" y="3550"/>
                    <a:pt x="1600" y="3541"/>
                    <a:pt x="1663" y="3532"/>
                  </a:cubicBezTo>
                  <a:close/>
                  <a:moveTo>
                    <a:pt x="4119" y="3804"/>
                  </a:moveTo>
                  <a:lnTo>
                    <a:pt x="4119" y="3804"/>
                  </a:lnTo>
                  <a:cubicBezTo>
                    <a:pt x="4106" y="3831"/>
                    <a:pt x="4092" y="3853"/>
                    <a:pt x="4079" y="3880"/>
                  </a:cubicBezTo>
                  <a:cubicBezTo>
                    <a:pt x="4057" y="3889"/>
                    <a:pt x="4030" y="3898"/>
                    <a:pt x="4003" y="3907"/>
                  </a:cubicBezTo>
                  <a:cubicBezTo>
                    <a:pt x="4017" y="3880"/>
                    <a:pt x="4030" y="3853"/>
                    <a:pt x="4043" y="3831"/>
                  </a:cubicBezTo>
                  <a:cubicBezTo>
                    <a:pt x="4070" y="3822"/>
                    <a:pt x="4092" y="3813"/>
                    <a:pt x="4119" y="3804"/>
                  </a:cubicBezTo>
                  <a:close/>
                  <a:moveTo>
                    <a:pt x="4440" y="3840"/>
                  </a:moveTo>
                  <a:lnTo>
                    <a:pt x="4440" y="3840"/>
                  </a:lnTo>
                  <a:cubicBezTo>
                    <a:pt x="4364" y="3876"/>
                    <a:pt x="4288" y="3907"/>
                    <a:pt x="4213" y="3938"/>
                  </a:cubicBezTo>
                  <a:cubicBezTo>
                    <a:pt x="4213" y="3929"/>
                    <a:pt x="4213" y="3916"/>
                    <a:pt x="4213" y="3902"/>
                  </a:cubicBezTo>
                  <a:cubicBezTo>
                    <a:pt x="4248" y="3894"/>
                    <a:pt x="4280" y="3885"/>
                    <a:pt x="4311" y="3876"/>
                  </a:cubicBezTo>
                  <a:cubicBezTo>
                    <a:pt x="4355" y="3862"/>
                    <a:pt x="4400" y="3853"/>
                    <a:pt x="4440" y="3840"/>
                  </a:cubicBezTo>
                  <a:close/>
                  <a:moveTo>
                    <a:pt x="3196" y="3381"/>
                  </a:moveTo>
                  <a:lnTo>
                    <a:pt x="3196" y="3381"/>
                  </a:lnTo>
                  <a:cubicBezTo>
                    <a:pt x="3129" y="3568"/>
                    <a:pt x="3063" y="3755"/>
                    <a:pt x="2996" y="3947"/>
                  </a:cubicBezTo>
                  <a:lnTo>
                    <a:pt x="2991" y="3947"/>
                  </a:lnTo>
                  <a:cubicBezTo>
                    <a:pt x="2996" y="3871"/>
                    <a:pt x="3005" y="3791"/>
                    <a:pt x="3014" y="3715"/>
                  </a:cubicBezTo>
                  <a:cubicBezTo>
                    <a:pt x="3040" y="3622"/>
                    <a:pt x="3063" y="3532"/>
                    <a:pt x="3089" y="3439"/>
                  </a:cubicBezTo>
                  <a:cubicBezTo>
                    <a:pt x="3125" y="3417"/>
                    <a:pt x="3161" y="3399"/>
                    <a:pt x="3196" y="3381"/>
                  </a:cubicBezTo>
                  <a:close/>
                  <a:moveTo>
                    <a:pt x="4734" y="3898"/>
                  </a:moveTo>
                  <a:cubicBezTo>
                    <a:pt x="4721" y="3916"/>
                    <a:pt x="4712" y="3929"/>
                    <a:pt x="4703" y="3943"/>
                  </a:cubicBezTo>
                  <a:cubicBezTo>
                    <a:pt x="4694" y="3951"/>
                    <a:pt x="4685" y="3956"/>
                    <a:pt x="4676" y="3960"/>
                  </a:cubicBezTo>
                  <a:cubicBezTo>
                    <a:pt x="4685" y="3947"/>
                    <a:pt x="4690" y="3934"/>
                    <a:pt x="4694" y="3920"/>
                  </a:cubicBezTo>
                  <a:cubicBezTo>
                    <a:pt x="4708" y="3911"/>
                    <a:pt x="4721" y="3907"/>
                    <a:pt x="4734" y="3898"/>
                  </a:cubicBezTo>
                  <a:close/>
                  <a:moveTo>
                    <a:pt x="2006" y="3479"/>
                  </a:moveTo>
                  <a:lnTo>
                    <a:pt x="2006" y="3479"/>
                  </a:lnTo>
                  <a:cubicBezTo>
                    <a:pt x="1975" y="3581"/>
                    <a:pt x="1948" y="3688"/>
                    <a:pt x="1921" y="3791"/>
                  </a:cubicBezTo>
                  <a:cubicBezTo>
                    <a:pt x="1904" y="3800"/>
                    <a:pt x="1886" y="3804"/>
                    <a:pt x="1868" y="3813"/>
                  </a:cubicBezTo>
                  <a:cubicBezTo>
                    <a:pt x="1694" y="3876"/>
                    <a:pt x="1520" y="3929"/>
                    <a:pt x="1342" y="3987"/>
                  </a:cubicBezTo>
                  <a:cubicBezTo>
                    <a:pt x="1467" y="3818"/>
                    <a:pt x="1605" y="3662"/>
                    <a:pt x="1761" y="3519"/>
                  </a:cubicBezTo>
                  <a:cubicBezTo>
                    <a:pt x="1841" y="3506"/>
                    <a:pt x="1921" y="3492"/>
                    <a:pt x="2006" y="3479"/>
                  </a:cubicBezTo>
                  <a:close/>
                  <a:moveTo>
                    <a:pt x="4159" y="3920"/>
                  </a:moveTo>
                  <a:cubicBezTo>
                    <a:pt x="4159" y="3934"/>
                    <a:pt x="4159" y="3947"/>
                    <a:pt x="4155" y="3965"/>
                  </a:cubicBezTo>
                  <a:cubicBezTo>
                    <a:pt x="4137" y="3974"/>
                    <a:pt x="4115" y="3983"/>
                    <a:pt x="4092" y="3992"/>
                  </a:cubicBezTo>
                  <a:cubicBezTo>
                    <a:pt x="4101" y="3969"/>
                    <a:pt x="4110" y="3951"/>
                    <a:pt x="4119" y="3929"/>
                  </a:cubicBezTo>
                  <a:cubicBezTo>
                    <a:pt x="4132" y="3925"/>
                    <a:pt x="4146" y="3920"/>
                    <a:pt x="4159" y="3920"/>
                  </a:cubicBezTo>
                  <a:close/>
                  <a:moveTo>
                    <a:pt x="3963" y="3862"/>
                  </a:moveTo>
                  <a:lnTo>
                    <a:pt x="3927" y="3929"/>
                  </a:lnTo>
                  <a:cubicBezTo>
                    <a:pt x="3847" y="3951"/>
                    <a:pt x="3767" y="3978"/>
                    <a:pt x="3687" y="4001"/>
                  </a:cubicBezTo>
                  <a:cubicBezTo>
                    <a:pt x="3687" y="3987"/>
                    <a:pt x="3691" y="3974"/>
                    <a:pt x="3691" y="3960"/>
                  </a:cubicBezTo>
                  <a:cubicBezTo>
                    <a:pt x="3785" y="3929"/>
                    <a:pt x="3874" y="3894"/>
                    <a:pt x="3963" y="3862"/>
                  </a:cubicBezTo>
                  <a:close/>
                  <a:moveTo>
                    <a:pt x="3633" y="3983"/>
                  </a:moveTo>
                  <a:cubicBezTo>
                    <a:pt x="3633" y="3996"/>
                    <a:pt x="3629" y="4009"/>
                    <a:pt x="3629" y="4023"/>
                  </a:cubicBezTo>
                  <a:cubicBezTo>
                    <a:pt x="3615" y="4023"/>
                    <a:pt x="3602" y="4027"/>
                    <a:pt x="3589" y="4032"/>
                  </a:cubicBezTo>
                  <a:cubicBezTo>
                    <a:pt x="3593" y="4023"/>
                    <a:pt x="3598" y="4009"/>
                    <a:pt x="3602" y="3996"/>
                  </a:cubicBezTo>
                  <a:cubicBezTo>
                    <a:pt x="3611" y="3992"/>
                    <a:pt x="3624" y="3987"/>
                    <a:pt x="3633" y="3983"/>
                  </a:cubicBezTo>
                  <a:close/>
                  <a:moveTo>
                    <a:pt x="2354" y="3688"/>
                  </a:moveTo>
                  <a:lnTo>
                    <a:pt x="2287" y="3871"/>
                  </a:lnTo>
                  <a:cubicBezTo>
                    <a:pt x="2211" y="3929"/>
                    <a:pt x="2140" y="3987"/>
                    <a:pt x="2068" y="4054"/>
                  </a:cubicBezTo>
                  <a:cubicBezTo>
                    <a:pt x="2086" y="3960"/>
                    <a:pt x="2104" y="3867"/>
                    <a:pt x="2122" y="3778"/>
                  </a:cubicBezTo>
                  <a:cubicBezTo>
                    <a:pt x="2198" y="3746"/>
                    <a:pt x="2278" y="3720"/>
                    <a:pt x="2354" y="3688"/>
                  </a:cubicBezTo>
                  <a:close/>
                  <a:moveTo>
                    <a:pt x="4052" y="3951"/>
                  </a:moveTo>
                  <a:cubicBezTo>
                    <a:pt x="4039" y="3974"/>
                    <a:pt x="4030" y="3996"/>
                    <a:pt x="4017" y="4023"/>
                  </a:cubicBezTo>
                  <a:cubicBezTo>
                    <a:pt x="3985" y="4036"/>
                    <a:pt x="3950" y="4050"/>
                    <a:pt x="3918" y="4063"/>
                  </a:cubicBezTo>
                  <a:cubicBezTo>
                    <a:pt x="3932" y="4036"/>
                    <a:pt x="3950" y="4005"/>
                    <a:pt x="3968" y="3974"/>
                  </a:cubicBezTo>
                  <a:cubicBezTo>
                    <a:pt x="3994" y="3965"/>
                    <a:pt x="4021" y="3956"/>
                    <a:pt x="4052" y="3951"/>
                  </a:cubicBezTo>
                  <a:close/>
                  <a:moveTo>
                    <a:pt x="4672" y="3800"/>
                  </a:moveTo>
                  <a:lnTo>
                    <a:pt x="4672" y="3800"/>
                  </a:lnTo>
                  <a:cubicBezTo>
                    <a:pt x="4663" y="3822"/>
                    <a:pt x="4658" y="3849"/>
                    <a:pt x="4650" y="3871"/>
                  </a:cubicBezTo>
                  <a:cubicBezTo>
                    <a:pt x="4636" y="3880"/>
                    <a:pt x="4627" y="3885"/>
                    <a:pt x="4618" y="3894"/>
                  </a:cubicBezTo>
                  <a:cubicBezTo>
                    <a:pt x="4480" y="3956"/>
                    <a:pt x="4342" y="4023"/>
                    <a:pt x="4204" y="4085"/>
                  </a:cubicBezTo>
                  <a:cubicBezTo>
                    <a:pt x="4204" y="4058"/>
                    <a:pt x="4204" y="4032"/>
                    <a:pt x="4208" y="4005"/>
                  </a:cubicBezTo>
                  <a:cubicBezTo>
                    <a:pt x="4364" y="3938"/>
                    <a:pt x="4520" y="3867"/>
                    <a:pt x="4672" y="3800"/>
                  </a:cubicBezTo>
                  <a:close/>
                  <a:moveTo>
                    <a:pt x="1413" y="3568"/>
                  </a:moveTo>
                  <a:lnTo>
                    <a:pt x="1413" y="3568"/>
                  </a:lnTo>
                  <a:cubicBezTo>
                    <a:pt x="1400" y="3599"/>
                    <a:pt x="1386" y="3631"/>
                    <a:pt x="1373" y="3662"/>
                  </a:cubicBezTo>
                  <a:cubicBezTo>
                    <a:pt x="1324" y="3782"/>
                    <a:pt x="1275" y="3898"/>
                    <a:pt x="1230" y="4023"/>
                  </a:cubicBezTo>
                  <a:lnTo>
                    <a:pt x="1221" y="4023"/>
                  </a:lnTo>
                  <a:cubicBezTo>
                    <a:pt x="1119" y="4054"/>
                    <a:pt x="1016" y="4085"/>
                    <a:pt x="909" y="4108"/>
                  </a:cubicBezTo>
                  <a:cubicBezTo>
                    <a:pt x="865" y="4118"/>
                    <a:pt x="820" y="4124"/>
                    <a:pt x="774" y="4124"/>
                  </a:cubicBezTo>
                  <a:cubicBezTo>
                    <a:pt x="718" y="4124"/>
                    <a:pt x="662" y="4114"/>
                    <a:pt x="611" y="4090"/>
                  </a:cubicBezTo>
                  <a:cubicBezTo>
                    <a:pt x="646" y="3947"/>
                    <a:pt x="700" y="3813"/>
                    <a:pt x="771" y="3693"/>
                  </a:cubicBezTo>
                  <a:lnTo>
                    <a:pt x="785" y="3680"/>
                  </a:lnTo>
                  <a:cubicBezTo>
                    <a:pt x="807" y="3666"/>
                    <a:pt x="825" y="3653"/>
                    <a:pt x="847" y="3635"/>
                  </a:cubicBezTo>
                  <a:cubicBezTo>
                    <a:pt x="905" y="3631"/>
                    <a:pt x="963" y="3626"/>
                    <a:pt x="1021" y="3617"/>
                  </a:cubicBezTo>
                  <a:cubicBezTo>
                    <a:pt x="1155" y="3604"/>
                    <a:pt x="1284" y="3586"/>
                    <a:pt x="1413" y="3568"/>
                  </a:cubicBezTo>
                  <a:close/>
                  <a:moveTo>
                    <a:pt x="3691" y="3510"/>
                  </a:moveTo>
                  <a:lnTo>
                    <a:pt x="3691" y="3510"/>
                  </a:lnTo>
                  <a:cubicBezTo>
                    <a:pt x="3687" y="3550"/>
                    <a:pt x="3682" y="3590"/>
                    <a:pt x="3678" y="3631"/>
                  </a:cubicBezTo>
                  <a:lnTo>
                    <a:pt x="3678" y="3644"/>
                  </a:lnTo>
                  <a:cubicBezTo>
                    <a:pt x="3647" y="3720"/>
                    <a:pt x="3620" y="3791"/>
                    <a:pt x="3589" y="3867"/>
                  </a:cubicBezTo>
                  <a:cubicBezTo>
                    <a:pt x="3482" y="3929"/>
                    <a:pt x="3370" y="3992"/>
                    <a:pt x="3263" y="4054"/>
                  </a:cubicBezTo>
                  <a:cubicBezTo>
                    <a:pt x="3170" y="4090"/>
                    <a:pt x="3076" y="4121"/>
                    <a:pt x="2982" y="4152"/>
                  </a:cubicBezTo>
                  <a:lnTo>
                    <a:pt x="2982" y="4143"/>
                  </a:lnTo>
                  <a:cubicBezTo>
                    <a:pt x="3005" y="4090"/>
                    <a:pt x="3022" y="4032"/>
                    <a:pt x="3040" y="3978"/>
                  </a:cubicBezTo>
                  <a:cubicBezTo>
                    <a:pt x="3250" y="3813"/>
                    <a:pt x="3468" y="3653"/>
                    <a:pt x="3691" y="3510"/>
                  </a:cubicBezTo>
                  <a:close/>
                  <a:moveTo>
                    <a:pt x="3892" y="3996"/>
                  </a:moveTo>
                  <a:lnTo>
                    <a:pt x="3892" y="3996"/>
                  </a:lnTo>
                  <a:cubicBezTo>
                    <a:pt x="3874" y="4032"/>
                    <a:pt x="3856" y="4063"/>
                    <a:pt x="3838" y="4099"/>
                  </a:cubicBezTo>
                  <a:cubicBezTo>
                    <a:pt x="3776" y="4121"/>
                    <a:pt x="3718" y="4143"/>
                    <a:pt x="3660" y="4170"/>
                  </a:cubicBezTo>
                  <a:cubicBezTo>
                    <a:pt x="3669" y="4134"/>
                    <a:pt x="3673" y="4099"/>
                    <a:pt x="3678" y="4063"/>
                  </a:cubicBezTo>
                  <a:cubicBezTo>
                    <a:pt x="3749" y="4041"/>
                    <a:pt x="3820" y="4018"/>
                    <a:pt x="3892" y="3996"/>
                  </a:cubicBezTo>
                  <a:close/>
                  <a:moveTo>
                    <a:pt x="4155" y="4027"/>
                  </a:moveTo>
                  <a:cubicBezTo>
                    <a:pt x="4150" y="4045"/>
                    <a:pt x="4150" y="4058"/>
                    <a:pt x="4150" y="4076"/>
                  </a:cubicBezTo>
                  <a:cubicBezTo>
                    <a:pt x="4150" y="4085"/>
                    <a:pt x="4150" y="4099"/>
                    <a:pt x="4146" y="4108"/>
                  </a:cubicBezTo>
                  <a:lnTo>
                    <a:pt x="4012" y="4170"/>
                  </a:lnTo>
                  <a:cubicBezTo>
                    <a:pt x="4025" y="4134"/>
                    <a:pt x="4043" y="4099"/>
                    <a:pt x="4057" y="4067"/>
                  </a:cubicBezTo>
                  <a:cubicBezTo>
                    <a:pt x="4092" y="4054"/>
                    <a:pt x="4119" y="4041"/>
                    <a:pt x="4155" y="4027"/>
                  </a:cubicBezTo>
                  <a:close/>
                  <a:moveTo>
                    <a:pt x="3535" y="4018"/>
                  </a:moveTo>
                  <a:lnTo>
                    <a:pt x="3535" y="4018"/>
                  </a:lnTo>
                  <a:cubicBezTo>
                    <a:pt x="3531" y="4032"/>
                    <a:pt x="3526" y="4041"/>
                    <a:pt x="3522" y="4054"/>
                  </a:cubicBezTo>
                  <a:cubicBezTo>
                    <a:pt x="3406" y="4094"/>
                    <a:pt x="3294" y="4130"/>
                    <a:pt x="3178" y="4174"/>
                  </a:cubicBezTo>
                  <a:cubicBezTo>
                    <a:pt x="3214" y="4152"/>
                    <a:pt x="3254" y="4130"/>
                    <a:pt x="3290" y="4108"/>
                  </a:cubicBezTo>
                  <a:cubicBezTo>
                    <a:pt x="3370" y="4076"/>
                    <a:pt x="3450" y="4050"/>
                    <a:pt x="3535" y="4018"/>
                  </a:cubicBezTo>
                  <a:close/>
                  <a:moveTo>
                    <a:pt x="2929" y="4072"/>
                  </a:moveTo>
                  <a:cubicBezTo>
                    <a:pt x="2929" y="4094"/>
                    <a:pt x="2929" y="4112"/>
                    <a:pt x="2929" y="4134"/>
                  </a:cubicBezTo>
                  <a:cubicBezTo>
                    <a:pt x="2924" y="4148"/>
                    <a:pt x="2915" y="4161"/>
                    <a:pt x="2911" y="4174"/>
                  </a:cubicBezTo>
                  <a:cubicBezTo>
                    <a:pt x="2898" y="4179"/>
                    <a:pt x="2884" y="4183"/>
                    <a:pt x="2871" y="4188"/>
                  </a:cubicBezTo>
                  <a:lnTo>
                    <a:pt x="2902" y="4094"/>
                  </a:lnTo>
                  <a:cubicBezTo>
                    <a:pt x="2911" y="4085"/>
                    <a:pt x="2920" y="4081"/>
                    <a:pt x="2929" y="4072"/>
                  </a:cubicBezTo>
                  <a:close/>
                  <a:moveTo>
                    <a:pt x="6121" y="3599"/>
                  </a:moveTo>
                  <a:lnTo>
                    <a:pt x="6121" y="3599"/>
                  </a:lnTo>
                  <a:cubicBezTo>
                    <a:pt x="6116" y="3613"/>
                    <a:pt x="6112" y="3631"/>
                    <a:pt x="6112" y="3644"/>
                  </a:cubicBezTo>
                  <a:cubicBezTo>
                    <a:pt x="6103" y="3671"/>
                    <a:pt x="6098" y="3693"/>
                    <a:pt x="6094" y="3720"/>
                  </a:cubicBezTo>
                  <a:cubicBezTo>
                    <a:pt x="6076" y="3769"/>
                    <a:pt x="6063" y="3818"/>
                    <a:pt x="6040" y="3867"/>
                  </a:cubicBezTo>
                  <a:cubicBezTo>
                    <a:pt x="5996" y="3983"/>
                    <a:pt x="5933" y="4085"/>
                    <a:pt x="5862" y="4188"/>
                  </a:cubicBezTo>
                  <a:cubicBezTo>
                    <a:pt x="5907" y="4045"/>
                    <a:pt x="5951" y="3907"/>
                    <a:pt x="6000" y="3769"/>
                  </a:cubicBezTo>
                  <a:cubicBezTo>
                    <a:pt x="6018" y="3729"/>
                    <a:pt x="6031" y="3688"/>
                    <a:pt x="6045" y="3648"/>
                  </a:cubicBezTo>
                  <a:cubicBezTo>
                    <a:pt x="6072" y="3631"/>
                    <a:pt x="6094" y="3617"/>
                    <a:pt x="6121" y="3599"/>
                  </a:cubicBezTo>
                  <a:close/>
                  <a:moveTo>
                    <a:pt x="3620" y="4081"/>
                  </a:moveTo>
                  <a:cubicBezTo>
                    <a:pt x="3611" y="4116"/>
                    <a:pt x="3606" y="4157"/>
                    <a:pt x="3602" y="4192"/>
                  </a:cubicBezTo>
                  <a:cubicBezTo>
                    <a:pt x="3575" y="4201"/>
                    <a:pt x="3548" y="4214"/>
                    <a:pt x="3522" y="4223"/>
                  </a:cubicBezTo>
                  <a:cubicBezTo>
                    <a:pt x="3535" y="4183"/>
                    <a:pt x="3548" y="4139"/>
                    <a:pt x="3566" y="4099"/>
                  </a:cubicBezTo>
                  <a:cubicBezTo>
                    <a:pt x="3584" y="4094"/>
                    <a:pt x="3602" y="4085"/>
                    <a:pt x="3620" y="4081"/>
                  </a:cubicBezTo>
                  <a:close/>
                  <a:moveTo>
                    <a:pt x="2826" y="4157"/>
                  </a:moveTo>
                  <a:cubicBezTo>
                    <a:pt x="2822" y="4174"/>
                    <a:pt x="2813" y="4192"/>
                    <a:pt x="2808" y="4210"/>
                  </a:cubicBezTo>
                  <a:cubicBezTo>
                    <a:pt x="2786" y="4219"/>
                    <a:pt x="2759" y="4223"/>
                    <a:pt x="2737" y="4232"/>
                  </a:cubicBezTo>
                  <a:cubicBezTo>
                    <a:pt x="2764" y="4210"/>
                    <a:pt x="2795" y="4183"/>
                    <a:pt x="2826" y="4157"/>
                  </a:cubicBezTo>
                  <a:close/>
                  <a:moveTo>
                    <a:pt x="2987" y="3497"/>
                  </a:moveTo>
                  <a:lnTo>
                    <a:pt x="2987" y="3497"/>
                  </a:lnTo>
                  <a:cubicBezTo>
                    <a:pt x="2978" y="3568"/>
                    <a:pt x="2965" y="3639"/>
                    <a:pt x="2956" y="3711"/>
                  </a:cubicBezTo>
                  <a:cubicBezTo>
                    <a:pt x="2924" y="3827"/>
                    <a:pt x="2889" y="3943"/>
                    <a:pt x="2853" y="4058"/>
                  </a:cubicBezTo>
                  <a:cubicBezTo>
                    <a:pt x="2782" y="4121"/>
                    <a:pt x="2710" y="4179"/>
                    <a:pt x="2639" y="4241"/>
                  </a:cubicBezTo>
                  <a:cubicBezTo>
                    <a:pt x="2661" y="4161"/>
                    <a:pt x="2684" y="4085"/>
                    <a:pt x="2706" y="4009"/>
                  </a:cubicBezTo>
                  <a:cubicBezTo>
                    <a:pt x="2751" y="3867"/>
                    <a:pt x="2795" y="3724"/>
                    <a:pt x="2840" y="3581"/>
                  </a:cubicBezTo>
                  <a:cubicBezTo>
                    <a:pt x="2889" y="3550"/>
                    <a:pt x="2938" y="3524"/>
                    <a:pt x="2987" y="3497"/>
                  </a:cubicBezTo>
                  <a:close/>
                  <a:moveTo>
                    <a:pt x="3985" y="4099"/>
                  </a:moveTo>
                  <a:lnTo>
                    <a:pt x="3985" y="4099"/>
                  </a:lnTo>
                  <a:cubicBezTo>
                    <a:pt x="3968" y="4134"/>
                    <a:pt x="3950" y="4170"/>
                    <a:pt x="3932" y="4206"/>
                  </a:cubicBezTo>
                  <a:cubicBezTo>
                    <a:pt x="3896" y="4223"/>
                    <a:pt x="3856" y="4241"/>
                    <a:pt x="3816" y="4255"/>
                  </a:cubicBezTo>
                  <a:cubicBezTo>
                    <a:pt x="3838" y="4219"/>
                    <a:pt x="3856" y="4179"/>
                    <a:pt x="3874" y="4143"/>
                  </a:cubicBezTo>
                  <a:cubicBezTo>
                    <a:pt x="3910" y="4125"/>
                    <a:pt x="3945" y="4112"/>
                    <a:pt x="3985" y="4099"/>
                  </a:cubicBezTo>
                  <a:close/>
                  <a:moveTo>
                    <a:pt x="4623" y="3951"/>
                  </a:moveTo>
                  <a:cubicBezTo>
                    <a:pt x="4618" y="3974"/>
                    <a:pt x="4609" y="3996"/>
                    <a:pt x="4605" y="4014"/>
                  </a:cubicBezTo>
                  <a:cubicBezTo>
                    <a:pt x="4583" y="4027"/>
                    <a:pt x="4569" y="4041"/>
                    <a:pt x="4547" y="4054"/>
                  </a:cubicBezTo>
                  <a:cubicBezTo>
                    <a:pt x="4436" y="4130"/>
                    <a:pt x="4320" y="4201"/>
                    <a:pt x="4199" y="4264"/>
                  </a:cubicBezTo>
                  <a:lnTo>
                    <a:pt x="4199" y="4259"/>
                  </a:lnTo>
                  <a:cubicBezTo>
                    <a:pt x="4199" y="4246"/>
                    <a:pt x="4199" y="4232"/>
                    <a:pt x="4199" y="4223"/>
                  </a:cubicBezTo>
                  <a:cubicBezTo>
                    <a:pt x="4333" y="4134"/>
                    <a:pt x="4467" y="4045"/>
                    <a:pt x="4605" y="3960"/>
                  </a:cubicBezTo>
                  <a:lnTo>
                    <a:pt x="4623" y="3951"/>
                  </a:lnTo>
                  <a:close/>
                  <a:moveTo>
                    <a:pt x="2060" y="3800"/>
                  </a:moveTo>
                  <a:lnTo>
                    <a:pt x="2060" y="3800"/>
                  </a:lnTo>
                  <a:cubicBezTo>
                    <a:pt x="2037" y="3907"/>
                    <a:pt x="2019" y="4014"/>
                    <a:pt x="2002" y="4121"/>
                  </a:cubicBezTo>
                  <a:cubicBezTo>
                    <a:pt x="1957" y="4170"/>
                    <a:pt x="1917" y="4219"/>
                    <a:pt x="1877" y="4268"/>
                  </a:cubicBezTo>
                  <a:cubicBezTo>
                    <a:pt x="1886" y="4228"/>
                    <a:pt x="1890" y="4188"/>
                    <a:pt x="1899" y="4152"/>
                  </a:cubicBezTo>
                  <a:cubicBezTo>
                    <a:pt x="1921" y="4045"/>
                    <a:pt x="1944" y="3938"/>
                    <a:pt x="1970" y="3836"/>
                  </a:cubicBezTo>
                  <a:cubicBezTo>
                    <a:pt x="1997" y="3822"/>
                    <a:pt x="2028" y="3813"/>
                    <a:pt x="2060" y="3800"/>
                  </a:cubicBezTo>
                  <a:close/>
                  <a:moveTo>
                    <a:pt x="2889" y="4241"/>
                  </a:moveTo>
                  <a:lnTo>
                    <a:pt x="2889" y="4241"/>
                  </a:lnTo>
                  <a:cubicBezTo>
                    <a:pt x="2880" y="4259"/>
                    <a:pt x="2875" y="4277"/>
                    <a:pt x="2866" y="4290"/>
                  </a:cubicBezTo>
                  <a:cubicBezTo>
                    <a:pt x="2858" y="4295"/>
                    <a:pt x="2849" y="4299"/>
                    <a:pt x="2840" y="4304"/>
                  </a:cubicBezTo>
                  <a:cubicBezTo>
                    <a:pt x="2844" y="4290"/>
                    <a:pt x="2849" y="4272"/>
                    <a:pt x="2853" y="4255"/>
                  </a:cubicBezTo>
                  <a:cubicBezTo>
                    <a:pt x="2862" y="4250"/>
                    <a:pt x="2875" y="4246"/>
                    <a:pt x="2889" y="4241"/>
                  </a:cubicBezTo>
                  <a:close/>
                  <a:moveTo>
                    <a:pt x="5786" y="3827"/>
                  </a:moveTo>
                  <a:lnTo>
                    <a:pt x="5786" y="3827"/>
                  </a:lnTo>
                  <a:cubicBezTo>
                    <a:pt x="5773" y="3862"/>
                    <a:pt x="5764" y="3902"/>
                    <a:pt x="5751" y="3938"/>
                  </a:cubicBezTo>
                  <a:cubicBezTo>
                    <a:pt x="5661" y="4063"/>
                    <a:pt x="5563" y="4188"/>
                    <a:pt x="5465" y="4304"/>
                  </a:cubicBezTo>
                  <a:cubicBezTo>
                    <a:pt x="5474" y="4268"/>
                    <a:pt x="5483" y="4228"/>
                    <a:pt x="5492" y="4192"/>
                  </a:cubicBezTo>
                  <a:cubicBezTo>
                    <a:pt x="5501" y="4157"/>
                    <a:pt x="5514" y="4121"/>
                    <a:pt x="5523" y="4090"/>
                  </a:cubicBezTo>
                  <a:lnTo>
                    <a:pt x="5608" y="3938"/>
                  </a:lnTo>
                  <a:cubicBezTo>
                    <a:pt x="5670" y="3902"/>
                    <a:pt x="5728" y="3867"/>
                    <a:pt x="5786" y="3827"/>
                  </a:cubicBezTo>
                  <a:close/>
                  <a:moveTo>
                    <a:pt x="3794" y="4174"/>
                  </a:moveTo>
                  <a:cubicBezTo>
                    <a:pt x="3776" y="4214"/>
                    <a:pt x="3754" y="4255"/>
                    <a:pt x="3736" y="4295"/>
                  </a:cubicBezTo>
                  <a:cubicBezTo>
                    <a:pt x="3700" y="4308"/>
                    <a:pt x="3664" y="4326"/>
                    <a:pt x="3633" y="4339"/>
                  </a:cubicBezTo>
                  <a:cubicBezTo>
                    <a:pt x="3638" y="4304"/>
                    <a:pt x="3647" y="4268"/>
                    <a:pt x="3651" y="4232"/>
                  </a:cubicBezTo>
                  <a:cubicBezTo>
                    <a:pt x="3700" y="4214"/>
                    <a:pt x="3749" y="4197"/>
                    <a:pt x="3794" y="4174"/>
                  </a:cubicBezTo>
                  <a:close/>
                  <a:moveTo>
                    <a:pt x="4146" y="4170"/>
                  </a:moveTo>
                  <a:lnTo>
                    <a:pt x="4146" y="4192"/>
                  </a:lnTo>
                  <a:cubicBezTo>
                    <a:pt x="4075" y="4241"/>
                    <a:pt x="4003" y="4286"/>
                    <a:pt x="3932" y="4339"/>
                  </a:cubicBezTo>
                  <a:cubicBezTo>
                    <a:pt x="3945" y="4308"/>
                    <a:pt x="3963" y="4277"/>
                    <a:pt x="3976" y="4246"/>
                  </a:cubicBezTo>
                  <a:cubicBezTo>
                    <a:pt x="3994" y="4237"/>
                    <a:pt x="4017" y="4228"/>
                    <a:pt x="4039" y="4219"/>
                  </a:cubicBezTo>
                  <a:cubicBezTo>
                    <a:pt x="4075" y="4206"/>
                    <a:pt x="4110" y="4188"/>
                    <a:pt x="4146" y="4170"/>
                  </a:cubicBezTo>
                  <a:close/>
                  <a:moveTo>
                    <a:pt x="4141" y="4259"/>
                  </a:moveTo>
                  <a:lnTo>
                    <a:pt x="4141" y="4290"/>
                  </a:lnTo>
                  <a:cubicBezTo>
                    <a:pt x="4097" y="4317"/>
                    <a:pt x="4048" y="4339"/>
                    <a:pt x="3999" y="4357"/>
                  </a:cubicBezTo>
                  <a:cubicBezTo>
                    <a:pt x="4048" y="4326"/>
                    <a:pt x="4097" y="4295"/>
                    <a:pt x="4141" y="4259"/>
                  </a:cubicBezTo>
                  <a:close/>
                  <a:moveTo>
                    <a:pt x="3589" y="4259"/>
                  </a:moveTo>
                  <a:lnTo>
                    <a:pt x="3589" y="4259"/>
                  </a:lnTo>
                  <a:cubicBezTo>
                    <a:pt x="3584" y="4295"/>
                    <a:pt x="3575" y="4330"/>
                    <a:pt x="3571" y="4366"/>
                  </a:cubicBezTo>
                  <a:cubicBezTo>
                    <a:pt x="3535" y="4379"/>
                    <a:pt x="3495" y="4397"/>
                    <a:pt x="3459" y="4411"/>
                  </a:cubicBezTo>
                  <a:cubicBezTo>
                    <a:pt x="3473" y="4371"/>
                    <a:pt x="3486" y="4330"/>
                    <a:pt x="3499" y="4290"/>
                  </a:cubicBezTo>
                  <a:cubicBezTo>
                    <a:pt x="3531" y="4281"/>
                    <a:pt x="3557" y="4268"/>
                    <a:pt x="3589" y="4259"/>
                  </a:cubicBezTo>
                  <a:close/>
                  <a:moveTo>
                    <a:pt x="2791" y="4277"/>
                  </a:moveTo>
                  <a:cubicBezTo>
                    <a:pt x="2782" y="4295"/>
                    <a:pt x="2777" y="4313"/>
                    <a:pt x="2768" y="4335"/>
                  </a:cubicBezTo>
                  <a:cubicBezTo>
                    <a:pt x="2710" y="4362"/>
                    <a:pt x="2652" y="4388"/>
                    <a:pt x="2595" y="4415"/>
                  </a:cubicBezTo>
                  <a:cubicBezTo>
                    <a:pt x="2603" y="4388"/>
                    <a:pt x="2608" y="4366"/>
                    <a:pt x="2617" y="4339"/>
                  </a:cubicBezTo>
                  <a:lnTo>
                    <a:pt x="2630" y="4326"/>
                  </a:lnTo>
                  <a:cubicBezTo>
                    <a:pt x="2684" y="4308"/>
                    <a:pt x="2737" y="4295"/>
                    <a:pt x="2791" y="4277"/>
                  </a:cubicBezTo>
                  <a:close/>
                  <a:moveTo>
                    <a:pt x="2768" y="3626"/>
                  </a:moveTo>
                  <a:lnTo>
                    <a:pt x="2768" y="3626"/>
                  </a:lnTo>
                  <a:cubicBezTo>
                    <a:pt x="2742" y="3711"/>
                    <a:pt x="2710" y="3800"/>
                    <a:pt x="2684" y="3885"/>
                  </a:cubicBezTo>
                  <a:cubicBezTo>
                    <a:pt x="2644" y="4018"/>
                    <a:pt x="2608" y="4152"/>
                    <a:pt x="2572" y="4286"/>
                  </a:cubicBezTo>
                  <a:cubicBezTo>
                    <a:pt x="2430" y="4330"/>
                    <a:pt x="2287" y="4375"/>
                    <a:pt x="2149" y="4420"/>
                  </a:cubicBezTo>
                  <a:cubicBezTo>
                    <a:pt x="2162" y="4375"/>
                    <a:pt x="2180" y="4330"/>
                    <a:pt x="2198" y="4286"/>
                  </a:cubicBezTo>
                  <a:cubicBezTo>
                    <a:pt x="2242" y="4161"/>
                    <a:pt x="2287" y="4032"/>
                    <a:pt x="2336" y="3907"/>
                  </a:cubicBezTo>
                  <a:cubicBezTo>
                    <a:pt x="2421" y="3844"/>
                    <a:pt x="2505" y="3787"/>
                    <a:pt x="2595" y="3729"/>
                  </a:cubicBezTo>
                  <a:cubicBezTo>
                    <a:pt x="2652" y="3693"/>
                    <a:pt x="2710" y="3662"/>
                    <a:pt x="2768" y="3626"/>
                  </a:cubicBezTo>
                  <a:close/>
                  <a:moveTo>
                    <a:pt x="3499" y="4121"/>
                  </a:moveTo>
                  <a:cubicBezTo>
                    <a:pt x="3486" y="4165"/>
                    <a:pt x="3468" y="4206"/>
                    <a:pt x="3455" y="4250"/>
                  </a:cubicBezTo>
                  <a:cubicBezTo>
                    <a:pt x="3303" y="4308"/>
                    <a:pt x="3147" y="4366"/>
                    <a:pt x="2991" y="4420"/>
                  </a:cubicBezTo>
                  <a:cubicBezTo>
                    <a:pt x="2991" y="4379"/>
                    <a:pt x="2987" y="4344"/>
                    <a:pt x="2987" y="4304"/>
                  </a:cubicBezTo>
                  <a:lnTo>
                    <a:pt x="3022" y="4290"/>
                  </a:lnTo>
                  <a:cubicBezTo>
                    <a:pt x="3178" y="4228"/>
                    <a:pt x="3339" y="4174"/>
                    <a:pt x="3499" y="4121"/>
                  </a:cubicBezTo>
                  <a:close/>
                  <a:moveTo>
                    <a:pt x="5617" y="3559"/>
                  </a:moveTo>
                  <a:cubicBezTo>
                    <a:pt x="5577" y="3684"/>
                    <a:pt x="5541" y="3813"/>
                    <a:pt x="5505" y="3938"/>
                  </a:cubicBezTo>
                  <a:cubicBezTo>
                    <a:pt x="5474" y="3956"/>
                    <a:pt x="5443" y="3978"/>
                    <a:pt x="5412" y="3996"/>
                  </a:cubicBezTo>
                  <a:cubicBezTo>
                    <a:pt x="5167" y="4148"/>
                    <a:pt x="4921" y="4290"/>
                    <a:pt x="4676" y="4433"/>
                  </a:cubicBezTo>
                  <a:cubicBezTo>
                    <a:pt x="4788" y="4210"/>
                    <a:pt x="4895" y="3992"/>
                    <a:pt x="5006" y="3769"/>
                  </a:cubicBezTo>
                  <a:cubicBezTo>
                    <a:pt x="5100" y="3724"/>
                    <a:pt x="5189" y="3680"/>
                    <a:pt x="5283" y="3631"/>
                  </a:cubicBezTo>
                  <a:cubicBezTo>
                    <a:pt x="5394" y="3608"/>
                    <a:pt x="5505" y="3586"/>
                    <a:pt x="5617" y="3559"/>
                  </a:cubicBezTo>
                  <a:close/>
                  <a:moveTo>
                    <a:pt x="2251" y="3969"/>
                  </a:moveTo>
                  <a:lnTo>
                    <a:pt x="2082" y="4437"/>
                  </a:lnTo>
                  <a:cubicBezTo>
                    <a:pt x="2060" y="4446"/>
                    <a:pt x="2033" y="4451"/>
                    <a:pt x="2011" y="4460"/>
                  </a:cubicBezTo>
                  <a:cubicBezTo>
                    <a:pt x="2024" y="4353"/>
                    <a:pt x="2037" y="4250"/>
                    <a:pt x="2055" y="4148"/>
                  </a:cubicBezTo>
                  <a:cubicBezTo>
                    <a:pt x="2118" y="4085"/>
                    <a:pt x="2180" y="4027"/>
                    <a:pt x="2251" y="3969"/>
                  </a:cubicBezTo>
                  <a:close/>
                  <a:moveTo>
                    <a:pt x="2929" y="4330"/>
                  </a:moveTo>
                  <a:cubicBezTo>
                    <a:pt x="2933" y="4366"/>
                    <a:pt x="2933" y="4402"/>
                    <a:pt x="2938" y="4437"/>
                  </a:cubicBezTo>
                  <a:cubicBezTo>
                    <a:pt x="2915" y="4446"/>
                    <a:pt x="2889" y="4455"/>
                    <a:pt x="2866" y="4464"/>
                  </a:cubicBezTo>
                  <a:cubicBezTo>
                    <a:pt x="2880" y="4424"/>
                    <a:pt x="2893" y="4384"/>
                    <a:pt x="2911" y="4344"/>
                  </a:cubicBezTo>
                  <a:cubicBezTo>
                    <a:pt x="2915" y="4339"/>
                    <a:pt x="2924" y="4335"/>
                    <a:pt x="2929" y="4330"/>
                  </a:cubicBezTo>
                  <a:close/>
                  <a:moveTo>
                    <a:pt x="3896" y="4281"/>
                  </a:moveTo>
                  <a:lnTo>
                    <a:pt x="3896" y="4281"/>
                  </a:lnTo>
                  <a:cubicBezTo>
                    <a:pt x="3878" y="4321"/>
                    <a:pt x="3861" y="4362"/>
                    <a:pt x="3838" y="4406"/>
                  </a:cubicBezTo>
                  <a:cubicBezTo>
                    <a:pt x="3820" y="4420"/>
                    <a:pt x="3798" y="4433"/>
                    <a:pt x="3780" y="4451"/>
                  </a:cubicBezTo>
                  <a:lnTo>
                    <a:pt x="3705" y="4478"/>
                  </a:lnTo>
                  <a:lnTo>
                    <a:pt x="3705" y="4478"/>
                  </a:lnTo>
                  <a:lnTo>
                    <a:pt x="3745" y="4393"/>
                  </a:lnTo>
                  <a:cubicBezTo>
                    <a:pt x="3754" y="4375"/>
                    <a:pt x="3767" y="4357"/>
                    <a:pt x="3776" y="4335"/>
                  </a:cubicBezTo>
                  <a:cubicBezTo>
                    <a:pt x="3816" y="4317"/>
                    <a:pt x="3856" y="4299"/>
                    <a:pt x="3896" y="4281"/>
                  </a:cubicBezTo>
                  <a:close/>
                  <a:moveTo>
                    <a:pt x="2541" y="4406"/>
                  </a:moveTo>
                  <a:cubicBezTo>
                    <a:pt x="2537" y="4420"/>
                    <a:pt x="2532" y="4433"/>
                    <a:pt x="2532" y="4446"/>
                  </a:cubicBezTo>
                  <a:cubicBezTo>
                    <a:pt x="2501" y="4460"/>
                    <a:pt x="2474" y="4478"/>
                    <a:pt x="2447" y="4491"/>
                  </a:cubicBezTo>
                  <a:cubicBezTo>
                    <a:pt x="2479" y="4460"/>
                    <a:pt x="2510" y="4433"/>
                    <a:pt x="2541" y="4406"/>
                  </a:cubicBezTo>
                  <a:close/>
                  <a:moveTo>
                    <a:pt x="2831" y="4397"/>
                  </a:moveTo>
                  <a:lnTo>
                    <a:pt x="2831" y="4397"/>
                  </a:lnTo>
                  <a:cubicBezTo>
                    <a:pt x="2817" y="4428"/>
                    <a:pt x="2808" y="4455"/>
                    <a:pt x="2795" y="4486"/>
                  </a:cubicBezTo>
                  <a:cubicBezTo>
                    <a:pt x="2791" y="4491"/>
                    <a:pt x="2782" y="4491"/>
                    <a:pt x="2777" y="4495"/>
                  </a:cubicBezTo>
                  <a:cubicBezTo>
                    <a:pt x="2786" y="4469"/>
                    <a:pt x="2795" y="4442"/>
                    <a:pt x="2800" y="4415"/>
                  </a:cubicBezTo>
                  <a:cubicBezTo>
                    <a:pt x="2813" y="4411"/>
                    <a:pt x="2822" y="4406"/>
                    <a:pt x="2831" y="4397"/>
                  </a:cubicBezTo>
                  <a:close/>
                  <a:moveTo>
                    <a:pt x="1984" y="4223"/>
                  </a:moveTo>
                  <a:cubicBezTo>
                    <a:pt x="1975" y="4308"/>
                    <a:pt x="1961" y="4393"/>
                    <a:pt x="1953" y="4478"/>
                  </a:cubicBezTo>
                  <a:cubicBezTo>
                    <a:pt x="1921" y="4486"/>
                    <a:pt x="1890" y="4495"/>
                    <a:pt x="1859" y="4504"/>
                  </a:cubicBezTo>
                  <a:lnTo>
                    <a:pt x="1841" y="4491"/>
                  </a:lnTo>
                  <a:cubicBezTo>
                    <a:pt x="1846" y="4464"/>
                    <a:pt x="1850" y="4437"/>
                    <a:pt x="1855" y="4411"/>
                  </a:cubicBezTo>
                  <a:cubicBezTo>
                    <a:pt x="1890" y="4344"/>
                    <a:pt x="1935" y="4281"/>
                    <a:pt x="1984" y="4223"/>
                  </a:cubicBezTo>
                  <a:close/>
                  <a:moveTo>
                    <a:pt x="3696" y="4371"/>
                  </a:moveTo>
                  <a:cubicBezTo>
                    <a:pt x="3673" y="4415"/>
                    <a:pt x="3651" y="4455"/>
                    <a:pt x="3633" y="4500"/>
                  </a:cubicBezTo>
                  <a:cubicBezTo>
                    <a:pt x="3620" y="4504"/>
                    <a:pt x="3606" y="4509"/>
                    <a:pt x="3593" y="4513"/>
                  </a:cubicBezTo>
                  <a:cubicBezTo>
                    <a:pt x="3602" y="4478"/>
                    <a:pt x="3611" y="4442"/>
                    <a:pt x="3620" y="4406"/>
                  </a:cubicBezTo>
                  <a:cubicBezTo>
                    <a:pt x="3642" y="4393"/>
                    <a:pt x="3669" y="4384"/>
                    <a:pt x="3696" y="4371"/>
                  </a:cubicBezTo>
                  <a:close/>
                  <a:moveTo>
                    <a:pt x="5956" y="3733"/>
                  </a:moveTo>
                  <a:cubicBezTo>
                    <a:pt x="5884" y="3925"/>
                    <a:pt x="5822" y="4121"/>
                    <a:pt x="5768" y="4321"/>
                  </a:cubicBezTo>
                  <a:cubicBezTo>
                    <a:pt x="5742" y="4353"/>
                    <a:pt x="5715" y="4384"/>
                    <a:pt x="5688" y="4420"/>
                  </a:cubicBezTo>
                  <a:cubicBezTo>
                    <a:pt x="5657" y="4455"/>
                    <a:pt x="5626" y="4491"/>
                    <a:pt x="5595" y="4531"/>
                  </a:cubicBezTo>
                  <a:cubicBezTo>
                    <a:pt x="5670" y="4344"/>
                    <a:pt x="5737" y="4157"/>
                    <a:pt x="5800" y="3965"/>
                  </a:cubicBezTo>
                  <a:cubicBezTo>
                    <a:pt x="5853" y="3889"/>
                    <a:pt x="5907" y="3813"/>
                    <a:pt x="5956" y="3733"/>
                  </a:cubicBezTo>
                  <a:close/>
                  <a:moveTo>
                    <a:pt x="2728" y="4469"/>
                  </a:moveTo>
                  <a:cubicBezTo>
                    <a:pt x="2724" y="4482"/>
                    <a:pt x="2715" y="4500"/>
                    <a:pt x="2710" y="4518"/>
                  </a:cubicBezTo>
                  <a:cubicBezTo>
                    <a:pt x="2679" y="4527"/>
                    <a:pt x="2648" y="4535"/>
                    <a:pt x="2612" y="4544"/>
                  </a:cubicBezTo>
                  <a:cubicBezTo>
                    <a:pt x="2644" y="4527"/>
                    <a:pt x="2675" y="4504"/>
                    <a:pt x="2701" y="4482"/>
                  </a:cubicBezTo>
                  <a:cubicBezTo>
                    <a:pt x="2710" y="4478"/>
                    <a:pt x="2719" y="4473"/>
                    <a:pt x="2728" y="4469"/>
                  </a:cubicBezTo>
                  <a:close/>
                  <a:moveTo>
                    <a:pt x="3557" y="4433"/>
                  </a:moveTo>
                  <a:lnTo>
                    <a:pt x="3553" y="4446"/>
                  </a:lnTo>
                  <a:cubicBezTo>
                    <a:pt x="3548" y="4473"/>
                    <a:pt x="3540" y="4504"/>
                    <a:pt x="3531" y="4531"/>
                  </a:cubicBezTo>
                  <a:cubicBezTo>
                    <a:pt x="3495" y="4544"/>
                    <a:pt x="3455" y="4553"/>
                    <a:pt x="3415" y="4562"/>
                  </a:cubicBezTo>
                  <a:cubicBezTo>
                    <a:pt x="3424" y="4535"/>
                    <a:pt x="3428" y="4509"/>
                    <a:pt x="3437" y="4482"/>
                  </a:cubicBezTo>
                  <a:cubicBezTo>
                    <a:pt x="3477" y="4464"/>
                    <a:pt x="3517" y="4451"/>
                    <a:pt x="3557" y="4433"/>
                  </a:cubicBezTo>
                  <a:close/>
                  <a:moveTo>
                    <a:pt x="4899" y="3862"/>
                  </a:moveTo>
                  <a:lnTo>
                    <a:pt x="4899" y="3862"/>
                  </a:lnTo>
                  <a:cubicBezTo>
                    <a:pt x="4819" y="4018"/>
                    <a:pt x="4739" y="4179"/>
                    <a:pt x="4663" y="4335"/>
                  </a:cubicBezTo>
                  <a:cubicBezTo>
                    <a:pt x="4636" y="4384"/>
                    <a:pt x="4609" y="4433"/>
                    <a:pt x="4587" y="4482"/>
                  </a:cubicBezTo>
                  <a:cubicBezTo>
                    <a:pt x="4538" y="4509"/>
                    <a:pt x="4494" y="4535"/>
                    <a:pt x="4449" y="4562"/>
                  </a:cubicBezTo>
                  <a:cubicBezTo>
                    <a:pt x="4520" y="4455"/>
                    <a:pt x="4560" y="4326"/>
                    <a:pt x="4601" y="4206"/>
                  </a:cubicBezTo>
                  <a:cubicBezTo>
                    <a:pt x="4645" y="4130"/>
                    <a:pt x="4694" y="4058"/>
                    <a:pt x="4743" y="3983"/>
                  </a:cubicBezTo>
                  <a:cubicBezTo>
                    <a:pt x="4797" y="3943"/>
                    <a:pt x="4846" y="3902"/>
                    <a:pt x="4899" y="3862"/>
                  </a:cubicBezTo>
                  <a:close/>
                  <a:moveTo>
                    <a:pt x="5416" y="4264"/>
                  </a:moveTo>
                  <a:cubicBezTo>
                    <a:pt x="5407" y="4308"/>
                    <a:pt x="5394" y="4357"/>
                    <a:pt x="5381" y="4402"/>
                  </a:cubicBezTo>
                  <a:cubicBezTo>
                    <a:pt x="5336" y="4455"/>
                    <a:pt x="5283" y="4509"/>
                    <a:pt x="5234" y="4562"/>
                  </a:cubicBezTo>
                  <a:cubicBezTo>
                    <a:pt x="5296" y="4464"/>
                    <a:pt x="5358" y="4366"/>
                    <a:pt x="5416" y="4264"/>
                  </a:cubicBezTo>
                  <a:close/>
                  <a:moveTo>
                    <a:pt x="2055" y="4504"/>
                  </a:moveTo>
                  <a:lnTo>
                    <a:pt x="2055" y="4504"/>
                  </a:lnTo>
                  <a:cubicBezTo>
                    <a:pt x="2046" y="4531"/>
                    <a:pt x="2037" y="4558"/>
                    <a:pt x="2024" y="4584"/>
                  </a:cubicBezTo>
                  <a:cubicBezTo>
                    <a:pt x="2019" y="4584"/>
                    <a:pt x="2011" y="4580"/>
                    <a:pt x="2002" y="4576"/>
                  </a:cubicBezTo>
                  <a:cubicBezTo>
                    <a:pt x="2002" y="4558"/>
                    <a:pt x="2006" y="4535"/>
                    <a:pt x="2006" y="4518"/>
                  </a:cubicBezTo>
                  <a:cubicBezTo>
                    <a:pt x="2024" y="4513"/>
                    <a:pt x="2037" y="4509"/>
                    <a:pt x="2055" y="4504"/>
                  </a:cubicBezTo>
                  <a:close/>
                  <a:moveTo>
                    <a:pt x="3433" y="4317"/>
                  </a:moveTo>
                  <a:lnTo>
                    <a:pt x="3433" y="4317"/>
                  </a:lnTo>
                  <a:cubicBezTo>
                    <a:pt x="3419" y="4357"/>
                    <a:pt x="3406" y="4397"/>
                    <a:pt x="3392" y="4442"/>
                  </a:cubicBezTo>
                  <a:cubicBezTo>
                    <a:pt x="3290" y="4482"/>
                    <a:pt x="3192" y="4527"/>
                    <a:pt x="3089" y="4571"/>
                  </a:cubicBezTo>
                  <a:cubicBezTo>
                    <a:pt x="3063" y="4580"/>
                    <a:pt x="3040" y="4589"/>
                    <a:pt x="3018" y="4602"/>
                  </a:cubicBezTo>
                  <a:cubicBezTo>
                    <a:pt x="3009" y="4558"/>
                    <a:pt x="3005" y="4518"/>
                    <a:pt x="3000" y="4478"/>
                  </a:cubicBezTo>
                  <a:cubicBezTo>
                    <a:pt x="3094" y="4442"/>
                    <a:pt x="3187" y="4411"/>
                    <a:pt x="3281" y="4375"/>
                  </a:cubicBezTo>
                  <a:lnTo>
                    <a:pt x="3433" y="4317"/>
                  </a:lnTo>
                  <a:close/>
                  <a:moveTo>
                    <a:pt x="4574" y="4103"/>
                  </a:moveTo>
                  <a:lnTo>
                    <a:pt x="4574" y="4103"/>
                  </a:lnTo>
                  <a:cubicBezTo>
                    <a:pt x="4565" y="4130"/>
                    <a:pt x="4560" y="4152"/>
                    <a:pt x="4551" y="4174"/>
                  </a:cubicBezTo>
                  <a:cubicBezTo>
                    <a:pt x="4462" y="4317"/>
                    <a:pt x="4382" y="4469"/>
                    <a:pt x="4311" y="4620"/>
                  </a:cubicBezTo>
                  <a:cubicBezTo>
                    <a:pt x="4235" y="4540"/>
                    <a:pt x="4208" y="4433"/>
                    <a:pt x="4204" y="4321"/>
                  </a:cubicBezTo>
                  <a:cubicBezTo>
                    <a:pt x="4329" y="4259"/>
                    <a:pt x="4453" y="4183"/>
                    <a:pt x="4574" y="4103"/>
                  </a:cubicBezTo>
                  <a:close/>
                  <a:moveTo>
                    <a:pt x="3370" y="4509"/>
                  </a:moveTo>
                  <a:lnTo>
                    <a:pt x="3370" y="4509"/>
                  </a:lnTo>
                  <a:cubicBezTo>
                    <a:pt x="3366" y="4535"/>
                    <a:pt x="3357" y="4558"/>
                    <a:pt x="3352" y="4580"/>
                  </a:cubicBezTo>
                  <a:cubicBezTo>
                    <a:pt x="3263" y="4602"/>
                    <a:pt x="3174" y="4616"/>
                    <a:pt x="3085" y="4634"/>
                  </a:cubicBezTo>
                  <a:cubicBezTo>
                    <a:pt x="3178" y="4593"/>
                    <a:pt x="3277" y="4553"/>
                    <a:pt x="3370" y="4509"/>
                  </a:cubicBezTo>
                  <a:close/>
                  <a:moveTo>
                    <a:pt x="2496" y="4371"/>
                  </a:moveTo>
                  <a:lnTo>
                    <a:pt x="2496" y="4371"/>
                  </a:lnTo>
                  <a:cubicBezTo>
                    <a:pt x="2434" y="4428"/>
                    <a:pt x="2367" y="4486"/>
                    <a:pt x="2305" y="4544"/>
                  </a:cubicBezTo>
                  <a:cubicBezTo>
                    <a:pt x="2278" y="4571"/>
                    <a:pt x="2251" y="4598"/>
                    <a:pt x="2225" y="4625"/>
                  </a:cubicBezTo>
                  <a:cubicBezTo>
                    <a:pt x="2216" y="4629"/>
                    <a:pt x="2207" y="4634"/>
                    <a:pt x="2202" y="4638"/>
                  </a:cubicBezTo>
                  <a:cubicBezTo>
                    <a:pt x="2162" y="4629"/>
                    <a:pt x="2118" y="4616"/>
                    <a:pt x="2077" y="4602"/>
                  </a:cubicBezTo>
                  <a:cubicBezTo>
                    <a:pt x="2095" y="4562"/>
                    <a:pt x="2109" y="4522"/>
                    <a:pt x="2122" y="4482"/>
                  </a:cubicBezTo>
                  <a:cubicBezTo>
                    <a:pt x="2247" y="4446"/>
                    <a:pt x="2372" y="4411"/>
                    <a:pt x="2496" y="4371"/>
                  </a:cubicBezTo>
                  <a:close/>
                  <a:moveTo>
                    <a:pt x="2514" y="4518"/>
                  </a:moveTo>
                  <a:lnTo>
                    <a:pt x="2514" y="4518"/>
                  </a:lnTo>
                  <a:cubicBezTo>
                    <a:pt x="2510" y="4531"/>
                    <a:pt x="2510" y="4540"/>
                    <a:pt x="2505" y="4553"/>
                  </a:cubicBezTo>
                  <a:lnTo>
                    <a:pt x="2443" y="4602"/>
                  </a:lnTo>
                  <a:cubicBezTo>
                    <a:pt x="2412" y="4611"/>
                    <a:pt x="2385" y="4620"/>
                    <a:pt x="2358" y="4629"/>
                  </a:cubicBezTo>
                  <a:cubicBezTo>
                    <a:pt x="2331" y="4634"/>
                    <a:pt x="2309" y="4642"/>
                    <a:pt x="2287" y="4647"/>
                  </a:cubicBezTo>
                  <a:cubicBezTo>
                    <a:pt x="2363" y="4602"/>
                    <a:pt x="2438" y="4558"/>
                    <a:pt x="2514" y="4518"/>
                  </a:cubicBezTo>
                  <a:close/>
                  <a:moveTo>
                    <a:pt x="2942" y="4495"/>
                  </a:moveTo>
                  <a:cubicBezTo>
                    <a:pt x="2947" y="4540"/>
                    <a:pt x="2956" y="4580"/>
                    <a:pt x="2960" y="4625"/>
                  </a:cubicBezTo>
                  <a:cubicBezTo>
                    <a:pt x="2933" y="4634"/>
                    <a:pt x="2907" y="4647"/>
                    <a:pt x="2875" y="4656"/>
                  </a:cubicBezTo>
                  <a:cubicBezTo>
                    <a:pt x="2862" y="4660"/>
                    <a:pt x="2844" y="4660"/>
                    <a:pt x="2831" y="4660"/>
                  </a:cubicBezTo>
                  <a:cubicBezTo>
                    <a:pt x="2817" y="4665"/>
                    <a:pt x="2804" y="4665"/>
                    <a:pt x="2791" y="4665"/>
                  </a:cubicBezTo>
                  <a:cubicBezTo>
                    <a:pt x="2808" y="4620"/>
                    <a:pt x="2822" y="4576"/>
                    <a:pt x="2840" y="4531"/>
                  </a:cubicBezTo>
                  <a:cubicBezTo>
                    <a:pt x="2875" y="4518"/>
                    <a:pt x="2911" y="4509"/>
                    <a:pt x="2942" y="4495"/>
                  </a:cubicBezTo>
                  <a:close/>
                  <a:moveTo>
                    <a:pt x="2773" y="4553"/>
                  </a:moveTo>
                  <a:cubicBezTo>
                    <a:pt x="2759" y="4593"/>
                    <a:pt x="2742" y="4629"/>
                    <a:pt x="2728" y="4669"/>
                  </a:cubicBezTo>
                  <a:lnTo>
                    <a:pt x="2719" y="4669"/>
                  </a:lnTo>
                  <a:cubicBezTo>
                    <a:pt x="2733" y="4634"/>
                    <a:pt x="2742" y="4598"/>
                    <a:pt x="2755" y="4562"/>
                  </a:cubicBezTo>
                  <a:lnTo>
                    <a:pt x="2773" y="4553"/>
                  </a:lnTo>
                  <a:close/>
                  <a:moveTo>
                    <a:pt x="2688" y="4580"/>
                  </a:moveTo>
                  <a:cubicBezTo>
                    <a:pt x="2679" y="4611"/>
                    <a:pt x="2670" y="4642"/>
                    <a:pt x="2657" y="4674"/>
                  </a:cubicBezTo>
                  <a:lnTo>
                    <a:pt x="2541" y="4674"/>
                  </a:lnTo>
                  <a:cubicBezTo>
                    <a:pt x="2541" y="4656"/>
                    <a:pt x="2545" y="4642"/>
                    <a:pt x="2550" y="4625"/>
                  </a:cubicBezTo>
                  <a:cubicBezTo>
                    <a:pt x="2595" y="4611"/>
                    <a:pt x="2644" y="4598"/>
                    <a:pt x="2688" y="4580"/>
                  </a:cubicBezTo>
                  <a:close/>
                  <a:moveTo>
                    <a:pt x="6598" y="3390"/>
                  </a:moveTo>
                  <a:lnTo>
                    <a:pt x="6598" y="3390"/>
                  </a:lnTo>
                  <a:cubicBezTo>
                    <a:pt x="6553" y="3457"/>
                    <a:pt x="6508" y="3524"/>
                    <a:pt x="6468" y="3595"/>
                  </a:cubicBezTo>
                  <a:cubicBezTo>
                    <a:pt x="6259" y="3916"/>
                    <a:pt x="6049" y="4237"/>
                    <a:pt x="5826" y="4549"/>
                  </a:cubicBezTo>
                  <a:cubicBezTo>
                    <a:pt x="5795" y="4598"/>
                    <a:pt x="5764" y="4642"/>
                    <a:pt x="5728" y="4687"/>
                  </a:cubicBezTo>
                  <a:cubicBezTo>
                    <a:pt x="5737" y="4665"/>
                    <a:pt x="5742" y="4638"/>
                    <a:pt x="5746" y="4616"/>
                  </a:cubicBezTo>
                  <a:cubicBezTo>
                    <a:pt x="5768" y="4527"/>
                    <a:pt x="5795" y="4433"/>
                    <a:pt x="5818" y="4344"/>
                  </a:cubicBezTo>
                  <a:cubicBezTo>
                    <a:pt x="5982" y="4130"/>
                    <a:pt x="6125" y="3894"/>
                    <a:pt x="6170" y="3622"/>
                  </a:cubicBezTo>
                  <a:cubicBezTo>
                    <a:pt x="6174" y="3604"/>
                    <a:pt x="6179" y="3577"/>
                    <a:pt x="6179" y="3555"/>
                  </a:cubicBezTo>
                  <a:cubicBezTo>
                    <a:pt x="6232" y="3515"/>
                    <a:pt x="6286" y="3470"/>
                    <a:pt x="6339" y="3430"/>
                  </a:cubicBezTo>
                  <a:cubicBezTo>
                    <a:pt x="6424" y="3417"/>
                    <a:pt x="6513" y="3403"/>
                    <a:pt x="6598" y="3390"/>
                  </a:cubicBezTo>
                  <a:close/>
                  <a:moveTo>
                    <a:pt x="1908" y="3858"/>
                  </a:moveTo>
                  <a:lnTo>
                    <a:pt x="1908" y="3858"/>
                  </a:lnTo>
                  <a:cubicBezTo>
                    <a:pt x="1863" y="4032"/>
                    <a:pt x="1828" y="4210"/>
                    <a:pt x="1801" y="4388"/>
                  </a:cubicBezTo>
                  <a:cubicBezTo>
                    <a:pt x="1783" y="4415"/>
                    <a:pt x="1770" y="4442"/>
                    <a:pt x="1756" y="4469"/>
                  </a:cubicBezTo>
                  <a:cubicBezTo>
                    <a:pt x="1748" y="4486"/>
                    <a:pt x="1752" y="4500"/>
                    <a:pt x="1765" y="4509"/>
                  </a:cubicBezTo>
                  <a:lnTo>
                    <a:pt x="1783" y="4518"/>
                  </a:lnTo>
                  <a:lnTo>
                    <a:pt x="1779" y="4527"/>
                  </a:lnTo>
                  <a:cubicBezTo>
                    <a:pt x="1565" y="4589"/>
                    <a:pt x="1351" y="4647"/>
                    <a:pt x="1132" y="4700"/>
                  </a:cubicBezTo>
                  <a:cubicBezTo>
                    <a:pt x="1128" y="4504"/>
                    <a:pt x="1181" y="4308"/>
                    <a:pt x="1248" y="4121"/>
                  </a:cubicBezTo>
                  <a:cubicBezTo>
                    <a:pt x="1262" y="4103"/>
                    <a:pt x="1275" y="4081"/>
                    <a:pt x="1288" y="4058"/>
                  </a:cubicBezTo>
                  <a:cubicBezTo>
                    <a:pt x="1422" y="4018"/>
                    <a:pt x="1560" y="3978"/>
                    <a:pt x="1694" y="3934"/>
                  </a:cubicBezTo>
                  <a:cubicBezTo>
                    <a:pt x="1765" y="3907"/>
                    <a:pt x="1837" y="3880"/>
                    <a:pt x="1908" y="3858"/>
                  </a:cubicBezTo>
                  <a:close/>
                  <a:moveTo>
                    <a:pt x="2060" y="4656"/>
                  </a:moveTo>
                  <a:cubicBezTo>
                    <a:pt x="2086" y="4665"/>
                    <a:pt x="2113" y="4674"/>
                    <a:pt x="2140" y="4678"/>
                  </a:cubicBezTo>
                  <a:cubicBezTo>
                    <a:pt x="2131" y="4687"/>
                    <a:pt x="2122" y="4691"/>
                    <a:pt x="2113" y="4700"/>
                  </a:cubicBezTo>
                  <a:cubicBezTo>
                    <a:pt x="2086" y="4705"/>
                    <a:pt x="2060" y="4714"/>
                    <a:pt x="2037" y="4718"/>
                  </a:cubicBezTo>
                  <a:lnTo>
                    <a:pt x="2060" y="4656"/>
                  </a:lnTo>
                  <a:close/>
                  <a:moveTo>
                    <a:pt x="1128" y="4321"/>
                  </a:moveTo>
                  <a:lnTo>
                    <a:pt x="1128" y="4321"/>
                  </a:lnTo>
                  <a:cubicBezTo>
                    <a:pt x="1092" y="4451"/>
                    <a:pt x="1074" y="4584"/>
                    <a:pt x="1079" y="4718"/>
                  </a:cubicBezTo>
                  <a:lnTo>
                    <a:pt x="1061" y="4723"/>
                  </a:lnTo>
                  <a:cubicBezTo>
                    <a:pt x="1021" y="4732"/>
                    <a:pt x="981" y="4741"/>
                    <a:pt x="941" y="4749"/>
                  </a:cubicBezTo>
                  <a:cubicBezTo>
                    <a:pt x="994" y="4602"/>
                    <a:pt x="1057" y="4455"/>
                    <a:pt x="1128" y="4321"/>
                  </a:cubicBezTo>
                  <a:close/>
                  <a:moveTo>
                    <a:pt x="3517" y="4593"/>
                  </a:moveTo>
                  <a:lnTo>
                    <a:pt x="3517" y="4593"/>
                  </a:lnTo>
                  <a:cubicBezTo>
                    <a:pt x="3513" y="4616"/>
                    <a:pt x="3504" y="4638"/>
                    <a:pt x="3499" y="4660"/>
                  </a:cubicBezTo>
                  <a:cubicBezTo>
                    <a:pt x="3450" y="4700"/>
                    <a:pt x="3401" y="4736"/>
                    <a:pt x="3352" y="4776"/>
                  </a:cubicBezTo>
                  <a:cubicBezTo>
                    <a:pt x="3366" y="4727"/>
                    <a:pt x="3384" y="4674"/>
                    <a:pt x="3397" y="4625"/>
                  </a:cubicBezTo>
                  <a:cubicBezTo>
                    <a:pt x="3410" y="4620"/>
                    <a:pt x="3428" y="4620"/>
                    <a:pt x="3446" y="4616"/>
                  </a:cubicBezTo>
                  <a:cubicBezTo>
                    <a:pt x="3468" y="4607"/>
                    <a:pt x="3495" y="4598"/>
                    <a:pt x="3517" y="4593"/>
                  </a:cubicBezTo>
                  <a:close/>
                  <a:moveTo>
                    <a:pt x="1850" y="4562"/>
                  </a:moveTo>
                  <a:cubicBezTo>
                    <a:pt x="1881" y="4580"/>
                    <a:pt x="1908" y="4598"/>
                    <a:pt x="1939" y="4611"/>
                  </a:cubicBezTo>
                  <a:cubicBezTo>
                    <a:pt x="1935" y="4656"/>
                    <a:pt x="1935" y="4700"/>
                    <a:pt x="1930" y="4749"/>
                  </a:cubicBezTo>
                  <a:cubicBezTo>
                    <a:pt x="1890" y="4758"/>
                    <a:pt x="1846" y="4772"/>
                    <a:pt x="1805" y="4781"/>
                  </a:cubicBezTo>
                  <a:cubicBezTo>
                    <a:pt x="1810" y="4709"/>
                    <a:pt x="1819" y="4638"/>
                    <a:pt x="1832" y="4571"/>
                  </a:cubicBezTo>
                  <a:lnTo>
                    <a:pt x="1850" y="4562"/>
                  </a:lnTo>
                  <a:close/>
                  <a:moveTo>
                    <a:pt x="5693" y="4112"/>
                  </a:moveTo>
                  <a:lnTo>
                    <a:pt x="5693" y="4112"/>
                  </a:lnTo>
                  <a:cubicBezTo>
                    <a:pt x="5626" y="4299"/>
                    <a:pt x="5559" y="4482"/>
                    <a:pt x="5483" y="4660"/>
                  </a:cubicBezTo>
                  <a:cubicBezTo>
                    <a:pt x="5439" y="4709"/>
                    <a:pt x="5394" y="4754"/>
                    <a:pt x="5354" y="4803"/>
                  </a:cubicBezTo>
                  <a:cubicBezTo>
                    <a:pt x="5358" y="4727"/>
                    <a:pt x="5376" y="4656"/>
                    <a:pt x="5394" y="4584"/>
                  </a:cubicBezTo>
                  <a:cubicBezTo>
                    <a:pt x="5407" y="4531"/>
                    <a:pt x="5421" y="4482"/>
                    <a:pt x="5434" y="4428"/>
                  </a:cubicBezTo>
                  <a:cubicBezTo>
                    <a:pt x="5523" y="4326"/>
                    <a:pt x="5608" y="4219"/>
                    <a:pt x="5693" y="4112"/>
                  </a:cubicBezTo>
                  <a:close/>
                  <a:moveTo>
                    <a:pt x="2639" y="4727"/>
                  </a:moveTo>
                  <a:cubicBezTo>
                    <a:pt x="2635" y="4741"/>
                    <a:pt x="2630" y="4749"/>
                    <a:pt x="2626" y="4758"/>
                  </a:cubicBezTo>
                  <a:cubicBezTo>
                    <a:pt x="2590" y="4776"/>
                    <a:pt x="2554" y="4790"/>
                    <a:pt x="2514" y="4807"/>
                  </a:cubicBezTo>
                  <a:cubicBezTo>
                    <a:pt x="2519" y="4781"/>
                    <a:pt x="2523" y="4754"/>
                    <a:pt x="2528" y="4727"/>
                  </a:cubicBezTo>
                  <a:close/>
                  <a:moveTo>
                    <a:pt x="1770" y="4584"/>
                  </a:moveTo>
                  <a:cubicBezTo>
                    <a:pt x="1761" y="4656"/>
                    <a:pt x="1752" y="4727"/>
                    <a:pt x="1748" y="4794"/>
                  </a:cubicBezTo>
                  <a:cubicBezTo>
                    <a:pt x="1681" y="4812"/>
                    <a:pt x="1614" y="4825"/>
                    <a:pt x="1551" y="4839"/>
                  </a:cubicBezTo>
                  <a:cubicBezTo>
                    <a:pt x="1463" y="4858"/>
                    <a:pt x="1364" y="4875"/>
                    <a:pt x="1267" y="4875"/>
                  </a:cubicBezTo>
                  <a:cubicBezTo>
                    <a:pt x="1165" y="4875"/>
                    <a:pt x="1066" y="4856"/>
                    <a:pt x="985" y="4798"/>
                  </a:cubicBezTo>
                  <a:cubicBezTo>
                    <a:pt x="1025" y="4790"/>
                    <a:pt x="1065" y="4776"/>
                    <a:pt x="1110" y="4767"/>
                  </a:cubicBezTo>
                  <a:lnTo>
                    <a:pt x="1123" y="4763"/>
                  </a:lnTo>
                  <a:cubicBezTo>
                    <a:pt x="1306" y="4714"/>
                    <a:pt x="1485" y="4669"/>
                    <a:pt x="1663" y="4616"/>
                  </a:cubicBezTo>
                  <a:cubicBezTo>
                    <a:pt x="1698" y="4607"/>
                    <a:pt x="1734" y="4598"/>
                    <a:pt x="1770" y="4584"/>
                  </a:cubicBezTo>
                  <a:close/>
                  <a:moveTo>
                    <a:pt x="664" y="3778"/>
                  </a:moveTo>
                  <a:lnTo>
                    <a:pt x="664" y="3778"/>
                  </a:lnTo>
                  <a:cubicBezTo>
                    <a:pt x="615" y="3876"/>
                    <a:pt x="575" y="3983"/>
                    <a:pt x="548" y="4094"/>
                  </a:cubicBezTo>
                  <a:cubicBezTo>
                    <a:pt x="548" y="4108"/>
                    <a:pt x="553" y="4121"/>
                    <a:pt x="562" y="4125"/>
                  </a:cubicBezTo>
                  <a:cubicBezTo>
                    <a:pt x="630" y="4163"/>
                    <a:pt x="702" y="4177"/>
                    <a:pt x="775" y="4177"/>
                  </a:cubicBezTo>
                  <a:cubicBezTo>
                    <a:pt x="884" y="4177"/>
                    <a:pt x="995" y="4146"/>
                    <a:pt x="1097" y="4116"/>
                  </a:cubicBezTo>
                  <a:cubicBezTo>
                    <a:pt x="1132" y="4108"/>
                    <a:pt x="1168" y="4099"/>
                    <a:pt x="1204" y="4085"/>
                  </a:cubicBezTo>
                  <a:lnTo>
                    <a:pt x="1204" y="4085"/>
                  </a:lnTo>
                  <a:cubicBezTo>
                    <a:pt x="1168" y="4143"/>
                    <a:pt x="1132" y="4201"/>
                    <a:pt x="1097" y="4259"/>
                  </a:cubicBezTo>
                  <a:cubicBezTo>
                    <a:pt x="1016" y="4402"/>
                    <a:pt x="950" y="4553"/>
                    <a:pt x="896" y="4709"/>
                  </a:cubicBezTo>
                  <a:cubicBezTo>
                    <a:pt x="892" y="4727"/>
                    <a:pt x="878" y="4749"/>
                    <a:pt x="883" y="4767"/>
                  </a:cubicBezTo>
                  <a:cubicBezTo>
                    <a:pt x="669" y="4821"/>
                    <a:pt x="455" y="4870"/>
                    <a:pt x="241" y="4892"/>
                  </a:cubicBezTo>
                  <a:cubicBezTo>
                    <a:pt x="178" y="4901"/>
                    <a:pt x="120" y="4905"/>
                    <a:pt x="62" y="4910"/>
                  </a:cubicBezTo>
                  <a:cubicBezTo>
                    <a:pt x="36" y="4460"/>
                    <a:pt x="325" y="4058"/>
                    <a:pt x="664" y="3778"/>
                  </a:cubicBezTo>
                  <a:close/>
                  <a:moveTo>
                    <a:pt x="2296" y="4709"/>
                  </a:moveTo>
                  <a:cubicBezTo>
                    <a:pt x="2202" y="4781"/>
                    <a:pt x="2113" y="4852"/>
                    <a:pt x="2019" y="4923"/>
                  </a:cubicBezTo>
                  <a:lnTo>
                    <a:pt x="2002" y="4919"/>
                  </a:lnTo>
                  <a:lnTo>
                    <a:pt x="2100" y="4821"/>
                  </a:lnTo>
                  <a:cubicBezTo>
                    <a:pt x="2126" y="4794"/>
                    <a:pt x="2158" y="4763"/>
                    <a:pt x="2189" y="4736"/>
                  </a:cubicBezTo>
                  <a:cubicBezTo>
                    <a:pt x="2220" y="4727"/>
                    <a:pt x="2251" y="4718"/>
                    <a:pt x="2278" y="4709"/>
                  </a:cubicBezTo>
                  <a:close/>
                  <a:moveTo>
                    <a:pt x="2376" y="4718"/>
                  </a:moveTo>
                  <a:cubicBezTo>
                    <a:pt x="2407" y="4723"/>
                    <a:pt x="2438" y="4723"/>
                    <a:pt x="2474" y="4727"/>
                  </a:cubicBezTo>
                  <a:cubicBezTo>
                    <a:pt x="2465" y="4763"/>
                    <a:pt x="2461" y="4794"/>
                    <a:pt x="2456" y="4830"/>
                  </a:cubicBezTo>
                  <a:cubicBezTo>
                    <a:pt x="2349" y="4874"/>
                    <a:pt x="2220" y="4932"/>
                    <a:pt x="2100" y="4932"/>
                  </a:cubicBezTo>
                  <a:cubicBezTo>
                    <a:pt x="2193" y="4861"/>
                    <a:pt x="2282" y="4790"/>
                    <a:pt x="2376" y="4718"/>
                  </a:cubicBezTo>
                  <a:close/>
                  <a:moveTo>
                    <a:pt x="5416" y="4816"/>
                  </a:moveTo>
                  <a:lnTo>
                    <a:pt x="5416" y="4816"/>
                  </a:lnTo>
                  <a:cubicBezTo>
                    <a:pt x="5398" y="4861"/>
                    <a:pt x="5376" y="4905"/>
                    <a:pt x="5358" y="4950"/>
                  </a:cubicBezTo>
                  <a:cubicBezTo>
                    <a:pt x="5354" y="4928"/>
                    <a:pt x="5349" y="4905"/>
                    <a:pt x="5349" y="4888"/>
                  </a:cubicBezTo>
                  <a:cubicBezTo>
                    <a:pt x="5372" y="4865"/>
                    <a:pt x="5394" y="4839"/>
                    <a:pt x="5416" y="4816"/>
                  </a:cubicBezTo>
                  <a:close/>
                  <a:moveTo>
                    <a:pt x="3335" y="4642"/>
                  </a:moveTo>
                  <a:cubicBezTo>
                    <a:pt x="3317" y="4705"/>
                    <a:pt x="3299" y="4772"/>
                    <a:pt x="3281" y="4834"/>
                  </a:cubicBezTo>
                  <a:cubicBezTo>
                    <a:pt x="3223" y="4879"/>
                    <a:pt x="3170" y="4923"/>
                    <a:pt x="3116" y="4972"/>
                  </a:cubicBezTo>
                  <a:cubicBezTo>
                    <a:pt x="3080" y="4883"/>
                    <a:pt x="3054" y="4790"/>
                    <a:pt x="3031" y="4696"/>
                  </a:cubicBezTo>
                  <a:cubicBezTo>
                    <a:pt x="3134" y="4683"/>
                    <a:pt x="3236" y="4665"/>
                    <a:pt x="3335" y="4642"/>
                  </a:cubicBezTo>
                  <a:close/>
                  <a:moveTo>
                    <a:pt x="4146" y="4353"/>
                  </a:moveTo>
                  <a:cubicBezTo>
                    <a:pt x="4150" y="4406"/>
                    <a:pt x="4164" y="4464"/>
                    <a:pt x="4181" y="4518"/>
                  </a:cubicBezTo>
                  <a:cubicBezTo>
                    <a:pt x="4199" y="4571"/>
                    <a:pt x="4231" y="4616"/>
                    <a:pt x="4271" y="4656"/>
                  </a:cubicBezTo>
                  <a:cubicBezTo>
                    <a:pt x="4231" y="4678"/>
                    <a:pt x="4190" y="4700"/>
                    <a:pt x="4150" y="4723"/>
                  </a:cubicBezTo>
                  <a:cubicBezTo>
                    <a:pt x="3972" y="4816"/>
                    <a:pt x="3789" y="4910"/>
                    <a:pt x="3611" y="4999"/>
                  </a:cubicBezTo>
                  <a:cubicBezTo>
                    <a:pt x="3687" y="4848"/>
                    <a:pt x="3762" y="4696"/>
                    <a:pt x="3838" y="4540"/>
                  </a:cubicBezTo>
                  <a:cubicBezTo>
                    <a:pt x="3847" y="4518"/>
                    <a:pt x="3856" y="4495"/>
                    <a:pt x="3869" y="4473"/>
                  </a:cubicBezTo>
                  <a:cubicBezTo>
                    <a:pt x="3963" y="4437"/>
                    <a:pt x="4057" y="4397"/>
                    <a:pt x="4146" y="4353"/>
                  </a:cubicBezTo>
                  <a:close/>
                  <a:moveTo>
                    <a:pt x="3789" y="4509"/>
                  </a:moveTo>
                  <a:lnTo>
                    <a:pt x="3789" y="4509"/>
                  </a:lnTo>
                  <a:cubicBezTo>
                    <a:pt x="3705" y="4691"/>
                    <a:pt x="3615" y="4865"/>
                    <a:pt x="3526" y="5044"/>
                  </a:cubicBezTo>
                  <a:cubicBezTo>
                    <a:pt x="3513" y="5048"/>
                    <a:pt x="3499" y="5057"/>
                    <a:pt x="3491" y="5061"/>
                  </a:cubicBezTo>
                  <a:cubicBezTo>
                    <a:pt x="3491" y="5044"/>
                    <a:pt x="3495" y="5030"/>
                    <a:pt x="3499" y="5012"/>
                  </a:cubicBezTo>
                  <a:cubicBezTo>
                    <a:pt x="3535" y="4879"/>
                    <a:pt x="3580" y="4749"/>
                    <a:pt x="3638" y="4625"/>
                  </a:cubicBezTo>
                  <a:cubicBezTo>
                    <a:pt x="3687" y="4584"/>
                    <a:pt x="3736" y="4549"/>
                    <a:pt x="3789" y="4509"/>
                  </a:cubicBezTo>
                  <a:close/>
                  <a:moveTo>
                    <a:pt x="1926" y="4807"/>
                  </a:moveTo>
                  <a:cubicBezTo>
                    <a:pt x="1926" y="4816"/>
                    <a:pt x="1926" y="4830"/>
                    <a:pt x="1926" y="4843"/>
                  </a:cubicBezTo>
                  <a:cubicBezTo>
                    <a:pt x="1912" y="4856"/>
                    <a:pt x="1899" y="4865"/>
                    <a:pt x="1886" y="4874"/>
                  </a:cubicBezTo>
                  <a:cubicBezTo>
                    <a:pt x="1872" y="4888"/>
                    <a:pt x="1872" y="4905"/>
                    <a:pt x="1886" y="4914"/>
                  </a:cubicBezTo>
                  <a:lnTo>
                    <a:pt x="1899" y="4928"/>
                  </a:lnTo>
                  <a:cubicBezTo>
                    <a:pt x="1899" y="4932"/>
                    <a:pt x="1895" y="4941"/>
                    <a:pt x="1895" y="4946"/>
                  </a:cubicBezTo>
                  <a:cubicBezTo>
                    <a:pt x="1855" y="4986"/>
                    <a:pt x="1819" y="5026"/>
                    <a:pt x="1779" y="5066"/>
                  </a:cubicBezTo>
                  <a:cubicBezTo>
                    <a:pt x="1783" y="4990"/>
                    <a:pt x="1792" y="4914"/>
                    <a:pt x="1797" y="4839"/>
                  </a:cubicBezTo>
                  <a:cubicBezTo>
                    <a:pt x="1841" y="4830"/>
                    <a:pt x="1886" y="4816"/>
                    <a:pt x="1926" y="4807"/>
                  </a:cubicBezTo>
                  <a:close/>
                  <a:moveTo>
                    <a:pt x="3473" y="4901"/>
                  </a:moveTo>
                  <a:lnTo>
                    <a:pt x="3473" y="4901"/>
                  </a:lnTo>
                  <a:cubicBezTo>
                    <a:pt x="3455" y="4963"/>
                    <a:pt x="3437" y="5030"/>
                    <a:pt x="3424" y="5093"/>
                  </a:cubicBezTo>
                  <a:cubicBezTo>
                    <a:pt x="3406" y="5102"/>
                    <a:pt x="3388" y="5111"/>
                    <a:pt x="3370" y="5119"/>
                  </a:cubicBezTo>
                  <a:cubicBezTo>
                    <a:pt x="3388" y="5088"/>
                    <a:pt x="3401" y="5057"/>
                    <a:pt x="3415" y="5030"/>
                  </a:cubicBezTo>
                  <a:cubicBezTo>
                    <a:pt x="3437" y="4990"/>
                    <a:pt x="3455" y="4946"/>
                    <a:pt x="3473" y="4901"/>
                  </a:cubicBezTo>
                  <a:close/>
                  <a:moveTo>
                    <a:pt x="3259" y="4928"/>
                  </a:moveTo>
                  <a:lnTo>
                    <a:pt x="3259" y="4928"/>
                  </a:lnTo>
                  <a:cubicBezTo>
                    <a:pt x="3236" y="5004"/>
                    <a:pt x="3219" y="5084"/>
                    <a:pt x="3201" y="5164"/>
                  </a:cubicBezTo>
                  <a:cubicBezTo>
                    <a:pt x="3174" y="5119"/>
                    <a:pt x="3156" y="5075"/>
                    <a:pt x="3134" y="5026"/>
                  </a:cubicBezTo>
                  <a:cubicBezTo>
                    <a:pt x="3174" y="4995"/>
                    <a:pt x="3214" y="4959"/>
                    <a:pt x="3259" y="4928"/>
                  </a:cubicBezTo>
                  <a:close/>
                  <a:moveTo>
                    <a:pt x="3468" y="4754"/>
                  </a:moveTo>
                  <a:cubicBezTo>
                    <a:pt x="3455" y="4794"/>
                    <a:pt x="3441" y="4830"/>
                    <a:pt x="3428" y="4865"/>
                  </a:cubicBezTo>
                  <a:cubicBezTo>
                    <a:pt x="3401" y="4932"/>
                    <a:pt x="3370" y="5004"/>
                    <a:pt x="3335" y="5066"/>
                  </a:cubicBezTo>
                  <a:cubicBezTo>
                    <a:pt x="3317" y="5102"/>
                    <a:pt x="3294" y="5142"/>
                    <a:pt x="3263" y="5168"/>
                  </a:cubicBezTo>
                  <a:lnTo>
                    <a:pt x="3254" y="5173"/>
                  </a:lnTo>
                  <a:cubicBezTo>
                    <a:pt x="3277" y="5070"/>
                    <a:pt x="3303" y="4968"/>
                    <a:pt x="3330" y="4865"/>
                  </a:cubicBezTo>
                  <a:cubicBezTo>
                    <a:pt x="3375" y="4830"/>
                    <a:pt x="3424" y="4794"/>
                    <a:pt x="3468" y="4754"/>
                  </a:cubicBezTo>
                  <a:close/>
                  <a:moveTo>
                    <a:pt x="2599" y="4834"/>
                  </a:moveTo>
                  <a:lnTo>
                    <a:pt x="2599" y="4834"/>
                  </a:lnTo>
                  <a:cubicBezTo>
                    <a:pt x="2595" y="4852"/>
                    <a:pt x="2590" y="4870"/>
                    <a:pt x="2581" y="4883"/>
                  </a:cubicBezTo>
                  <a:cubicBezTo>
                    <a:pt x="2545" y="4981"/>
                    <a:pt x="2510" y="5079"/>
                    <a:pt x="2470" y="5177"/>
                  </a:cubicBezTo>
                  <a:cubicBezTo>
                    <a:pt x="2479" y="5075"/>
                    <a:pt x="2488" y="4977"/>
                    <a:pt x="2505" y="4874"/>
                  </a:cubicBezTo>
                  <a:cubicBezTo>
                    <a:pt x="2537" y="4861"/>
                    <a:pt x="2568" y="4848"/>
                    <a:pt x="2599" y="4834"/>
                  </a:cubicBezTo>
                  <a:close/>
                  <a:moveTo>
                    <a:pt x="1810" y="5168"/>
                  </a:moveTo>
                  <a:lnTo>
                    <a:pt x="1810" y="5168"/>
                  </a:lnTo>
                  <a:cubicBezTo>
                    <a:pt x="1805" y="5186"/>
                    <a:pt x="1797" y="5204"/>
                    <a:pt x="1792" y="5222"/>
                  </a:cubicBezTo>
                  <a:cubicBezTo>
                    <a:pt x="1783" y="5244"/>
                    <a:pt x="1774" y="5271"/>
                    <a:pt x="1765" y="5293"/>
                  </a:cubicBezTo>
                  <a:cubicBezTo>
                    <a:pt x="1765" y="5262"/>
                    <a:pt x="1770" y="5235"/>
                    <a:pt x="1770" y="5204"/>
                  </a:cubicBezTo>
                  <a:cubicBezTo>
                    <a:pt x="1783" y="5195"/>
                    <a:pt x="1797" y="5182"/>
                    <a:pt x="1810" y="5168"/>
                  </a:cubicBezTo>
                  <a:close/>
                  <a:moveTo>
                    <a:pt x="4538" y="4576"/>
                  </a:moveTo>
                  <a:cubicBezTo>
                    <a:pt x="4409" y="4830"/>
                    <a:pt x="4280" y="5084"/>
                    <a:pt x="4146" y="5338"/>
                  </a:cubicBezTo>
                  <a:cubicBezTo>
                    <a:pt x="4186" y="5111"/>
                    <a:pt x="4257" y="4892"/>
                    <a:pt x="4351" y="4678"/>
                  </a:cubicBezTo>
                  <a:cubicBezTo>
                    <a:pt x="4413" y="4642"/>
                    <a:pt x="4476" y="4607"/>
                    <a:pt x="4538" y="4576"/>
                  </a:cubicBezTo>
                  <a:close/>
                  <a:moveTo>
                    <a:pt x="2679" y="4803"/>
                  </a:moveTo>
                  <a:lnTo>
                    <a:pt x="2679" y="4803"/>
                  </a:lnTo>
                  <a:cubicBezTo>
                    <a:pt x="2612" y="4990"/>
                    <a:pt x="2541" y="5177"/>
                    <a:pt x="2474" y="5369"/>
                  </a:cubicBezTo>
                  <a:cubicBezTo>
                    <a:pt x="2470" y="5374"/>
                    <a:pt x="2465" y="5382"/>
                    <a:pt x="2465" y="5391"/>
                  </a:cubicBezTo>
                  <a:lnTo>
                    <a:pt x="2465" y="5338"/>
                  </a:lnTo>
                  <a:cubicBezTo>
                    <a:pt x="2470" y="5325"/>
                    <a:pt x="2479" y="5307"/>
                    <a:pt x="2488" y="5289"/>
                  </a:cubicBezTo>
                  <a:cubicBezTo>
                    <a:pt x="2550" y="5128"/>
                    <a:pt x="2612" y="4968"/>
                    <a:pt x="2670" y="4807"/>
                  </a:cubicBezTo>
                  <a:lnTo>
                    <a:pt x="2679" y="4803"/>
                  </a:lnTo>
                  <a:close/>
                  <a:moveTo>
                    <a:pt x="3089" y="5066"/>
                  </a:moveTo>
                  <a:cubicBezTo>
                    <a:pt x="3107" y="5106"/>
                    <a:pt x="3125" y="5142"/>
                    <a:pt x="3143" y="5182"/>
                  </a:cubicBezTo>
                  <a:cubicBezTo>
                    <a:pt x="3152" y="5191"/>
                    <a:pt x="3156" y="5204"/>
                    <a:pt x="3161" y="5218"/>
                  </a:cubicBezTo>
                  <a:cubicBezTo>
                    <a:pt x="2991" y="5298"/>
                    <a:pt x="2822" y="5374"/>
                    <a:pt x="2652" y="5449"/>
                  </a:cubicBezTo>
                  <a:cubicBezTo>
                    <a:pt x="2795" y="5320"/>
                    <a:pt x="2942" y="5191"/>
                    <a:pt x="3089" y="5066"/>
                  </a:cubicBezTo>
                  <a:close/>
                  <a:moveTo>
                    <a:pt x="7298" y="3296"/>
                  </a:moveTo>
                  <a:lnTo>
                    <a:pt x="7298" y="3296"/>
                  </a:lnTo>
                  <a:cubicBezTo>
                    <a:pt x="7146" y="3849"/>
                    <a:pt x="6870" y="4371"/>
                    <a:pt x="6500" y="4807"/>
                  </a:cubicBezTo>
                  <a:cubicBezTo>
                    <a:pt x="6295" y="5053"/>
                    <a:pt x="6058" y="5271"/>
                    <a:pt x="5800" y="5458"/>
                  </a:cubicBezTo>
                  <a:cubicBezTo>
                    <a:pt x="5666" y="5275"/>
                    <a:pt x="5666" y="5039"/>
                    <a:pt x="5702" y="4821"/>
                  </a:cubicBezTo>
                  <a:cubicBezTo>
                    <a:pt x="5933" y="4509"/>
                    <a:pt x="6147" y="4179"/>
                    <a:pt x="6361" y="3853"/>
                  </a:cubicBezTo>
                  <a:cubicBezTo>
                    <a:pt x="6464" y="3697"/>
                    <a:pt x="6571" y="3537"/>
                    <a:pt x="6669" y="3376"/>
                  </a:cubicBezTo>
                  <a:cubicBezTo>
                    <a:pt x="6807" y="3359"/>
                    <a:pt x="6941" y="3341"/>
                    <a:pt x="7079" y="3323"/>
                  </a:cubicBezTo>
                  <a:cubicBezTo>
                    <a:pt x="7150" y="3314"/>
                    <a:pt x="7222" y="3305"/>
                    <a:pt x="7298" y="3296"/>
                  </a:cubicBezTo>
                  <a:close/>
                  <a:moveTo>
                    <a:pt x="5354" y="4522"/>
                  </a:moveTo>
                  <a:lnTo>
                    <a:pt x="5354" y="4522"/>
                  </a:lnTo>
                  <a:cubicBezTo>
                    <a:pt x="5349" y="4531"/>
                    <a:pt x="5345" y="4544"/>
                    <a:pt x="5345" y="4558"/>
                  </a:cubicBezTo>
                  <a:cubicBezTo>
                    <a:pt x="5318" y="4656"/>
                    <a:pt x="5291" y="4763"/>
                    <a:pt x="5291" y="4865"/>
                  </a:cubicBezTo>
                  <a:cubicBezTo>
                    <a:pt x="5144" y="5021"/>
                    <a:pt x="4988" y="5168"/>
                    <a:pt x="4823" y="5307"/>
                  </a:cubicBezTo>
                  <a:cubicBezTo>
                    <a:pt x="4761" y="5365"/>
                    <a:pt x="4699" y="5414"/>
                    <a:pt x="4632" y="5467"/>
                  </a:cubicBezTo>
                  <a:cubicBezTo>
                    <a:pt x="4641" y="5458"/>
                    <a:pt x="4650" y="5445"/>
                    <a:pt x="4658" y="5431"/>
                  </a:cubicBezTo>
                  <a:cubicBezTo>
                    <a:pt x="4792" y="5249"/>
                    <a:pt x="4917" y="5061"/>
                    <a:pt x="5037" y="4874"/>
                  </a:cubicBezTo>
                  <a:cubicBezTo>
                    <a:pt x="5055" y="4848"/>
                    <a:pt x="5073" y="4821"/>
                    <a:pt x="5091" y="4794"/>
                  </a:cubicBezTo>
                  <a:cubicBezTo>
                    <a:pt x="5135" y="4749"/>
                    <a:pt x="5180" y="4705"/>
                    <a:pt x="5225" y="4656"/>
                  </a:cubicBezTo>
                  <a:cubicBezTo>
                    <a:pt x="5269" y="4611"/>
                    <a:pt x="5309" y="4567"/>
                    <a:pt x="5354" y="4522"/>
                  </a:cubicBezTo>
                  <a:close/>
                  <a:moveTo>
                    <a:pt x="2978" y="4705"/>
                  </a:moveTo>
                  <a:cubicBezTo>
                    <a:pt x="2996" y="4807"/>
                    <a:pt x="3027" y="4910"/>
                    <a:pt x="3067" y="5012"/>
                  </a:cubicBezTo>
                  <a:cubicBezTo>
                    <a:pt x="2871" y="5177"/>
                    <a:pt x="2684" y="5347"/>
                    <a:pt x="2496" y="5521"/>
                  </a:cubicBezTo>
                  <a:cubicBezTo>
                    <a:pt x="2488" y="5521"/>
                    <a:pt x="2479" y="5525"/>
                    <a:pt x="2470" y="5530"/>
                  </a:cubicBezTo>
                  <a:cubicBezTo>
                    <a:pt x="2563" y="5275"/>
                    <a:pt x="2657" y="5026"/>
                    <a:pt x="2751" y="4772"/>
                  </a:cubicBezTo>
                  <a:cubicBezTo>
                    <a:pt x="2800" y="4754"/>
                    <a:pt x="2844" y="4732"/>
                    <a:pt x="2889" y="4714"/>
                  </a:cubicBezTo>
                  <a:cubicBezTo>
                    <a:pt x="2920" y="4709"/>
                    <a:pt x="2947" y="4709"/>
                    <a:pt x="2978" y="4705"/>
                  </a:cubicBezTo>
                  <a:close/>
                  <a:moveTo>
                    <a:pt x="5483" y="4018"/>
                  </a:moveTo>
                  <a:cubicBezTo>
                    <a:pt x="5479" y="4036"/>
                    <a:pt x="5474" y="4054"/>
                    <a:pt x="5470" y="4067"/>
                  </a:cubicBezTo>
                  <a:cubicBezTo>
                    <a:pt x="5332" y="4299"/>
                    <a:pt x="5193" y="4531"/>
                    <a:pt x="5046" y="4758"/>
                  </a:cubicBezTo>
                  <a:cubicBezTo>
                    <a:pt x="4837" y="4963"/>
                    <a:pt x="4618" y="5160"/>
                    <a:pt x="4395" y="5347"/>
                  </a:cubicBezTo>
                  <a:cubicBezTo>
                    <a:pt x="4306" y="5423"/>
                    <a:pt x="4213" y="5494"/>
                    <a:pt x="4119" y="5570"/>
                  </a:cubicBezTo>
                  <a:cubicBezTo>
                    <a:pt x="4124" y="5547"/>
                    <a:pt x="4124" y="5525"/>
                    <a:pt x="4124" y="5507"/>
                  </a:cubicBezTo>
                  <a:cubicBezTo>
                    <a:pt x="4288" y="5195"/>
                    <a:pt x="4449" y="4879"/>
                    <a:pt x="4609" y="4567"/>
                  </a:cubicBezTo>
                  <a:cubicBezTo>
                    <a:pt x="4614" y="4553"/>
                    <a:pt x="4623" y="4540"/>
                    <a:pt x="4627" y="4522"/>
                  </a:cubicBezTo>
                  <a:cubicBezTo>
                    <a:pt x="4841" y="4402"/>
                    <a:pt x="5055" y="4277"/>
                    <a:pt x="5265" y="4152"/>
                  </a:cubicBezTo>
                  <a:cubicBezTo>
                    <a:pt x="5341" y="4108"/>
                    <a:pt x="5412" y="4063"/>
                    <a:pt x="5483" y="4018"/>
                  </a:cubicBezTo>
                  <a:close/>
                  <a:moveTo>
                    <a:pt x="2412" y="5463"/>
                  </a:moveTo>
                  <a:cubicBezTo>
                    <a:pt x="2412" y="5485"/>
                    <a:pt x="2412" y="5507"/>
                    <a:pt x="2412" y="5530"/>
                  </a:cubicBezTo>
                  <a:cubicBezTo>
                    <a:pt x="2407" y="5538"/>
                    <a:pt x="2407" y="5547"/>
                    <a:pt x="2403" y="5561"/>
                  </a:cubicBezTo>
                  <a:cubicBezTo>
                    <a:pt x="2389" y="5565"/>
                    <a:pt x="2372" y="5570"/>
                    <a:pt x="2358" y="5579"/>
                  </a:cubicBezTo>
                  <a:cubicBezTo>
                    <a:pt x="2363" y="5565"/>
                    <a:pt x="2372" y="5556"/>
                    <a:pt x="2376" y="5543"/>
                  </a:cubicBezTo>
                  <a:cubicBezTo>
                    <a:pt x="2385" y="5516"/>
                    <a:pt x="2398" y="5489"/>
                    <a:pt x="2412" y="5463"/>
                  </a:cubicBezTo>
                  <a:close/>
                  <a:moveTo>
                    <a:pt x="2443" y="4897"/>
                  </a:moveTo>
                  <a:lnTo>
                    <a:pt x="2443" y="4897"/>
                  </a:lnTo>
                  <a:cubicBezTo>
                    <a:pt x="2438" y="4941"/>
                    <a:pt x="2434" y="4990"/>
                    <a:pt x="2425" y="5035"/>
                  </a:cubicBezTo>
                  <a:cubicBezTo>
                    <a:pt x="2416" y="5133"/>
                    <a:pt x="2412" y="5231"/>
                    <a:pt x="2407" y="5325"/>
                  </a:cubicBezTo>
                  <a:cubicBezTo>
                    <a:pt x="2398" y="5351"/>
                    <a:pt x="2389" y="5374"/>
                    <a:pt x="2381" y="5396"/>
                  </a:cubicBezTo>
                  <a:cubicBezTo>
                    <a:pt x="2349" y="5467"/>
                    <a:pt x="2318" y="5547"/>
                    <a:pt x="2274" y="5614"/>
                  </a:cubicBezTo>
                  <a:cubicBezTo>
                    <a:pt x="2225" y="5632"/>
                    <a:pt x="2175" y="5654"/>
                    <a:pt x="2126" y="5677"/>
                  </a:cubicBezTo>
                  <a:lnTo>
                    <a:pt x="2122" y="5672"/>
                  </a:lnTo>
                  <a:cubicBezTo>
                    <a:pt x="2019" y="5579"/>
                    <a:pt x="1988" y="5436"/>
                    <a:pt x="1979" y="5302"/>
                  </a:cubicBezTo>
                  <a:cubicBezTo>
                    <a:pt x="1970" y="5213"/>
                    <a:pt x="1970" y="5124"/>
                    <a:pt x="1970" y="5035"/>
                  </a:cubicBezTo>
                  <a:lnTo>
                    <a:pt x="2037" y="4981"/>
                  </a:lnTo>
                  <a:cubicBezTo>
                    <a:pt x="2055" y="4984"/>
                    <a:pt x="2073" y="4985"/>
                    <a:pt x="2091" y="4985"/>
                  </a:cubicBezTo>
                  <a:cubicBezTo>
                    <a:pt x="2174" y="4985"/>
                    <a:pt x="2259" y="4962"/>
                    <a:pt x="2336" y="4937"/>
                  </a:cubicBezTo>
                  <a:cubicBezTo>
                    <a:pt x="2372" y="4923"/>
                    <a:pt x="2407" y="4910"/>
                    <a:pt x="2443" y="4897"/>
                  </a:cubicBezTo>
                  <a:close/>
                  <a:moveTo>
                    <a:pt x="3410" y="5160"/>
                  </a:moveTo>
                  <a:lnTo>
                    <a:pt x="3410" y="5160"/>
                  </a:lnTo>
                  <a:cubicBezTo>
                    <a:pt x="3406" y="5204"/>
                    <a:pt x="3397" y="5249"/>
                    <a:pt x="3392" y="5298"/>
                  </a:cubicBezTo>
                  <a:cubicBezTo>
                    <a:pt x="3370" y="5342"/>
                    <a:pt x="3348" y="5387"/>
                    <a:pt x="3321" y="5436"/>
                  </a:cubicBezTo>
                  <a:cubicBezTo>
                    <a:pt x="3263" y="5538"/>
                    <a:pt x="3210" y="5645"/>
                    <a:pt x="3152" y="5752"/>
                  </a:cubicBezTo>
                  <a:cubicBezTo>
                    <a:pt x="3161" y="5632"/>
                    <a:pt x="3183" y="5516"/>
                    <a:pt x="3205" y="5400"/>
                  </a:cubicBezTo>
                  <a:cubicBezTo>
                    <a:pt x="3214" y="5351"/>
                    <a:pt x="3228" y="5298"/>
                    <a:pt x="3236" y="5249"/>
                  </a:cubicBezTo>
                  <a:lnTo>
                    <a:pt x="3241" y="5249"/>
                  </a:lnTo>
                  <a:cubicBezTo>
                    <a:pt x="3263" y="5244"/>
                    <a:pt x="3281" y="5231"/>
                    <a:pt x="3299" y="5213"/>
                  </a:cubicBezTo>
                  <a:cubicBezTo>
                    <a:pt x="3339" y="5195"/>
                    <a:pt x="3375" y="5177"/>
                    <a:pt x="3410" y="5160"/>
                  </a:cubicBezTo>
                  <a:close/>
                  <a:moveTo>
                    <a:pt x="1917" y="5079"/>
                  </a:moveTo>
                  <a:lnTo>
                    <a:pt x="1917" y="5142"/>
                  </a:lnTo>
                  <a:cubicBezTo>
                    <a:pt x="1917" y="5284"/>
                    <a:pt x="1921" y="5427"/>
                    <a:pt x="1979" y="5561"/>
                  </a:cubicBezTo>
                  <a:cubicBezTo>
                    <a:pt x="2002" y="5610"/>
                    <a:pt x="2028" y="5659"/>
                    <a:pt x="2068" y="5699"/>
                  </a:cubicBezTo>
                  <a:cubicBezTo>
                    <a:pt x="1970" y="5739"/>
                    <a:pt x="1868" y="5779"/>
                    <a:pt x="1765" y="5819"/>
                  </a:cubicBezTo>
                  <a:cubicBezTo>
                    <a:pt x="1761" y="5699"/>
                    <a:pt x="1761" y="5583"/>
                    <a:pt x="1761" y="5467"/>
                  </a:cubicBezTo>
                  <a:lnTo>
                    <a:pt x="1899" y="5097"/>
                  </a:lnTo>
                  <a:cubicBezTo>
                    <a:pt x="1904" y="5093"/>
                    <a:pt x="1912" y="5088"/>
                    <a:pt x="1917" y="5079"/>
                  </a:cubicBezTo>
                  <a:close/>
                  <a:moveTo>
                    <a:pt x="4913" y="4968"/>
                  </a:moveTo>
                  <a:lnTo>
                    <a:pt x="4913" y="4968"/>
                  </a:lnTo>
                  <a:cubicBezTo>
                    <a:pt x="4806" y="5128"/>
                    <a:pt x="4694" y="5289"/>
                    <a:pt x="4578" y="5445"/>
                  </a:cubicBezTo>
                  <a:cubicBezTo>
                    <a:pt x="4543" y="5494"/>
                    <a:pt x="4507" y="5547"/>
                    <a:pt x="4467" y="5596"/>
                  </a:cubicBezTo>
                  <a:cubicBezTo>
                    <a:pt x="4355" y="5681"/>
                    <a:pt x="4239" y="5766"/>
                    <a:pt x="4124" y="5846"/>
                  </a:cubicBezTo>
                  <a:cubicBezTo>
                    <a:pt x="4119" y="5775"/>
                    <a:pt x="4115" y="5708"/>
                    <a:pt x="4119" y="5641"/>
                  </a:cubicBezTo>
                  <a:cubicBezTo>
                    <a:pt x="4391" y="5427"/>
                    <a:pt x="4658" y="5204"/>
                    <a:pt x="4913" y="4968"/>
                  </a:cubicBezTo>
                  <a:close/>
                  <a:moveTo>
                    <a:pt x="1703" y="5619"/>
                  </a:moveTo>
                  <a:cubicBezTo>
                    <a:pt x="1703" y="5690"/>
                    <a:pt x="1707" y="5766"/>
                    <a:pt x="1712" y="5842"/>
                  </a:cubicBezTo>
                  <a:cubicBezTo>
                    <a:pt x="1676" y="5855"/>
                    <a:pt x="1641" y="5864"/>
                    <a:pt x="1605" y="5877"/>
                  </a:cubicBezTo>
                  <a:cubicBezTo>
                    <a:pt x="1641" y="5793"/>
                    <a:pt x="1672" y="5703"/>
                    <a:pt x="1703" y="5619"/>
                  </a:cubicBezTo>
                  <a:close/>
                  <a:moveTo>
                    <a:pt x="4324" y="5775"/>
                  </a:moveTo>
                  <a:lnTo>
                    <a:pt x="4324" y="5775"/>
                  </a:lnTo>
                  <a:cubicBezTo>
                    <a:pt x="4275" y="5828"/>
                    <a:pt x="4226" y="5877"/>
                    <a:pt x="4173" y="5926"/>
                  </a:cubicBezTo>
                  <a:cubicBezTo>
                    <a:pt x="4159" y="5935"/>
                    <a:pt x="4146" y="5944"/>
                    <a:pt x="4132" y="5958"/>
                  </a:cubicBezTo>
                  <a:cubicBezTo>
                    <a:pt x="4132" y="5940"/>
                    <a:pt x="4132" y="5922"/>
                    <a:pt x="4128" y="5908"/>
                  </a:cubicBezTo>
                  <a:cubicBezTo>
                    <a:pt x="4195" y="5864"/>
                    <a:pt x="4262" y="5819"/>
                    <a:pt x="4324" y="5775"/>
                  </a:cubicBezTo>
                  <a:close/>
                  <a:moveTo>
                    <a:pt x="4271" y="4723"/>
                  </a:moveTo>
                  <a:cubicBezTo>
                    <a:pt x="4248" y="4772"/>
                    <a:pt x="4226" y="4821"/>
                    <a:pt x="4208" y="4870"/>
                  </a:cubicBezTo>
                  <a:cubicBezTo>
                    <a:pt x="4146" y="5053"/>
                    <a:pt x="4097" y="5244"/>
                    <a:pt x="4075" y="5436"/>
                  </a:cubicBezTo>
                  <a:cubicBezTo>
                    <a:pt x="4075" y="5449"/>
                    <a:pt x="4075" y="5467"/>
                    <a:pt x="4070" y="5481"/>
                  </a:cubicBezTo>
                  <a:cubicBezTo>
                    <a:pt x="4057" y="5507"/>
                    <a:pt x="4043" y="5534"/>
                    <a:pt x="4030" y="5561"/>
                  </a:cubicBezTo>
                  <a:cubicBezTo>
                    <a:pt x="4008" y="5605"/>
                    <a:pt x="3985" y="5650"/>
                    <a:pt x="3959" y="5695"/>
                  </a:cubicBezTo>
                  <a:cubicBezTo>
                    <a:pt x="3834" y="5788"/>
                    <a:pt x="3709" y="5886"/>
                    <a:pt x="3580" y="5980"/>
                  </a:cubicBezTo>
                  <a:cubicBezTo>
                    <a:pt x="3468" y="5779"/>
                    <a:pt x="3433" y="5543"/>
                    <a:pt x="3450" y="5311"/>
                  </a:cubicBezTo>
                  <a:cubicBezTo>
                    <a:pt x="3491" y="5235"/>
                    <a:pt x="3526" y="5160"/>
                    <a:pt x="3566" y="5084"/>
                  </a:cubicBezTo>
                  <a:cubicBezTo>
                    <a:pt x="3803" y="4968"/>
                    <a:pt x="4034" y="4848"/>
                    <a:pt x="4271" y="4723"/>
                  </a:cubicBezTo>
                  <a:close/>
                  <a:moveTo>
                    <a:pt x="5728" y="4455"/>
                  </a:moveTo>
                  <a:cubicBezTo>
                    <a:pt x="5724" y="4486"/>
                    <a:pt x="5715" y="4518"/>
                    <a:pt x="5706" y="4549"/>
                  </a:cubicBezTo>
                  <a:cubicBezTo>
                    <a:pt x="5684" y="4629"/>
                    <a:pt x="5666" y="4714"/>
                    <a:pt x="5653" y="4798"/>
                  </a:cubicBezTo>
                  <a:cubicBezTo>
                    <a:pt x="5483" y="5021"/>
                    <a:pt x="5309" y="5244"/>
                    <a:pt x="5118" y="5445"/>
                  </a:cubicBezTo>
                  <a:cubicBezTo>
                    <a:pt x="4975" y="5596"/>
                    <a:pt x="4828" y="5748"/>
                    <a:pt x="4658" y="5864"/>
                  </a:cubicBezTo>
                  <a:cubicBezTo>
                    <a:pt x="4554" y="5937"/>
                    <a:pt x="4423" y="6001"/>
                    <a:pt x="4297" y="6001"/>
                  </a:cubicBezTo>
                  <a:cubicBezTo>
                    <a:pt x="4261" y="6001"/>
                    <a:pt x="4225" y="5996"/>
                    <a:pt x="4190" y="5984"/>
                  </a:cubicBezTo>
                  <a:cubicBezTo>
                    <a:pt x="4222" y="5958"/>
                    <a:pt x="4253" y="5931"/>
                    <a:pt x="4280" y="5900"/>
                  </a:cubicBezTo>
                  <a:cubicBezTo>
                    <a:pt x="4364" y="5819"/>
                    <a:pt x="4436" y="5730"/>
                    <a:pt x="4507" y="5637"/>
                  </a:cubicBezTo>
                  <a:cubicBezTo>
                    <a:pt x="4730" y="5467"/>
                    <a:pt x="4944" y="5284"/>
                    <a:pt x="5144" y="5093"/>
                  </a:cubicBezTo>
                  <a:cubicBezTo>
                    <a:pt x="5198" y="5044"/>
                    <a:pt x="5247" y="4990"/>
                    <a:pt x="5300" y="4941"/>
                  </a:cubicBezTo>
                  <a:cubicBezTo>
                    <a:pt x="5305" y="4972"/>
                    <a:pt x="5309" y="5008"/>
                    <a:pt x="5323" y="5039"/>
                  </a:cubicBezTo>
                  <a:cubicBezTo>
                    <a:pt x="5328" y="5050"/>
                    <a:pt x="5341" y="5059"/>
                    <a:pt x="5354" y="5059"/>
                  </a:cubicBezTo>
                  <a:cubicBezTo>
                    <a:pt x="5362" y="5059"/>
                    <a:pt x="5371" y="5055"/>
                    <a:pt x="5376" y="5044"/>
                  </a:cubicBezTo>
                  <a:cubicBezTo>
                    <a:pt x="5430" y="4928"/>
                    <a:pt x="5479" y="4812"/>
                    <a:pt x="5528" y="4691"/>
                  </a:cubicBezTo>
                  <a:cubicBezTo>
                    <a:pt x="5599" y="4616"/>
                    <a:pt x="5666" y="4535"/>
                    <a:pt x="5728" y="4455"/>
                  </a:cubicBezTo>
                  <a:close/>
                  <a:moveTo>
                    <a:pt x="1355" y="5588"/>
                  </a:moveTo>
                  <a:lnTo>
                    <a:pt x="1355" y="5588"/>
                  </a:lnTo>
                  <a:cubicBezTo>
                    <a:pt x="1284" y="5690"/>
                    <a:pt x="1221" y="5801"/>
                    <a:pt x="1172" y="5917"/>
                  </a:cubicBezTo>
                  <a:cubicBezTo>
                    <a:pt x="1164" y="5944"/>
                    <a:pt x="1155" y="5971"/>
                    <a:pt x="1141" y="6002"/>
                  </a:cubicBezTo>
                  <a:cubicBezTo>
                    <a:pt x="1123" y="5953"/>
                    <a:pt x="1101" y="5904"/>
                    <a:pt x="1079" y="5855"/>
                  </a:cubicBezTo>
                  <a:cubicBezTo>
                    <a:pt x="1168" y="5761"/>
                    <a:pt x="1262" y="5672"/>
                    <a:pt x="1355" y="5588"/>
                  </a:cubicBezTo>
                  <a:close/>
                  <a:moveTo>
                    <a:pt x="1712" y="5258"/>
                  </a:moveTo>
                  <a:lnTo>
                    <a:pt x="1712" y="5258"/>
                  </a:lnTo>
                  <a:cubicBezTo>
                    <a:pt x="1707" y="5325"/>
                    <a:pt x="1707" y="5387"/>
                    <a:pt x="1707" y="5454"/>
                  </a:cubicBezTo>
                  <a:cubicBezTo>
                    <a:pt x="1649" y="5605"/>
                    <a:pt x="1591" y="5757"/>
                    <a:pt x="1538" y="5904"/>
                  </a:cubicBezTo>
                  <a:cubicBezTo>
                    <a:pt x="1516" y="5913"/>
                    <a:pt x="1498" y="5922"/>
                    <a:pt x="1476" y="5931"/>
                  </a:cubicBezTo>
                  <a:cubicBezTo>
                    <a:pt x="1382" y="5962"/>
                    <a:pt x="1288" y="5998"/>
                    <a:pt x="1190" y="6033"/>
                  </a:cubicBezTo>
                  <a:cubicBezTo>
                    <a:pt x="1221" y="5944"/>
                    <a:pt x="1257" y="5859"/>
                    <a:pt x="1302" y="5779"/>
                  </a:cubicBezTo>
                  <a:cubicBezTo>
                    <a:pt x="1378" y="5637"/>
                    <a:pt x="1471" y="5507"/>
                    <a:pt x="1569" y="5382"/>
                  </a:cubicBezTo>
                  <a:cubicBezTo>
                    <a:pt x="1618" y="5342"/>
                    <a:pt x="1663" y="5298"/>
                    <a:pt x="1712" y="5258"/>
                  </a:cubicBezTo>
                  <a:close/>
                  <a:moveTo>
                    <a:pt x="4061" y="5686"/>
                  </a:moveTo>
                  <a:cubicBezTo>
                    <a:pt x="4061" y="5699"/>
                    <a:pt x="4061" y="5712"/>
                    <a:pt x="4061" y="5726"/>
                  </a:cubicBezTo>
                  <a:cubicBezTo>
                    <a:pt x="4061" y="5770"/>
                    <a:pt x="4066" y="5819"/>
                    <a:pt x="4066" y="5864"/>
                  </a:cubicBezTo>
                  <a:lnTo>
                    <a:pt x="4070" y="5882"/>
                  </a:lnTo>
                  <a:cubicBezTo>
                    <a:pt x="3985" y="5935"/>
                    <a:pt x="3901" y="5989"/>
                    <a:pt x="3816" y="6042"/>
                  </a:cubicBezTo>
                  <a:cubicBezTo>
                    <a:pt x="3878" y="5953"/>
                    <a:pt x="3932" y="5859"/>
                    <a:pt x="3985" y="5766"/>
                  </a:cubicBezTo>
                  <a:lnTo>
                    <a:pt x="4003" y="5730"/>
                  </a:lnTo>
                  <a:lnTo>
                    <a:pt x="4061" y="5686"/>
                  </a:lnTo>
                  <a:close/>
                  <a:moveTo>
                    <a:pt x="4075" y="5944"/>
                  </a:moveTo>
                  <a:cubicBezTo>
                    <a:pt x="4079" y="5958"/>
                    <a:pt x="4079" y="5980"/>
                    <a:pt x="4088" y="5993"/>
                  </a:cubicBezTo>
                  <a:cubicBezTo>
                    <a:pt x="4003" y="6051"/>
                    <a:pt x="3910" y="6096"/>
                    <a:pt x="3807" y="6114"/>
                  </a:cubicBezTo>
                  <a:cubicBezTo>
                    <a:pt x="3896" y="6060"/>
                    <a:pt x="3990" y="6002"/>
                    <a:pt x="4075" y="5944"/>
                  </a:cubicBezTo>
                  <a:close/>
                  <a:moveTo>
                    <a:pt x="3892" y="5815"/>
                  </a:moveTo>
                  <a:lnTo>
                    <a:pt x="3892" y="5815"/>
                  </a:lnTo>
                  <a:cubicBezTo>
                    <a:pt x="3834" y="5917"/>
                    <a:pt x="3771" y="6020"/>
                    <a:pt x="3700" y="6114"/>
                  </a:cubicBezTo>
                  <a:lnTo>
                    <a:pt x="3687" y="6118"/>
                  </a:lnTo>
                  <a:lnTo>
                    <a:pt x="3673" y="6118"/>
                  </a:lnTo>
                  <a:cubicBezTo>
                    <a:pt x="3651" y="6091"/>
                    <a:pt x="3629" y="6060"/>
                    <a:pt x="3606" y="6029"/>
                  </a:cubicBezTo>
                  <a:cubicBezTo>
                    <a:pt x="3705" y="5958"/>
                    <a:pt x="3798" y="5886"/>
                    <a:pt x="3892" y="5815"/>
                  </a:cubicBezTo>
                  <a:close/>
                  <a:moveTo>
                    <a:pt x="2376" y="5632"/>
                  </a:moveTo>
                  <a:cubicBezTo>
                    <a:pt x="2184" y="5810"/>
                    <a:pt x="2002" y="5993"/>
                    <a:pt x="1819" y="6180"/>
                  </a:cubicBezTo>
                  <a:cubicBezTo>
                    <a:pt x="1788" y="6082"/>
                    <a:pt x="1774" y="5980"/>
                    <a:pt x="1770" y="5877"/>
                  </a:cubicBezTo>
                  <a:cubicBezTo>
                    <a:pt x="1886" y="5833"/>
                    <a:pt x="2002" y="5784"/>
                    <a:pt x="2118" y="5739"/>
                  </a:cubicBezTo>
                  <a:cubicBezTo>
                    <a:pt x="2131" y="5746"/>
                    <a:pt x="2144" y="5750"/>
                    <a:pt x="2158" y="5750"/>
                  </a:cubicBezTo>
                  <a:cubicBezTo>
                    <a:pt x="2164" y="5750"/>
                    <a:pt x="2169" y="5749"/>
                    <a:pt x="2175" y="5748"/>
                  </a:cubicBezTo>
                  <a:cubicBezTo>
                    <a:pt x="2207" y="5744"/>
                    <a:pt x="2233" y="5730"/>
                    <a:pt x="2260" y="5712"/>
                  </a:cubicBezTo>
                  <a:cubicBezTo>
                    <a:pt x="2278" y="5695"/>
                    <a:pt x="2296" y="5677"/>
                    <a:pt x="2309" y="5659"/>
                  </a:cubicBezTo>
                  <a:cubicBezTo>
                    <a:pt x="2331" y="5650"/>
                    <a:pt x="2354" y="5641"/>
                    <a:pt x="2376" y="5632"/>
                  </a:cubicBezTo>
                  <a:close/>
                  <a:moveTo>
                    <a:pt x="3174" y="5275"/>
                  </a:moveTo>
                  <a:lnTo>
                    <a:pt x="3170" y="5289"/>
                  </a:lnTo>
                  <a:cubicBezTo>
                    <a:pt x="3134" y="5467"/>
                    <a:pt x="3094" y="5668"/>
                    <a:pt x="3085" y="5859"/>
                  </a:cubicBezTo>
                  <a:cubicBezTo>
                    <a:pt x="3063" y="5895"/>
                    <a:pt x="3045" y="5926"/>
                    <a:pt x="3018" y="5962"/>
                  </a:cubicBezTo>
                  <a:cubicBezTo>
                    <a:pt x="2924" y="6096"/>
                    <a:pt x="2795" y="6221"/>
                    <a:pt x="2630" y="6256"/>
                  </a:cubicBezTo>
                  <a:cubicBezTo>
                    <a:pt x="2541" y="6051"/>
                    <a:pt x="2492" y="5833"/>
                    <a:pt x="2474" y="5619"/>
                  </a:cubicBezTo>
                  <a:cubicBezTo>
                    <a:pt x="2492" y="5601"/>
                    <a:pt x="2510" y="5583"/>
                    <a:pt x="2528" y="5565"/>
                  </a:cubicBezTo>
                  <a:cubicBezTo>
                    <a:pt x="2746" y="5472"/>
                    <a:pt x="2960" y="5374"/>
                    <a:pt x="3174" y="5275"/>
                  </a:cubicBezTo>
                  <a:close/>
                  <a:moveTo>
                    <a:pt x="3388" y="5427"/>
                  </a:moveTo>
                  <a:cubicBezTo>
                    <a:pt x="3388" y="5579"/>
                    <a:pt x="3410" y="5730"/>
                    <a:pt x="3468" y="5877"/>
                  </a:cubicBezTo>
                  <a:cubicBezTo>
                    <a:pt x="3486" y="5922"/>
                    <a:pt x="3508" y="5971"/>
                    <a:pt x="3535" y="6015"/>
                  </a:cubicBezTo>
                  <a:cubicBezTo>
                    <a:pt x="3495" y="6042"/>
                    <a:pt x="3455" y="6073"/>
                    <a:pt x="3415" y="6100"/>
                  </a:cubicBezTo>
                  <a:lnTo>
                    <a:pt x="3187" y="6265"/>
                  </a:lnTo>
                  <a:cubicBezTo>
                    <a:pt x="3147" y="6145"/>
                    <a:pt x="3138" y="6011"/>
                    <a:pt x="3143" y="5877"/>
                  </a:cubicBezTo>
                  <a:cubicBezTo>
                    <a:pt x="3192" y="5797"/>
                    <a:pt x="3232" y="5712"/>
                    <a:pt x="3277" y="5637"/>
                  </a:cubicBezTo>
                  <a:cubicBezTo>
                    <a:pt x="3312" y="5565"/>
                    <a:pt x="3352" y="5498"/>
                    <a:pt x="3388" y="5427"/>
                  </a:cubicBezTo>
                  <a:close/>
                  <a:moveTo>
                    <a:pt x="3562" y="6060"/>
                  </a:moveTo>
                  <a:cubicBezTo>
                    <a:pt x="3575" y="6082"/>
                    <a:pt x="3589" y="6100"/>
                    <a:pt x="3602" y="6118"/>
                  </a:cubicBezTo>
                  <a:cubicBezTo>
                    <a:pt x="3611" y="6127"/>
                    <a:pt x="3620" y="6140"/>
                    <a:pt x="3629" y="6154"/>
                  </a:cubicBezTo>
                  <a:cubicBezTo>
                    <a:pt x="3495" y="6229"/>
                    <a:pt x="3361" y="6301"/>
                    <a:pt x="3228" y="6372"/>
                  </a:cubicBezTo>
                  <a:cubicBezTo>
                    <a:pt x="3219" y="6354"/>
                    <a:pt x="3214" y="6336"/>
                    <a:pt x="3205" y="6323"/>
                  </a:cubicBezTo>
                  <a:cubicBezTo>
                    <a:pt x="3245" y="6292"/>
                    <a:pt x="3285" y="6265"/>
                    <a:pt x="3326" y="6234"/>
                  </a:cubicBezTo>
                  <a:cubicBezTo>
                    <a:pt x="3406" y="6176"/>
                    <a:pt x="3482" y="6118"/>
                    <a:pt x="3562" y="6060"/>
                  </a:cubicBezTo>
                  <a:close/>
                  <a:moveTo>
                    <a:pt x="2331" y="5752"/>
                  </a:moveTo>
                  <a:lnTo>
                    <a:pt x="2331" y="5752"/>
                  </a:lnTo>
                  <a:cubicBezTo>
                    <a:pt x="2300" y="5833"/>
                    <a:pt x="2269" y="5913"/>
                    <a:pt x="2233" y="5993"/>
                  </a:cubicBezTo>
                  <a:cubicBezTo>
                    <a:pt x="2162" y="6149"/>
                    <a:pt x="2064" y="6301"/>
                    <a:pt x="1912" y="6381"/>
                  </a:cubicBezTo>
                  <a:cubicBezTo>
                    <a:pt x="1881" y="6336"/>
                    <a:pt x="1859" y="6287"/>
                    <a:pt x="1837" y="6238"/>
                  </a:cubicBezTo>
                  <a:cubicBezTo>
                    <a:pt x="2002" y="6073"/>
                    <a:pt x="2162" y="5913"/>
                    <a:pt x="2331" y="5752"/>
                  </a:cubicBezTo>
                  <a:close/>
                  <a:moveTo>
                    <a:pt x="3584" y="6243"/>
                  </a:moveTo>
                  <a:cubicBezTo>
                    <a:pt x="3522" y="6305"/>
                    <a:pt x="3455" y="6363"/>
                    <a:pt x="3375" y="6408"/>
                  </a:cubicBezTo>
                  <a:cubicBezTo>
                    <a:pt x="3343" y="6426"/>
                    <a:pt x="3312" y="6443"/>
                    <a:pt x="3277" y="6461"/>
                  </a:cubicBezTo>
                  <a:cubicBezTo>
                    <a:pt x="3268" y="6448"/>
                    <a:pt x="3263" y="6435"/>
                    <a:pt x="3254" y="6421"/>
                  </a:cubicBezTo>
                  <a:cubicBezTo>
                    <a:pt x="3366" y="6363"/>
                    <a:pt x="3473" y="6305"/>
                    <a:pt x="3584" y="6243"/>
                  </a:cubicBezTo>
                  <a:close/>
                  <a:moveTo>
                    <a:pt x="3161" y="6354"/>
                  </a:moveTo>
                  <a:cubicBezTo>
                    <a:pt x="3165" y="6368"/>
                    <a:pt x="3170" y="6381"/>
                    <a:pt x="3174" y="6394"/>
                  </a:cubicBezTo>
                  <a:cubicBezTo>
                    <a:pt x="3098" y="6435"/>
                    <a:pt x="3022" y="6470"/>
                    <a:pt x="2942" y="6506"/>
                  </a:cubicBezTo>
                  <a:cubicBezTo>
                    <a:pt x="3018" y="6457"/>
                    <a:pt x="3089" y="6408"/>
                    <a:pt x="3161" y="6354"/>
                  </a:cubicBezTo>
                  <a:close/>
                  <a:moveTo>
                    <a:pt x="1712" y="5900"/>
                  </a:moveTo>
                  <a:cubicBezTo>
                    <a:pt x="1721" y="6011"/>
                    <a:pt x="1739" y="6122"/>
                    <a:pt x="1774" y="6229"/>
                  </a:cubicBezTo>
                  <a:cubicBezTo>
                    <a:pt x="1761" y="6243"/>
                    <a:pt x="1743" y="6256"/>
                    <a:pt x="1730" y="6270"/>
                  </a:cubicBezTo>
                  <a:cubicBezTo>
                    <a:pt x="1609" y="6399"/>
                    <a:pt x="1471" y="6533"/>
                    <a:pt x="1355" y="6675"/>
                  </a:cubicBezTo>
                  <a:cubicBezTo>
                    <a:pt x="1315" y="6653"/>
                    <a:pt x="1284" y="6626"/>
                    <a:pt x="1253" y="6595"/>
                  </a:cubicBezTo>
                  <a:cubicBezTo>
                    <a:pt x="1221" y="6559"/>
                    <a:pt x="1190" y="6524"/>
                    <a:pt x="1168" y="6488"/>
                  </a:cubicBezTo>
                  <a:cubicBezTo>
                    <a:pt x="1155" y="6470"/>
                    <a:pt x="1146" y="6452"/>
                    <a:pt x="1137" y="6435"/>
                  </a:cubicBezTo>
                  <a:cubicBezTo>
                    <a:pt x="1123" y="6408"/>
                    <a:pt x="1128" y="6385"/>
                    <a:pt x="1128" y="6359"/>
                  </a:cubicBezTo>
                  <a:cubicBezTo>
                    <a:pt x="1132" y="6270"/>
                    <a:pt x="1146" y="6185"/>
                    <a:pt x="1172" y="6100"/>
                  </a:cubicBezTo>
                  <a:cubicBezTo>
                    <a:pt x="1284" y="6060"/>
                    <a:pt x="1400" y="6015"/>
                    <a:pt x="1511" y="5975"/>
                  </a:cubicBezTo>
                  <a:lnTo>
                    <a:pt x="1511" y="5975"/>
                  </a:lnTo>
                  <a:cubicBezTo>
                    <a:pt x="1453" y="6131"/>
                    <a:pt x="1395" y="6292"/>
                    <a:pt x="1333" y="6448"/>
                  </a:cubicBezTo>
                  <a:cubicBezTo>
                    <a:pt x="1328" y="6469"/>
                    <a:pt x="1344" y="6482"/>
                    <a:pt x="1361" y="6482"/>
                  </a:cubicBezTo>
                  <a:cubicBezTo>
                    <a:pt x="1373" y="6482"/>
                    <a:pt x="1385" y="6476"/>
                    <a:pt x="1391" y="6461"/>
                  </a:cubicBezTo>
                  <a:cubicBezTo>
                    <a:pt x="1453" y="6292"/>
                    <a:pt x="1516" y="6118"/>
                    <a:pt x="1583" y="5949"/>
                  </a:cubicBezTo>
                  <a:cubicBezTo>
                    <a:pt x="1627" y="5931"/>
                    <a:pt x="1667" y="5917"/>
                    <a:pt x="1712" y="5900"/>
                  </a:cubicBezTo>
                  <a:close/>
                  <a:moveTo>
                    <a:pt x="2425" y="5663"/>
                  </a:moveTo>
                  <a:cubicBezTo>
                    <a:pt x="2447" y="5882"/>
                    <a:pt x="2496" y="6100"/>
                    <a:pt x="2586" y="6301"/>
                  </a:cubicBezTo>
                  <a:cubicBezTo>
                    <a:pt x="2592" y="6311"/>
                    <a:pt x="2601" y="6316"/>
                    <a:pt x="2611" y="6316"/>
                  </a:cubicBezTo>
                  <a:cubicBezTo>
                    <a:pt x="2615" y="6316"/>
                    <a:pt x="2618" y="6315"/>
                    <a:pt x="2621" y="6314"/>
                  </a:cubicBezTo>
                  <a:cubicBezTo>
                    <a:pt x="2826" y="6283"/>
                    <a:pt x="2969" y="6140"/>
                    <a:pt x="3085" y="5971"/>
                  </a:cubicBezTo>
                  <a:cubicBezTo>
                    <a:pt x="3085" y="6082"/>
                    <a:pt x="3103" y="6194"/>
                    <a:pt x="3138" y="6301"/>
                  </a:cubicBezTo>
                  <a:cubicBezTo>
                    <a:pt x="2978" y="6417"/>
                    <a:pt x="2817" y="6528"/>
                    <a:pt x="2652" y="6635"/>
                  </a:cubicBezTo>
                  <a:cubicBezTo>
                    <a:pt x="2407" y="6736"/>
                    <a:pt x="2137" y="6831"/>
                    <a:pt x="1872" y="6831"/>
                  </a:cubicBezTo>
                  <a:cubicBezTo>
                    <a:pt x="1737" y="6831"/>
                    <a:pt x="1604" y="6806"/>
                    <a:pt x="1476" y="6747"/>
                  </a:cubicBezTo>
                  <a:cubicBezTo>
                    <a:pt x="1449" y="6733"/>
                    <a:pt x="1427" y="6720"/>
                    <a:pt x="1400" y="6706"/>
                  </a:cubicBezTo>
                  <a:cubicBezTo>
                    <a:pt x="1498" y="6591"/>
                    <a:pt x="1600" y="6484"/>
                    <a:pt x="1703" y="6381"/>
                  </a:cubicBezTo>
                  <a:cubicBezTo>
                    <a:pt x="1734" y="6350"/>
                    <a:pt x="1765" y="6319"/>
                    <a:pt x="1797" y="6287"/>
                  </a:cubicBezTo>
                  <a:cubicBezTo>
                    <a:pt x="1819" y="6336"/>
                    <a:pt x="1846" y="6385"/>
                    <a:pt x="1877" y="6430"/>
                  </a:cubicBezTo>
                  <a:cubicBezTo>
                    <a:pt x="1887" y="6440"/>
                    <a:pt x="1897" y="6445"/>
                    <a:pt x="1907" y="6445"/>
                  </a:cubicBezTo>
                  <a:cubicBezTo>
                    <a:pt x="1910" y="6445"/>
                    <a:pt x="1914" y="6445"/>
                    <a:pt x="1917" y="6443"/>
                  </a:cubicBezTo>
                  <a:cubicBezTo>
                    <a:pt x="2068" y="6372"/>
                    <a:pt x="2171" y="6238"/>
                    <a:pt x="2242" y="6096"/>
                  </a:cubicBezTo>
                  <a:cubicBezTo>
                    <a:pt x="2314" y="5958"/>
                    <a:pt x="2367" y="5810"/>
                    <a:pt x="2421" y="5668"/>
                  </a:cubicBezTo>
                  <a:lnTo>
                    <a:pt x="2425" y="5663"/>
                  </a:lnTo>
                  <a:close/>
                  <a:moveTo>
                    <a:pt x="7988" y="3243"/>
                  </a:moveTo>
                  <a:cubicBezTo>
                    <a:pt x="8179" y="3243"/>
                    <a:pt x="8372" y="3267"/>
                    <a:pt x="8546" y="3345"/>
                  </a:cubicBezTo>
                  <a:cubicBezTo>
                    <a:pt x="8501" y="3550"/>
                    <a:pt x="8363" y="3711"/>
                    <a:pt x="8207" y="3849"/>
                  </a:cubicBezTo>
                  <a:cubicBezTo>
                    <a:pt x="8024" y="4009"/>
                    <a:pt x="7824" y="4157"/>
                    <a:pt x="7627" y="4308"/>
                  </a:cubicBezTo>
                  <a:cubicBezTo>
                    <a:pt x="7217" y="4620"/>
                    <a:pt x="6803" y="4923"/>
                    <a:pt x="6379" y="5222"/>
                  </a:cubicBezTo>
                  <a:cubicBezTo>
                    <a:pt x="5956" y="5516"/>
                    <a:pt x="5528" y="5806"/>
                    <a:pt x="5095" y="6087"/>
                  </a:cubicBezTo>
                  <a:cubicBezTo>
                    <a:pt x="4877" y="6229"/>
                    <a:pt x="4658" y="6372"/>
                    <a:pt x="4440" y="6510"/>
                  </a:cubicBezTo>
                  <a:cubicBezTo>
                    <a:pt x="4231" y="6644"/>
                    <a:pt x="4021" y="6773"/>
                    <a:pt x="3798" y="6876"/>
                  </a:cubicBezTo>
                  <a:cubicBezTo>
                    <a:pt x="3561" y="6986"/>
                    <a:pt x="3291" y="7060"/>
                    <a:pt x="3027" y="7060"/>
                  </a:cubicBezTo>
                  <a:cubicBezTo>
                    <a:pt x="2800" y="7060"/>
                    <a:pt x="2576" y="7005"/>
                    <a:pt x="2381" y="6871"/>
                  </a:cubicBezTo>
                  <a:cubicBezTo>
                    <a:pt x="2483" y="6813"/>
                    <a:pt x="2577" y="6751"/>
                    <a:pt x="2675" y="6689"/>
                  </a:cubicBezTo>
                  <a:cubicBezTo>
                    <a:pt x="2755" y="6653"/>
                    <a:pt x="2831" y="6622"/>
                    <a:pt x="2907" y="6586"/>
                  </a:cubicBezTo>
                  <a:cubicBezTo>
                    <a:pt x="3005" y="6541"/>
                    <a:pt x="3103" y="6492"/>
                    <a:pt x="3201" y="6448"/>
                  </a:cubicBezTo>
                  <a:cubicBezTo>
                    <a:pt x="3214" y="6466"/>
                    <a:pt x="3228" y="6488"/>
                    <a:pt x="3241" y="6510"/>
                  </a:cubicBezTo>
                  <a:cubicBezTo>
                    <a:pt x="3245" y="6518"/>
                    <a:pt x="3257" y="6525"/>
                    <a:pt x="3266" y="6525"/>
                  </a:cubicBezTo>
                  <a:cubicBezTo>
                    <a:pt x="3269" y="6525"/>
                    <a:pt x="3270" y="6524"/>
                    <a:pt x="3272" y="6524"/>
                  </a:cubicBezTo>
                  <a:cubicBezTo>
                    <a:pt x="3450" y="6448"/>
                    <a:pt x="3598" y="6323"/>
                    <a:pt x="3713" y="6176"/>
                  </a:cubicBezTo>
                  <a:cubicBezTo>
                    <a:pt x="3754" y="6176"/>
                    <a:pt x="3789" y="6176"/>
                    <a:pt x="3829" y="6167"/>
                  </a:cubicBezTo>
                  <a:cubicBezTo>
                    <a:pt x="3941" y="6149"/>
                    <a:pt x="4043" y="6096"/>
                    <a:pt x="4137" y="6024"/>
                  </a:cubicBezTo>
                  <a:cubicBezTo>
                    <a:pt x="4155" y="6033"/>
                    <a:pt x="4177" y="6042"/>
                    <a:pt x="4195" y="6047"/>
                  </a:cubicBezTo>
                  <a:cubicBezTo>
                    <a:pt x="4231" y="6056"/>
                    <a:pt x="4271" y="6060"/>
                    <a:pt x="4311" y="6060"/>
                  </a:cubicBezTo>
                  <a:cubicBezTo>
                    <a:pt x="4395" y="6056"/>
                    <a:pt x="4476" y="6029"/>
                    <a:pt x="4547" y="5993"/>
                  </a:cubicBezTo>
                  <a:cubicBezTo>
                    <a:pt x="4712" y="5917"/>
                    <a:pt x="4846" y="5793"/>
                    <a:pt x="4975" y="5672"/>
                  </a:cubicBezTo>
                  <a:cubicBezTo>
                    <a:pt x="5216" y="5436"/>
                    <a:pt x="5434" y="5182"/>
                    <a:pt x="5635" y="4914"/>
                  </a:cubicBezTo>
                  <a:lnTo>
                    <a:pt x="5635" y="4914"/>
                  </a:lnTo>
                  <a:cubicBezTo>
                    <a:pt x="5612" y="5128"/>
                    <a:pt x="5635" y="5342"/>
                    <a:pt x="5773" y="5516"/>
                  </a:cubicBezTo>
                  <a:cubicBezTo>
                    <a:pt x="5776" y="5521"/>
                    <a:pt x="5783" y="5524"/>
                    <a:pt x="5790" y="5524"/>
                  </a:cubicBezTo>
                  <a:cubicBezTo>
                    <a:pt x="5795" y="5524"/>
                    <a:pt x="5800" y="5522"/>
                    <a:pt x="5804" y="5521"/>
                  </a:cubicBezTo>
                  <a:cubicBezTo>
                    <a:pt x="6326" y="5151"/>
                    <a:pt x="6758" y="4651"/>
                    <a:pt x="7052" y="4085"/>
                  </a:cubicBezTo>
                  <a:cubicBezTo>
                    <a:pt x="7182" y="3831"/>
                    <a:pt x="7284" y="3564"/>
                    <a:pt x="7355" y="3292"/>
                  </a:cubicBezTo>
                  <a:cubicBezTo>
                    <a:pt x="7516" y="3274"/>
                    <a:pt x="7676" y="3256"/>
                    <a:pt x="7841" y="3247"/>
                  </a:cubicBezTo>
                  <a:cubicBezTo>
                    <a:pt x="7890" y="3244"/>
                    <a:pt x="7939" y="3243"/>
                    <a:pt x="7988" y="3243"/>
                  </a:cubicBezTo>
                  <a:close/>
                  <a:moveTo>
                    <a:pt x="1369" y="6751"/>
                  </a:moveTo>
                  <a:cubicBezTo>
                    <a:pt x="1519" y="6843"/>
                    <a:pt x="1700" y="6886"/>
                    <a:pt x="1879" y="6886"/>
                  </a:cubicBezTo>
                  <a:cubicBezTo>
                    <a:pt x="1917" y="6886"/>
                    <a:pt x="1955" y="6884"/>
                    <a:pt x="1993" y="6880"/>
                  </a:cubicBezTo>
                  <a:cubicBezTo>
                    <a:pt x="2135" y="6867"/>
                    <a:pt x="2274" y="6831"/>
                    <a:pt x="2412" y="6787"/>
                  </a:cubicBezTo>
                  <a:lnTo>
                    <a:pt x="2412" y="6787"/>
                  </a:lnTo>
                  <a:cubicBezTo>
                    <a:pt x="2394" y="6796"/>
                    <a:pt x="2381" y="6809"/>
                    <a:pt x="2363" y="6818"/>
                  </a:cubicBezTo>
                  <a:cubicBezTo>
                    <a:pt x="1961" y="7059"/>
                    <a:pt x="1538" y="7255"/>
                    <a:pt x="1088" y="7371"/>
                  </a:cubicBezTo>
                  <a:cubicBezTo>
                    <a:pt x="1106" y="7139"/>
                    <a:pt x="1221" y="6934"/>
                    <a:pt x="1369" y="6751"/>
                  </a:cubicBezTo>
                  <a:close/>
                  <a:moveTo>
                    <a:pt x="6151" y="1"/>
                  </a:moveTo>
                  <a:cubicBezTo>
                    <a:pt x="6142" y="1"/>
                    <a:pt x="6134" y="1"/>
                    <a:pt x="6125" y="2"/>
                  </a:cubicBezTo>
                  <a:cubicBezTo>
                    <a:pt x="5925" y="11"/>
                    <a:pt x="5773" y="122"/>
                    <a:pt x="5648" y="265"/>
                  </a:cubicBezTo>
                  <a:cubicBezTo>
                    <a:pt x="5519" y="292"/>
                    <a:pt x="5394" y="318"/>
                    <a:pt x="5265" y="350"/>
                  </a:cubicBezTo>
                  <a:cubicBezTo>
                    <a:pt x="4904" y="434"/>
                    <a:pt x="4547" y="532"/>
                    <a:pt x="4190" y="644"/>
                  </a:cubicBezTo>
                  <a:cubicBezTo>
                    <a:pt x="4204" y="577"/>
                    <a:pt x="4204" y="510"/>
                    <a:pt x="4173" y="452"/>
                  </a:cubicBezTo>
                  <a:cubicBezTo>
                    <a:pt x="4168" y="442"/>
                    <a:pt x="4160" y="437"/>
                    <a:pt x="4151" y="437"/>
                  </a:cubicBezTo>
                  <a:cubicBezTo>
                    <a:pt x="4141" y="437"/>
                    <a:pt x="4131" y="443"/>
                    <a:pt x="4124" y="452"/>
                  </a:cubicBezTo>
                  <a:cubicBezTo>
                    <a:pt x="4079" y="537"/>
                    <a:pt x="4034" y="621"/>
                    <a:pt x="3990" y="706"/>
                  </a:cubicBezTo>
                  <a:cubicBezTo>
                    <a:pt x="3865" y="751"/>
                    <a:pt x="3740" y="795"/>
                    <a:pt x="3615" y="840"/>
                  </a:cubicBezTo>
                  <a:cubicBezTo>
                    <a:pt x="3602" y="769"/>
                    <a:pt x="3589" y="697"/>
                    <a:pt x="3566" y="630"/>
                  </a:cubicBezTo>
                  <a:cubicBezTo>
                    <a:pt x="3563" y="616"/>
                    <a:pt x="3553" y="607"/>
                    <a:pt x="3539" y="607"/>
                  </a:cubicBezTo>
                  <a:cubicBezTo>
                    <a:pt x="3537" y="607"/>
                    <a:pt x="3534" y="607"/>
                    <a:pt x="3531" y="608"/>
                  </a:cubicBezTo>
                  <a:cubicBezTo>
                    <a:pt x="3259" y="693"/>
                    <a:pt x="3063" y="911"/>
                    <a:pt x="2889" y="1130"/>
                  </a:cubicBezTo>
                  <a:cubicBezTo>
                    <a:pt x="2871" y="1134"/>
                    <a:pt x="2858" y="1143"/>
                    <a:pt x="2840" y="1147"/>
                  </a:cubicBezTo>
                  <a:cubicBezTo>
                    <a:pt x="2742" y="1192"/>
                    <a:pt x="2648" y="1237"/>
                    <a:pt x="2550" y="1281"/>
                  </a:cubicBezTo>
                  <a:cubicBezTo>
                    <a:pt x="2523" y="1293"/>
                    <a:pt x="2539" y="1330"/>
                    <a:pt x="2566" y="1330"/>
                  </a:cubicBezTo>
                  <a:cubicBezTo>
                    <a:pt x="2571" y="1330"/>
                    <a:pt x="2576" y="1329"/>
                    <a:pt x="2581" y="1326"/>
                  </a:cubicBezTo>
                  <a:cubicBezTo>
                    <a:pt x="2657" y="1290"/>
                    <a:pt x="2737" y="1254"/>
                    <a:pt x="2817" y="1223"/>
                  </a:cubicBezTo>
                  <a:lnTo>
                    <a:pt x="2817" y="1223"/>
                  </a:lnTo>
                  <a:cubicBezTo>
                    <a:pt x="2635" y="1455"/>
                    <a:pt x="2461" y="1691"/>
                    <a:pt x="2296" y="1941"/>
                  </a:cubicBezTo>
                  <a:cubicBezTo>
                    <a:pt x="2274" y="1972"/>
                    <a:pt x="2251" y="2008"/>
                    <a:pt x="2229" y="2044"/>
                  </a:cubicBezTo>
                  <a:cubicBezTo>
                    <a:pt x="2135" y="2079"/>
                    <a:pt x="2042" y="2115"/>
                    <a:pt x="1953" y="2155"/>
                  </a:cubicBezTo>
                  <a:cubicBezTo>
                    <a:pt x="1739" y="2240"/>
                    <a:pt x="1529" y="2333"/>
                    <a:pt x="1320" y="2427"/>
                  </a:cubicBezTo>
                  <a:cubicBezTo>
                    <a:pt x="1128" y="2512"/>
                    <a:pt x="936" y="2601"/>
                    <a:pt x="753" y="2699"/>
                  </a:cubicBezTo>
                  <a:cubicBezTo>
                    <a:pt x="432" y="2877"/>
                    <a:pt x="98" y="3131"/>
                    <a:pt x="58" y="3524"/>
                  </a:cubicBezTo>
                  <a:cubicBezTo>
                    <a:pt x="58" y="3532"/>
                    <a:pt x="67" y="3546"/>
                    <a:pt x="80" y="3550"/>
                  </a:cubicBezTo>
                  <a:cubicBezTo>
                    <a:pt x="169" y="3564"/>
                    <a:pt x="259" y="3568"/>
                    <a:pt x="348" y="3568"/>
                  </a:cubicBezTo>
                  <a:cubicBezTo>
                    <a:pt x="352" y="3573"/>
                    <a:pt x="357" y="3581"/>
                    <a:pt x="366" y="3581"/>
                  </a:cubicBezTo>
                  <a:cubicBezTo>
                    <a:pt x="474" y="3622"/>
                    <a:pt x="586" y="3640"/>
                    <a:pt x="699" y="3640"/>
                  </a:cubicBezTo>
                  <a:cubicBezTo>
                    <a:pt x="711" y="3640"/>
                    <a:pt x="723" y="3640"/>
                    <a:pt x="736" y="3639"/>
                  </a:cubicBezTo>
                  <a:lnTo>
                    <a:pt x="736" y="3639"/>
                  </a:lnTo>
                  <a:lnTo>
                    <a:pt x="727" y="3653"/>
                  </a:lnTo>
                  <a:cubicBezTo>
                    <a:pt x="375" y="3920"/>
                    <a:pt x="62" y="4290"/>
                    <a:pt x="9" y="4741"/>
                  </a:cubicBezTo>
                  <a:cubicBezTo>
                    <a:pt x="0" y="4807"/>
                    <a:pt x="0" y="4874"/>
                    <a:pt x="5" y="4941"/>
                  </a:cubicBezTo>
                  <a:cubicBezTo>
                    <a:pt x="9" y="4954"/>
                    <a:pt x="18" y="4968"/>
                    <a:pt x="36" y="4968"/>
                  </a:cubicBezTo>
                  <a:cubicBezTo>
                    <a:pt x="317" y="4954"/>
                    <a:pt x="593" y="4897"/>
                    <a:pt x="865" y="4830"/>
                  </a:cubicBezTo>
                  <a:cubicBezTo>
                    <a:pt x="883" y="4825"/>
                    <a:pt x="901" y="4821"/>
                    <a:pt x="918" y="4816"/>
                  </a:cubicBezTo>
                  <a:cubicBezTo>
                    <a:pt x="936" y="4834"/>
                    <a:pt x="954" y="4848"/>
                    <a:pt x="976" y="4861"/>
                  </a:cubicBezTo>
                  <a:cubicBezTo>
                    <a:pt x="1039" y="4897"/>
                    <a:pt x="1106" y="4919"/>
                    <a:pt x="1172" y="4928"/>
                  </a:cubicBezTo>
                  <a:cubicBezTo>
                    <a:pt x="1203" y="4931"/>
                    <a:pt x="1234" y="4933"/>
                    <a:pt x="1264" y="4933"/>
                  </a:cubicBezTo>
                  <a:cubicBezTo>
                    <a:pt x="1385" y="4933"/>
                    <a:pt x="1504" y="4908"/>
                    <a:pt x="1618" y="4883"/>
                  </a:cubicBezTo>
                  <a:cubicBezTo>
                    <a:pt x="1658" y="4874"/>
                    <a:pt x="1698" y="4861"/>
                    <a:pt x="1739" y="4852"/>
                  </a:cubicBezTo>
                  <a:lnTo>
                    <a:pt x="1739" y="4852"/>
                  </a:lnTo>
                  <a:cubicBezTo>
                    <a:pt x="1730" y="4946"/>
                    <a:pt x="1725" y="5039"/>
                    <a:pt x="1716" y="5133"/>
                  </a:cubicBezTo>
                  <a:lnTo>
                    <a:pt x="1663" y="5191"/>
                  </a:lnTo>
                  <a:cubicBezTo>
                    <a:pt x="1623" y="5235"/>
                    <a:pt x="1578" y="5284"/>
                    <a:pt x="1538" y="5338"/>
                  </a:cubicBezTo>
                  <a:cubicBezTo>
                    <a:pt x="1364" y="5494"/>
                    <a:pt x="1190" y="5659"/>
                    <a:pt x="1030" y="5828"/>
                  </a:cubicBezTo>
                  <a:cubicBezTo>
                    <a:pt x="1016" y="5837"/>
                    <a:pt x="1016" y="5851"/>
                    <a:pt x="1025" y="5864"/>
                  </a:cubicBezTo>
                  <a:cubicBezTo>
                    <a:pt x="1057" y="5935"/>
                    <a:pt x="1088" y="6011"/>
                    <a:pt x="1119" y="6082"/>
                  </a:cubicBezTo>
                  <a:cubicBezTo>
                    <a:pt x="1097" y="6163"/>
                    <a:pt x="1079" y="6247"/>
                    <a:pt x="1074" y="6332"/>
                  </a:cubicBezTo>
                  <a:cubicBezTo>
                    <a:pt x="1070" y="6363"/>
                    <a:pt x="1065" y="6399"/>
                    <a:pt x="1070" y="6426"/>
                  </a:cubicBezTo>
                  <a:cubicBezTo>
                    <a:pt x="1079" y="6457"/>
                    <a:pt x="1101" y="6488"/>
                    <a:pt x="1119" y="6515"/>
                  </a:cubicBezTo>
                  <a:cubicBezTo>
                    <a:pt x="1150" y="6568"/>
                    <a:pt x="1190" y="6617"/>
                    <a:pt x="1239" y="6657"/>
                  </a:cubicBezTo>
                  <a:cubicBezTo>
                    <a:pt x="1266" y="6680"/>
                    <a:pt x="1288" y="6702"/>
                    <a:pt x="1320" y="6720"/>
                  </a:cubicBezTo>
                  <a:cubicBezTo>
                    <a:pt x="1159" y="6925"/>
                    <a:pt x="1039" y="7148"/>
                    <a:pt x="1025" y="7411"/>
                  </a:cubicBezTo>
                  <a:cubicBezTo>
                    <a:pt x="1025" y="7426"/>
                    <a:pt x="1042" y="7438"/>
                    <a:pt x="1055" y="7438"/>
                  </a:cubicBezTo>
                  <a:cubicBezTo>
                    <a:pt x="1057" y="7438"/>
                    <a:pt x="1059" y="7438"/>
                    <a:pt x="1061" y="7438"/>
                  </a:cubicBezTo>
                  <a:cubicBezTo>
                    <a:pt x="1511" y="7326"/>
                    <a:pt x="1930" y="7134"/>
                    <a:pt x="2327" y="6903"/>
                  </a:cubicBezTo>
                  <a:cubicBezTo>
                    <a:pt x="2534" y="7055"/>
                    <a:pt x="2782" y="7118"/>
                    <a:pt x="3032" y="7118"/>
                  </a:cubicBezTo>
                  <a:cubicBezTo>
                    <a:pt x="3229" y="7118"/>
                    <a:pt x="3428" y="7079"/>
                    <a:pt x="3611" y="7014"/>
                  </a:cubicBezTo>
                  <a:cubicBezTo>
                    <a:pt x="3843" y="6929"/>
                    <a:pt x="4061" y="6809"/>
                    <a:pt x="4271" y="6680"/>
                  </a:cubicBezTo>
                  <a:cubicBezTo>
                    <a:pt x="4494" y="6546"/>
                    <a:pt x="4712" y="6403"/>
                    <a:pt x="4930" y="6261"/>
                  </a:cubicBezTo>
                  <a:cubicBezTo>
                    <a:pt x="5826" y="5681"/>
                    <a:pt x="6705" y="5079"/>
                    <a:pt x="7552" y="4437"/>
                  </a:cubicBezTo>
                  <a:cubicBezTo>
                    <a:pt x="7779" y="4264"/>
                    <a:pt x="8006" y="4099"/>
                    <a:pt x="8220" y="3911"/>
                  </a:cubicBezTo>
                  <a:cubicBezTo>
                    <a:pt x="8394" y="3760"/>
                    <a:pt x="8564" y="3573"/>
                    <a:pt x="8608" y="3336"/>
                  </a:cubicBezTo>
                  <a:cubicBezTo>
                    <a:pt x="8608" y="3323"/>
                    <a:pt x="8604" y="3310"/>
                    <a:pt x="8595" y="3305"/>
                  </a:cubicBezTo>
                  <a:cubicBezTo>
                    <a:pt x="8400" y="3213"/>
                    <a:pt x="8188" y="3184"/>
                    <a:pt x="7973" y="3184"/>
                  </a:cubicBezTo>
                  <a:cubicBezTo>
                    <a:pt x="7771" y="3184"/>
                    <a:pt x="7566" y="3210"/>
                    <a:pt x="7369" y="3234"/>
                  </a:cubicBezTo>
                  <a:cubicBezTo>
                    <a:pt x="7467" y="2850"/>
                    <a:pt x="7507" y="2449"/>
                    <a:pt x="7485" y="2052"/>
                  </a:cubicBezTo>
                  <a:cubicBezTo>
                    <a:pt x="7485" y="1990"/>
                    <a:pt x="7476" y="1923"/>
                    <a:pt x="7471" y="1856"/>
                  </a:cubicBezTo>
                  <a:cubicBezTo>
                    <a:pt x="7476" y="1843"/>
                    <a:pt x="7480" y="1830"/>
                    <a:pt x="7489" y="1816"/>
                  </a:cubicBezTo>
                  <a:cubicBezTo>
                    <a:pt x="7520" y="1723"/>
                    <a:pt x="7556" y="1633"/>
                    <a:pt x="7583" y="1540"/>
                  </a:cubicBezTo>
                  <a:cubicBezTo>
                    <a:pt x="7590" y="1522"/>
                    <a:pt x="7572" y="1505"/>
                    <a:pt x="7555" y="1505"/>
                  </a:cubicBezTo>
                  <a:cubicBezTo>
                    <a:pt x="7551" y="1505"/>
                    <a:pt x="7546" y="1506"/>
                    <a:pt x="7543" y="1509"/>
                  </a:cubicBezTo>
                  <a:cubicBezTo>
                    <a:pt x="7507" y="1535"/>
                    <a:pt x="7471" y="1562"/>
                    <a:pt x="7436" y="1584"/>
                  </a:cubicBezTo>
                  <a:cubicBezTo>
                    <a:pt x="7427" y="1544"/>
                    <a:pt x="7418" y="1500"/>
                    <a:pt x="7409" y="1455"/>
                  </a:cubicBezTo>
                  <a:cubicBezTo>
                    <a:pt x="7400" y="1406"/>
                    <a:pt x="7391" y="1357"/>
                    <a:pt x="7378" y="1308"/>
                  </a:cubicBezTo>
                  <a:cubicBezTo>
                    <a:pt x="7373" y="1290"/>
                    <a:pt x="7373" y="1263"/>
                    <a:pt x="7355" y="1254"/>
                  </a:cubicBezTo>
                  <a:cubicBezTo>
                    <a:pt x="7338" y="1241"/>
                    <a:pt x="7306" y="1237"/>
                    <a:pt x="7284" y="1228"/>
                  </a:cubicBezTo>
                  <a:cubicBezTo>
                    <a:pt x="7253" y="1219"/>
                    <a:pt x="7226" y="1210"/>
                    <a:pt x="7195" y="1201"/>
                  </a:cubicBezTo>
                  <a:cubicBezTo>
                    <a:pt x="7217" y="1147"/>
                    <a:pt x="7222" y="1085"/>
                    <a:pt x="7186" y="1036"/>
                  </a:cubicBezTo>
                  <a:cubicBezTo>
                    <a:pt x="7181" y="1028"/>
                    <a:pt x="7171" y="1024"/>
                    <a:pt x="7161" y="1024"/>
                  </a:cubicBezTo>
                  <a:cubicBezTo>
                    <a:pt x="7154" y="1024"/>
                    <a:pt x="7147" y="1026"/>
                    <a:pt x="7141" y="1032"/>
                  </a:cubicBezTo>
                  <a:cubicBezTo>
                    <a:pt x="7106" y="1072"/>
                    <a:pt x="7070" y="1112"/>
                    <a:pt x="7030" y="1147"/>
                  </a:cubicBezTo>
                  <a:cubicBezTo>
                    <a:pt x="7008" y="1143"/>
                    <a:pt x="6990" y="1134"/>
                    <a:pt x="6968" y="1130"/>
                  </a:cubicBezTo>
                  <a:cubicBezTo>
                    <a:pt x="6965" y="1128"/>
                    <a:pt x="6962" y="1128"/>
                    <a:pt x="6959" y="1128"/>
                  </a:cubicBezTo>
                  <a:cubicBezTo>
                    <a:pt x="6952" y="1128"/>
                    <a:pt x="6944" y="1131"/>
                    <a:pt x="6941" y="1134"/>
                  </a:cubicBezTo>
                  <a:cubicBezTo>
                    <a:pt x="6803" y="1281"/>
                    <a:pt x="6678" y="1433"/>
                    <a:pt x="6562" y="1593"/>
                  </a:cubicBezTo>
                  <a:cubicBezTo>
                    <a:pt x="6491" y="1589"/>
                    <a:pt x="6424" y="1584"/>
                    <a:pt x="6352" y="1580"/>
                  </a:cubicBezTo>
                  <a:cubicBezTo>
                    <a:pt x="6366" y="1495"/>
                    <a:pt x="6379" y="1406"/>
                    <a:pt x="6393" y="1321"/>
                  </a:cubicBezTo>
                  <a:cubicBezTo>
                    <a:pt x="6393" y="1308"/>
                    <a:pt x="6397" y="1295"/>
                    <a:pt x="6397" y="1281"/>
                  </a:cubicBezTo>
                  <a:cubicBezTo>
                    <a:pt x="6442" y="1246"/>
                    <a:pt x="6486" y="1214"/>
                    <a:pt x="6531" y="1183"/>
                  </a:cubicBezTo>
                  <a:cubicBezTo>
                    <a:pt x="6682" y="1067"/>
                    <a:pt x="6838" y="947"/>
                    <a:pt x="6950" y="791"/>
                  </a:cubicBezTo>
                  <a:cubicBezTo>
                    <a:pt x="7048" y="657"/>
                    <a:pt x="7092" y="474"/>
                    <a:pt x="6994" y="327"/>
                  </a:cubicBezTo>
                  <a:cubicBezTo>
                    <a:pt x="6892" y="182"/>
                    <a:pt x="6711" y="131"/>
                    <a:pt x="6543" y="131"/>
                  </a:cubicBezTo>
                  <a:cubicBezTo>
                    <a:pt x="6536" y="131"/>
                    <a:pt x="6529" y="131"/>
                    <a:pt x="6522" y="131"/>
                  </a:cubicBezTo>
                  <a:cubicBezTo>
                    <a:pt x="6491" y="131"/>
                    <a:pt x="6455" y="131"/>
                    <a:pt x="6424" y="136"/>
                  </a:cubicBezTo>
                  <a:cubicBezTo>
                    <a:pt x="6419" y="122"/>
                    <a:pt x="6419" y="109"/>
                    <a:pt x="6410" y="100"/>
                  </a:cubicBezTo>
                  <a:cubicBezTo>
                    <a:pt x="6393" y="73"/>
                    <a:pt x="6352" y="51"/>
                    <a:pt x="6326" y="37"/>
                  </a:cubicBezTo>
                  <a:cubicBezTo>
                    <a:pt x="6271" y="14"/>
                    <a:pt x="6210" y="1"/>
                    <a:pt x="6151" y="1"/>
                  </a:cubicBezTo>
                  <a:close/>
                </a:path>
              </a:pathLst>
            </a:custGeom>
            <a:solidFill>
              <a:srgbClr val="BD8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6"/>
            <p:cNvSpPr/>
            <p:nvPr/>
          </p:nvSpPr>
          <p:spPr>
            <a:xfrm>
              <a:off x="6140635" y="3474896"/>
              <a:ext cx="668372" cy="550650"/>
            </a:xfrm>
            <a:custGeom>
              <a:avLst/>
              <a:gdLst/>
              <a:ahLst/>
              <a:cxnLst/>
              <a:rect l="l" t="t" r="r" b="b"/>
              <a:pathLst>
                <a:path w="8681" h="7152" extrusionOk="0">
                  <a:moveTo>
                    <a:pt x="7731" y="64"/>
                  </a:moveTo>
                  <a:lnTo>
                    <a:pt x="7731" y="64"/>
                  </a:lnTo>
                  <a:cubicBezTo>
                    <a:pt x="7695" y="296"/>
                    <a:pt x="7570" y="492"/>
                    <a:pt x="7414" y="670"/>
                  </a:cubicBezTo>
                  <a:cubicBezTo>
                    <a:pt x="7248" y="558"/>
                    <a:pt x="7044" y="504"/>
                    <a:pt x="6845" y="504"/>
                  </a:cubicBezTo>
                  <a:cubicBezTo>
                    <a:pt x="6829" y="504"/>
                    <a:pt x="6814" y="505"/>
                    <a:pt x="6799" y="505"/>
                  </a:cubicBezTo>
                  <a:cubicBezTo>
                    <a:pt x="6656" y="510"/>
                    <a:pt x="6514" y="536"/>
                    <a:pt x="6375" y="576"/>
                  </a:cubicBezTo>
                  <a:lnTo>
                    <a:pt x="6424" y="550"/>
                  </a:lnTo>
                  <a:cubicBezTo>
                    <a:pt x="6835" y="331"/>
                    <a:pt x="7271" y="153"/>
                    <a:pt x="7731" y="64"/>
                  </a:cubicBezTo>
                  <a:close/>
                  <a:moveTo>
                    <a:pt x="5827" y="826"/>
                  </a:moveTo>
                  <a:lnTo>
                    <a:pt x="5827" y="826"/>
                  </a:lnTo>
                  <a:cubicBezTo>
                    <a:pt x="5751" y="875"/>
                    <a:pt x="5680" y="920"/>
                    <a:pt x="5604" y="969"/>
                  </a:cubicBezTo>
                  <a:cubicBezTo>
                    <a:pt x="5600" y="955"/>
                    <a:pt x="5595" y="942"/>
                    <a:pt x="5591" y="929"/>
                  </a:cubicBezTo>
                  <a:cubicBezTo>
                    <a:pt x="5667" y="893"/>
                    <a:pt x="5747" y="862"/>
                    <a:pt x="5827" y="826"/>
                  </a:cubicBezTo>
                  <a:close/>
                  <a:moveTo>
                    <a:pt x="5493" y="857"/>
                  </a:moveTo>
                  <a:cubicBezTo>
                    <a:pt x="5502" y="871"/>
                    <a:pt x="5506" y="884"/>
                    <a:pt x="5515" y="897"/>
                  </a:cubicBezTo>
                  <a:cubicBezTo>
                    <a:pt x="5399" y="946"/>
                    <a:pt x="5288" y="1000"/>
                    <a:pt x="5176" y="1058"/>
                  </a:cubicBezTo>
                  <a:cubicBezTo>
                    <a:pt x="5239" y="996"/>
                    <a:pt x="5310" y="946"/>
                    <a:pt x="5390" y="902"/>
                  </a:cubicBezTo>
                  <a:cubicBezTo>
                    <a:pt x="5421" y="884"/>
                    <a:pt x="5457" y="871"/>
                    <a:pt x="5493" y="857"/>
                  </a:cubicBezTo>
                  <a:close/>
                  <a:moveTo>
                    <a:pt x="5537" y="951"/>
                  </a:moveTo>
                  <a:cubicBezTo>
                    <a:pt x="5542" y="964"/>
                    <a:pt x="5551" y="982"/>
                    <a:pt x="5555" y="1000"/>
                  </a:cubicBezTo>
                  <a:cubicBezTo>
                    <a:pt x="5515" y="1027"/>
                    <a:pt x="5475" y="1053"/>
                    <a:pt x="5430" y="1080"/>
                  </a:cubicBezTo>
                  <a:cubicBezTo>
                    <a:pt x="5350" y="1134"/>
                    <a:pt x="5270" y="1187"/>
                    <a:pt x="5185" y="1241"/>
                  </a:cubicBezTo>
                  <a:cubicBezTo>
                    <a:pt x="5176" y="1218"/>
                    <a:pt x="5163" y="1201"/>
                    <a:pt x="5149" y="1183"/>
                  </a:cubicBezTo>
                  <a:cubicBezTo>
                    <a:pt x="5141" y="1169"/>
                    <a:pt x="5136" y="1156"/>
                    <a:pt x="5123" y="1143"/>
                  </a:cubicBezTo>
                  <a:cubicBezTo>
                    <a:pt x="5261" y="1076"/>
                    <a:pt x="5399" y="1009"/>
                    <a:pt x="5537" y="951"/>
                  </a:cubicBezTo>
                  <a:close/>
                  <a:moveTo>
                    <a:pt x="4944" y="1174"/>
                  </a:moveTo>
                  <a:lnTo>
                    <a:pt x="4944" y="1174"/>
                  </a:lnTo>
                  <a:cubicBezTo>
                    <a:pt x="4851" y="1227"/>
                    <a:pt x="4757" y="1276"/>
                    <a:pt x="4668" y="1330"/>
                  </a:cubicBezTo>
                  <a:cubicBezTo>
                    <a:pt x="4664" y="1312"/>
                    <a:pt x="4668" y="1294"/>
                    <a:pt x="4659" y="1281"/>
                  </a:cubicBezTo>
                  <a:cubicBezTo>
                    <a:pt x="4748" y="1227"/>
                    <a:pt x="4842" y="1187"/>
                    <a:pt x="4944" y="1174"/>
                  </a:cubicBezTo>
                  <a:close/>
                  <a:moveTo>
                    <a:pt x="5065" y="1174"/>
                  </a:moveTo>
                  <a:lnTo>
                    <a:pt x="5078" y="1178"/>
                  </a:lnTo>
                  <a:cubicBezTo>
                    <a:pt x="5100" y="1205"/>
                    <a:pt x="5123" y="1236"/>
                    <a:pt x="5141" y="1272"/>
                  </a:cubicBezTo>
                  <a:cubicBezTo>
                    <a:pt x="5038" y="1334"/>
                    <a:pt x="4940" y="1401"/>
                    <a:pt x="4842" y="1468"/>
                  </a:cubicBezTo>
                  <a:cubicBezTo>
                    <a:pt x="4909" y="1370"/>
                    <a:pt x="4976" y="1272"/>
                    <a:pt x="5051" y="1183"/>
                  </a:cubicBezTo>
                  <a:lnTo>
                    <a:pt x="5065" y="1174"/>
                  </a:lnTo>
                  <a:close/>
                  <a:moveTo>
                    <a:pt x="4610" y="1316"/>
                  </a:moveTo>
                  <a:cubicBezTo>
                    <a:pt x="4610" y="1330"/>
                    <a:pt x="4610" y="1348"/>
                    <a:pt x="4610" y="1361"/>
                  </a:cubicBezTo>
                  <a:cubicBezTo>
                    <a:pt x="4543" y="1401"/>
                    <a:pt x="4476" y="1446"/>
                    <a:pt x="4409" y="1486"/>
                  </a:cubicBezTo>
                  <a:cubicBezTo>
                    <a:pt x="4459" y="1437"/>
                    <a:pt x="4512" y="1388"/>
                    <a:pt x="4570" y="1343"/>
                  </a:cubicBezTo>
                  <a:cubicBezTo>
                    <a:pt x="4583" y="1334"/>
                    <a:pt x="4597" y="1325"/>
                    <a:pt x="4610" y="1316"/>
                  </a:cubicBezTo>
                  <a:close/>
                  <a:moveTo>
                    <a:pt x="7423" y="746"/>
                  </a:moveTo>
                  <a:cubicBezTo>
                    <a:pt x="7459" y="773"/>
                    <a:pt x="7490" y="799"/>
                    <a:pt x="7521" y="835"/>
                  </a:cubicBezTo>
                  <a:cubicBezTo>
                    <a:pt x="7552" y="866"/>
                    <a:pt x="7579" y="902"/>
                    <a:pt x="7601" y="942"/>
                  </a:cubicBezTo>
                  <a:cubicBezTo>
                    <a:pt x="7610" y="960"/>
                    <a:pt x="7619" y="978"/>
                    <a:pt x="7628" y="1000"/>
                  </a:cubicBezTo>
                  <a:cubicBezTo>
                    <a:pt x="7637" y="1022"/>
                    <a:pt x="7637" y="1045"/>
                    <a:pt x="7632" y="1071"/>
                  </a:cubicBezTo>
                  <a:cubicBezTo>
                    <a:pt x="7624" y="1160"/>
                    <a:pt x="7606" y="1245"/>
                    <a:pt x="7575" y="1330"/>
                  </a:cubicBezTo>
                  <a:cubicBezTo>
                    <a:pt x="7459" y="1366"/>
                    <a:pt x="7343" y="1401"/>
                    <a:pt x="7231" y="1437"/>
                  </a:cubicBezTo>
                  <a:cubicBezTo>
                    <a:pt x="7298" y="1281"/>
                    <a:pt x="7365" y="1129"/>
                    <a:pt x="7432" y="973"/>
                  </a:cubicBezTo>
                  <a:cubicBezTo>
                    <a:pt x="7440" y="953"/>
                    <a:pt x="7422" y="939"/>
                    <a:pt x="7404" y="939"/>
                  </a:cubicBezTo>
                  <a:cubicBezTo>
                    <a:pt x="7394" y="939"/>
                    <a:pt x="7383" y="944"/>
                    <a:pt x="7378" y="955"/>
                  </a:cubicBezTo>
                  <a:cubicBezTo>
                    <a:pt x="7303" y="1125"/>
                    <a:pt x="7231" y="1290"/>
                    <a:pt x="7160" y="1459"/>
                  </a:cubicBezTo>
                  <a:cubicBezTo>
                    <a:pt x="7115" y="1473"/>
                    <a:pt x="7066" y="1486"/>
                    <a:pt x="7022" y="1504"/>
                  </a:cubicBezTo>
                  <a:cubicBezTo>
                    <a:pt x="7022" y="1388"/>
                    <a:pt x="7013" y="1276"/>
                    <a:pt x="6982" y="1169"/>
                  </a:cubicBezTo>
                  <a:cubicBezTo>
                    <a:pt x="6995" y="1156"/>
                    <a:pt x="7013" y="1143"/>
                    <a:pt x="7026" y="1129"/>
                  </a:cubicBezTo>
                  <a:cubicBezTo>
                    <a:pt x="7155" y="1009"/>
                    <a:pt x="7298" y="884"/>
                    <a:pt x="7423" y="746"/>
                  </a:cubicBezTo>
                  <a:close/>
                  <a:moveTo>
                    <a:pt x="4931" y="1245"/>
                  </a:moveTo>
                  <a:cubicBezTo>
                    <a:pt x="4864" y="1330"/>
                    <a:pt x="4806" y="1423"/>
                    <a:pt x="4748" y="1513"/>
                  </a:cubicBezTo>
                  <a:cubicBezTo>
                    <a:pt x="4739" y="1526"/>
                    <a:pt x="4735" y="1535"/>
                    <a:pt x="4726" y="1544"/>
                  </a:cubicBezTo>
                  <a:cubicBezTo>
                    <a:pt x="4708" y="1562"/>
                    <a:pt x="4686" y="1575"/>
                    <a:pt x="4668" y="1588"/>
                  </a:cubicBezTo>
                  <a:cubicBezTo>
                    <a:pt x="4668" y="1575"/>
                    <a:pt x="4668" y="1562"/>
                    <a:pt x="4672" y="1548"/>
                  </a:cubicBezTo>
                  <a:cubicBezTo>
                    <a:pt x="4672" y="1504"/>
                    <a:pt x="4672" y="1455"/>
                    <a:pt x="4672" y="1410"/>
                  </a:cubicBezTo>
                  <a:lnTo>
                    <a:pt x="4668" y="1392"/>
                  </a:lnTo>
                  <a:cubicBezTo>
                    <a:pt x="4757" y="1343"/>
                    <a:pt x="4842" y="1294"/>
                    <a:pt x="4931" y="1245"/>
                  </a:cubicBezTo>
                  <a:close/>
                  <a:moveTo>
                    <a:pt x="6852" y="1009"/>
                  </a:moveTo>
                  <a:cubicBezTo>
                    <a:pt x="6879" y="1053"/>
                    <a:pt x="6901" y="1103"/>
                    <a:pt x="6915" y="1152"/>
                  </a:cubicBezTo>
                  <a:cubicBezTo>
                    <a:pt x="6745" y="1312"/>
                    <a:pt x="6576" y="1464"/>
                    <a:pt x="6398" y="1615"/>
                  </a:cubicBezTo>
                  <a:cubicBezTo>
                    <a:pt x="6433" y="1535"/>
                    <a:pt x="6469" y="1459"/>
                    <a:pt x="6509" y="1379"/>
                  </a:cubicBezTo>
                  <a:cubicBezTo>
                    <a:pt x="6589" y="1227"/>
                    <a:pt x="6692" y="1085"/>
                    <a:pt x="6852" y="1009"/>
                  </a:cubicBezTo>
                  <a:close/>
                  <a:moveTo>
                    <a:pt x="6851" y="560"/>
                  </a:moveTo>
                  <a:cubicBezTo>
                    <a:pt x="7007" y="560"/>
                    <a:pt x="7161" y="589"/>
                    <a:pt x="7307" y="666"/>
                  </a:cubicBezTo>
                  <a:cubicBezTo>
                    <a:pt x="7329" y="679"/>
                    <a:pt x="7356" y="697"/>
                    <a:pt x="7378" y="710"/>
                  </a:cubicBezTo>
                  <a:cubicBezTo>
                    <a:pt x="7276" y="822"/>
                    <a:pt x="7164" y="924"/>
                    <a:pt x="7062" y="1018"/>
                  </a:cubicBezTo>
                  <a:cubicBezTo>
                    <a:pt x="7031" y="1049"/>
                    <a:pt x="6995" y="1080"/>
                    <a:pt x="6964" y="1111"/>
                  </a:cubicBezTo>
                  <a:cubicBezTo>
                    <a:pt x="6942" y="1058"/>
                    <a:pt x="6919" y="1009"/>
                    <a:pt x="6888" y="960"/>
                  </a:cubicBezTo>
                  <a:cubicBezTo>
                    <a:pt x="6881" y="950"/>
                    <a:pt x="6872" y="945"/>
                    <a:pt x="6860" y="945"/>
                  </a:cubicBezTo>
                  <a:cubicBezTo>
                    <a:pt x="6857" y="945"/>
                    <a:pt x="6852" y="945"/>
                    <a:pt x="6848" y="946"/>
                  </a:cubicBezTo>
                  <a:cubicBezTo>
                    <a:pt x="6696" y="1009"/>
                    <a:pt x="6585" y="1138"/>
                    <a:pt x="6505" y="1276"/>
                  </a:cubicBezTo>
                  <a:cubicBezTo>
                    <a:pt x="6424" y="1410"/>
                    <a:pt x="6366" y="1553"/>
                    <a:pt x="6304" y="1695"/>
                  </a:cubicBezTo>
                  <a:lnTo>
                    <a:pt x="6304" y="1700"/>
                  </a:lnTo>
                  <a:cubicBezTo>
                    <a:pt x="6291" y="1477"/>
                    <a:pt x="6251" y="1259"/>
                    <a:pt x="6170" y="1053"/>
                  </a:cubicBezTo>
                  <a:cubicBezTo>
                    <a:pt x="6166" y="1040"/>
                    <a:pt x="6152" y="1036"/>
                    <a:pt x="6139" y="1036"/>
                  </a:cubicBezTo>
                  <a:cubicBezTo>
                    <a:pt x="5934" y="1058"/>
                    <a:pt x="5782" y="1196"/>
                    <a:pt x="5658" y="1357"/>
                  </a:cubicBezTo>
                  <a:cubicBezTo>
                    <a:pt x="5662" y="1245"/>
                    <a:pt x="5653" y="1129"/>
                    <a:pt x="5622" y="1022"/>
                  </a:cubicBezTo>
                  <a:cubicBezTo>
                    <a:pt x="5787" y="915"/>
                    <a:pt x="5956" y="813"/>
                    <a:pt x="6126" y="715"/>
                  </a:cubicBezTo>
                  <a:cubicBezTo>
                    <a:pt x="6355" y="633"/>
                    <a:pt x="6605" y="560"/>
                    <a:pt x="6851" y="560"/>
                  </a:cubicBezTo>
                  <a:close/>
                  <a:moveTo>
                    <a:pt x="6933" y="1214"/>
                  </a:moveTo>
                  <a:cubicBezTo>
                    <a:pt x="6959" y="1312"/>
                    <a:pt x="6968" y="1419"/>
                    <a:pt x="6968" y="1522"/>
                  </a:cubicBezTo>
                  <a:cubicBezTo>
                    <a:pt x="6848" y="1557"/>
                    <a:pt x="6732" y="1597"/>
                    <a:pt x="6612" y="1642"/>
                  </a:cubicBezTo>
                  <a:cubicBezTo>
                    <a:pt x="6594" y="1629"/>
                    <a:pt x="6580" y="1624"/>
                    <a:pt x="6554" y="1624"/>
                  </a:cubicBezTo>
                  <a:cubicBezTo>
                    <a:pt x="6522" y="1629"/>
                    <a:pt x="6491" y="1642"/>
                    <a:pt x="6469" y="1660"/>
                  </a:cubicBezTo>
                  <a:cubicBezTo>
                    <a:pt x="6447" y="1673"/>
                    <a:pt x="6433" y="1691"/>
                    <a:pt x="6415" y="1709"/>
                  </a:cubicBezTo>
                  <a:cubicBezTo>
                    <a:pt x="6393" y="1718"/>
                    <a:pt x="6371" y="1727"/>
                    <a:pt x="6349" y="1736"/>
                  </a:cubicBezTo>
                  <a:lnTo>
                    <a:pt x="6349" y="1731"/>
                  </a:lnTo>
                  <a:cubicBezTo>
                    <a:pt x="6545" y="1562"/>
                    <a:pt x="6741" y="1388"/>
                    <a:pt x="6933" y="1214"/>
                  </a:cubicBezTo>
                  <a:close/>
                  <a:moveTo>
                    <a:pt x="7129" y="1526"/>
                  </a:moveTo>
                  <a:lnTo>
                    <a:pt x="7129" y="1526"/>
                  </a:lnTo>
                  <a:cubicBezTo>
                    <a:pt x="7093" y="1611"/>
                    <a:pt x="7053" y="1695"/>
                    <a:pt x="7017" y="1780"/>
                  </a:cubicBezTo>
                  <a:cubicBezTo>
                    <a:pt x="7022" y="1709"/>
                    <a:pt x="7022" y="1633"/>
                    <a:pt x="7022" y="1562"/>
                  </a:cubicBezTo>
                  <a:cubicBezTo>
                    <a:pt x="7057" y="1548"/>
                    <a:pt x="7093" y="1539"/>
                    <a:pt x="7129" y="1526"/>
                  </a:cubicBezTo>
                  <a:close/>
                  <a:moveTo>
                    <a:pt x="7597" y="1432"/>
                  </a:moveTo>
                  <a:cubicBezTo>
                    <a:pt x="7615" y="1481"/>
                    <a:pt x="7632" y="1530"/>
                    <a:pt x="7655" y="1580"/>
                  </a:cubicBezTo>
                  <a:cubicBezTo>
                    <a:pt x="7557" y="1664"/>
                    <a:pt x="7463" y="1749"/>
                    <a:pt x="7365" y="1834"/>
                  </a:cubicBezTo>
                  <a:cubicBezTo>
                    <a:pt x="7441" y="1731"/>
                    <a:pt x="7508" y="1624"/>
                    <a:pt x="7561" y="1513"/>
                  </a:cubicBezTo>
                  <a:cubicBezTo>
                    <a:pt x="7575" y="1486"/>
                    <a:pt x="7588" y="1459"/>
                    <a:pt x="7597" y="1432"/>
                  </a:cubicBezTo>
                  <a:close/>
                  <a:moveTo>
                    <a:pt x="5573" y="1053"/>
                  </a:moveTo>
                  <a:cubicBezTo>
                    <a:pt x="5604" y="1183"/>
                    <a:pt x="5609" y="1312"/>
                    <a:pt x="5595" y="1446"/>
                  </a:cubicBezTo>
                  <a:cubicBezTo>
                    <a:pt x="5542" y="1522"/>
                    <a:pt x="5497" y="1606"/>
                    <a:pt x="5448" y="1678"/>
                  </a:cubicBezTo>
                  <a:cubicBezTo>
                    <a:pt x="5408" y="1744"/>
                    <a:pt x="5368" y="1816"/>
                    <a:pt x="5323" y="1883"/>
                  </a:cubicBezTo>
                  <a:cubicBezTo>
                    <a:pt x="5332" y="1731"/>
                    <a:pt x="5319" y="1580"/>
                    <a:pt x="5270" y="1428"/>
                  </a:cubicBezTo>
                  <a:cubicBezTo>
                    <a:pt x="5252" y="1383"/>
                    <a:pt x="5234" y="1334"/>
                    <a:pt x="5212" y="1290"/>
                  </a:cubicBezTo>
                  <a:cubicBezTo>
                    <a:pt x="5252" y="1263"/>
                    <a:pt x="5292" y="1236"/>
                    <a:pt x="5332" y="1210"/>
                  </a:cubicBezTo>
                  <a:cubicBezTo>
                    <a:pt x="5412" y="1156"/>
                    <a:pt x="5493" y="1107"/>
                    <a:pt x="5573" y="1053"/>
                  </a:cubicBezTo>
                  <a:close/>
                  <a:moveTo>
                    <a:pt x="6362" y="1789"/>
                  </a:moveTo>
                  <a:lnTo>
                    <a:pt x="6362" y="1789"/>
                  </a:lnTo>
                  <a:cubicBezTo>
                    <a:pt x="6358" y="1798"/>
                    <a:pt x="6349" y="1807"/>
                    <a:pt x="6344" y="1820"/>
                  </a:cubicBezTo>
                  <a:cubicBezTo>
                    <a:pt x="6331" y="1847"/>
                    <a:pt x="6317" y="1874"/>
                    <a:pt x="6304" y="1896"/>
                  </a:cubicBezTo>
                  <a:cubicBezTo>
                    <a:pt x="6304" y="1874"/>
                    <a:pt x="6304" y="1856"/>
                    <a:pt x="6304" y="1834"/>
                  </a:cubicBezTo>
                  <a:cubicBezTo>
                    <a:pt x="6309" y="1825"/>
                    <a:pt x="6313" y="1811"/>
                    <a:pt x="6317" y="1802"/>
                  </a:cubicBezTo>
                  <a:cubicBezTo>
                    <a:pt x="6331" y="1798"/>
                    <a:pt x="6349" y="1793"/>
                    <a:pt x="6362" y="1789"/>
                  </a:cubicBezTo>
                  <a:close/>
                  <a:moveTo>
                    <a:pt x="6130" y="1094"/>
                  </a:moveTo>
                  <a:cubicBezTo>
                    <a:pt x="6206" y="1308"/>
                    <a:pt x="6242" y="1522"/>
                    <a:pt x="6251" y="1740"/>
                  </a:cubicBezTo>
                  <a:cubicBezTo>
                    <a:pt x="6228" y="1758"/>
                    <a:pt x="6210" y="1776"/>
                    <a:pt x="6193" y="1789"/>
                  </a:cubicBezTo>
                  <a:cubicBezTo>
                    <a:pt x="5970" y="1874"/>
                    <a:pt x="5751" y="1958"/>
                    <a:pt x="5533" y="2048"/>
                  </a:cubicBezTo>
                  <a:lnTo>
                    <a:pt x="5533" y="2034"/>
                  </a:lnTo>
                  <a:cubicBezTo>
                    <a:pt x="5582" y="1856"/>
                    <a:pt x="5631" y="1660"/>
                    <a:pt x="5653" y="1468"/>
                  </a:cubicBezTo>
                  <a:cubicBezTo>
                    <a:pt x="5675" y="1432"/>
                    <a:pt x="5698" y="1401"/>
                    <a:pt x="5720" y="1370"/>
                  </a:cubicBezTo>
                  <a:cubicBezTo>
                    <a:pt x="5827" y="1236"/>
                    <a:pt x="5961" y="1120"/>
                    <a:pt x="6130" y="1094"/>
                  </a:cubicBezTo>
                  <a:close/>
                  <a:moveTo>
                    <a:pt x="7552" y="1397"/>
                  </a:moveTo>
                  <a:lnTo>
                    <a:pt x="7552" y="1397"/>
                  </a:lnTo>
                  <a:cubicBezTo>
                    <a:pt x="7517" y="1481"/>
                    <a:pt x="7476" y="1566"/>
                    <a:pt x="7427" y="1642"/>
                  </a:cubicBezTo>
                  <a:cubicBezTo>
                    <a:pt x="7343" y="1780"/>
                    <a:pt x="7245" y="1905"/>
                    <a:pt x="7138" y="2025"/>
                  </a:cubicBezTo>
                  <a:cubicBezTo>
                    <a:pt x="7089" y="2065"/>
                    <a:pt x="7040" y="2106"/>
                    <a:pt x="6991" y="2141"/>
                  </a:cubicBezTo>
                  <a:cubicBezTo>
                    <a:pt x="6995" y="2079"/>
                    <a:pt x="7004" y="2012"/>
                    <a:pt x="7008" y="1945"/>
                  </a:cubicBezTo>
                  <a:cubicBezTo>
                    <a:pt x="7071" y="1798"/>
                    <a:pt x="7138" y="1651"/>
                    <a:pt x="7200" y="1504"/>
                  </a:cubicBezTo>
                  <a:cubicBezTo>
                    <a:pt x="7222" y="1499"/>
                    <a:pt x="7240" y="1490"/>
                    <a:pt x="7262" y="1486"/>
                  </a:cubicBezTo>
                  <a:cubicBezTo>
                    <a:pt x="7356" y="1455"/>
                    <a:pt x="7454" y="1423"/>
                    <a:pt x="7552" y="1397"/>
                  </a:cubicBezTo>
                  <a:close/>
                  <a:moveTo>
                    <a:pt x="5582" y="1571"/>
                  </a:moveTo>
                  <a:cubicBezTo>
                    <a:pt x="5564" y="1691"/>
                    <a:pt x="5533" y="1807"/>
                    <a:pt x="5506" y="1918"/>
                  </a:cubicBezTo>
                  <a:cubicBezTo>
                    <a:pt x="5493" y="1967"/>
                    <a:pt x="5479" y="2016"/>
                    <a:pt x="5466" y="2070"/>
                  </a:cubicBezTo>
                  <a:cubicBezTo>
                    <a:pt x="5444" y="2074"/>
                    <a:pt x="5421" y="2083"/>
                    <a:pt x="5404" y="2101"/>
                  </a:cubicBezTo>
                  <a:cubicBezTo>
                    <a:pt x="5363" y="2114"/>
                    <a:pt x="5328" y="2132"/>
                    <a:pt x="5288" y="2146"/>
                  </a:cubicBezTo>
                  <a:cubicBezTo>
                    <a:pt x="5297" y="2101"/>
                    <a:pt x="5305" y="2056"/>
                    <a:pt x="5314" y="2012"/>
                  </a:cubicBezTo>
                  <a:lnTo>
                    <a:pt x="5395" y="1878"/>
                  </a:lnTo>
                  <a:cubicBezTo>
                    <a:pt x="5453" y="1776"/>
                    <a:pt x="5515" y="1673"/>
                    <a:pt x="5582" y="1571"/>
                  </a:cubicBezTo>
                  <a:close/>
                  <a:moveTo>
                    <a:pt x="6937" y="2106"/>
                  </a:moveTo>
                  <a:cubicBezTo>
                    <a:pt x="6937" y="2132"/>
                    <a:pt x="6933" y="2163"/>
                    <a:pt x="6928" y="2190"/>
                  </a:cubicBezTo>
                  <a:cubicBezTo>
                    <a:pt x="6915" y="2204"/>
                    <a:pt x="6901" y="2213"/>
                    <a:pt x="6888" y="2221"/>
                  </a:cubicBezTo>
                  <a:lnTo>
                    <a:pt x="6910" y="2172"/>
                  </a:lnTo>
                  <a:cubicBezTo>
                    <a:pt x="6919" y="2150"/>
                    <a:pt x="6928" y="2128"/>
                    <a:pt x="6937" y="2106"/>
                  </a:cubicBezTo>
                  <a:close/>
                  <a:moveTo>
                    <a:pt x="4615" y="1428"/>
                  </a:moveTo>
                  <a:cubicBezTo>
                    <a:pt x="4615" y="1495"/>
                    <a:pt x="4615" y="1562"/>
                    <a:pt x="4610" y="1629"/>
                  </a:cubicBezTo>
                  <a:cubicBezTo>
                    <a:pt x="4325" y="1829"/>
                    <a:pt x="4044" y="2039"/>
                    <a:pt x="3781" y="2262"/>
                  </a:cubicBezTo>
                  <a:cubicBezTo>
                    <a:pt x="3897" y="2106"/>
                    <a:pt x="4013" y="1950"/>
                    <a:pt x="4138" y="1798"/>
                  </a:cubicBezTo>
                  <a:cubicBezTo>
                    <a:pt x="4178" y="1753"/>
                    <a:pt x="4218" y="1704"/>
                    <a:pt x="4258" y="1655"/>
                  </a:cubicBezTo>
                  <a:cubicBezTo>
                    <a:pt x="4374" y="1575"/>
                    <a:pt x="4494" y="1499"/>
                    <a:pt x="4615" y="1428"/>
                  </a:cubicBezTo>
                  <a:close/>
                  <a:moveTo>
                    <a:pt x="6059" y="1900"/>
                  </a:moveTo>
                  <a:lnTo>
                    <a:pt x="6059" y="1900"/>
                  </a:lnTo>
                  <a:cubicBezTo>
                    <a:pt x="5912" y="2021"/>
                    <a:pt x="5760" y="2141"/>
                    <a:pt x="5604" y="2262"/>
                  </a:cubicBezTo>
                  <a:cubicBezTo>
                    <a:pt x="5591" y="2221"/>
                    <a:pt x="5573" y="2181"/>
                    <a:pt x="5555" y="2141"/>
                  </a:cubicBezTo>
                  <a:cubicBezTo>
                    <a:pt x="5551" y="2128"/>
                    <a:pt x="5546" y="2114"/>
                    <a:pt x="5542" y="2101"/>
                  </a:cubicBezTo>
                  <a:cubicBezTo>
                    <a:pt x="5711" y="2034"/>
                    <a:pt x="5885" y="1967"/>
                    <a:pt x="6059" y="1900"/>
                  </a:cubicBezTo>
                  <a:close/>
                  <a:moveTo>
                    <a:pt x="6968" y="1580"/>
                  </a:moveTo>
                  <a:lnTo>
                    <a:pt x="6968" y="1580"/>
                  </a:lnTo>
                  <a:cubicBezTo>
                    <a:pt x="6964" y="1695"/>
                    <a:pt x="6959" y="1816"/>
                    <a:pt x="6955" y="1932"/>
                  </a:cubicBezTo>
                  <a:cubicBezTo>
                    <a:pt x="6901" y="2052"/>
                    <a:pt x="6848" y="2172"/>
                    <a:pt x="6799" y="2293"/>
                  </a:cubicBezTo>
                  <a:cubicBezTo>
                    <a:pt x="6790" y="2297"/>
                    <a:pt x="6781" y="2302"/>
                    <a:pt x="6777" y="2306"/>
                  </a:cubicBezTo>
                  <a:cubicBezTo>
                    <a:pt x="6777" y="2288"/>
                    <a:pt x="6781" y="2266"/>
                    <a:pt x="6781" y="2244"/>
                  </a:cubicBezTo>
                  <a:cubicBezTo>
                    <a:pt x="6790" y="2106"/>
                    <a:pt x="6790" y="1958"/>
                    <a:pt x="6741" y="1825"/>
                  </a:cubicBezTo>
                  <a:cubicBezTo>
                    <a:pt x="6723" y="1776"/>
                    <a:pt x="6692" y="1727"/>
                    <a:pt x="6656" y="1682"/>
                  </a:cubicBezTo>
                  <a:cubicBezTo>
                    <a:pt x="6759" y="1646"/>
                    <a:pt x="6861" y="1615"/>
                    <a:pt x="6968" y="1580"/>
                  </a:cubicBezTo>
                  <a:close/>
                  <a:moveTo>
                    <a:pt x="3335" y="2253"/>
                  </a:moveTo>
                  <a:cubicBezTo>
                    <a:pt x="3335" y="2275"/>
                    <a:pt x="3340" y="2297"/>
                    <a:pt x="3340" y="2315"/>
                  </a:cubicBezTo>
                  <a:cubicBezTo>
                    <a:pt x="3313" y="2337"/>
                    <a:pt x="3291" y="2360"/>
                    <a:pt x="3268" y="2382"/>
                  </a:cubicBezTo>
                  <a:cubicBezTo>
                    <a:pt x="3291" y="2342"/>
                    <a:pt x="3313" y="2297"/>
                    <a:pt x="3335" y="2253"/>
                  </a:cubicBezTo>
                  <a:close/>
                  <a:moveTo>
                    <a:pt x="5502" y="2155"/>
                  </a:moveTo>
                  <a:cubicBezTo>
                    <a:pt x="5519" y="2199"/>
                    <a:pt x="5542" y="2248"/>
                    <a:pt x="5555" y="2297"/>
                  </a:cubicBezTo>
                  <a:cubicBezTo>
                    <a:pt x="5515" y="2328"/>
                    <a:pt x="5470" y="2360"/>
                    <a:pt x="5430" y="2391"/>
                  </a:cubicBezTo>
                  <a:cubicBezTo>
                    <a:pt x="5453" y="2311"/>
                    <a:pt x="5479" y="2235"/>
                    <a:pt x="5502" y="2155"/>
                  </a:cubicBezTo>
                  <a:close/>
                  <a:moveTo>
                    <a:pt x="5323" y="2195"/>
                  </a:moveTo>
                  <a:lnTo>
                    <a:pt x="5323" y="2195"/>
                  </a:lnTo>
                  <a:cubicBezTo>
                    <a:pt x="5305" y="2221"/>
                    <a:pt x="5292" y="2253"/>
                    <a:pt x="5279" y="2275"/>
                  </a:cubicBezTo>
                  <a:cubicBezTo>
                    <a:pt x="5252" y="2320"/>
                    <a:pt x="5234" y="2360"/>
                    <a:pt x="5212" y="2404"/>
                  </a:cubicBezTo>
                  <a:cubicBezTo>
                    <a:pt x="5234" y="2342"/>
                    <a:pt x="5256" y="2279"/>
                    <a:pt x="5270" y="2217"/>
                  </a:cubicBezTo>
                  <a:cubicBezTo>
                    <a:pt x="5288" y="2208"/>
                    <a:pt x="5305" y="2199"/>
                    <a:pt x="5323" y="2195"/>
                  </a:cubicBezTo>
                  <a:close/>
                  <a:moveTo>
                    <a:pt x="6603" y="1704"/>
                  </a:moveTo>
                  <a:cubicBezTo>
                    <a:pt x="6701" y="1802"/>
                    <a:pt x="6723" y="1950"/>
                    <a:pt x="6728" y="2083"/>
                  </a:cubicBezTo>
                  <a:cubicBezTo>
                    <a:pt x="6732" y="2172"/>
                    <a:pt x="6728" y="2262"/>
                    <a:pt x="6719" y="2351"/>
                  </a:cubicBezTo>
                  <a:cubicBezTo>
                    <a:pt x="6696" y="2369"/>
                    <a:pt x="6674" y="2382"/>
                    <a:pt x="6647" y="2400"/>
                  </a:cubicBezTo>
                  <a:cubicBezTo>
                    <a:pt x="6621" y="2395"/>
                    <a:pt x="6594" y="2393"/>
                    <a:pt x="6566" y="2393"/>
                  </a:cubicBezTo>
                  <a:cubicBezTo>
                    <a:pt x="6495" y="2393"/>
                    <a:pt x="6421" y="2407"/>
                    <a:pt x="6353" y="2426"/>
                  </a:cubicBezTo>
                  <a:cubicBezTo>
                    <a:pt x="6313" y="2440"/>
                    <a:pt x="6277" y="2453"/>
                    <a:pt x="6242" y="2462"/>
                  </a:cubicBezTo>
                  <a:cubicBezTo>
                    <a:pt x="6251" y="2418"/>
                    <a:pt x="6255" y="2373"/>
                    <a:pt x="6264" y="2324"/>
                  </a:cubicBezTo>
                  <a:cubicBezTo>
                    <a:pt x="6282" y="2230"/>
                    <a:pt x="6291" y="2132"/>
                    <a:pt x="6300" y="2034"/>
                  </a:cubicBezTo>
                  <a:cubicBezTo>
                    <a:pt x="6309" y="2012"/>
                    <a:pt x="6317" y="1990"/>
                    <a:pt x="6331" y="1967"/>
                  </a:cubicBezTo>
                  <a:cubicBezTo>
                    <a:pt x="6366" y="1896"/>
                    <a:pt x="6398" y="1820"/>
                    <a:pt x="6447" y="1758"/>
                  </a:cubicBezTo>
                  <a:cubicBezTo>
                    <a:pt x="6500" y="1740"/>
                    <a:pt x="6549" y="1722"/>
                    <a:pt x="6598" y="1704"/>
                  </a:cubicBezTo>
                  <a:close/>
                  <a:moveTo>
                    <a:pt x="6228" y="2181"/>
                  </a:moveTo>
                  <a:cubicBezTo>
                    <a:pt x="6215" y="2279"/>
                    <a:pt x="6202" y="2382"/>
                    <a:pt x="6179" y="2484"/>
                  </a:cubicBezTo>
                  <a:cubicBezTo>
                    <a:pt x="6148" y="2493"/>
                    <a:pt x="6112" y="2507"/>
                    <a:pt x="6081" y="2516"/>
                  </a:cubicBezTo>
                  <a:cubicBezTo>
                    <a:pt x="6086" y="2502"/>
                    <a:pt x="6095" y="2484"/>
                    <a:pt x="6099" y="2467"/>
                  </a:cubicBezTo>
                  <a:cubicBezTo>
                    <a:pt x="6144" y="2369"/>
                    <a:pt x="6184" y="2275"/>
                    <a:pt x="6228" y="2181"/>
                  </a:cubicBezTo>
                  <a:close/>
                  <a:moveTo>
                    <a:pt x="5163" y="1321"/>
                  </a:moveTo>
                  <a:cubicBezTo>
                    <a:pt x="5265" y="1526"/>
                    <a:pt x="5288" y="1762"/>
                    <a:pt x="5256" y="1994"/>
                  </a:cubicBezTo>
                  <a:cubicBezTo>
                    <a:pt x="5216" y="2065"/>
                    <a:pt x="5172" y="2141"/>
                    <a:pt x="5132" y="2213"/>
                  </a:cubicBezTo>
                  <a:cubicBezTo>
                    <a:pt x="4886" y="2320"/>
                    <a:pt x="4646" y="2426"/>
                    <a:pt x="4409" y="2538"/>
                  </a:cubicBezTo>
                  <a:cubicBezTo>
                    <a:pt x="4432" y="2489"/>
                    <a:pt x="4454" y="2444"/>
                    <a:pt x="4476" y="2395"/>
                  </a:cubicBezTo>
                  <a:cubicBezTo>
                    <a:pt x="4548" y="2213"/>
                    <a:pt x="4606" y="2030"/>
                    <a:pt x="4641" y="1838"/>
                  </a:cubicBezTo>
                  <a:cubicBezTo>
                    <a:pt x="4641" y="1820"/>
                    <a:pt x="4646" y="1807"/>
                    <a:pt x="4646" y="1793"/>
                  </a:cubicBezTo>
                  <a:cubicBezTo>
                    <a:pt x="4664" y="1767"/>
                    <a:pt x="4677" y="1740"/>
                    <a:pt x="4690" y="1713"/>
                  </a:cubicBezTo>
                  <a:cubicBezTo>
                    <a:pt x="4717" y="1673"/>
                    <a:pt x="4744" y="1629"/>
                    <a:pt x="4771" y="1588"/>
                  </a:cubicBezTo>
                  <a:cubicBezTo>
                    <a:pt x="4900" y="1495"/>
                    <a:pt x="5029" y="1410"/>
                    <a:pt x="5163" y="1321"/>
                  </a:cubicBezTo>
                  <a:close/>
                  <a:moveTo>
                    <a:pt x="5444" y="2141"/>
                  </a:moveTo>
                  <a:lnTo>
                    <a:pt x="5444" y="2141"/>
                  </a:lnTo>
                  <a:cubicBezTo>
                    <a:pt x="5417" y="2244"/>
                    <a:pt x="5386" y="2346"/>
                    <a:pt x="5355" y="2449"/>
                  </a:cubicBezTo>
                  <a:cubicBezTo>
                    <a:pt x="5305" y="2480"/>
                    <a:pt x="5256" y="2516"/>
                    <a:pt x="5212" y="2547"/>
                  </a:cubicBezTo>
                  <a:cubicBezTo>
                    <a:pt x="5225" y="2511"/>
                    <a:pt x="5239" y="2476"/>
                    <a:pt x="5256" y="2444"/>
                  </a:cubicBezTo>
                  <a:cubicBezTo>
                    <a:pt x="5288" y="2373"/>
                    <a:pt x="5323" y="2306"/>
                    <a:pt x="5363" y="2244"/>
                  </a:cubicBezTo>
                  <a:cubicBezTo>
                    <a:pt x="5381" y="2213"/>
                    <a:pt x="5404" y="2172"/>
                    <a:pt x="5439" y="2146"/>
                  </a:cubicBezTo>
                  <a:lnTo>
                    <a:pt x="5444" y="2141"/>
                  </a:lnTo>
                  <a:close/>
                  <a:moveTo>
                    <a:pt x="6246" y="1967"/>
                  </a:moveTo>
                  <a:cubicBezTo>
                    <a:pt x="6246" y="1985"/>
                    <a:pt x="6246" y="2003"/>
                    <a:pt x="6246" y="2021"/>
                  </a:cubicBezTo>
                  <a:cubicBezTo>
                    <a:pt x="6237" y="2034"/>
                    <a:pt x="6228" y="2052"/>
                    <a:pt x="6219" y="2070"/>
                  </a:cubicBezTo>
                  <a:cubicBezTo>
                    <a:pt x="6144" y="2226"/>
                    <a:pt x="6077" y="2382"/>
                    <a:pt x="6010" y="2542"/>
                  </a:cubicBezTo>
                  <a:lnTo>
                    <a:pt x="5996" y="2547"/>
                  </a:lnTo>
                  <a:cubicBezTo>
                    <a:pt x="6077" y="2360"/>
                    <a:pt x="6157" y="2177"/>
                    <a:pt x="6237" y="1990"/>
                  </a:cubicBezTo>
                  <a:cubicBezTo>
                    <a:pt x="6242" y="1985"/>
                    <a:pt x="6246" y="1976"/>
                    <a:pt x="6246" y="1967"/>
                  </a:cubicBezTo>
                  <a:close/>
                  <a:moveTo>
                    <a:pt x="6915" y="2328"/>
                  </a:moveTo>
                  <a:cubicBezTo>
                    <a:pt x="6906" y="2404"/>
                    <a:pt x="6892" y="2480"/>
                    <a:pt x="6879" y="2556"/>
                  </a:cubicBezTo>
                  <a:cubicBezTo>
                    <a:pt x="6839" y="2565"/>
                    <a:pt x="6794" y="2574"/>
                    <a:pt x="6750" y="2583"/>
                  </a:cubicBezTo>
                  <a:cubicBezTo>
                    <a:pt x="6754" y="2569"/>
                    <a:pt x="6754" y="2556"/>
                    <a:pt x="6754" y="2542"/>
                  </a:cubicBezTo>
                  <a:cubicBezTo>
                    <a:pt x="6772" y="2533"/>
                    <a:pt x="6785" y="2525"/>
                    <a:pt x="6799" y="2511"/>
                  </a:cubicBezTo>
                  <a:cubicBezTo>
                    <a:pt x="6808" y="2507"/>
                    <a:pt x="6812" y="2484"/>
                    <a:pt x="6799" y="2476"/>
                  </a:cubicBezTo>
                  <a:lnTo>
                    <a:pt x="6785" y="2462"/>
                  </a:lnTo>
                  <a:lnTo>
                    <a:pt x="6794" y="2440"/>
                  </a:lnTo>
                  <a:cubicBezTo>
                    <a:pt x="6835" y="2404"/>
                    <a:pt x="6875" y="2369"/>
                    <a:pt x="6915" y="2328"/>
                  </a:cubicBezTo>
                  <a:close/>
                  <a:moveTo>
                    <a:pt x="6246" y="1829"/>
                  </a:moveTo>
                  <a:cubicBezTo>
                    <a:pt x="6139" y="2074"/>
                    <a:pt x="6032" y="2324"/>
                    <a:pt x="5925" y="2569"/>
                  </a:cubicBezTo>
                  <a:cubicBezTo>
                    <a:pt x="5881" y="2587"/>
                    <a:pt x="5832" y="2605"/>
                    <a:pt x="5782" y="2623"/>
                  </a:cubicBezTo>
                  <a:cubicBezTo>
                    <a:pt x="5756" y="2623"/>
                    <a:pt x="5725" y="2627"/>
                    <a:pt x="5698" y="2627"/>
                  </a:cubicBezTo>
                  <a:cubicBezTo>
                    <a:pt x="5680" y="2520"/>
                    <a:pt x="5658" y="2418"/>
                    <a:pt x="5622" y="2315"/>
                  </a:cubicBezTo>
                  <a:cubicBezTo>
                    <a:pt x="5827" y="2159"/>
                    <a:pt x="6028" y="2003"/>
                    <a:pt x="6224" y="1838"/>
                  </a:cubicBezTo>
                  <a:cubicBezTo>
                    <a:pt x="6228" y="1834"/>
                    <a:pt x="6237" y="1834"/>
                    <a:pt x="6246" y="1829"/>
                  </a:cubicBezTo>
                  <a:close/>
                  <a:moveTo>
                    <a:pt x="6166" y="2551"/>
                  </a:moveTo>
                  <a:lnTo>
                    <a:pt x="6166" y="2551"/>
                  </a:lnTo>
                  <a:cubicBezTo>
                    <a:pt x="6157" y="2574"/>
                    <a:pt x="6152" y="2600"/>
                    <a:pt x="6148" y="2627"/>
                  </a:cubicBezTo>
                  <a:cubicBezTo>
                    <a:pt x="6121" y="2627"/>
                    <a:pt x="6099" y="2623"/>
                    <a:pt x="6077" y="2623"/>
                  </a:cubicBezTo>
                  <a:lnTo>
                    <a:pt x="6037" y="2623"/>
                  </a:lnTo>
                  <a:cubicBezTo>
                    <a:pt x="6041" y="2609"/>
                    <a:pt x="6045" y="2600"/>
                    <a:pt x="6050" y="2591"/>
                  </a:cubicBezTo>
                  <a:cubicBezTo>
                    <a:pt x="6090" y="2578"/>
                    <a:pt x="6126" y="2565"/>
                    <a:pt x="6166" y="2551"/>
                  </a:cubicBezTo>
                  <a:close/>
                  <a:moveTo>
                    <a:pt x="6558" y="2448"/>
                  </a:moveTo>
                  <a:cubicBezTo>
                    <a:pt x="6567" y="2448"/>
                    <a:pt x="6576" y="2448"/>
                    <a:pt x="6585" y="2449"/>
                  </a:cubicBezTo>
                  <a:cubicBezTo>
                    <a:pt x="6491" y="2516"/>
                    <a:pt x="6393" y="2578"/>
                    <a:pt x="6300" y="2645"/>
                  </a:cubicBezTo>
                  <a:cubicBezTo>
                    <a:pt x="6268" y="2640"/>
                    <a:pt x="6233" y="2636"/>
                    <a:pt x="6202" y="2632"/>
                  </a:cubicBezTo>
                  <a:cubicBezTo>
                    <a:pt x="6210" y="2596"/>
                    <a:pt x="6219" y="2565"/>
                    <a:pt x="6224" y="2529"/>
                  </a:cubicBezTo>
                  <a:cubicBezTo>
                    <a:pt x="6323" y="2496"/>
                    <a:pt x="6445" y="2448"/>
                    <a:pt x="6558" y="2448"/>
                  </a:cubicBezTo>
                  <a:close/>
                  <a:moveTo>
                    <a:pt x="6665" y="2458"/>
                  </a:moveTo>
                  <a:lnTo>
                    <a:pt x="6683" y="2467"/>
                  </a:lnTo>
                  <a:cubicBezTo>
                    <a:pt x="6647" y="2498"/>
                    <a:pt x="6616" y="2525"/>
                    <a:pt x="6580" y="2556"/>
                  </a:cubicBezTo>
                  <a:lnTo>
                    <a:pt x="6487" y="2636"/>
                  </a:lnTo>
                  <a:cubicBezTo>
                    <a:pt x="6456" y="2645"/>
                    <a:pt x="6424" y="2654"/>
                    <a:pt x="6393" y="2658"/>
                  </a:cubicBezTo>
                  <a:lnTo>
                    <a:pt x="6380" y="2658"/>
                  </a:lnTo>
                  <a:cubicBezTo>
                    <a:pt x="6473" y="2591"/>
                    <a:pt x="6572" y="2525"/>
                    <a:pt x="6665" y="2458"/>
                  </a:cubicBezTo>
                  <a:close/>
                  <a:moveTo>
                    <a:pt x="4565" y="1932"/>
                  </a:moveTo>
                  <a:cubicBezTo>
                    <a:pt x="4512" y="2155"/>
                    <a:pt x="4432" y="2373"/>
                    <a:pt x="4325" y="2578"/>
                  </a:cubicBezTo>
                  <a:cubicBezTo>
                    <a:pt x="4258" y="2609"/>
                    <a:pt x="4195" y="2640"/>
                    <a:pt x="4129" y="2672"/>
                  </a:cubicBezTo>
                  <a:cubicBezTo>
                    <a:pt x="4271" y="2426"/>
                    <a:pt x="4418" y="2177"/>
                    <a:pt x="4565" y="1932"/>
                  </a:cubicBezTo>
                  <a:close/>
                  <a:moveTo>
                    <a:pt x="5573" y="2351"/>
                  </a:moveTo>
                  <a:cubicBezTo>
                    <a:pt x="5604" y="2444"/>
                    <a:pt x="5626" y="2538"/>
                    <a:pt x="5640" y="2632"/>
                  </a:cubicBezTo>
                  <a:cubicBezTo>
                    <a:pt x="5537" y="2640"/>
                    <a:pt x="5439" y="2654"/>
                    <a:pt x="5337" y="2672"/>
                  </a:cubicBezTo>
                  <a:cubicBezTo>
                    <a:pt x="5359" y="2609"/>
                    <a:pt x="5381" y="2542"/>
                    <a:pt x="5404" y="2480"/>
                  </a:cubicBezTo>
                  <a:cubicBezTo>
                    <a:pt x="5462" y="2435"/>
                    <a:pt x="5519" y="2395"/>
                    <a:pt x="5573" y="2351"/>
                  </a:cubicBezTo>
                  <a:close/>
                  <a:moveTo>
                    <a:pt x="4089" y="1776"/>
                  </a:moveTo>
                  <a:lnTo>
                    <a:pt x="4057" y="1811"/>
                  </a:lnTo>
                  <a:cubicBezTo>
                    <a:pt x="3915" y="1985"/>
                    <a:pt x="3781" y="2163"/>
                    <a:pt x="3647" y="2346"/>
                  </a:cubicBezTo>
                  <a:cubicBezTo>
                    <a:pt x="3629" y="2373"/>
                    <a:pt x="3612" y="2395"/>
                    <a:pt x="3594" y="2422"/>
                  </a:cubicBezTo>
                  <a:cubicBezTo>
                    <a:pt x="3545" y="2467"/>
                    <a:pt x="3496" y="2511"/>
                    <a:pt x="3447" y="2556"/>
                  </a:cubicBezTo>
                  <a:cubicBezTo>
                    <a:pt x="3402" y="2596"/>
                    <a:pt x="3357" y="2640"/>
                    <a:pt x="3317" y="2681"/>
                  </a:cubicBezTo>
                  <a:cubicBezTo>
                    <a:pt x="3317" y="2672"/>
                    <a:pt x="3322" y="2658"/>
                    <a:pt x="3326" y="2645"/>
                  </a:cubicBezTo>
                  <a:cubicBezTo>
                    <a:pt x="3357" y="2547"/>
                    <a:pt x="3389" y="2444"/>
                    <a:pt x="3393" y="2342"/>
                  </a:cubicBezTo>
                  <a:cubicBezTo>
                    <a:pt x="3554" y="2195"/>
                    <a:pt x="3714" y="2056"/>
                    <a:pt x="3883" y="1923"/>
                  </a:cubicBezTo>
                  <a:cubicBezTo>
                    <a:pt x="3950" y="1874"/>
                    <a:pt x="4017" y="1825"/>
                    <a:pt x="4089" y="1776"/>
                  </a:cubicBezTo>
                  <a:close/>
                  <a:moveTo>
                    <a:pt x="5323" y="2538"/>
                  </a:moveTo>
                  <a:lnTo>
                    <a:pt x="5323" y="2538"/>
                  </a:lnTo>
                  <a:cubicBezTo>
                    <a:pt x="5310" y="2583"/>
                    <a:pt x="5292" y="2632"/>
                    <a:pt x="5274" y="2681"/>
                  </a:cubicBezTo>
                  <a:cubicBezTo>
                    <a:pt x="5256" y="2685"/>
                    <a:pt x="5243" y="2690"/>
                    <a:pt x="5225" y="2690"/>
                  </a:cubicBezTo>
                  <a:cubicBezTo>
                    <a:pt x="5199" y="2698"/>
                    <a:pt x="5176" y="2703"/>
                    <a:pt x="5154" y="2707"/>
                  </a:cubicBezTo>
                  <a:cubicBezTo>
                    <a:pt x="5158" y="2685"/>
                    <a:pt x="5167" y="2663"/>
                    <a:pt x="5176" y="2640"/>
                  </a:cubicBezTo>
                  <a:cubicBezTo>
                    <a:pt x="5225" y="2605"/>
                    <a:pt x="5274" y="2569"/>
                    <a:pt x="5323" y="2538"/>
                  </a:cubicBezTo>
                  <a:close/>
                  <a:moveTo>
                    <a:pt x="6638" y="2663"/>
                  </a:moveTo>
                  <a:cubicBezTo>
                    <a:pt x="6629" y="2681"/>
                    <a:pt x="6621" y="2703"/>
                    <a:pt x="6612" y="2721"/>
                  </a:cubicBezTo>
                  <a:cubicBezTo>
                    <a:pt x="6585" y="2712"/>
                    <a:pt x="6558" y="2703"/>
                    <a:pt x="6531" y="2698"/>
                  </a:cubicBezTo>
                  <a:cubicBezTo>
                    <a:pt x="6540" y="2690"/>
                    <a:pt x="6554" y="2685"/>
                    <a:pt x="6563" y="2681"/>
                  </a:cubicBezTo>
                  <a:cubicBezTo>
                    <a:pt x="6585" y="2672"/>
                    <a:pt x="6612" y="2667"/>
                    <a:pt x="6638" y="2663"/>
                  </a:cubicBezTo>
                  <a:close/>
                  <a:moveTo>
                    <a:pt x="4426" y="1260"/>
                  </a:moveTo>
                  <a:cubicBezTo>
                    <a:pt x="4471" y="1260"/>
                    <a:pt x="4515" y="1267"/>
                    <a:pt x="4557" y="1285"/>
                  </a:cubicBezTo>
                  <a:cubicBezTo>
                    <a:pt x="4521" y="1308"/>
                    <a:pt x="4490" y="1334"/>
                    <a:pt x="4459" y="1361"/>
                  </a:cubicBezTo>
                  <a:cubicBezTo>
                    <a:pt x="4374" y="1437"/>
                    <a:pt x="4298" y="1526"/>
                    <a:pt x="4222" y="1611"/>
                  </a:cubicBezTo>
                  <a:cubicBezTo>
                    <a:pt x="3990" y="1771"/>
                    <a:pt x="3763" y="1941"/>
                    <a:pt x="3554" y="2123"/>
                  </a:cubicBezTo>
                  <a:cubicBezTo>
                    <a:pt x="3500" y="2168"/>
                    <a:pt x="3447" y="2217"/>
                    <a:pt x="3393" y="2266"/>
                  </a:cubicBezTo>
                  <a:cubicBezTo>
                    <a:pt x="3389" y="2235"/>
                    <a:pt x="3384" y="2199"/>
                    <a:pt x="3371" y="2168"/>
                  </a:cubicBezTo>
                  <a:cubicBezTo>
                    <a:pt x="3368" y="2157"/>
                    <a:pt x="3354" y="2145"/>
                    <a:pt x="3342" y="2145"/>
                  </a:cubicBezTo>
                  <a:cubicBezTo>
                    <a:pt x="3334" y="2145"/>
                    <a:pt x="3327" y="2149"/>
                    <a:pt x="3322" y="2159"/>
                  </a:cubicBezTo>
                  <a:cubicBezTo>
                    <a:pt x="3259" y="2270"/>
                    <a:pt x="3201" y="2386"/>
                    <a:pt x="3148" y="2502"/>
                  </a:cubicBezTo>
                  <a:cubicBezTo>
                    <a:pt x="3077" y="2574"/>
                    <a:pt x="3005" y="2649"/>
                    <a:pt x="2934" y="2725"/>
                  </a:cubicBezTo>
                  <a:cubicBezTo>
                    <a:pt x="2943" y="2698"/>
                    <a:pt x="2956" y="2667"/>
                    <a:pt x="2965" y="2636"/>
                  </a:cubicBezTo>
                  <a:cubicBezTo>
                    <a:pt x="2987" y="2556"/>
                    <a:pt x="3014" y="2476"/>
                    <a:pt x="3032" y="2391"/>
                  </a:cubicBezTo>
                  <a:cubicBezTo>
                    <a:pt x="3210" y="2172"/>
                    <a:pt x="3398" y="1963"/>
                    <a:pt x="3603" y="1771"/>
                  </a:cubicBezTo>
                  <a:cubicBezTo>
                    <a:pt x="3750" y="1629"/>
                    <a:pt x="3906" y="1481"/>
                    <a:pt x="4080" y="1374"/>
                  </a:cubicBezTo>
                  <a:cubicBezTo>
                    <a:pt x="4181" y="1316"/>
                    <a:pt x="4305" y="1260"/>
                    <a:pt x="4426" y="1260"/>
                  </a:cubicBezTo>
                  <a:close/>
                  <a:moveTo>
                    <a:pt x="6014" y="2676"/>
                  </a:moveTo>
                  <a:cubicBezTo>
                    <a:pt x="6054" y="2676"/>
                    <a:pt x="6095" y="2681"/>
                    <a:pt x="6135" y="2681"/>
                  </a:cubicBezTo>
                  <a:cubicBezTo>
                    <a:pt x="6130" y="2698"/>
                    <a:pt x="6126" y="2712"/>
                    <a:pt x="6121" y="2725"/>
                  </a:cubicBezTo>
                  <a:cubicBezTo>
                    <a:pt x="6072" y="2739"/>
                    <a:pt x="6028" y="2752"/>
                    <a:pt x="5979" y="2765"/>
                  </a:cubicBezTo>
                  <a:cubicBezTo>
                    <a:pt x="5988" y="2734"/>
                    <a:pt x="6001" y="2707"/>
                    <a:pt x="6014" y="2676"/>
                  </a:cubicBezTo>
                  <a:close/>
                  <a:moveTo>
                    <a:pt x="5207" y="2244"/>
                  </a:moveTo>
                  <a:lnTo>
                    <a:pt x="5207" y="2244"/>
                  </a:lnTo>
                  <a:cubicBezTo>
                    <a:pt x="5203" y="2257"/>
                    <a:pt x="5199" y="2275"/>
                    <a:pt x="5194" y="2288"/>
                  </a:cubicBezTo>
                  <a:cubicBezTo>
                    <a:pt x="5149" y="2422"/>
                    <a:pt x="5096" y="2547"/>
                    <a:pt x="5034" y="2672"/>
                  </a:cubicBezTo>
                  <a:cubicBezTo>
                    <a:pt x="4985" y="2707"/>
                    <a:pt x="4931" y="2743"/>
                    <a:pt x="4878" y="2774"/>
                  </a:cubicBezTo>
                  <a:cubicBezTo>
                    <a:pt x="4971" y="2600"/>
                    <a:pt x="5069" y="2431"/>
                    <a:pt x="5167" y="2257"/>
                  </a:cubicBezTo>
                  <a:cubicBezTo>
                    <a:pt x="5181" y="2253"/>
                    <a:pt x="5194" y="2248"/>
                    <a:pt x="5207" y="2244"/>
                  </a:cubicBezTo>
                  <a:close/>
                  <a:moveTo>
                    <a:pt x="5952" y="2676"/>
                  </a:moveTo>
                  <a:lnTo>
                    <a:pt x="5912" y="2783"/>
                  </a:lnTo>
                  <a:lnTo>
                    <a:pt x="5894" y="2788"/>
                  </a:lnTo>
                  <a:cubicBezTo>
                    <a:pt x="5912" y="2747"/>
                    <a:pt x="5925" y="2712"/>
                    <a:pt x="5943" y="2676"/>
                  </a:cubicBezTo>
                  <a:close/>
                  <a:moveTo>
                    <a:pt x="5586" y="2694"/>
                  </a:moveTo>
                  <a:lnTo>
                    <a:pt x="5586" y="2694"/>
                  </a:lnTo>
                  <a:cubicBezTo>
                    <a:pt x="5488" y="2730"/>
                    <a:pt x="5390" y="2761"/>
                    <a:pt x="5292" y="2796"/>
                  </a:cubicBezTo>
                  <a:cubicBezTo>
                    <a:pt x="5301" y="2774"/>
                    <a:pt x="5310" y="2752"/>
                    <a:pt x="5319" y="2730"/>
                  </a:cubicBezTo>
                  <a:cubicBezTo>
                    <a:pt x="5408" y="2716"/>
                    <a:pt x="5497" y="2703"/>
                    <a:pt x="5586" y="2694"/>
                  </a:cubicBezTo>
                  <a:close/>
                  <a:moveTo>
                    <a:pt x="7356" y="2545"/>
                  </a:moveTo>
                  <a:cubicBezTo>
                    <a:pt x="7478" y="2545"/>
                    <a:pt x="7598" y="2567"/>
                    <a:pt x="7690" y="2640"/>
                  </a:cubicBezTo>
                  <a:cubicBezTo>
                    <a:pt x="7650" y="2649"/>
                    <a:pt x="7610" y="2658"/>
                    <a:pt x="7566" y="2663"/>
                  </a:cubicBezTo>
                  <a:lnTo>
                    <a:pt x="7552" y="2667"/>
                  </a:lnTo>
                  <a:cubicBezTo>
                    <a:pt x="7369" y="2703"/>
                    <a:pt x="7187" y="2743"/>
                    <a:pt x="7004" y="2783"/>
                  </a:cubicBezTo>
                  <a:cubicBezTo>
                    <a:pt x="6968" y="2792"/>
                    <a:pt x="6933" y="2801"/>
                    <a:pt x="6897" y="2810"/>
                  </a:cubicBezTo>
                  <a:cubicBezTo>
                    <a:pt x="6910" y="2739"/>
                    <a:pt x="6919" y="2672"/>
                    <a:pt x="6933" y="2600"/>
                  </a:cubicBezTo>
                  <a:cubicBezTo>
                    <a:pt x="6995" y="2591"/>
                    <a:pt x="7062" y="2578"/>
                    <a:pt x="7129" y="2565"/>
                  </a:cubicBezTo>
                  <a:cubicBezTo>
                    <a:pt x="7200" y="2554"/>
                    <a:pt x="7279" y="2545"/>
                    <a:pt x="7356" y="2545"/>
                  </a:cubicBezTo>
                  <a:close/>
                  <a:moveTo>
                    <a:pt x="6875" y="2614"/>
                  </a:moveTo>
                  <a:lnTo>
                    <a:pt x="6875" y="2614"/>
                  </a:lnTo>
                  <a:cubicBezTo>
                    <a:pt x="6861" y="2685"/>
                    <a:pt x="6848" y="2752"/>
                    <a:pt x="6835" y="2823"/>
                  </a:cubicBezTo>
                  <a:cubicBezTo>
                    <a:pt x="6830" y="2823"/>
                    <a:pt x="6821" y="2828"/>
                    <a:pt x="6817" y="2828"/>
                  </a:cubicBezTo>
                  <a:cubicBezTo>
                    <a:pt x="6785" y="2810"/>
                    <a:pt x="6759" y="2792"/>
                    <a:pt x="6728" y="2774"/>
                  </a:cubicBezTo>
                  <a:cubicBezTo>
                    <a:pt x="6736" y="2730"/>
                    <a:pt x="6741" y="2685"/>
                    <a:pt x="6745" y="2640"/>
                  </a:cubicBezTo>
                  <a:cubicBezTo>
                    <a:pt x="6785" y="2632"/>
                    <a:pt x="6830" y="2623"/>
                    <a:pt x="6875" y="2614"/>
                  </a:cubicBezTo>
                  <a:close/>
                  <a:moveTo>
                    <a:pt x="5881" y="2676"/>
                  </a:moveTo>
                  <a:cubicBezTo>
                    <a:pt x="5863" y="2721"/>
                    <a:pt x="5845" y="2761"/>
                    <a:pt x="5823" y="2805"/>
                  </a:cubicBezTo>
                  <a:cubicBezTo>
                    <a:pt x="5791" y="2814"/>
                    <a:pt x="5756" y="2828"/>
                    <a:pt x="5720" y="2837"/>
                  </a:cubicBezTo>
                  <a:cubicBezTo>
                    <a:pt x="5716" y="2792"/>
                    <a:pt x="5716" y="2752"/>
                    <a:pt x="5707" y="2707"/>
                  </a:cubicBezTo>
                  <a:cubicBezTo>
                    <a:pt x="5738" y="2698"/>
                    <a:pt x="5765" y="2690"/>
                    <a:pt x="5796" y="2676"/>
                  </a:cubicBezTo>
                  <a:close/>
                  <a:moveTo>
                    <a:pt x="6384" y="2721"/>
                  </a:moveTo>
                  <a:cubicBezTo>
                    <a:pt x="6309" y="2761"/>
                    <a:pt x="6228" y="2801"/>
                    <a:pt x="6148" y="2837"/>
                  </a:cubicBezTo>
                  <a:cubicBezTo>
                    <a:pt x="6152" y="2823"/>
                    <a:pt x="6157" y="2814"/>
                    <a:pt x="6157" y="2801"/>
                  </a:cubicBezTo>
                  <a:cubicBezTo>
                    <a:pt x="6184" y="2788"/>
                    <a:pt x="6206" y="2774"/>
                    <a:pt x="6228" y="2756"/>
                  </a:cubicBezTo>
                  <a:cubicBezTo>
                    <a:pt x="6255" y="2752"/>
                    <a:pt x="6286" y="2743"/>
                    <a:pt x="6313" y="2739"/>
                  </a:cubicBezTo>
                  <a:cubicBezTo>
                    <a:pt x="6335" y="2730"/>
                    <a:pt x="6358" y="2725"/>
                    <a:pt x="6384" y="2721"/>
                  </a:cubicBezTo>
                  <a:close/>
                  <a:moveTo>
                    <a:pt x="5252" y="2743"/>
                  </a:moveTo>
                  <a:lnTo>
                    <a:pt x="5252" y="2743"/>
                  </a:lnTo>
                  <a:cubicBezTo>
                    <a:pt x="5243" y="2770"/>
                    <a:pt x="5234" y="2796"/>
                    <a:pt x="5225" y="2823"/>
                  </a:cubicBezTo>
                  <a:cubicBezTo>
                    <a:pt x="5185" y="2837"/>
                    <a:pt x="5145" y="2854"/>
                    <a:pt x="5105" y="2868"/>
                  </a:cubicBezTo>
                  <a:lnTo>
                    <a:pt x="5109" y="2854"/>
                  </a:lnTo>
                  <a:cubicBezTo>
                    <a:pt x="5118" y="2823"/>
                    <a:pt x="5123" y="2796"/>
                    <a:pt x="5132" y="2770"/>
                  </a:cubicBezTo>
                  <a:cubicBezTo>
                    <a:pt x="5172" y="2761"/>
                    <a:pt x="5212" y="2752"/>
                    <a:pt x="5252" y="2743"/>
                  </a:cubicBezTo>
                  <a:close/>
                  <a:moveTo>
                    <a:pt x="6050" y="2805"/>
                  </a:moveTo>
                  <a:cubicBezTo>
                    <a:pt x="6019" y="2823"/>
                    <a:pt x="5992" y="2841"/>
                    <a:pt x="5961" y="2863"/>
                  </a:cubicBezTo>
                  <a:cubicBezTo>
                    <a:pt x="5952" y="2868"/>
                    <a:pt x="5943" y="2872"/>
                    <a:pt x="5934" y="2877"/>
                  </a:cubicBezTo>
                  <a:cubicBezTo>
                    <a:pt x="5939" y="2859"/>
                    <a:pt x="5947" y="2846"/>
                    <a:pt x="5952" y="2828"/>
                  </a:cubicBezTo>
                  <a:cubicBezTo>
                    <a:pt x="5988" y="2819"/>
                    <a:pt x="6019" y="2814"/>
                    <a:pt x="6050" y="2805"/>
                  </a:cubicBezTo>
                  <a:close/>
                  <a:moveTo>
                    <a:pt x="6643" y="2796"/>
                  </a:moveTo>
                  <a:cubicBezTo>
                    <a:pt x="6647" y="2801"/>
                    <a:pt x="6656" y="2805"/>
                    <a:pt x="6665" y="2805"/>
                  </a:cubicBezTo>
                  <a:cubicBezTo>
                    <a:pt x="6661" y="2828"/>
                    <a:pt x="6661" y="2846"/>
                    <a:pt x="6656" y="2863"/>
                  </a:cubicBezTo>
                  <a:cubicBezTo>
                    <a:pt x="6638" y="2868"/>
                    <a:pt x="6625" y="2872"/>
                    <a:pt x="6607" y="2877"/>
                  </a:cubicBezTo>
                  <a:cubicBezTo>
                    <a:pt x="6616" y="2850"/>
                    <a:pt x="6629" y="2823"/>
                    <a:pt x="6643" y="2796"/>
                  </a:cubicBezTo>
                  <a:close/>
                  <a:moveTo>
                    <a:pt x="5083" y="2297"/>
                  </a:moveTo>
                  <a:cubicBezTo>
                    <a:pt x="4998" y="2444"/>
                    <a:pt x="4913" y="2591"/>
                    <a:pt x="4829" y="2743"/>
                  </a:cubicBezTo>
                  <a:cubicBezTo>
                    <a:pt x="4820" y="2765"/>
                    <a:pt x="4806" y="2788"/>
                    <a:pt x="4797" y="2805"/>
                  </a:cubicBezTo>
                  <a:cubicBezTo>
                    <a:pt x="4699" y="2841"/>
                    <a:pt x="4606" y="2877"/>
                    <a:pt x="4512" y="2917"/>
                  </a:cubicBezTo>
                  <a:cubicBezTo>
                    <a:pt x="4508" y="2859"/>
                    <a:pt x="4503" y="2805"/>
                    <a:pt x="4485" y="2747"/>
                  </a:cubicBezTo>
                  <a:cubicBezTo>
                    <a:pt x="4467" y="2694"/>
                    <a:pt x="4441" y="2645"/>
                    <a:pt x="4405" y="2605"/>
                  </a:cubicBezTo>
                  <a:cubicBezTo>
                    <a:pt x="4445" y="2583"/>
                    <a:pt x="4485" y="2565"/>
                    <a:pt x="4525" y="2547"/>
                  </a:cubicBezTo>
                  <a:cubicBezTo>
                    <a:pt x="4713" y="2458"/>
                    <a:pt x="4895" y="2377"/>
                    <a:pt x="5083" y="2297"/>
                  </a:cubicBezTo>
                  <a:close/>
                  <a:moveTo>
                    <a:pt x="5069" y="2783"/>
                  </a:moveTo>
                  <a:lnTo>
                    <a:pt x="5069" y="2783"/>
                  </a:lnTo>
                  <a:cubicBezTo>
                    <a:pt x="5060" y="2819"/>
                    <a:pt x="5051" y="2854"/>
                    <a:pt x="5042" y="2890"/>
                  </a:cubicBezTo>
                  <a:lnTo>
                    <a:pt x="4962" y="2921"/>
                  </a:lnTo>
                  <a:cubicBezTo>
                    <a:pt x="4985" y="2881"/>
                    <a:pt x="5011" y="2837"/>
                    <a:pt x="5034" y="2796"/>
                  </a:cubicBezTo>
                  <a:cubicBezTo>
                    <a:pt x="5047" y="2792"/>
                    <a:pt x="5056" y="2788"/>
                    <a:pt x="5069" y="2783"/>
                  </a:cubicBezTo>
                  <a:close/>
                  <a:moveTo>
                    <a:pt x="3438" y="2645"/>
                  </a:moveTo>
                  <a:cubicBezTo>
                    <a:pt x="3371" y="2743"/>
                    <a:pt x="3304" y="2837"/>
                    <a:pt x="3237" y="2935"/>
                  </a:cubicBezTo>
                  <a:cubicBezTo>
                    <a:pt x="3250" y="2890"/>
                    <a:pt x="3264" y="2846"/>
                    <a:pt x="3277" y="2801"/>
                  </a:cubicBezTo>
                  <a:cubicBezTo>
                    <a:pt x="3331" y="2747"/>
                    <a:pt x="3384" y="2694"/>
                    <a:pt x="3438" y="2645"/>
                  </a:cubicBezTo>
                  <a:close/>
                  <a:moveTo>
                    <a:pt x="5885" y="2846"/>
                  </a:moveTo>
                  <a:lnTo>
                    <a:pt x="5885" y="2846"/>
                  </a:lnTo>
                  <a:cubicBezTo>
                    <a:pt x="5876" y="2872"/>
                    <a:pt x="5867" y="2899"/>
                    <a:pt x="5858" y="2921"/>
                  </a:cubicBezTo>
                  <a:cubicBezTo>
                    <a:pt x="5849" y="2930"/>
                    <a:pt x="5836" y="2935"/>
                    <a:pt x="5827" y="2939"/>
                  </a:cubicBezTo>
                  <a:cubicBezTo>
                    <a:pt x="5840" y="2912"/>
                    <a:pt x="5854" y="2881"/>
                    <a:pt x="5867" y="2854"/>
                  </a:cubicBezTo>
                  <a:cubicBezTo>
                    <a:pt x="5872" y="2850"/>
                    <a:pt x="5881" y="2850"/>
                    <a:pt x="5885" y="2846"/>
                  </a:cubicBezTo>
                  <a:close/>
                  <a:moveTo>
                    <a:pt x="6215" y="2868"/>
                  </a:moveTo>
                  <a:lnTo>
                    <a:pt x="6215" y="2868"/>
                  </a:lnTo>
                  <a:cubicBezTo>
                    <a:pt x="6179" y="2895"/>
                    <a:pt x="6148" y="2921"/>
                    <a:pt x="6117" y="2948"/>
                  </a:cubicBezTo>
                  <a:cubicBezTo>
                    <a:pt x="6121" y="2935"/>
                    <a:pt x="6126" y="2921"/>
                    <a:pt x="6130" y="2908"/>
                  </a:cubicBezTo>
                  <a:cubicBezTo>
                    <a:pt x="6157" y="2895"/>
                    <a:pt x="6184" y="2881"/>
                    <a:pt x="6215" y="2868"/>
                  </a:cubicBezTo>
                  <a:close/>
                  <a:moveTo>
                    <a:pt x="5653" y="2730"/>
                  </a:moveTo>
                  <a:cubicBezTo>
                    <a:pt x="5658" y="2770"/>
                    <a:pt x="5662" y="2810"/>
                    <a:pt x="5662" y="2854"/>
                  </a:cubicBezTo>
                  <a:cubicBezTo>
                    <a:pt x="5569" y="2881"/>
                    <a:pt x="5470" y="2908"/>
                    <a:pt x="5377" y="2939"/>
                  </a:cubicBezTo>
                  <a:cubicBezTo>
                    <a:pt x="5323" y="2953"/>
                    <a:pt x="5274" y="2970"/>
                    <a:pt x="5221" y="2988"/>
                  </a:cubicBezTo>
                  <a:cubicBezTo>
                    <a:pt x="5239" y="2948"/>
                    <a:pt x="5252" y="2908"/>
                    <a:pt x="5265" y="2868"/>
                  </a:cubicBezTo>
                  <a:cubicBezTo>
                    <a:pt x="5372" y="2828"/>
                    <a:pt x="5475" y="2792"/>
                    <a:pt x="5577" y="2752"/>
                  </a:cubicBezTo>
                  <a:cubicBezTo>
                    <a:pt x="5604" y="2743"/>
                    <a:pt x="5626" y="2739"/>
                    <a:pt x="5653" y="2730"/>
                  </a:cubicBezTo>
                  <a:close/>
                  <a:moveTo>
                    <a:pt x="6469" y="2734"/>
                  </a:moveTo>
                  <a:cubicBezTo>
                    <a:pt x="6509" y="2747"/>
                    <a:pt x="6549" y="2761"/>
                    <a:pt x="6589" y="2774"/>
                  </a:cubicBezTo>
                  <a:cubicBezTo>
                    <a:pt x="6572" y="2814"/>
                    <a:pt x="6554" y="2854"/>
                    <a:pt x="6540" y="2890"/>
                  </a:cubicBezTo>
                  <a:cubicBezTo>
                    <a:pt x="6411" y="2921"/>
                    <a:pt x="6286" y="2953"/>
                    <a:pt x="6157" y="2988"/>
                  </a:cubicBezTo>
                  <a:cubicBezTo>
                    <a:pt x="6228" y="2930"/>
                    <a:pt x="6295" y="2877"/>
                    <a:pt x="6362" y="2819"/>
                  </a:cubicBezTo>
                  <a:cubicBezTo>
                    <a:pt x="6389" y="2796"/>
                    <a:pt x="6415" y="2774"/>
                    <a:pt x="6447" y="2747"/>
                  </a:cubicBezTo>
                  <a:cubicBezTo>
                    <a:pt x="6451" y="2743"/>
                    <a:pt x="6460" y="2739"/>
                    <a:pt x="6469" y="2734"/>
                  </a:cubicBezTo>
                  <a:close/>
                  <a:moveTo>
                    <a:pt x="4958" y="2814"/>
                  </a:moveTo>
                  <a:cubicBezTo>
                    <a:pt x="4944" y="2841"/>
                    <a:pt x="4931" y="2868"/>
                    <a:pt x="4913" y="2895"/>
                  </a:cubicBezTo>
                  <a:cubicBezTo>
                    <a:pt x="4904" y="2912"/>
                    <a:pt x="4891" y="2935"/>
                    <a:pt x="4882" y="2953"/>
                  </a:cubicBezTo>
                  <a:cubicBezTo>
                    <a:pt x="4837" y="2966"/>
                    <a:pt x="4797" y="2984"/>
                    <a:pt x="4757" y="2997"/>
                  </a:cubicBezTo>
                  <a:cubicBezTo>
                    <a:pt x="4779" y="2957"/>
                    <a:pt x="4797" y="2917"/>
                    <a:pt x="4820" y="2881"/>
                  </a:cubicBezTo>
                  <a:cubicBezTo>
                    <a:pt x="4842" y="2863"/>
                    <a:pt x="4864" y="2850"/>
                    <a:pt x="4882" y="2837"/>
                  </a:cubicBezTo>
                  <a:cubicBezTo>
                    <a:pt x="4909" y="2828"/>
                    <a:pt x="4935" y="2823"/>
                    <a:pt x="4958" y="2814"/>
                  </a:cubicBezTo>
                  <a:close/>
                  <a:moveTo>
                    <a:pt x="5796" y="2872"/>
                  </a:moveTo>
                  <a:cubicBezTo>
                    <a:pt x="5778" y="2912"/>
                    <a:pt x="5760" y="2953"/>
                    <a:pt x="5747" y="2988"/>
                  </a:cubicBezTo>
                  <a:cubicBezTo>
                    <a:pt x="5738" y="2993"/>
                    <a:pt x="5729" y="2997"/>
                    <a:pt x="5725" y="3002"/>
                  </a:cubicBezTo>
                  <a:cubicBezTo>
                    <a:pt x="5725" y="2966"/>
                    <a:pt x="5725" y="2930"/>
                    <a:pt x="5720" y="2895"/>
                  </a:cubicBezTo>
                  <a:cubicBezTo>
                    <a:pt x="5747" y="2886"/>
                    <a:pt x="5769" y="2881"/>
                    <a:pt x="5796" y="2872"/>
                  </a:cubicBezTo>
                  <a:close/>
                  <a:moveTo>
                    <a:pt x="4659" y="2917"/>
                  </a:moveTo>
                  <a:lnTo>
                    <a:pt x="4659" y="2917"/>
                  </a:lnTo>
                  <a:cubicBezTo>
                    <a:pt x="4610" y="2948"/>
                    <a:pt x="4561" y="2979"/>
                    <a:pt x="4508" y="3006"/>
                  </a:cubicBezTo>
                  <a:cubicBezTo>
                    <a:pt x="4512" y="2997"/>
                    <a:pt x="4512" y="2988"/>
                    <a:pt x="4512" y="2975"/>
                  </a:cubicBezTo>
                  <a:cubicBezTo>
                    <a:pt x="4561" y="2957"/>
                    <a:pt x="4610" y="2935"/>
                    <a:pt x="4659" y="2917"/>
                  </a:cubicBezTo>
                  <a:close/>
                  <a:moveTo>
                    <a:pt x="5199" y="2895"/>
                  </a:moveTo>
                  <a:lnTo>
                    <a:pt x="5199" y="2895"/>
                  </a:lnTo>
                  <a:cubicBezTo>
                    <a:pt x="5185" y="2930"/>
                    <a:pt x="5172" y="2970"/>
                    <a:pt x="5154" y="3010"/>
                  </a:cubicBezTo>
                  <a:cubicBezTo>
                    <a:pt x="5123" y="3019"/>
                    <a:pt x="5092" y="3028"/>
                    <a:pt x="5060" y="3042"/>
                  </a:cubicBezTo>
                  <a:cubicBezTo>
                    <a:pt x="5069" y="3006"/>
                    <a:pt x="5078" y="2970"/>
                    <a:pt x="5087" y="2935"/>
                  </a:cubicBezTo>
                  <a:cubicBezTo>
                    <a:pt x="5123" y="2921"/>
                    <a:pt x="5163" y="2908"/>
                    <a:pt x="5199" y="2895"/>
                  </a:cubicBezTo>
                  <a:close/>
                  <a:moveTo>
                    <a:pt x="6063" y="2935"/>
                  </a:moveTo>
                  <a:lnTo>
                    <a:pt x="6041" y="3010"/>
                  </a:lnTo>
                  <a:lnTo>
                    <a:pt x="6023" y="3024"/>
                  </a:lnTo>
                  <a:cubicBezTo>
                    <a:pt x="5970" y="3037"/>
                    <a:pt x="5916" y="3051"/>
                    <a:pt x="5863" y="3064"/>
                  </a:cubicBezTo>
                  <a:cubicBezTo>
                    <a:pt x="5867" y="3046"/>
                    <a:pt x="5876" y="3028"/>
                    <a:pt x="5885" y="3006"/>
                  </a:cubicBezTo>
                  <a:cubicBezTo>
                    <a:pt x="5943" y="2984"/>
                    <a:pt x="6005" y="2961"/>
                    <a:pt x="6063" y="2935"/>
                  </a:cubicBezTo>
                  <a:close/>
                  <a:moveTo>
                    <a:pt x="3331" y="2400"/>
                  </a:moveTo>
                  <a:lnTo>
                    <a:pt x="3331" y="2400"/>
                  </a:lnTo>
                  <a:cubicBezTo>
                    <a:pt x="3322" y="2476"/>
                    <a:pt x="3299" y="2547"/>
                    <a:pt x="3277" y="2618"/>
                  </a:cubicBezTo>
                  <a:cubicBezTo>
                    <a:pt x="3264" y="2667"/>
                    <a:pt x="3246" y="2721"/>
                    <a:pt x="3228" y="2770"/>
                  </a:cubicBezTo>
                  <a:cubicBezTo>
                    <a:pt x="3135" y="2868"/>
                    <a:pt x="3045" y="2966"/>
                    <a:pt x="2956" y="3073"/>
                  </a:cubicBezTo>
                  <a:cubicBezTo>
                    <a:pt x="3028" y="2890"/>
                    <a:pt x="3108" y="2712"/>
                    <a:pt x="3192" y="2533"/>
                  </a:cubicBezTo>
                  <a:cubicBezTo>
                    <a:pt x="3237" y="2489"/>
                    <a:pt x="3286" y="2444"/>
                    <a:pt x="3331" y="2400"/>
                  </a:cubicBezTo>
                  <a:close/>
                  <a:moveTo>
                    <a:pt x="5814" y="3033"/>
                  </a:moveTo>
                  <a:lnTo>
                    <a:pt x="5814" y="3033"/>
                  </a:lnTo>
                  <a:cubicBezTo>
                    <a:pt x="5809" y="3051"/>
                    <a:pt x="5805" y="3064"/>
                    <a:pt x="5796" y="3082"/>
                  </a:cubicBezTo>
                  <a:cubicBezTo>
                    <a:pt x="5787" y="3086"/>
                    <a:pt x="5774" y="3086"/>
                    <a:pt x="5765" y="3091"/>
                  </a:cubicBezTo>
                  <a:cubicBezTo>
                    <a:pt x="5769" y="3077"/>
                    <a:pt x="5778" y="3060"/>
                    <a:pt x="5782" y="3042"/>
                  </a:cubicBezTo>
                  <a:lnTo>
                    <a:pt x="5814" y="3033"/>
                  </a:lnTo>
                  <a:close/>
                  <a:moveTo>
                    <a:pt x="4722" y="2944"/>
                  </a:moveTo>
                  <a:cubicBezTo>
                    <a:pt x="4708" y="2970"/>
                    <a:pt x="4690" y="3002"/>
                    <a:pt x="4677" y="3028"/>
                  </a:cubicBezTo>
                  <a:cubicBezTo>
                    <a:pt x="4655" y="3037"/>
                    <a:pt x="4632" y="3046"/>
                    <a:pt x="4610" y="3055"/>
                  </a:cubicBezTo>
                  <a:cubicBezTo>
                    <a:pt x="4574" y="3068"/>
                    <a:pt x="4539" y="3082"/>
                    <a:pt x="4503" y="3095"/>
                  </a:cubicBezTo>
                  <a:lnTo>
                    <a:pt x="4503" y="3077"/>
                  </a:lnTo>
                  <a:cubicBezTo>
                    <a:pt x="4579" y="3033"/>
                    <a:pt x="4650" y="2988"/>
                    <a:pt x="4722" y="2944"/>
                  </a:cubicBezTo>
                  <a:close/>
                  <a:moveTo>
                    <a:pt x="5025" y="2957"/>
                  </a:moveTo>
                  <a:lnTo>
                    <a:pt x="5025" y="2957"/>
                  </a:lnTo>
                  <a:cubicBezTo>
                    <a:pt x="5016" y="2993"/>
                    <a:pt x="5007" y="3024"/>
                    <a:pt x="4998" y="3060"/>
                  </a:cubicBezTo>
                  <a:lnTo>
                    <a:pt x="4851" y="3109"/>
                  </a:lnTo>
                  <a:cubicBezTo>
                    <a:pt x="4873" y="3073"/>
                    <a:pt x="4895" y="3033"/>
                    <a:pt x="4922" y="2997"/>
                  </a:cubicBezTo>
                  <a:cubicBezTo>
                    <a:pt x="4953" y="2984"/>
                    <a:pt x="4989" y="2970"/>
                    <a:pt x="5025" y="2957"/>
                  </a:cubicBezTo>
                  <a:close/>
                  <a:moveTo>
                    <a:pt x="7731" y="2690"/>
                  </a:moveTo>
                  <a:lnTo>
                    <a:pt x="7731" y="2690"/>
                  </a:lnTo>
                  <a:cubicBezTo>
                    <a:pt x="7673" y="2837"/>
                    <a:pt x="7606" y="2975"/>
                    <a:pt x="7521" y="3109"/>
                  </a:cubicBezTo>
                  <a:cubicBezTo>
                    <a:pt x="7566" y="2979"/>
                    <a:pt x="7592" y="2850"/>
                    <a:pt x="7592" y="2716"/>
                  </a:cubicBezTo>
                  <a:lnTo>
                    <a:pt x="7610" y="2712"/>
                  </a:lnTo>
                  <a:cubicBezTo>
                    <a:pt x="7650" y="2703"/>
                    <a:pt x="7690" y="2698"/>
                    <a:pt x="7731" y="2690"/>
                  </a:cubicBezTo>
                  <a:close/>
                  <a:moveTo>
                    <a:pt x="4360" y="2636"/>
                  </a:moveTo>
                  <a:cubicBezTo>
                    <a:pt x="4432" y="2721"/>
                    <a:pt x="4454" y="2832"/>
                    <a:pt x="4454" y="2939"/>
                  </a:cubicBezTo>
                  <a:cubicBezTo>
                    <a:pt x="4320" y="3002"/>
                    <a:pt x="4195" y="3068"/>
                    <a:pt x="4071" y="3140"/>
                  </a:cubicBezTo>
                  <a:cubicBezTo>
                    <a:pt x="4080" y="3117"/>
                    <a:pt x="4089" y="3095"/>
                    <a:pt x="4097" y="3068"/>
                  </a:cubicBezTo>
                  <a:cubicBezTo>
                    <a:pt x="4191" y="2930"/>
                    <a:pt x="4280" y="2788"/>
                    <a:pt x="4360" y="2636"/>
                  </a:cubicBezTo>
                  <a:close/>
                  <a:moveTo>
                    <a:pt x="6803" y="2886"/>
                  </a:moveTo>
                  <a:lnTo>
                    <a:pt x="6821" y="2899"/>
                  </a:lnTo>
                  <a:cubicBezTo>
                    <a:pt x="6817" y="2926"/>
                    <a:pt x="6808" y="2953"/>
                    <a:pt x="6803" y="2979"/>
                  </a:cubicBezTo>
                  <a:cubicBezTo>
                    <a:pt x="6763" y="3046"/>
                    <a:pt x="6714" y="3104"/>
                    <a:pt x="6661" y="3158"/>
                  </a:cubicBezTo>
                  <a:cubicBezTo>
                    <a:pt x="6679" y="3077"/>
                    <a:pt x="6692" y="2993"/>
                    <a:pt x="6705" y="2908"/>
                  </a:cubicBezTo>
                  <a:cubicBezTo>
                    <a:pt x="6741" y="2903"/>
                    <a:pt x="6772" y="2895"/>
                    <a:pt x="6803" y="2886"/>
                  </a:cubicBezTo>
                  <a:close/>
                  <a:moveTo>
                    <a:pt x="4601" y="1704"/>
                  </a:moveTo>
                  <a:cubicBezTo>
                    <a:pt x="4601" y="1722"/>
                    <a:pt x="4597" y="1744"/>
                    <a:pt x="4597" y="1767"/>
                  </a:cubicBezTo>
                  <a:cubicBezTo>
                    <a:pt x="4414" y="2065"/>
                    <a:pt x="4236" y="2373"/>
                    <a:pt x="4062" y="2676"/>
                  </a:cubicBezTo>
                  <a:cubicBezTo>
                    <a:pt x="4053" y="2690"/>
                    <a:pt x="4048" y="2703"/>
                    <a:pt x="4039" y="2716"/>
                  </a:cubicBezTo>
                  <a:cubicBezTo>
                    <a:pt x="3817" y="2828"/>
                    <a:pt x="3598" y="2939"/>
                    <a:pt x="3380" y="3055"/>
                  </a:cubicBezTo>
                  <a:lnTo>
                    <a:pt x="3157" y="3175"/>
                  </a:lnTo>
                  <a:cubicBezTo>
                    <a:pt x="3166" y="3162"/>
                    <a:pt x="3170" y="3144"/>
                    <a:pt x="3175" y="3126"/>
                  </a:cubicBezTo>
                  <a:cubicBezTo>
                    <a:pt x="3326" y="2903"/>
                    <a:pt x="3478" y="2681"/>
                    <a:pt x="3634" y="2462"/>
                  </a:cubicBezTo>
                  <a:cubicBezTo>
                    <a:pt x="3852" y="2266"/>
                    <a:pt x="4080" y="2083"/>
                    <a:pt x="4316" y="1909"/>
                  </a:cubicBezTo>
                  <a:cubicBezTo>
                    <a:pt x="4409" y="1838"/>
                    <a:pt x="4508" y="1771"/>
                    <a:pt x="4601" y="1704"/>
                  </a:cubicBezTo>
                  <a:close/>
                  <a:moveTo>
                    <a:pt x="4837" y="3028"/>
                  </a:moveTo>
                  <a:cubicBezTo>
                    <a:pt x="4815" y="3064"/>
                    <a:pt x="4793" y="3104"/>
                    <a:pt x="4771" y="3140"/>
                  </a:cubicBezTo>
                  <a:cubicBezTo>
                    <a:pt x="4735" y="3153"/>
                    <a:pt x="4695" y="3166"/>
                    <a:pt x="4659" y="3180"/>
                  </a:cubicBezTo>
                  <a:cubicBezTo>
                    <a:pt x="4677" y="3144"/>
                    <a:pt x="4699" y="3109"/>
                    <a:pt x="4717" y="3073"/>
                  </a:cubicBezTo>
                  <a:cubicBezTo>
                    <a:pt x="4757" y="3060"/>
                    <a:pt x="4797" y="3042"/>
                    <a:pt x="4837" y="3028"/>
                  </a:cubicBezTo>
                  <a:close/>
                  <a:moveTo>
                    <a:pt x="5667" y="2912"/>
                  </a:moveTo>
                  <a:cubicBezTo>
                    <a:pt x="5667" y="2948"/>
                    <a:pt x="5667" y="2988"/>
                    <a:pt x="5667" y="3024"/>
                  </a:cubicBezTo>
                  <a:lnTo>
                    <a:pt x="5631" y="3037"/>
                  </a:lnTo>
                  <a:cubicBezTo>
                    <a:pt x="5470" y="3091"/>
                    <a:pt x="5305" y="3135"/>
                    <a:pt x="5145" y="3180"/>
                  </a:cubicBezTo>
                  <a:cubicBezTo>
                    <a:pt x="5163" y="3140"/>
                    <a:pt x="5181" y="3095"/>
                    <a:pt x="5194" y="3055"/>
                  </a:cubicBezTo>
                  <a:cubicBezTo>
                    <a:pt x="5350" y="3006"/>
                    <a:pt x="5511" y="2957"/>
                    <a:pt x="5667" y="2912"/>
                  </a:cubicBezTo>
                  <a:close/>
                  <a:moveTo>
                    <a:pt x="5912" y="3109"/>
                  </a:moveTo>
                  <a:lnTo>
                    <a:pt x="5912" y="3109"/>
                  </a:lnTo>
                  <a:cubicBezTo>
                    <a:pt x="5881" y="3135"/>
                    <a:pt x="5849" y="3158"/>
                    <a:pt x="5818" y="3180"/>
                  </a:cubicBezTo>
                  <a:cubicBezTo>
                    <a:pt x="5827" y="3162"/>
                    <a:pt x="5832" y="3144"/>
                    <a:pt x="5840" y="3131"/>
                  </a:cubicBezTo>
                  <a:lnTo>
                    <a:pt x="5912" y="3109"/>
                  </a:lnTo>
                  <a:close/>
                  <a:moveTo>
                    <a:pt x="5127" y="3077"/>
                  </a:moveTo>
                  <a:lnTo>
                    <a:pt x="5127" y="3077"/>
                  </a:lnTo>
                  <a:cubicBezTo>
                    <a:pt x="5114" y="3117"/>
                    <a:pt x="5096" y="3158"/>
                    <a:pt x="5078" y="3198"/>
                  </a:cubicBezTo>
                  <a:cubicBezTo>
                    <a:pt x="5060" y="3202"/>
                    <a:pt x="5042" y="3211"/>
                    <a:pt x="5025" y="3216"/>
                  </a:cubicBezTo>
                  <a:cubicBezTo>
                    <a:pt x="5029" y="3175"/>
                    <a:pt x="5038" y="3140"/>
                    <a:pt x="5047" y="3104"/>
                  </a:cubicBezTo>
                  <a:cubicBezTo>
                    <a:pt x="5074" y="3095"/>
                    <a:pt x="5100" y="3086"/>
                    <a:pt x="5127" y="3077"/>
                  </a:cubicBezTo>
                  <a:close/>
                  <a:moveTo>
                    <a:pt x="4637" y="3104"/>
                  </a:moveTo>
                  <a:lnTo>
                    <a:pt x="4637" y="3104"/>
                  </a:lnTo>
                  <a:cubicBezTo>
                    <a:pt x="4619" y="3140"/>
                    <a:pt x="4601" y="3171"/>
                    <a:pt x="4583" y="3207"/>
                  </a:cubicBezTo>
                  <a:cubicBezTo>
                    <a:pt x="4552" y="3216"/>
                    <a:pt x="4521" y="3229"/>
                    <a:pt x="4485" y="3242"/>
                  </a:cubicBezTo>
                  <a:cubicBezTo>
                    <a:pt x="4490" y="3224"/>
                    <a:pt x="4490" y="3207"/>
                    <a:pt x="4494" y="3189"/>
                  </a:cubicBezTo>
                  <a:cubicBezTo>
                    <a:pt x="4494" y="3180"/>
                    <a:pt x="4494" y="3166"/>
                    <a:pt x="4499" y="3158"/>
                  </a:cubicBezTo>
                  <a:cubicBezTo>
                    <a:pt x="4543" y="3140"/>
                    <a:pt x="4588" y="3122"/>
                    <a:pt x="4637" y="3104"/>
                  </a:cubicBezTo>
                  <a:close/>
                  <a:moveTo>
                    <a:pt x="5774" y="3149"/>
                  </a:moveTo>
                  <a:cubicBezTo>
                    <a:pt x="5765" y="3175"/>
                    <a:pt x="5751" y="3207"/>
                    <a:pt x="5742" y="3238"/>
                  </a:cubicBezTo>
                  <a:cubicBezTo>
                    <a:pt x="5729" y="3247"/>
                    <a:pt x="5720" y="3251"/>
                    <a:pt x="5711" y="3260"/>
                  </a:cubicBezTo>
                  <a:cubicBezTo>
                    <a:pt x="5711" y="3242"/>
                    <a:pt x="5716" y="3220"/>
                    <a:pt x="5716" y="3198"/>
                  </a:cubicBezTo>
                  <a:cubicBezTo>
                    <a:pt x="5725" y="3184"/>
                    <a:pt x="5729" y="3171"/>
                    <a:pt x="5733" y="3158"/>
                  </a:cubicBezTo>
                  <a:cubicBezTo>
                    <a:pt x="5747" y="3153"/>
                    <a:pt x="5760" y="3149"/>
                    <a:pt x="5774" y="3149"/>
                  </a:cubicBezTo>
                  <a:close/>
                  <a:moveTo>
                    <a:pt x="4985" y="3126"/>
                  </a:moveTo>
                  <a:lnTo>
                    <a:pt x="4962" y="3229"/>
                  </a:lnTo>
                  <a:cubicBezTo>
                    <a:pt x="4891" y="3247"/>
                    <a:pt x="4820" y="3265"/>
                    <a:pt x="4748" y="3282"/>
                  </a:cubicBezTo>
                  <a:cubicBezTo>
                    <a:pt x="4766" y="3251"/>
                    <a:pt x="4788" y="3220"/>
                    <a:pt x="4806" y="3184"/>
                  </a:cubicBezTo>
                  <a:lnTo>
                    <a:pt x="4985" y="3126"/>
                  </a:lnTo>
                  <a:close/>
                  <a:moveTo>
                    <a:pt x="5466" y="3149"/>
                  </a:moveTo>
                  <a:lnTo>
                    <a:pt x="5466" y="3149"/>
                  </a:lnTo>
                  <a:cubicBezTo>
                    <a:pt x="5430" y="3166"/>
                    <a:pt x="5390" y="3189"/>
                    <a:pt x="5355" y="3207"/>
                  </a:cubicBezTo>
                  <a:cubicBezTo>
                    <a:pt x="5270" y="3229"/>
                    <a:pt x="5190" y="3256"/>
                    <a:pt x="5105" y="3282"/>
                  </a:cubicBezTo>
                  <a:cubicBezTo>
                    <a:pt x="5109" y="3269"/>
                    <a:pt x="5114" y="3256"/>
                    <a:pt x="5118" y="3247"/>
                  </a:cubicBezTo>
                  <a:cubicBezTo>
                    <a:pt x="5234" y="3216"/>
                    <a:pt x="5350" y="3180"/>
                    <a:pt x="5466" y="3149"/>
                  </a:cubicBezTo>
                  <a:close/>
                  <a:moveTo>
                    <a:pt x="4454" y="3002"/>
                  </a:moveTo>
                  <a:lnTo>
                    <a:pt x="4454" y="3006"/>
                  </a:lnTo>
                  <a:cubicBezTo>
                    <a:pt x="4454" y="3019"/>
                    <a:pt x="4450" y="3028"/>
                    <a:pt x="4450" y="3042"/>
                  </a:cubicBezTo>
                  <a:cubicBezTo>
                    <a:pt x="4311" y="3126"/>
                    <a:pt x="4173" y="3207"/>
                    <a:pt x="4031" y="3282"/>
                  </a:cubicBezTo>
                  <a:lnTo>
                    <a:pt x="4013" y="3291"/>
                  </a:lnTo>
                  <a:cubicBezTo>
                    <a:pt x="4022" y="3269"/>
                    <a:pt x="4031" y="3247"/>
                    <a:pt x="4035" y="3224"/>
                  </a:cubicBezTo>
                  <a:cubicBezTo>
                    <a:pt x="4057" y="3216"/>
                    <a:pt x="4075" y="3202"/>
                    <a:pt x="4093" y="3189"/>
                  </a:cubicBezTo>
                  <a:cubicBezTo>
                    <a:pt x="4209" y="3122"/>
                    <a:pt x="4329" y="3060"/>
                    <a:pt x="4454" y="3002"/>
                  </a:cubicBezTo>
                  <a:close/>
                  <a:moveTo>
                    <a:pt x="5051" y="3265"/>
                  </a:moveTo>
                  <a:lnTo>
                    <a:pt x="5051" y="3265"/>
                  </a:lnTo>
                  <a:cubicBezTo>
                    <a:pt x="5047" y="3278"/>
                    <a:pt x="5042" y="3287"/>
                    <a:pt x="5034" y="3300"/>
                  </a:cubicBezTo>
                  <a:cubicBezTo>
                    <a:pt x="5025" y="3305"/>
                    <a:pt x="5016" y="3309"/>
                    <a:pt x="5002" y="3309"/>
                  </a:cubicBezTo>
                  <a:cubicBezTo>
                    <a:pt x="5007" y="3300"/>
                    <a:pt x="5007" y="3287"/>
                    <a:pt x="5011" y="3273"/>
                  </a:cubicBezTo>
                  <a:cubicBezTo>
                    <a:pt x="5025" y="3269"/>
                    <a:pt x="5038" y="3269"/>
                    <a:pt x="5051" y="3265"/>
                  </a:cubicBezTo>
                  <a:close/>
                  <a:moveTo>
                    <a:pt x="4726" y="3216"/>
                  </a:moveTo>
                  <a:lnTo>
                    <a:pt x="4672" y="3300"/>
                  </a:lnTo>
                  <a:cubicBezTo>
                    <a:pt x="4641" y="3309"/>
                    <a:pt x="4615" y="3314"/>
                    <a:pt x="4583" y="3323"/>
                  </a:cubicBezTo>
                  <a:cubicBezTo>
                    <a:pt x="4597" y="3300"/>
                    <a:pt x="4610" y="3273"/>
                    <a:pt x="4623" y="3251"/>
                  </a:cubicBezTo>
                  <a:cubicBezTo>
                    <a:pt x="4655" y="3238"/>
                    <a:pt x="4690" y="3229"/>
                    <a:pt x="4726" y="3216"/>
                  </a:cubicBezTo>
                  <a:close/>
                  <a:moveTo>
                    <a:pt x="3959" y="3278"/>
                  </a:moveTo>
                  <a:cubicBezTo>
                    <a:pt x="3955" y="3291"/>
                    <a:pt x="3950" y="3305"/>
                    <a:pt x="3941" y="3318"/>
                  </a:cubicBezTo>
                  <a:cubicBezTo>
                    <a:pt x="3928" y="3323"/>
                    <a:pt x="3915" y="3331"/>
                    <a:pt x="3901" y="3336"/>
                  </a:cubicBezTo>
                  <a:cubicBezTo>
                    <a:pt x="3910" y="3323"/>
                    <a:pt x="3924" y="3305"/>
                    <a:pt x="3932" y="3291"/>
                  </a:cubicBezTo>
                  <a:lnTo>
                    <a:pt x="3959" y="3278"/>
                  </a:lnTo>
                  <a:close/>
                  <a:moveTo>
                    <a:pt x="3192" y="2890"/>
                  </a:moveTo>
                  <a:cubicBezTo>
                    <a:pt x="3179" y="2930"/>
                    <a:pt x="3170" y="2966"/>
                    <a:pt x="3157" y="3006"/>
                  </a:cubicBezTo>
                  <a:cubicBezTo>
                    <a:pt x="3143" y="3037"/>
                    <a:pt x="3135" y="3073"/>
                    <a:pt x="3121" y="3104"/>
                  </a:cubicBezTo>
                  <a:cubicBezTo>
                    <a:pt x="3090" y="3153"/>
                    <a:pt x="3059" y="3202"/>
                    <a:pt x="3028" y="3247"/>
                  </a:cubicBezTo>
                  <a:cubicBezTo>
                    <a:pt x="2965" y="3282"/>
                    <a:pt x="2907" y="3318"/>
                    <a:pt x="2845" y="3349"/>
                  </a:cubicBezTo>
                  <a:cubicBezTo>
                    <a:pt x="2858" y="3314"/>
                    <a:pt x="2872" y="3278"/>
                    <a:pt x="2889" y="3242"/>
                  </a:cubicBezTo>
                  <a:cubicBezTo>
                    <a:pt x="2983" y="3122"/>
                    <a:pt x="3085" y="3006"/>
                    <a:pt x="3192" y="2890"/>
                  </a:cubicBezTo>
                  <a:close/>
                  <a:moveTo>
                    <a:pt x="4543" y="3278"/>
                  </a:moveTo>
                  <a:lnTo>
                    <a:pt x="4512" y="3340"/>
                  </a:lnTo>
                  <a:cubicBezTo>
                    <a:pt x="4499" y="3340"/>
                    <a:pt x="4490" y="3345"/>
                    <a:pt x="4476" y="3349"/>
                  </a:cubicBezTo>
                  <a:cubicBezTo>
                    <a:pt x="4476" y="3331"/>
                    <a:pt x="4476" y="3318"/>
                    <a:pt x="4481" y="3300"/>
                  </a:cubicBezTo>
                  <a:cubicBezTo>
                    <a:pt x="4503" y="3296"/>
                    <a:pt x="4525" y="3287"/>
                    <a:pt x="4543" y="3278"/>
                  </a:cubicBezTo>
                  <a:close/>
                  <a:moveTo>
                    <a:pt x="4222" y="2690"/>
                  </a:moveTo>
                  <a:cubicBezTo>
                    <a:pt x="4142" y="2792"/>
                    <a:pt x="4097" y="2921"/>
                    <a:pt x="4048" y="3037"/>
                  </a:cubicBezTo>
                  <a:cubicBezTo>
                    <a:pt x="3999" y="3109"/>
                    <a:pt x="3950" y="3180"/>
                    <a:pt x="3897" y="3251"/>
                  </a:cubicBezTo>
                  <a:cubicBezTo>
                    <a:pt x="3839" y="3287"/>
                    <a:pt x="3785" y="3327"/>
                    <a:pt x="3736" y="3367"/>
                  </a:cubicBezTo>
                  <a:cubicBezTo>
                    <a:pt x="3821" y="3211"/>
                    <a:pt x="3910" y="3060"/>
                    <a:pt x="3995" y="2903"/>
                  </a:cubicBezTo>
                  <a:lnTo>
                    <a:pt x="4080" y="2761"/>
                  </a:lnTo>
                  <a:cubicBezTo>
                    <a:pt x="4124" y="2739"/>
                    <a:pt x="4173" y="2716"/>
                    <a:pt x="4222" y="2690"/>
                  </a:cubicBezTo>
                  <a:close/>
                  <a:moveTo>
                    <a:pt x="6647" y="2926"/>
                  </a:moveTo>
                  <a:lnTo>
                    <a:pt x="6647" y="2926"/>
                  </a:lnTo>
                  <a:cubicBezTo>
                    <a:pt x="6629" y="3028"/>
                    <a:pt x="6612" y="3131"/>
                    <a:pt x="6589" y="3229"/>
                  </a:cubicBezTo>
                  <a:cubicBezTo>
                    <a:pt x="6522" y="3291"/>
                    <a:pt x="6456" y="3349"/>
                    <a:pt x="6384" y="3398"/>
                  </a:cubicBezTo>
                  <a:cubicBezTo>
                    <a:pt x="6447" y="3247"/>
                    <a:pt x="6514" y="3095"/>
                    <a:pt x="6580" y="2939"/>
                  </a:cubicBezTo>
                  <a:cubicBezTo>
                    <a:pt x="6603" y="2935"/>
                    <a:pt x="6625" y="2930"/>
                    <a:pt x="6647" y="2926"/>
                  </a:cubicBezTo>
                  <a:close/>
                  <a:moveTo>
                    <a:pt x="4423" y="3323"/>
                  </a:moveTo>
                  <a:cubicBezTo>
                    <a:pt x="4423" y="3336"/>
                    <a:pt x="4418" y="3349"/>
                    <a:pt x="4418" y="3358"/>
                  </a:cubicBezTo>
                  <a:cubicBezTo>
                    <a:pt x="4387" y="3367"/>
                    <a:pt x="4352" y="3376"/>
                    <a:pt x="4320" y="3380"/>
                  </a:cubicBezTo>
                  <a:cubicBezTo>
                    <a:pt x="4276" y="3394"/>
                    <a:pt x="4231" y="3403"/>
                    <a:pt x="4191" y="3412"/>
                  </a:cubicBezTo>
                  <a:cubicBezTo>
                    <a:pt x="4267" y="3380"/>
                    <a:pt x="4347" y="3354"/>
                    <a:pt x="4423" y="3323"/>
                  </a:cubicBezTo>
                  <a:close/>
                  <a:moveTo>
                    <a:pt x="4953" y="3291"/>
                  </a:moveTo>
                  <a:lnTo>
                    <a:pt x="4953" y="3291"/>
                  </a:lnTo>
                  <a:cubicBezTo>
                    <a:pt x="4949" y="3305"/>
                    <a:pt x="4944" y="3318"/>
                    <a:pt x="4944" y="3327"/>
                  </a:cubicBezTo>
                  <a:cubicBezTo>
                    <a:pt x="4851" y="3358"/>
                    <a:pt x="4757" y="3385"/>
                    <a:pt x="4668" y="3416"/>
                  </a:cubicBezTo>
                  <a:cubicBezTo>
                    <a:pt x="4681" y="3394"/>
                    <a:pt x="4695" y="3372"/>
                    <a:pt x="4708" y="3349"/>
                  </a:cubicBezTo>
                  <a:cubicBezTo>
                    <a:pt x="4788" y="3331"/>
                    <a:pt x="4869" y="3309"/>
                    <a:pt x="4953" y="3291"/>
                  </a:cubicBezTo>
                  <a:close/>
                  <a:moveTo>
                    <a:pt x="3072" y="2663"/>
                  </a:moveTo>
                  <a:lnTo>
                    <a:pt x="3072" y="2663"/>
                  </a:lnTo>
                  <a:cubicBezTo>
                    <a:pt x="2992" y="2841"/>
                    <a:pt x="2912" y="3028"/>
                    <a:pt x="2840" y="3216"/>
                  </a:cubicBezTo>
                  <a:cubicBezTo>
                    <a:pt x="2782" y="3287"/>
                    <a:pt x="2724" y="3358"/>
                    <a:pt x="2671" y="3438"/>
                  </a:cubicBezTo>
                  <a:cubicBezTo>
                    <a:pt x="2751" y="3247"/>
                    <a:pt x="2827" y="3055"/>
                    <a:pt x="2889" y="2859"/>
                  </a:cubicBezTo>
                  <a:cubicBezTo>
                    <a:pt x="2916" y="2828"/>
                    <a:pt x="2947" y="2796"/>
                    <a:pt x="2974" y="2765"/>
                  </a:cubicBezTo>
                  <a:cubicBezTo>
                    <a:pt x="3005" y="2730"/>
                    <a:pt x="3041" y="2694"/>
                    <a:pt x="3072" y="2663"/>
                  </a:cubicBezTo>
                  <a:close/>
                  <a:moveTo>
                    <a:pt x="4441" y="3180"/>
                  </a:moveTo>
                  <a:cubicBezTo>
                    <a:pt x="4436" y="3207"/>
                    <a:pt x="4436" y="3233"/>
                    <a:pt x="4432" y="3260"/>
                  </a:cubicBezTo>
                  <a:cubicBezTo>
                    <a:pt x="4271" y="3318"/>
                    <a:pt x="4115" y="3380"/>
                    <a:pt x="3955" y="3438"/>
                  </a:cubicBezTo>
                  <a:cubicBezTo>
                    <a:pt x="3964" y="3416"/>
                    <a:pt x="3973" y="3394"/>
                    <a:pt x="3982" y="3367"/>
                  </a:cubicBezTo>
                  <a:lnTo>
                    <a:pt x="4017" y="3349"/>
                  </a:lnTo>
                  <a:cubicBezTo>
                    <a:pt x="4155" y="3291"/>
                    <a:pt x="4298" y="3233"/>
                    <a:pt x="4441" y="3180"/>
                  </a:cubicBezTo>
                  <a:close/>
                  <a:moveTo>
                    <a:pt x="4628" y="3367"/>
                  </a:moveTo>
                  <a:lnTo>
                    <a:pt x="4628" y="3367"/>
                  </a:lnTo>
                  <a:cubicBezTo>
                    <a:pt x="4615" y="3394"/>
                    <a:pt x="4601" y="3416"/>
                    <a:pt x="4583" y="3443"/>
                  </a:cubicBezTo>
                  <a:lnTo>
                    <a:pt x="4512" y="3465"/>
                  </a:lnTo>
                  <a:cubicBezTo>
                    <a:pt x="4525" y="3438"/>
                    <a:pt x="4539" y="3412"/>
                    <a:pt x="4552" y="3389"/>
                  </a:cubicBezTo>
                  <a:cubicBezTo>
                    <a:pt x="4579" y="3380"/>
                    <a:pt x="4601" y="3376"/>
                    <a:pt x="4628" y="3367"/>
                  </a:cubicBezTo>
                  <a:close/>
                  <a:moveTo>
                    <a:pt x="3910" y="3407"/>
                  </a:moveTo>
                  <a:cubicBezTo>
                    <a:pt x="3901" y="3425"/>
                    <a:pt x="3892" y="3447"/>
                    <a:pt x="3888" y="3470"/>
                  </a:cubicBezTo>
                  <a:cubicBezTo>
                    <a:pt x="3879" y="3470"/>
                    <a:pt x="3870" y="3474"/>
                    <a:pt x="3857" y="3479"/>
                  </a:cubicBezTo>
                  <a:cubicBezTo>
                    <a:pt x="3830" y="3483"/>
                    <a:pt x="3803" y="3487"/>
                    <a:pt x="3772" y="3496"/>
                  </a:cubicBezTo>
                  <a:cubicBezTo>
                    <a:pt x="3785" y="3483"/>
                    <a:pt x="3794" y="3470"/>
                    <a:pt x="3803" y="3456"/>
                  </a:cubicBezTo>
                  <a:cubicBezTo>
                    <a:pt x="3839" y="3438"/>
                    <a:pt x="3875" y="3425"/>
                    <a:pt x="3910" y="3407"/>
                  </a:cubicBezTo>
                  <a:close/>
                  <a:moveTo>
                    <a:pt x="7539" y="2730"/>
                  </a:moveTo>
                  <a:lnTo>
                    <a:pt x="7539" y="2730"/>
                  </a:lnTo>
                  <a:cubicBezTo>
                    <a:pt x="7530" y="2926"/>
                    <a:pt x="7472" y="3117"/>
                    <a:pt x="7392" y="3300"/>
                  </a:cubicBezTo>
                  <a:cubicBezTo>
                    <a:pt x="7378" y="3318"/>
                    <a:pt x="7365" y="3340"/>
                    <a:pt x="7347" y="3358"/>
                  </a:cubicBezTo>
                  <a:cubicBezTo>
                    <a:pt x="7213" y="3394"/>
                    <a:pt x="7075" y="3430"/>
                    <a:pt x="6937" y="3465"/>
                  </a:cubicBezTo>
                  <a:cubicBezTo>
                    <a:pt x="6866" y="3487"/>
                    <a:pt x="6794" y="3510"/>
                    <a:pt x="6719" y="3532"/>
                  </a:cubicBezTo>
                  <a:cubicBezTo>
                    <a:pt x="6772" y="3358"/>
                    <a:pt x="6817" y="3180"/>
                    <a:pt x="6857" y="3006"/>
                  </a:cubicBezTo>
                  <a:cubicBezTo>
                    <a:pt x="6870" y="2979"/>
                    <a:pt x="6888" y="2953"/>
                    <a:pt x="6901" y="2926"/>
                  </a:cubicBezTo>
                  <a:cubicBezTo>
                    <a:pt x="6910" y="2912"/>
                    <a:pt x="6910" y="2895"/>
                    <a:pt x="6897" y="2886"/>
                  </a:cubicBezTo>
                  <a:lnTo>
                    <a:pt x="6884" y="2877"/>
                  </a:lnTo>
                  <a:lnTo>
                    <a:pt x="6884" y="2868"/>
                  </a:lnTo>
                  <a:cubicBezTo>
                    <a:pt x="7102" y="2819"/>
                    <a:pt x="7320" y="2770"/>
                    <a:pt x="7539" y="2730"/>
                  </a:cubicBezTo>
                  <a:close/>
                  <a:moveTo>
                    <a:pt x="2787" y="2988"/>
                  </a:moveTo>
                  <a:lnTo>
                    <a:pt x="2787" y="2988"/>
                  </a:lnTo>
                  <a:cubicBezTo>
                    <a:pt x="2738" y="3126"/>
                    <a:pt x="2684" y="3265"/>
                    <a:pt x="2626" y="3398"/>
                  </a:cubicBezTo>
                  <a:cubicBezTo>
                    <a:pt x="2609" y="3438"/>
                    <a:pt x="2595" y="3474"/>
                    <a:pt x="2577" y="3514"/>
                  </a:cubicBezTo>
                  <a:cubicBezTo>
                    <a:pt x="2551" y="3532"/>
                    <a:pt x="2524" y="3545"/>
                    <a:pt x="2497" y="3563"/>
                  </a:cubicBezTo>
                  <a:cubicBezTo>
                    <a:pt x="2502" y="3545"/>
                    <a:pt x="2510" y="3528"/>
                    <a:pt x="2510" y="3519"/>
                  </a:cubicBezTo>
                  <a:cubicBezTo>
                    <a:pt x="2519" y="3492"/>
                    <a:pt x="2528" y="3470"/>
                    <a:pt x="2533" y="3443"/>
                  </a:cubicBezTo>
                  <a:cubicBezTo>
                    <a:pt x="2551" y="3394"/>
                    <a:pt x="2573" y="3345"/>
                    <a:pt x="2595" y="3296"/>
                  </a:cubicBezTo>
                  <a:cubicBezTo>
                    <a:pt x="2644" y="3189"/>
                    <a:pt x="2715" y="3086"/>
                    <a:pt x="2787" y="2988"/>
                  </a:cubicBezTo>
                  <a:close/>
                  <a:moveTo>
                    <a:pt x="6772" y="3117"/>
                  </a:moveTo>
                  <a:cubicBezTo>
                    <a:pt x="6763" y="3158"/>
                    <a:pt x="6754" y="3198"/>
                    <a:pt x="6745" y="3238"/>
                  </a:cubicBezTo>
                  <a:cubicBezTo>
                    <a:pt x="6719" y="3340"/>
                    <a:pt x="6687" y="3447"/>
                    <a:pt x="6656" y="3550"/>
                  </a:cubicBezTo>
                  <a:cubicBezTo>
                    <a:pt x="6625" y="3559"/>
                    <a:pt x="6598" y="3568"/>
                    <a:pt x="6567" y="3577"/>
                  </a:cubicBezTo>
                  <a:cubicBezTo>
                    <a:pt x="6594" y="3474"/>
                    <a:pt x="6616" y="3367"/>
                    <a:pt x="6643" y="3260"/>
                  </a:cubicBezTo>
                  <a:cubicBezTo>
                    <a:pt x="6687" y="3216"/>
                    <a:pt x="6732" y="3171"/>
                    <a:pt x="6772" y="3117"/>
                  </a:cubicBezTo>
                  <a:close/>
                  <a:moveTo>
                    <a:pt x="4931" y="3389"/>
                  </a:moveTo>
                  <a:cubicBezTo>
                    <a:pt x="4931" y="3403"/>
                    <a:pt x="4927" y="3412"/>
                    <a:pt x="4927" y="3421"/>
                  </a:cubicBezTo>
                  <a:cubicBezTo>
                    <a:pt x="4806" y="3479"/>
                    <a:pt x="4681" y="3536"/>
                    <a:pt x="4557" y="3590"/>
                  </a:cubicBezTo>
                  <a:cubicBezTo>
                    <a:pt x="4579" y="3554"/>
                    <a:pt x="4601" y="3523"/>
                    <a:pt x="4619" y="3487"/>
                  </a:cubicBezTo>
                  <a:cubicBezTo>
                    <a:pt x="4726" y="3456"/>
                    <a:pt x="4829" y="3425"/>
                    <a:pt x="4931" y="3389"/>
                  </a:cubicBezTo>
                  <a:close/>
                  <a:moveTo>
                    <a:pt x="3990" y="2805"/>
                  </a:moveTo>
                  <a:cubicBezTo>
                    <a:pt x="3866" y="3019"/>
                    <a:pt x="3741" y="3238"/>
                    <a:pt x="3620" y="3452"/>
                  </a:cubicBezTo>
                  <a:cubicBezTo>
                    <a:pt x="3527" y="3492"/>
                    <a:pt x="3433" y="3532"/>
                    <a:pt x="3340" y="3572"/>
                  </a:cubicBezTo>
                  <a:cubicBezTo>
                    <a:pt x="3224" y="3590"/>
                    <a:pt x="3112" y="3608"/>
                    <a:pt x="3001" y="3626"/>
                  </a:cubicBezTo>
                  <a:cubicBezTo>
                    <a:pt x="3045" y="3505"/>
                    <a:pt x="3090" y="3380"/>
                    <a:pt x="3130" y="3256"/>
                  </a:cubicBezTo>
                  <a:cubicBezTo>
                    <a:pt x="3166" y="3238"/>
                    <a:pt x="3197" y="3220"/>
                    <a:pt x="3228" y="3202"/>
                  </a:cubicBezTo>
                  <a:cubicBezTo>
                    <a:pt x="3478" y="3064"/>
                    <a:pt x="3732" y="2935"/>
                    <a:pt x="3990" y="2805"/>
                  </a:cubicBezTo>
                  <a:close/>
                  <a:moveTo>
                    <a:pt x="4539" y="3514"/>
                  </a:moveTo>
                  <a:lnTo>
                    <a:pt x="4467" y="3626"/>
                  </a:lnTo>
                  <a:lnTo>
                    <a:pt x="4441" y="3639"/>
                  </a:lnTo>
                  <a:cubicBezTo>
                    <a:pt x="4441" y="3621"/>
                    <a:pt x="4441" y="3608"/>
                    <a:pt x="4445" y="3594"/>
                  </a:cubicBezTo>
                  <a:cubicBezTo>
                    <a:pt x="4454" y="3577"/>
                    <a:pt x="4463" y="3554"/>
                    <a:pt x="4476" y="3536"/>
                  </a:cubicBezTo>
                  <a:cubicBezTo>
                    <a:pt x="4494" y="3528"/>
                    <a:pt x="4516" y="3523"/>
                    <a:pt x="4539" y="3514"/>
                  </a:cubicBezTo>
                  <a:close/>
                  <a:moveTo>
                    <a:pt x="3054" y="3309"/>
                  </a:moveTo>
                  <a:cubicBezTo>
                    <a:pt x="3014" y="3421"/>
                    <a:pt x="2974" y="3528"/>
                    <a:pt x="2934" y="3635"/>
                  </a:cubicBezTo>
                  <a:cubicBezTo>
                    <a:pt x="2898" y="3643"/>
                    <a:pt x="2867" y="3643"/>
                    <a:pt x="2831" y="3652"/>
                  </a:cubicBezTo>
                  <a:cubicBezTo>
                    <a:pt x="2903" y="3536"/>
                    <a:pt x="2979" y="3425"/>
                    <a:pt x="3054" y="3309"/>
                  </a:cubicBezTo>
                  <a:close/>
                  <a:moveTo>
                    <a:pt x="2961" y="3349"/>
                  </a:moveTo>
                  <a:lnTo>
                    <a:pt x="2961" y="3349"/>
                  </a:lnTo>
                  <a:cubicBezTo>
                    <a:pt x="2938" y="3385"/>
                    <a:pt x="2916" y="3421"/>
                    <a:pt x="2894" y="3456"/>
                  </a:cubicBezTo>
                  <a:cubicBezTo>
                    <a:pt x="2845" y="3523"/>
                    <a:pt x="2800" y="3590"/>
                    <a:pt x="2756" y="3661"/>
                  </a:cubicBezTo>
                  <a:lnTo>
                    <a:pt x="2733" y="3661"/>
                  </a:lnTo>
                  <a:cubicBezTo>
                    <a:pt x="2760" y="3586"/>
                    <a:pt x="2787" y="3510"/>
                    <a:pt x="2818" y="3434"/>
                  </a:cubicBezTo>
                  <a:cubicBezTo>
                    <a:pt x="2863" y="3403"/>
                    <a:pt x="2912" y="3376"/>
                    <a:pt x="2961" y="3349"/>
                  </a:cubicBezTo>
                  <a:close/>
                  <a:moveTo>
                    <a:pt x="2742" y="3479"/>
                  </a:moveTo>
                  <a:cubicBezTo>
                    <a:pt x="2715" y="3541"/>
                    <a:pt x="2693" y="3608"/>
                    <a:pt x="2671" y="3670"/>
                  </a:cubicBezTo>
                  <a:cubicBezTo>
                    <a:pt x="2662" y="3675"/>
                    <a:pt x="2653" y="3675"/>
                    <a:pt x="2644" y="3675"/>
                  </a:cubicBezTo>
                  <a:cubicBezTo>
                    <a:pt x="2635" y="3657"/>
                    <a:pt x="2626" y="3639"/>
                    <a:pt x="2613" y="3617"/>
                  </a:cubicBezTo>
                  <a:cubicBezTo>
                    <a:pt x="2640" y="3581"/>
                    <a:pt x="2666" y="3541"/>
                    <a:pt x="2689" y="3505"/>
                  </a:cubicBezTo>
                  <a:cubicBezTo>
                    <a:pt x="2707" y="3496"/>
                    <a:pt x="2724" y="3487"/>
                    <a:pt x="2742" y="3479"/>
                  </a:cubicBezTo>
                  <a:close/>
                  <a:moveTo>
                    <a:pt x="6567" y="3327"/>
                  </a:moveTo>
                  <a:lnTo>
                    <a:pt x="6567" y="3327"/>
                  </a:lnTo>
                  <a:cubicBezTo>
                    <a:pt x="6549" y="3416"/>
                    <a:pt x="6527" y="3510"/>
                    <a:pt x="6500" y="3599"/>
                  </a:cubicBezTo>
                  <a:cubicBezTo>
                    <a:pt x="6420" y="3621"/>
                    <a:pt x="6344" y="3648"/>
                    <a:pt x="6264" y="3675"/>
                  </a:cubicBezTo>
                  <a:cubicBezTo>
                    <a:pt x="6291" y="3617"/>
                    <a:pt x="6317" y="3554"/>
                    <a:pt x="6340" y="3496"/>
                  </a:cubicBezTo>
                  <a:cubicBezTo>
                    <a:pt x="6420" y="3443"/>
                    <a:pt x="6496" y="3385"/>
                    <a:pt x="6567" y="3327"/>
                  </a:cubicBezTo>
                  <a:close/>
                  <a:moveTo>
                    <a:pt x="8622" y="2578"/>
                  </a:moveTo>
                  <a:cubicBezTo>
                    <a:pt x="8622" y="3028"/>
                    <a:pt x="8310" y="3416"/>
                    <a:pt x="7958" y="3679"/>
                  </a:cubicBezTo>
                  <a:cubicBezTo>
                    <a:pt x="8011" y="3577"/>
                    <a:pt x="8056" y="3474"/>
                    <a:pt x="8087" y="3363"/>
                  </a:cubicBezTo>
                  <a:cubicBezTo>
                    <a:pt x="8092" y="3354"/>
                    <a:pt x="8087" y="3340"/>
                    <a:pt x="8078" y="3331"/>
                  </a:cubicBezTo>
                  <a:cubicBezTo>
                    <a:pt x="8003" y="3285"/>
                    <a:pt x="7922" y="3269"/>
                    <a:pt x="7839" y="3269"/>
                  </a:cubicBezTo>
                  <a:cubicBezTo>
                    <a:pt x="7739" y="3269"/>
                    <a:pt x="7638" y="3292"/>
                    <a:pt x="7543" y="3314"/>
                  </a:cubicBezTo>
                  <a:cubicBezTo>
                    <a:pt x="7508" y="3323"/>
                    <a:pt x="7472" y="3331"/>
                    <a:pt x="7436" y="3340"/>
                  </a:cubicBezTo>
                  <a:cubicBezTo>
                    <a:pt x="7476" y="3282"/>
                    <a:pt x="7517" y="3229"/>
                    <a:pt x="7552" y="3171"/>
                  </a:cubicBezTo>
                  <a:cubicBezTo>
                    <a:pt x="7637" y="3033"/>
                    <a:pt x="7713" y="2886"/>
                    <a:pt x="7775" y="2734"/>
                  </a:cubicBezTo>
                  <a:cubicBezTo>
                    <a:pt x="7784" y="2712"/>
                    <a:pt x="7793" y="2694"/>
                    <a:pt x="7793" y="2676"/>
                  </a:cubicBezTo>
                  <a:cubicBezTo>
                    <a:pt x="8007" y="2636"/>
                    <a:pt x="8225" y="2600"/>
                    <a:pt x="8439" y="2583"/>
                  </a:cubicBezTo>
                  <a:cubicBezTo>
                    <a:pt x="8502" y="2578"/>
                    <a:pt x="8560" y="2578"/>
                    <a:pt x="8622" y="2578"/>
                  </a:cubicBezTo>
                  <a:close/>
                  <a:moveTo>
                    <a:pt x="4409" y="3421"/>
                  </a:moveTo>
                  <a:cubicBezTo>
                    <a:pt x="4409" y="3447"/>
                    <a:pt x="4405" y="3474"/>
                    <a:pt x="4401" y="3501"/>
                  </a:cubicBezTo>
                  <a:cubicBezTo>
                    <a:pt x="4222" y="3559"/>
                    <a:pt x="4044" y="3621"/>
                    <a:pt x="3866" y="3684"/>
                  </a:cubicBezTo>
                  <a:cubicBezTo>
                    <a:pt x="3870" y="3670"/>
                    <a:pt x="3875" y="3657"/>
                    <a:pt x="3883" y="3643"/>
                  </a:cubicBezTo>
                  <a:cubicBezTo>
                    <a:pt x="3897" y="3603"/>
                    <a:pt x="3910" y="3563"/>
                    <a:pt x="3924" y="3523"/>
                  </a:cubicBezTo>
                  <a:cubicBezTo>
                    <a:pt x="4004" y="3505"/>
                    <a:pt x="4080" y="3492"/>
                    <a:pt x="4155" y="3474"/>
                  </a:cubicBezTo>
                  <a:cubicBezTo>
                    <a:pt x="4240" y="3456"/>
                    <a:pt x="4325" y="3438"/>
                    <a:pt x="4409" y="3421"/>
                  </a:cubicBezTo>
                  <a:close/>
                  <a:moveTo>
                    <a:pt x="2461" y="3652"/>
                  </a:moveTo>
                  <a:cubicBezTo>
                    <a:pt x="2470" y="3666"/>
                    <a:pt x="2484" y="3675"/>
                    <a:pt x="2497" y="3688"/>
                  </a:cubicBezTo>
                  <a:lnTo>
                    <a:pt x="2493" y="3693"/>
                  </a:lnTo>
                  <a:cubicBezTo>
                    <a:pt x="2457" y="3697"/>
                    <a:pt x="2421" y="3701"/>
                    <a:pt x="2381" y="3706"/>
                  </a:cubicBezTo>
                  <a:cubicBezTo>
                    <a:pt x="2408" y="3688"/>
                    <a:pt x="2435" y="3670"/>
                    <a:pt x="2461" y="3652"/>
                  </a:cubicBezTo>
                  <a:close/>
                  <a:moveTo>
                    <a:pt x="6509" y="2957"/>
                  </a:moveTo>
                  <a:lnTo>
                    <a:pt x="6509" y="2957"/>
                  </a:lnTo>
                  <a:cubicBezTo>
                    <a:pt x="6491" y="3002"/>
                    <a:pt x="6473" y="3042"/>
                    <a:pt x="6456" y="3086"/>
                  </a:cubicBezTo>
                  <a:cubicBezTo>
                    <a:pt x="6402" y="3211"/>
                    <a:pt x="6349" y="3336"/>
                    <a:pt x="6295" y="3456"/>
                  </a:cubicBezTo>
                  <a:cubicBezTo>
                    <a:pt x="6210" y="3514"/>
                    <a:pt x="6117" y="3568"/>
                    <a:pt x="6028" y="3621"/>
                  </a:cubicBezTo>
                  <a:cubicBezTo>
                    <a:pt x="5970" y="3652"/>
                    <a:pt x="5907" y="3684"/>
                    <a:pt x="5849" y="3715"/>
                  </a:cubicBezTo>
                  <a:cubicBezTo>
                    <a:pt x="5881" y="3630"/>
                    <a:pt x="5912" y="3545"/>
                    <a:pt x="5943" y="3461"/>
                  </a:cubicBezTo>
                  <a:cubicBezTo>
                    <a:pt x="5992" y="3327"/>
                    <a:pt x="6037" y="3198"/>
                    <a:pt x="6081" y="3064"/>
                  </a:cubicBezTo>
                  <a:cubicBezTo>
                    <a:pt x="6224" y="3028"/>
                    <a:pt x="6366" y="2993"/>
                    <a:pt x="6509" y="2957"/>
                  </a:cubicBezTo>
                  <a:close/>
                  <a:moveTo>
                    <a:pt x="3135" y="3661"/>
                  </a:moveTo>
                  <a:lnTo>
                    <a:pt x="3135" y="3661"/>
                  </a:lnTo>
                  <a:cubicBezTo>
                    <a:pt x="3072" y="3688"/>
                    <a:pt x="3014" y="3715"/>
                    <a:pt x="2956" y="3742"/>
                  </a:cubicBezTo>
                  <a:cubicBezTo>
                    <a:pt x="2961" y="3724"/>
                    <a:pt x="2970" y="3706"/>
                    <a:pt x="2979" y="3688"/>
                  </a:cubicBezTo>
                  <a:cubicBezTo>
                    <a:pt x="3028" y="3679"/>
                    <a:pt x="3081" y="3670"/>
                    <a:pt x="3135" y="3661"/>
                  </a:cubicBezTo>
                  <a:close/>
                  <a:moveTo>
                    <a:pt x="2947" y="2493"/>
                  </a:moveTo>
                  <a:lnTo>
                    <a:pt x="2947" y="2493"/>
                  </a:lnTo>
                  <a:cubicBezTo>
                    <a:pt x="2943" y="2520"/>
                    <a:pt x="2934" y="2542"/>
                    <a:pt x="2925" y="2565"/>
                  </a:cubicBezTo>
                  <a:cubicBezTo>
                    <a:pt x="2898" y="2654"/>
                    <a:pt x="2872" y="2743"/>
                    <a:pt x="2840" y="2832"/>
                  </a:cubicBezTo>
                  <a:cubicBezTo>
                    <a:pt x="2666" y="3037"/>
                    <a:pt x="2510" y="3269"/>
                    <a:pt x="2452" y="3536"/>
                  </a:cubicBezTo>
                  <a:cubicBezTo>
                    <a:pt x="2448" y="3554"/>
                    <a:pt x="2439" y="3581"/>
                    <a:pt x="2435" y="3603"/>
                  </a:cubicBezTo>
                  <a:cubicBezTo>
                    <a:pt x="2381" y="3639"/>
                    <a:pt x="2328" y="3679"/>
                    <a:pt x="2274" y="3719"/>
                  </a:cubicBezTo>
                  <a:cubicBezTo>
                    <a:pt x="2185" y="3728"/>
                    <a:pt x="2100" y="3737"/>
                    <a:pt x="2011" y="3746"/>
                  </a:cubicBezTo>
                  <a:cubicBezTo>
                    <a:pt x="2060" y="3679"/>
                    <a:pt x="2105" y="3612"/>
                    <a:pt x="2154" y="3550"/>
                  </a:cubicBezTo>
                  <a:cubicBezTo>
                    <a:pt x="2381" y="3238"/>
                    <a:pt x="2609" y="2930"/>
                    <a:pt x="2845" y="2627"/>
                  </a:cubicBezTo>
                  <a:cubicBezTo>
                    <a:pt x="2876" y="2583"/>
                    <a:pt x="2912" y="2538"/>
                    <a:pt x="2947" y="2493"/>
                  </a:cubicBezTo>
                  <a:close/>
                  <a:moveTo>
                    <a:pt x="5662" y="3175"/>
                  </a:moveTo>
                  <a:lnTo>
                    <a:pt x="5662" y="3189"/>
                  </a:lnTo>
                  <a:cubicBezTo>
                    <a:pt x="5640" y="3242"/>
                    <a:pt x="5618" y="3291"/>
                    <a:pt x="5595" y="3345"/>
                  </a:cubicBezTo>
                  <a:cubicBezTo>
                    <a:pt x="5377" y="3501"/>
                    <a:pt x="5149" y="3648"/>
                    <a:pt x="4918" y="3782"/>
                  </a:cubicBezTo>
                  <a:cubicBezTo>
                    <a:pt x="4927" y="3742"/>
                    <a:pt x="4931" y="3701"/>
                    <a:pt x="4940" y="3661"/>
                  </a:cubicBezTo>
                  <a:lnTo>
                    <a:pt x="4940" y="3648"/>
                  </a:lnTo>
                  <a:cubicBezTo>
                    <a:pt x="4976" y="3577"/>
                    <a:pt x="5007" y="3501"/>
                    <a:pt x="5038" y="3430"/>
                  </a:cubicBezTo>
                  <a:cubicBezTo>
                    <a:pt x="5154" y="3376"/>
                    <a:pt x="5265" y="3318"/>
                    <a:pt x="5377" y="3260"/>
                  </a:cubicBezTo>
                  <a:cubicBezTo>
                    <a:pt x="5470" y="3229"/>
                    <a:pt x="5569" y="3202"/>
                    <a:pt x="5662" y="3175"/>
                  </a:cubicBezTo>
                  <a:close/>
                  <a:moveTo>
                    <a:pt x="2921" y="1722"/>
                  </a:moveTo>
                  <a:cubicBezTo>
                    <a:pt x="3041" y="1914"/>
                    <a:pt x="3032" y="2146"/>
                    <a:pt x="2983" y="2364"/>
                  </a:cubicBezTo>
                  <a:cubicBezTo>
                    <a:pt x="2733" y="2663"/>
                    <a:pt x="2502" y="2979"/>
                    <a:pt x="2270" y="3291"/>
                  </a:cubicBezTo>
                  <a:cubicBezTo>
                    <a:pt x="2158" y="3447"/>
                    <a:pt x="2047" y="3599"/>
                    <a:pt x="1940" y="3755"/>
                  </a:cubicBezTo>
                  <a:cubicBezTo>
                    <a:pt x="1802" y="3764"/>
                    <a:pt x="1663" y="3777"/>
                    <a:pt x="1530" y="3786"/>
                  </a:cubicBezTo>
                  <a:cubicBezTo>
                    <a:pt x="1454" y="3791"/>
                    <a:pt x="1383" y="3795"/>
                    <a:pt x="1311" y="3800"/>
                  </a:cubicBezTo>
                  <a:cubicBezTo>
                    <a:pt x="1490" y="3256"/>
                    <a:pt x="1793" y="2752"/>
                    <a:pt x="2185" y="2333"/>
                  </a:cubicBezTo>
                  <a:cubicBezTo>
                    <a:pt x="2403" y="2101"/>
                    <a:pt x="2653" y="1896"/>
                    <a:pt x="2921" y="1722"/>
                  </a:cubicBezTo>
                  <a:close/>
                  <a:moveTo>
                    <a:pt x="3861" y="3536"/>
                  </a:moveTo>
                  <a:cubicBezTo>
                    <a:pt x="3839" y="3594"/>
                    <a:pt x="3821" y="3652"/>
                    <a:pt x="3799" y="3706"/>
                  </a:cubicBezTo>
                  <a:cubicBezTo>
                    <a:pt x="3701" y="3742"/>
                    <a:pt x="3603" y="3777"/>
                    <a:pt x="3505" y="3813"/>
                  </a:cubicBezTo>
                  <a:cubicBezTo>
                    <a:pt x="3567" y="3746"/>
                    <a:pt x="3625" y="3679"/>
                    <a:pt x="3678" y="3608"/>
                  </a:cubicBezTo>
                  <a:lnTo>
                    <a:pt x="3861" y="3536"/>
                  </a:lnTo>
                  <a:close/>
                  <a:moveTo>
                    <a:pt x="5697" y="269"/>
                  </a:moveTo>
                  <a:cubicBezTo>
                    <a:pt x="5950" y="269"/>
                    <a:pt x="6198" y="334"/>
                    <a:pt x="6407" y="496"/>
                  </a:cubicBezTo>
                  <a:cubicBezTo>
                    <a:pt x="6304" y="550"/>
                    <a:pt x="6206" y="603"/>
                    <a:pt x="6103" y="661"/>
                  </a:cubicBezTo>
                  <a:cubicBezTo>
                    <a:pt x="6028" y="692"/>
                    <a:pt x="5947" y="719"/>
                    <a:pt x="5872" y="750"/>
                  </a:cubicBezTo>
                  <a:cubicBezTo>
                    <a:pt x="5769" y="790"/>
                    <a:pt x="5667" y="831"/>
                    <a:pt x="5569" y="875"/>
                  </a:cubicBezTo>
                  <a:cubicBezTo>
                    <a:pt x="5555" y="853"/>
                    <a:pt x="5542" y="831"/>
                    <a:pt x="5528" y="808"/>
                  </a:cubicBezTo>
                  <a:cubicBezTo>
                    <a:pt x="5525" y="801"/>
                    <a:pt x="5515" y="794"/>
                    <a:pt x="5507" y="794"/>
                  </a:cubicBezTo>
                  <a:cubicBezTo>
                    <a:pt x="5505" y="794"/>
                    <a:pt x="5503" y="794"/>
                    <a:pt x="5502" y="795"/>
                  </a:cubicBezTo>
                  <a:cubicBezTo>
                    <a:pt x="5314" y="862"/>
                    <a:pt x="5167" y="978"/>
                    <a:pt x="5038" y="1116"/>
                  </a:cubicBezTo>
                  <a:cubicBezTo>
                    <a:pt x="5028" y="1115"/>
                    <a:pt x="5017" y="1114"/>
                    <a:pt x="5006" y="1114"/>
                  </a:cubicBezTo>
                  <a:cubicBezTo>
                    <a:pt x="4979" y="1114"/>
                    <a:pt x="4952" y="1117"/>
                    <a:pt x="4927" y="1120"/>
                  </a:cubicBezTo>
                  <a:cubicBezTo>
                    <a:pt x="4815" y="1134"/>
                    <a:pt x="4708" y="1183"/>
                    <a:pt x="4610" y="1245"/>
                  </a:cubicBezTo>
                  <a:cubicBezTo>
                    <a:pt x="4592" y="1236"/>
                    <a:pt x="4570" y="1227"/>
                    <a:pt x="4557" y="1223"/>
                  </a:cubicBezTo>
                  <a:cubicBezTo>
                    <a:pt x="4516" y="1210"/>
                    <a:pt x="4476" y="1205"/>
                    <a:pt x="4436" y="1201"/>
                  </a:cubicBezTo>
                  <a:cubicBezTo>
                    <a:pt x="4356" y="1201"/>
                    <a:pt x="4271" y="1223"/>
                    <a:pt x="4195" y="1254"/>
                  </a:cubicBezTo>
                  <a:cubicBezTo>
                    <a:pt x="4031" y="1321"/>
                    <a:pt x="3888" y="1437"/>
                    <a:pt x="3754" y="1553"/>
                  </a:cubicBezTo>
                  <a:cubicBezTo>
                    <a:pt x="3500" y="1776"/>
                    <a:pt x="3273" y="2021"/>
                    <a:pt x="3054" y="2275"/>
                  </a:cubicBezTo>
                  <a:cubicBezTo>
                    <a:pt x="3090" y="2065"/>
                    <a:pt x="3077" y="1847"/>
                    <a:pt x="2952" y="1664"/>
                  </a:cubicBezTo>
                  <a:cubicBezTo>
                    <a:pt x="2947" y="1659"/>
                    <a:pt x="2938" y="1657"/>
                    <a:pt x="2930" y="1657"/>
                  </a:cubicBezTo>
                  <a:cubicBezTo>
                    <a:pt x="2925" y="1657"/>
                    <a:pt x="2920" y="1658"/>
                    <a:pt x="2916" y="1660"/>
                  </a:cubicBezTo>
                  <a:cubicBezTo>
                    <a:pt x="2377" y="2003"/>
                    <a:pt x="1918" y="2476"/>
                    <a:pt x="1597" y="3028"/>
                  </a:cubicBezTo>
                  <a:cubicBezTo>
                    <a:pt x="1454" y="3273"/>
                    <a:pt x="1338" y="3532"/>
                    <a:pt x="1249" y="3804"/>
                  </a:cubicBezTo>
                  <a:cubicBezTo>
                    <a:pt x="1088" y="3813"/>
                    <a:pt x="923" y="3822"/>
                    <a:pt x="763" y="3822"/>
                  </a:cubicBezTo>
                  <a:cubicBezTo>
                    <a:pt x="522" y="3817"/>
                    <a:pt x="277" y="3795"/>
                    <a:pt x="63" y="3684"/>
                  </a:cubicBezTo>
                  <a:cubicBezTo>
                    <a:pt x="121" y="3483"/>
                    <a:pt x="268" y="3331"/>
                    <a:pt x="429" y="3202"/>
                  </a:cubicBezTo>
                  <a:cubicBezTo>
                    <a:pt x="620" y="3046"/>
                    <a:pt x="830" y="2912"/>
                    <a:pt x="1030" y="2774"/>
                  </a:cubicBezTo>
                  <a:cubicBezTo>
                    <a:pt x="1458" y="2480"/>
                    <a:pt x="1891" y="2199"/>
                    <a:pt x="2328" y="1927"/>
                  </a:cubicBezTo>
                  <a:cubicBezTo>
                    <a:pt x="2769" y="1655"/>
                    <a:pt x="3210" y="1392"/>
                    <a:pt x="3656" y="1134"/>
                  </a:cubicBezTo>
                  <a:cubicBezTo>
                    <a:pt x="3883" y="1000"/>
                    <a:pt x="4106" y="871"/>
                    <a:pt x="4334" y="746"/>
                  </a:cubicBezTo>
                  <a:cubicBezTo>
                    <a:pt x="4548" y="626"/>
                    <a:pt x="4766" y="505"/>
                    <a:pt x="4993" y="416"/>
                  </a:cubicBezTo>
                  <a:cubicBezTo>
                    <a:pt x="5212" y="327"/>
                    <a:pt x="5457" y="269"/>
                    <a:pt x="5697" y="269"/>
                  </a:cubicBezTo>
                  <a:close/>
                  <a:moveTo>
                    <a:pt x="6010" y="3109"/>
                  </a:moveTo>
                  <a:lnTo>
                    <a:pt x="6010" y="3109"/>
                  </a:lnTo>
                  <a:cubicBezTo>
                    <a:pt x="5983" y="3184"/>
                    <a:pt x="5956" y="3260"/>
                    <a:pt x="5930" y="3336"/>
                  </a:cubicBezTo>
                  <a:cubicBezTo>
                    <a:pt x="5881" y="3479"/>
                    <a:pt x="5827" y="3617"/>
                    <a:pt x="5774" y="3755"/>
                  </a:cubicBezTo>
                  <a:cubicBezTo>
                    <a:pt x="5725" y="3782"/>
                    <a:pt x="5671" y="3804"/>
                    <a:pt x="5622" y="3831"/>
                  </a:cubicBezTo>
                  <a:cubicBezTo>
                    <a:pt x="5635" y="3759"/>
                    <a:pt x="5653" y="3693"/>
                    <a:pt x="5662" y="3621"/>
                  </a:cubicBezTo>
                  <a:cubicBezTo>
                    <a:pt x="5702" y="3505"/>
                    <a:pt x="5742" y="3389"/>
                    <a:pt x="5782" y="3278"/>
                  </a:cubicBezTo>
                  <a:cubicBezTo>
                    <a:pt x="5858" y="3220"/>
                    <a:pt x="5934" y="3162"/>
                    <a:pt x="6010" y="3109"/>
                  </a:cubicBezTo>
                  <a:close/>
                  <a:moveTo>
                    <a:pt x="6259" y="3550"/>
                  </a:moveTo>
                  <a:cubicBezTo>
                    <a:pt x="6237" y="3599"/>
                    <a:pt x="6215" y="3648"/>
                    <a:pt x="6193" y="3697"/>
                  </a:cubicBezTo>
                  <a:cubicBezTo>
                    <a:pt x="6063" y="3742"/>
                    <a:pt x="5930" y="3791"/>
                    <a:pt x="5800" y="3835"/>
                  </a:cubicBezTo>
                  <a:cubicBezTo>
                    <a:pt x="5805" y="3822"/>
                    <a:pt x="5814" y="3808"/>
                    <a:pt x="5818" y="3795"/>
                  </a:cubicBezTo>
                  <a:cubicBezTo>
                    <a:pt x="5858" y="3773"/>
                    <a:pt x="5903" y="3750"/>
                    <a:pt x="5943" y="3728"/>
                  </a:cubicBezTo>
                  <a:cubicBezTo>
                    <a:pt x="6050" y="3670"/>
                    <a:pt x="6157" y="3612"/>
                    <a:pt x="6259" y="3550"/>
                  </a:cubicBezTo>
                  <a:close/>
                  <a:moveTo>
                    <a:pt x="2912" y="3697"/>
                  </a:moveTo>
                  <a:cubicBezTo>
                    <a:pt x="2903" y="3724"/>
                    <a:pt x="2894" y="3750"/>
                    <a:pt x="2880" y="3777"/>
                  </a:cubicBezTo>
                  <a:cubicBezTo>
                    <a:pt x="2836" y="3795"/>
                    <a:pt x="2787" y="3817"/>
                    <a:pt x="2738" y="3840"/>
                  </a:cubicBezTo>
                  <a:lnTo>
                    <a:pt x="2720" y="3822"/>
                  </a:lnTo>
                  <a:lnTo>
                    <a:pt x="2720" y="3817"/>
                  </a:lnTo>
                  <a:cubicBezTo>
                    <a:pt x="2742" y="3782"/>
                    <a:pt x="2765" y="3746"/>
                    <a:pt x="2791" y="3715"/>
                  </a:cubicBezTo>
                  <a:lnTo>
                    <a:pt x="2912" y="3697"/>
                  </a:lnTo>
                  <a:close/>
                  <a:moveTo>
                    <a:pt x="7832" y="3324"/>
                  </a:moveTo>
                  <a:cubicBezTo>
                    <a:pt x="7900" y="3324"/>
                    <a:pt x="7968" y="3335"/>
                    <a:pt x="8029" y="3367"/>
                  </a:cubicBezTo>
                  <a:cubicBezTo>
                    <a:pt x="7985" y="3505"/>
                    <a:pt x="7922" y="3635"/>
                    <a:pt x="7846" y="3755"/>
                  </a:cubicBezTo>
                  <a:lnTo>
                    <a:pt x="7833" y="3764"/>
                  </a:lnTo>
                  <a:cubicBezTo>
                    <a:pt x="7811" y="3782"/>
                    <a:pt x="7789" y="3791"/>
                    <a:pt x="7766" y="3808"/>
                  </a:cubicBezTo>
                  <a:cubicBezTo>
                    <a:pt x="7708" y="3808"/>
                    <a:pt x="7650" y="3808"/>
                    <a:pt x="7592" y="3813"/>
                  </a:cubicBezTo>
                  <a:cubicBezTo>
                    <a:pt x="7459" y="3822"/>
                    <a:pt x="7329" y="3835"/>
                    <a:pt x="7196" y="3844"/>
                  </a:cubicBezTo>
                  <a:cubicBezTo>
                    <a:pt x="7213" y="3813"/>
                    <a:pt x="7227" y="3786"/>
                    <a:pt x="7245" y="3755"/>
                  </a:cubicBezTo>
                  <a:cubicBezTo>
                    <a:pt x="7298" y="3639"/>
                    <a:pt x="7356" y="3519"/>
                    <a:pt x="7405" y="3403"/>
                  </a:cubicBezTo>
                  <a:lnTo>
                    <a:pt x="7414" y="3403"/>
                  </a:lnTo>
                  <a:cubicBezTo>
                    <a:pt x="7517" y="3376"/>
                    <a:pt x="7624" y="3349"/>
                    <a:pt x="7726" y="3331"/>
                  </a:cubicBezTo>
                  <a:cubicBezTo>
                    <a:pt x="7761" y="3327"/>
                    <a:pt x="7797" y="3324"/>
                    <a:pt x="7832" y="3324"/>
                  </a:cubicBezTo>
                  <a:close/>
                  <a:moveTo>
                    <a:pt x="4392" y="3563"/>
                  </a:moveTo>
                  <a:lnTo>
                    <a:pt x="4392" y="3577"/>
                  </a:lnTo>
                  <a:cubicBezTo>
                    <a:pt x="4374" y="3608"/>
                    <a:pt x="4356" y="3643"/>
                    <a:pt x="4338" y="3675"/>
                  </a:cubicBezTo>
                  <a:cubicBezTo>
                    <a:pt x="4231" y="3719"/>
                    <a:pt x="4115" y="3759"/>
                    <a:pt x="4004" y="3795"/>
                  </a:cubicBezTo>
                  <a:cubicBezTo>
                    <a:pt x="3937" y="3813"/>
                    <a:pt x="3875" y="3831"/>
                    <a:pt x="3808" y="3849"/>
                  </a:cubicBezTo>
                  <a:cubicBezTo>
                    <a:pt x="3821" y="3817"/>
                    <a:pt x="3830" y="3782"/>
                    <a:pt x="3843" y="3750"/>
                  </a:cubicBezTo>
                  <a:cubicBezTo>
                    <a:pt x="4026" y="3688"/>
                    <a:pt x="4209" y="3626"/>
                    <a:pt x="4392" y="3563"/>
                  </a:cubicBezTo>
                  <a:close/>
                  <a:moveTo>
                    <a:pt x="3411" y="3639"/>
                  </a:moveTo>
                  <a:cubicBezTo>
                    <a:pt x="3402" y="3652"/>
                    <a:pt x="3393" y="3661"/>
                    <a:pt x="3380" y="3670"/>
                  </a:cubicBezTo>
                  <a:cubicBezTo>
                    <a:pt x="3322" y="3693"/>
                    <a:pt x="3264" y="3719"/>
                    <a:pt x="3206" y="3742"/>
                  </a:cubicBezTo>
                  <a:cubicBezTo>
                    <a:pt x="3103" y="3782"/>
                    <a:pt x="3005" y="3826"/>
                    <a:pt x="2903" y="3866"/>
                  </a:cubicBezTo>
                  <a:cubicBezTo>
                    <a:pt x="2907" y="3857"/>
                    <a:pt x="2912" y="3849"/>
                    <a:pt x="2916" y="3840"/>
                  </a:cubicBezTo>
                  <a:cubicBezTo>
                    <a:pt x="3085" y="3777"/>
                    <a:pt x="3250" y="3710"/>
                    <a:pt x="3411" y="3639"/>
                  </a:cubicBezTo>
                  <a:close/>
                  <a:moveTo>
                    <a:pt x="7294" y="3519"/>
                  </a:moveTo>
                  <a:cubicBezTo>
                    <a:pt x="7276" y="3559"/>
                    <a:pt x="7254" y="3599"/>
                    <a:pt x="7236" y="3639"/>
                  </a:cubicBezTo>
                  <a:cubicBezTo>
                    <a:pt x="7200" y="3710"/>
                    <a:pt x="7169" y="3782"/>
                    <a:pt x="7133" y="3853"/>
                  </a:cubicBezTo>
                  <a:lnTo>
                    <a:pt x="6950" y="3866"/>
                  </a:lnTo>
                  <a:cubicBezTo>
                    <a:pt x="7071" y="3759"/>
                    <a:pt x="7187" y="3643"/>
                    <a:pt x="7294" y="3519"/>
                  </a:cubicBezTo>
                  <a:close/>
                  <a:moveTo>
                    <a:pt x="4365" y="3746"/>
                  </a:moveTo>
                  <a:cubicBezTo>
                    <a:pt x="4365" y="3759"/>
                    <a:pt x="4365" y="3773"/>
                    <a:pt x="4360" y="3786"/>
                  </a:cubicBezTo>
                  <a:cubicBezTo>
                    <a:pt x="4343" y="3817"/>
                    <a:pt x="4325" y="3844"/>
                    <a:pt x="4307" y="3871"/>
                  </a:cubicBezTo>
                  <a:cubicBezTo>
                    <a:pt x="4325" y="3831"/>
                    <a:pt x="4347" y="3786"/>
                    <a:pt x="4365" y="3746"/>
                  </a:cubicBezTo>
                  <a:close/>
                  <a:moveTo>
                    <a:pt x="7289" y="3434"/>
                  </a:moveTo>
                  <a:cubicBezTo>
                    <a:pt x="7160" y="3594"/>
                    <a:pt x="7008" y="3742"/>
                    <a:pt x="6848" y="3875"/>
                  </a:cubicBezTo>
                  <a:cubicBezTo>
                    <a:pt x="6768" y="3884"/>
                    <a:pt x="6683" y="3893"/>
                    <a:pt x="6603" y="3902"/>
                  </a:cubicBezTo>
                  <a:cubicBezTo>
                    <a:pt x="6638" y="3800"/>
                    <a:pt x="6670" y="3697"/>
                    <a:pt x="6701" y="3594"/>
                  </a:cubicBezTo>
                  <a:cubicBezTo>
                    <a:pt x="6723" y="3590"/>
                    <a:pt x="6741" y="3581"/>
                    <a:pt x="6759" y="3577"/>
                  </a:cubicBezTo>
                  <a:cubicBezTo>
                    <a:pt x="6937" y="3523"/>
                    <a:pt x="7111" y="3479"/>
                    <a:pt x="7289" y="3434"/>
                  </a:cubicBezTo>
                  <a:close/>
                  <a:moveTo>
                    <a:pt x="5742" y="3835"/>
                  </a:moveTo>
                  <a:cubicBezTo>
                    <a:pt x="5738" y="3844"/>
                    <a:pt x="5733" y="3853"/>
                    <a:pt x="5733" y="3862"/>
                  </a:cubicBezTo>
                  <a:lnTo>
                    <a:pt x="5609" y="3907"/>
                  </a:lnTo>
                  <a:lnTo>
                    <a:pt x="5609" y="3902"/>
                  </a:lnTo>
                  <a:cubicBezTo>
                    <a:pt x="5653" y="3880"/>
                    <a:pt x="5698" y="3857"/>
                    <a:pt x="5742" y="3835"/>
                  </a:cubicBezTo>
                  <a:close/>
                  <a:moveTo>
                    <a:pt x="6638" y="3612"/>
                  </a:moveTo>
                  <a:lnTo>
                    <a:pt x="6638" y="3612"/>
                  </a:lnTo>
                  <a:cubicBezTo>
                    <a:pt x="6607" y="3715"/>
                    <a:pt x="6576" y="3808"/>
                    <a:pt x="6540" y="3907"/>
                  </a:cubicBezTo>
                  <a:cubicBezTo>
                    <a:pt x="6518" y="3911"/>
                    <a:pt x="6491" y="3911"/>
                    <a:pt x="6469" y="3915"/>
                  </a:cubicBezTo>
                  <a:cubicBezTo>
                    <a:pt x="6496" y="3826"/>
                    <a:pt x="6522" y="3733"/>
                    <a:pt x="6549" y="3643"/>
                  </a:cubicBezTo>
                  <a:cubicBezTo>
                    <a:pt x="6576" y="3635"/>
                    <a:pt x="6607" y="3621"/>
                    <a:pt x="6638" y="3612"/>
                  </a:cubicBezTo>
                  <a:close/>
                  <a:moveTo>
                    <a:pt x="7842" y="3862"/>
                  </a:moveTo>
                  <a:cubicBezTo>
                    <a:pt x="7931" y="3866"/>
                    <a:pt x="8016" y="3875"/>
                    <a:pt x="8101" y="3898"/>
                  </a:cubicBezTo>
                  <a:cubicBezTo>
                    <a:pt x="8002" y="3898"/>
                    <a:pt x="7904" y="3902"/>
                    <a:pt x="7806" y="3915"/>
                  </a:cubicBezTo>
                  <a:cubicBezTo>
                    <a:pt x="7820" y="3898"/>
                    <a:pt x="7829" y="3880"/>
                    <a:pt x="7842" y="3862"/>
                  </a:cubicBezTo>
                  <a:close/>
                  <a:moveTo>
                    <a:pt x="3491" y="3684"/>
                  </a:moveTo>
                  <a:lnTo>
                    <a:pt x="3491" y="3684"/>
                  </a:lnTo>
                  <a:cubicBezTo>
                    <a:pt x="3460" y="3742"/>
                    <a:pt x="3429" y="3800"/>
                    <a:pt x="3398" y="3853"/>
                  </a:cubicBezTo>
                  <a:cubicBezTo>
                    <a:pt x="3340" y="3875"/>
                    <a:pt x="3282" y="3898"/>
                    <a:pt x="3228" y="3920"/>
                  </a:cubicBezTo>
                  <a:cubicBezTo>
                    <a:pt x="3273" y="3862"/>
                    <a:pt x="3322" y="3808"/>
                    <a:pt x="3375" y="3755"/>
                  </a:cubicBezTo>
                  <a:cubicBezTo>
                    <a:pt x="3389" y="3742"/>
                    <a:pt x="3402" y="3728"/>
                    <a:pt x="3415" y="3715"/>
                  </a:cubicBezTo>
                  <a:cubicBezTo>
                    <a:pt x="3429" y="3710"/>
                    <a:pt x="3447" y="3706"/>
                    <a:pt x="3460" y="3697"/>
                  </a:cubicBezTo>
                  <a:cubicBezTo>
                    <a:pt x="3469" y="3693"/>
                    <a:pt x="3482" y="3688"/>
                    <a:pt x="3491" y="3684"/>
                  </a:cubicBezTo>
                  <a:close/>
                  <a:moveTo>
                    <a:pt x="2845" y="3866"/>
                  </a:moveTo>
                  <a:lnTo>
                    <a:pt x="2831" y="3898"/>
                  </a:lnTo>
                  <a:lnTo>
                    <a:pt x="2773" y="3924"/>
                  </a:lnTo>
                  <a:cubicBezTo>
                    <a:pt x="2769" y="3915"/>
                    <a:pt x="2765" y="3907"/>
                    <a:pt x="2760" y="3898"/>
                  </a:cubicBezTo>
                  <a:cubicBezTo>
                    <a:pt x="2787" y="3884"/>
                    <a:pt x="2818" y="3875"/>
                    <a:pt x="2845" y="3866"/>
                  </a:cubicBezTo>
                  <a:close/>
                  <a:moveTo>
                    <a:pt x="3776" y="3777"/>
                  </a:moveTo>
                  <a:lnTo>
                    <a:pt x="3772" y="3791"/>
                  </a:lnTo>
                  <a:cubicBezTo>
                    <a:pt x="3763" y="3813"/>
                    <a:pt x="3754" y="3840"/>
                    <a:pt x="3745" y="3866"/>
                  </a:cubicBezTo>
                  <a:cubicBezTo>
                    <a:pt x="3638" y="3889"/>
                    <a:pt x="3531" y="3911"/>
                    <a:pt x="3420" y="3929"/>
                  </a:cubicBezTo>
                  <a:cubicBezTo>
                    <a:pt x="3424" y="3920"/>
                    <a:pt x="3429" y="3907"/>
                    <a:pt x="3438" y="3898"/>
                  </a:cubicBezTo>
                  <a:cubicBezTo>
                    <a:pt x="3536" y="3862"/>
                    <a:pt x="3638" y="3822"/>
                    <a:pt x="3741" y="3786"/>
                  </a:cubicBezTo>
                  <a:cubicBezTo>
                    <a:pt x="3754" y="3782"/>
                    <a:pt x="3763" y="3777"/>
                    <a:pt x="3776" y="3777"/>
                  </a:cubicBezTo>
                  <a:close/>
                  <a:moveTo>
                    <a:pt x="7766" y="3875"/>
                  </a:moveTo>
                  <a:cubicBezTo>
                    <a:pt x="7753" y="3889"/>
                    <a:pt x="7739" y="3907"/>
                    <a:pt x="7726" y="3924"/>
                  </a:cubicBezTo>
                  <a:cubicBezTo>
                    <a:pt x="7708" y="3924"/>
                    <a:pt x="7686" y="3929"/>
                    <a:pt x="7668" y="3929"/>
                  </a:cubicBezTo>
                  <a:cubicBezTo>
                    <a:pt x="7699" y="3911"/>
                    <a:pt x="7731" y="3893"/>
                    <a:pt x="7762" y="3875"/>
                  </a:cubicBezTo>
                  <a:close/>
                  <a:moveTo>
                    <a:pt x="5644" y="3380"/>
                  </a:moveTo>
                  <a:cubicBezTo>
                    <a:pt x="5635" y="3456"/>
                    <a:pt x="5622" y="3536"/>
                    <a:pt x="5609" y="3612"/>
                  </a:cubicBezTo>
                  <a:cubicBezTo>
                    <a:pt x="5577" y="3701"/>
                    <a:pt x="5546" y="3795"/>
                    <a:pt x="5515" y="3884"/>
                  </a:cubicBezTo>
                  <a:cubicBezTo>
                    <a:pt x="5479" y="3902"/>
                    <a:pt x="5444" y="3920"/>
                    <a:pt x="5404" y="3938"/>
                  </a:cubicBezTo>
                  <a:cubicBezTo>
                    <a:pt x="5484" y="3755"/>
                    <a:pt x="5560" y="3568"/>
                    <a:pt x="5640" y="3385"/>
                  </a:cubicBezTo>
                  <a:lnTo>
                    <a:pt x="5644" y="3380"/>
                  </a:lnTo>
                  <a:close/>
                  <a:moveTo>
                    <a:pt x="6482" y="3661"/>
                  </a:moveTo>
                  <a:lnTo>
                    <a:pt x="6482" y="3661"/>
                  </a:lnTo>
                  <a:cubicBezTo>
                    <a:pt x="6460" y="3750"/>
                    <a:pt x="6433" y="3835"/>
                    <a:pt x="6407" y="3920"/>
                  </a:cubicBezTo>
                  <a:cubicBezTo>
                    <a:pt x="6322" y="3929"/>
                    <a:pt x="6233" y="3938"/>
                    <a:pt x="6148" y="3951"/>
                  </a:cubicBezTo>
                  <a:cubicBezTo>
                    <a:pt x="6179" y="3880"/>
                    <a:pt x="6206" y="3813"/>
                    <a:pt x="6237" y="3742"/>
                  </a:cubicBezTo>
                  <a:cubicBezTo>
                    <a:pt x="6317" y="3715"/>
                    <a:pt x="6402" y="3688"/>
                    <a:pt x="6482" y="3661"/>
                  </a:cubicBezTo>
                  <a:close/>
                  <a:moveTo>
                    <a:pt x="3282" y="3773"/>
                  </a:moveTo>
                  <a:cubicBezTo>
                    <a:pt x="3228" y="3831"/>
                    <a:pt x="3175" y="3889"/>
                    <a:pt x="3130" y="3956"/>
                  </a:cubicBezTo>
                  <a:cubicBezTo>
                    <a:pt x="3045" y="3956"/>
                    <a:pt x="2956" y="3956"/>
                    <a:pt x="2872" y="3951"/>
                  </a:cubicBezTo>
                  <a:lnTo>
                    <a:pt x="2876" y="3942"/>
                  </a:lnTo>
                  <a:cubicBezTo>
                    <a:pt x="3010" y="3884"/>
                    <a:pt x="3143" y="3826"/>
                    <a:pt x="3282" y="3773"/>
                  </a:cubicBezTo>
                  <a:close/>
                  <a:moveTo>
                    <a:pt x="2707" y="3915"/>
                  </a:moveTo>
                  <a:lnTo>
                    <a:pt x="2711" y="3929"/>
                  </a:lnTo>
                  <a:lnTo>
                    <a:pt x="2720" y="3947"/>
                  </a:lnTo>
                  <a:cubicBezTo>
                    <a:pt x="2689" y="3960"/>
                    <a:pt x="2658" y="3973"/>
                    <a:pt x="2626" y="3982"/>
                  </a:cubicBezTo>
                  <a:lnTo>
                    <a:pt x="2640" y="3947"/>
                  </a:lnTo>
                  <a:cubicBezTo>
                    <a:pt x="2662" y="3938"/>
                    <a:pt x="2684" y="3929"/>
                    <a:pt x="2707" y="3915"/>
                  </a:cubicBezTo>
                  <a:close/>
                  <a:moveTo>
                    <a:pt x="6166" y="3768"/>
                  </a:moveTo>
                  <a:lnTo>
                    <a:pt x="6166" y="3768"/>
                  </a:lnTo>
                  <a:cubicBezTo>
                    <a:pt x="6139" y="3831"/>
                    <a:pt x="6112" y="3893"/>
                    <a:pt x="6086" y="3956"/>
                  </a:cubicBezTo>
                  <a:cubicBezTo>
                    <a:pt x="5970" y="3969"/>
                    <a:pt x="5854" y="3982"/>
                    <a:pt x="5738" y="3996"/>
                  </a:cubicBezTo>
                  <a:lnTo>
                    <a:pt x="5774" y="3907"/>
                  </a:lnTo>
                  <a:cubicBezTo>
                    <a:pt x="5903" y="3857"/>
                    <a:pt x="6032" y="3813"/>
                    <a:pt x="6166" y="3768"/>
                  </a:cubicBezTo>
                  <a:close/>
                  <a:moveTo>
                    <a:pt x="2555" y="3742"/>
                  </a:moveTo>
                  <a:cubicBezTo>
                    <a:pt x="2582" y="3764"/>
                    <a:pt x="2604" y="3786"/>
                    <a:pt x="2626" y="3808"/>
                  </a:cubicBezTo>
                  <a:cubicBezTo>
                    <a:pt x="2613" y="3844"/>
                    <a:pt x="2604" y="3875"/>
                    <a:pt x="2591" y="3907"/>
                  </a:cubicBezTo>
                  <a:cubicBezTo>
                    <a:pt x="2528" y="3938"/>
                    <a:pt x="2466" y="3969"/>
                    <a:pt x="2399" y="4000"/>
                  </a:cubicBezTo>
                  <a:cubicBezTo>
                    <a:pt x="2444" y="3915"/>
                    <a:pt x="2488" y="3831"/>
                    <a:pt x="2533" y="3746"/>
                  </a:cubicBezTo>
                  <a:cubicBezTo>
                    <a:pt x="2542" y="3746"/>
                    <a:pt x="2546" y="3742"/>
                    <a:pt x="2555" y="3742"/>
                  </a:cubicBezTo>
                  <a:close/>
                  <a:moveTo>
                    <a:pt x="5702" y="3933"/>
                  </a:moveTo>
                  <a:cubicBezTo>
                    <a:pt x="5693" y="3956"/>
                    <a:pt x="5684" y="3982"/>
                    <a:pt x="5675" y="4005"/>
                  </a:cubicBezTo>
                  <a:cubicBezTo>
                    <a:pt x="5644" y="4009"/>
                    <a:pt x="5613" y="4013"/>
                    <a:pt x="5582" y="4018"/>
                  </a:cubicBezTo>
                  <a:cubicBezTo>
                    <a:pt x="5586" y="4005"/>
                    <a:pt x="5591" y="3987"/>
                    <a:pt x="5591" y="3973"/>
                  </a:cubicBezTo>
                  <a:cubicBezTo>
                    <a:pt x="5631" y="3960"/>
                    <a:pt x="5667" y="3947"/>
                    <a:pt x="5702" y="3933"/>
                  </a:cubicBezTo>
                  <a:close/>
                  <a:moveTo>
                    <a:pt x="7668" y="3866"/>
                  </a:moveTo>
                  <a:lnTo>
                    <a:pt x="7668" y="3866"/>
                  </a:lnTo>
                  <a:cubicBezTo>
                    <a:pt x="7615" y="3898"/>
                    <a:pt x="7561" y="3924"/>
                    <a:pt x="7508" y="3956"/>
                  </a:cubicBezTo>
                  <a:cubicBezTo>
                    <a:pt x="7414" y="3969"/>
                    <a:pt x="7320" y="3987"/>
                    <a:pt x="7227" y="4005"/>
                  </a:cubicBezTo>
                  <a:cubicBezTo>
                    <a:pt x="7187" y="4009"/>
                    <a:pt x="7142" y="4018"/>
                    <a:pt x="7102" y="4027"/>
                  </a:cubicBezTo>
                  <a:cubicBezTo>
                    <a:pt x="7124" y="3987"/>
                    <a:pt x="7147" y="3947"/>
                    <a:pt x="7164" y="3907"/>
                  </a:cubicBezTo>
                  <a:cubicBezTo>
                    <a:pt x="7271" y="3898"/>
                    <a:pt x="7378" y="3889"/>
                    <a:pt x="7485" y="3880"/>
                  </a:cubicBezTo>
                  <a:cubicBezTo>
                    <a:pt x="7543" y="3875"/>
                    <a:pt x="7606" y="3871"/>
                    <a:pt x="7668" y="3866"/>
                  </a:cubicBezTo>
                  <a:close/>
                  <a:moveTo>
                    <a:pt x="4913" y="3492"/>
                  </a:moveTo>
                  <a:lnTo>
                    <a:pt x="4913" y="3492"/>
                  </a:lnTo>
                  <a:cubicBezTo>
                    <a:pt x="4904" y="3532"/>
                    <a:pt x="4900" y="3572"/>
                    <a:pt x="4891" y="3617"/>
                  </a:cubicBezTo>
                  <a:lnTo>
                    <a:pt x="4886" y="3635"/>
                  </a:lnTo>
                  <a:cubicBezTo>
                    <a:pt x="4851" y="3710"/>
                    <a:pt x="4815" y="3786"/>
                    <a:pt x="4779" y="3862"/>
                  </a:cubicBezTo>
                  <a:cubicBezTo>
                    <a:pt x="4641" y="3938"/>
                    <a:pt x="4508" y="4005"/>
                    <a:pt x="4365" y="4071"/>
                  </a:cubicBezTo>
                  <a:cubicBezTo>
                    <a:pt x="4383" y="3982"/>
                    <a:pt x="4401" y="3898"/>
                    <a:pt x="4414" y="3808"/>
                  </a:cubicBezTo>
                  <a:cubicBezTo>
                    <a:pt x="4436" y="3773"/>
                    <a:pt x="4463" y="3737"/>
                    <a:pt x="4485" y="3701"/>
                  </a:cubicBezTo>
                  <a:lnTo>
                    <a:pt x="4503" y="3670"/>
                  </a:lnTo>
                  <a:cubicBezTo>
                    <a:pt x="4561" y="3648"/>
                    <a:pt x="4615" y="3626"/>
                    <a:pt x="4672" y="3599"/>
                  </a:cubicBezTo>
                  <a:cubicBezTo>
                    <a:pt x="4753" y="3563"/>
                    <a:pt x="4833" y="3528"/>
                    <a:pt x="4913" y="3492"/>
                  </a:cubicBezTo>
                  <a:close/>
                  <a:moveTo>
                    <a:pt x="2845" y="4009"/>
                  </a:moveTo>
                  <a:cubicBezTo>
                    <a:pt x="2876" y="4009"/>
                    <a:pt x="2907" y="4013"/>
                    <a:pt x="2938" y="4013"/>
                  </a:cubicBezTo>
                  <a:lnTo>
                    <a:pt x="2983" y="4013"/>
                  </a:lnTo>
                  <a:cubicBezTo>
                    <a:pt x="2925" y="4036"/>
                    <a:pt x="2872" y="4058"/>
                    <a:pt x="2818" y="4080"/>
                  </a:cubicBezTo>
                  <a:cubicBezTo>
                    <a:pt x="2827" y="4054"/>
                    <a:pt x="2836" y="4031"/>
                    <a:pt x="2845" y="4009"/>
                  </a:cubicBezTo>
                  <a:close/>
                  <a:moveTo>
                    <a:pt x="2537" y="3996"/>
                  </a:moveTo>
                  <a:lnTo>
                    <a:pt x="2510" y="4036"/>
                  </a:lnTo>
                  <a:cubicBezTo>
                    <a:pt x="2452" y="4058"/>
                    <a:pt x="2399" y="4080"/>
                    <a:pt x="2341" y="4107"/>
                  </a:cubicBezTo>
                  <a:cubicBezTo>
                    <a:pt x="2345" y="4098"/>
                    <a:pt x="2350" y="4089"/>
                    <a:pt x="2354" y="4085"/>
                  </a:cubicBezTo>
                  <a:cubicBezTo>
                    <a:pt x="2412" y="4054"/>
                    <a:pt x="2475" y="4027"/>
                    <a:pt x="2537" y="3996"/>
                  </a:cubicBezTo>
                  <a:close/>
                  <a:moveTo>
                    <a:pt x="5551" y="3443"/>
                  </a:moveTo>
                  <a:cubicBezTo>
                    <a:pt x="5479" y="3621"/>
                    <a:pt x="5404" y="3795"/>
                    <a:pt x="5328" y="3973"/>
                  </a:cubicBezTo>
                  <a:cubicBezTo>
                    <a:pt x="5248" y="4009"/>
                    <a:pt x="5167" y="4049"/>
                    <a:pt x="5087" y="4085"/>
                  </a:cubicBezTo>
                  <a:cubicBezTo>
                    <a:pt x="5011" y="4094"/>
                    <a:pt x="4935" y="4107"/>
                    <a:pt x="4860" y="4116"/>
                  </a:cubicBezTo>
                  <a:cubicBezTo>
                    <a:pt x="4878" y="4027"/>
                    <a:pt x="4891" y="3942"/>
                    <a:pt x="4904" y="3853"/>
                  </a:cubicBezTo>
                  <a:cubicBezTo>
                    <a:pt x="5127" y="3728"/>
                    <a:pt x="5341" y="3590"/>
                    <a:pt x="5551" y="3443"/>
                  </a:cubicBezTo>
                  <a:close/>
                  <a:moveTo>
                    <a:pt x="6772" y="3942"/>
                  </a:moveTo>
                  <a:cubicBezTo>
                    <a:pt x="6692" y="4005"/>
                    <a:pt x="6607" y="4067"/>
                    <a:pt x="6518" y="4125"/>
                  </a:cubicBezTo>
                  <a:cubicBezTo>
                    <a:pt x="6540" y="4071"/>
                    <a:pt x="6563" y="4013"/>
                    <a:pt x="6580" y="3960"/>
                  </a:cubicBezTo>
                  <a:cubicBezTo>
                    <a:pt x="6612" y="3956"/>
                    <a:pt x="6643" y="3951"/>
                    <a:pt x="6674" y="3951"/>
                  </a:cubicBezTo>
                  <a:cubicBezTo>
                    <a:pt x="6705" y="3947"/>
                    <a:pt x="6741" y="3942"/>
                    <a:pt x="6772" y="3942"/>
                  </a:cubicBezTo>
                  <a:close/>
                  <a:moveTo>
                    <a:pt x="7102" y="3911"/>
                  </a:moveTo>
                  <a:lnTo>
                    <a:pt x="7102" y="3911"/>
                  </a:lnTo>
                  <a:cubicBezTo>
                    <a:pt x="7080" y="3956"/>
                    <a:pt x="7057" y="4000"/>
                    <a:pt x="7031" y="4040"/>
                  </a:cubicBezTo>
                  <a:cubicBezTo>
                    <a:pt x="6892" y="4071"/>
                    <a:pt x="6750" y="4103"/>
                    <a:pt x="6607" y="4134"/>
                  </a:cubicBezTo>
                  <a:cubicBezTo>
                    <a:pt x="6701" y="4071"/>
                    <a:pt x="6790" y="4005"/>
                    <a:pt x="6875" y="3929"/>
                  </a:cubicBezTo>
                  <a:cubicBezTo>
                    <a:pt x="6950" y="3924"/>
                    <a:pt x="7026" y="3915"/>
                    <a:pt x="7102" y="3911"/>
                  </a:cubicBezTo>
                  <a:close/>
                  <a:moveTo>
                    <a:pt x="4842" y="3889"/>
                  </a:moveTo>
                  <a:cubicBezTo>
                    <a:pt x="4829" y="3969"/>
                    <a:pt x="4815" y="4045"/>
                    <a:pt x="4802" y="4125"/>
                  </a:cubicBezTo>
                  <a:lnTo>
                    <a:pt x="4699" y="4138"/>
                  </a:lnTo>
                  <a:cubicBezTo>
                    <a:pt x="4739" y="4063"/>
                    <a:pt x="4779" y="3982"/>
                    <a:pt x="4820" y="3902"/>
                  </a:cubicBezTo>
                  <a:cubicBezTo>
                    <a:pt x="4829" y="3898"/>
                    <a:pt x="4833" y="3893"/>
                    <a:pt x="4842" y="3889"/>
                  </a:cubicBezTo>
                  <a:close/>
                  <a:moveTo>
                    <a:pt x="4338" y="3924"/>
                  </a:moveTo>
                  <a:lnTo>
                    <a:pt x="4338" y="3924"/>
                  </a:lnTo>
                  <a:cubicBezTo>
                    <a:pt x="4329" y="3982"/>
                    <a:pt x="4316" y="4040"/>
                    <a:pt x="4302" y="4098"/>
                  </a:cubicBezTo>
                  <a:cubicBezTo>
                    <a:pt x="4262" y="4116"/>
                    <a:pt x="4222" y="4134"/>
                    <a:pt x="4182" y="4152"/>
                  </a:cubicBezTo>
                  <a:cubicBezTo>
                    <a:pt x="4236" y="4076"/>
                    <a:pt x="4285" y="4000"/>
                    <a:pt x="4338" y="3924"/>
                  </a:cubicBezTo>
                  <a:close/>
                  <a:moveTo>
                    <a:pt x="7334" y="4036"/>
                  </a:moveTo>
                  <a:lnTo>
                    <a:pt x="7334" y="4036"/>
                  </a:lnTo>
                  <a:cubicBezTo>
                    <a:pt x="7231" y="4085"/>
                    <a:pt x="7129" y="4125"/>
                    <a:pt x="7031" y="4165"/>
                  </a:cubicBezTo>
                  <a:cubicBezTo>
                    <a:pt x="7044" y="4143"/>
                    <a:pt x="7057" y="4116"/>
                    <a:pt x="7071" y="4089"/>
                  </a:cubicBezTo>
                  <a:cubicBezTo>
                    <a:pt x="7155" y="4071"/>
                    <a:pt x="7245" y="4054"/>
                    <a:pt x="7334" y="4036"/>
                  </a:cubicBezTo>
                  <a:close/>
                  <a:moveTo>
                    <a:pt x="2751" y="3991"/>
                  </a:moveTo>
                  <a:cubicBezTo>
                    <a:pt x="2760" y="4000"/>
                    <a:pt x="2769" y="4005"/>
                    <a:pt x="2782" y="4005"/>
                  </a:cubicBezTo>
                  <a:lnTo>
                    <a:pt x="2787" y="4005"/>
                  </a:lnTo>
                  <a:cubicBezTo>
                    <a:pt x="2773" y="4040"/>
                    <a:pt x="2756" y="4076"/>
                    <a:pt x="2742" y="4107"/>
                  </a:cubicBezTo>
                  <a:cubicBezTo>
                    <a:pt x="2684" y="4134"/>
                    <a:pt x="2626" y="4156"/>
                    <a:pt x="2568" y="4178"/>
                  </a:cubicBezTo>
                  <a:cubicBezTo>
                    <a:pt x="2577" y="4138"/>
                    <a:pt x="2591" y="4098"/>
                    <a:pt x="2604" y="4054"/>
                  </a:cubicBezTo>
                  <a:lnTo>
                    <a:pt x="2751" y="3991"/>
                  </a:lnTo>
                  <a:close/>
                  <a:moveTo>
                    <a:pt x="6518" y="3964"/>
                  </a:moveTo>
                  <a:lnTo>
                    <a:pt x="6518" y="3964"/>
                  </a:lnTo>
                  <a:cubicBezTo>
                    <a:pt x="6496" y="4036"/>
                    <a:pt x="6469" y="4107"/>
                    <a:pt x="6438" y="4174"/>
                  </a:cubicBezTo>
                  <a:cubicBezTo>
                    <a:pt x="6415" y="4183"/>
                    <a:pt x="6393" y="4187"/>
                    <a:pt x="6371" y="4192"/>
                  </a:cubicBezTo>
                  <a:cubicBezTo>
                    <a:pt x="6398" y="4120"/>
                    <a:pt x="6424" y="4045"/>
                    <a:pt x="6447" y="3973"/>
                  </a:cubicBezTo>
                  <a:cubicBezTo>
                    <a:pt x="6473" y="3969"/>
                    <a:pt x="6496" y="3969"/>
                    <a:pt x="6518" y="3964"/>
                  </a:cubicBezTo>
                  <a:close/>
                  <a:moveTo>
                    <a:pt x="4735" y="3947"/>
                  </a:moveTo>
                  <a:lnTo>
                    <a:pt x="4735" y="3947"/>
                  </a:lnTo>
                  <a:cubicBezTo>
                    <a:pt x="4699" y="4018"/>
                    <a:pt x="4668" y="4085"/>
                    <a:pt x="4632" y="4152"/>
                  </a:cubicBezTo>
                  <a:cubicBezTo>
                    <a:pt x="4534" y="4165"/>
                    <a:pt x="4436" y="4178"/>
                    <a:pt x="4338" y="4196"/>
                  </a:cubicBezTo>
                  <a:cubicBezTo>
                    <a:pt x="4343" y="4178"/>
                    <a:pt x="4347" y="4156"/>
                    <a:pt x="4352" y="4138"/>
                  </a:cubicBezTo>
                  <a:cubicBezTo>
                    <a:pt x="4481" y="4080"/>
                    <a:pt x="4610" y="4018"/>
                    <a:pt x="4735" y="3947"/>
                  </a:cubicBezTo>
                  <a:close/>
                  <a:moveTo>
                    <a:pt x="2265" y="4125"/>
                  </a:moveTo>
                  <a:lnTo>
                    <a:pt x="2256" y="4143"/>
                  </a:lnTo>
                  <a:cubicBezTo>
                    <a:pt x="2216" y="4161"/>
                    <a:pt x="2176" y="4178"/>
                    <a:pt x="2136" y="4196"/>
                  </a:cubicBezTo>
                  <a:lnTo>
                    <a:pt x="2123" y="4201"/>
                  </a:lnTo>
                  <a:cubicBezTo>
                    <a:pt x="2172" y="4174"/>
                    <a:pt x="2216" y="4152"/>
                    <a:pt x="2261" y="4129"/>
                  </a:cubicBezTo>
                  <a:lnTo>
                    <a:pt x="2265" y="4125"/>
                  </a:lnTo>
                  <a:close/>
                  <a:moveTo>
                    <a:pt x="2533" y="4107"/>
                  </a:moveTo>
                  <a:cubicBezTo>
                    <a:pt x="2519" y="4138"/>
                    <a:pt x="2510" y="4174"/>
                    <a:pt x="2502" y="4210"/>
                  </a:cubicBezTo>
                  <a:cubicBezTo>
                    <a:pt x="2484" y="4214"/>
                    <a:pt x="2466" y="4223"/>
                    <a:pt x="2452" y="4227"/>
                  </a:cubicBezTo>
                  <a:cubicBezTo>
                    <a:pt x="2479" y="4187"/>
                    <a:pt x="2506" y="4147"/>
                    <a:pt x="2533" y="4107"/>
                  </a:cubicBezTo>
                  <a:close/>
                  <a:moveTo>
                    <a:pt x="4289" y="4170"/>
                  </a:moveTo>
                  <a:cubicBezTo>
                    <a:pt x="4285" y="4178"/>
                    <a:pt x="4280" y="4192"/>
                    <a:pt x="4280" y="4205"/>
                  </a:cubicBezTo>
                  <a:cubicBezTo>
                    <a:pt x="4236" y="4214"/>
                    <a:pt x="4191" y="4219"/>
                    <a:pt x="4151" y="4227"/>
                  </a:cubicBezTo>
                  <a:cubicBezTo>
                    <a:pt x="4195" y="4205"/>
                    <a:pt x="4240" y="4187"/>
                    <a:pt x="4289" y="4170"/>
                  </a:cubicBezTo>
                  <a:close/>
                  <a:moveTo>
                    <a:pt x="3268" y="4000"/>
                  </a:moveTo>
                  <a:cubicBezTo>
                    <a:pt x="3197" y="4080"/>
                    <a:pt x="3130" y="4156"/>
                    <a:pt x="3063" y="4232"/>
                  </a:cubicBezTo>
                  <a:cubicBezTo>
                    <a:pt x="3072" y="4192"/>
                    <a:pt x="3085" y="4156"/>
                    <a:pt x="3099" y="4120"/>
                  </a:cubicBezTo>
                  <a:cubicBezTo>
                    <a:pt x="3117" y="4080"/>
                    <a:pt x="3139" y="4045"/>
                    <a:pt x="3161" y="4009"/>
                  </a:cubicBezTo>
                  <a:cubicBezTo>
                    <a:pt x="3197" y="4009"/>
                    <a:pt x="3233" y="4005"/>
                    <a:pt x="3268" y="4000"/>
                  </a:cubicBezTo>
                  <a:close/>
                  <a:moveTo>
                    <a:pt x="4793" y="4183"/>
                  </a:moveTo>
                  <a:cubicBezTo>
                    <a:pt x="4793" y="4192"/>
                    <a:pt x="4793" y="4201"/>
                    <a:pt x="4788" y="4210"/>
                  </a:cubicBezTo>
                  <a:cubicBezTo>
                    <a:pt x="4735" y="4232"/>
                    <a:pt x="4681" y="4254"/>
                    <a:pt x="4628" y="4272"/>
                  </a:cubicBezTo>
                  <a:cubicBezTo>
                    <a:pt x="4641" y="4250"/>
                    <a:pt x="4655" y="4227"/>
                    <a:pt x="4668" y="4201"/>
                  </a:cubicBezTo>
                  <a:cubicBezTo>
                    <a:pt x="4708" y="4196"/>
                    <a:pt x="4753" y="4187"/>
                    <a:pt x="4793" y="4183"/>
                  </a:cubicBezTo>
                  <a:close/>
                  <a:moveTo>
                    <a:pt x="6389" y="3978"/>
                  </a:moveTo>
                  <a:lnTo>
                    <a:pt x="6389" y="3978"/>
                  </a:lnTo>
                  <a:cubicBezTo>
                    <a:pt x="6362" y="4058"/>
                    <a:pt x="6335" y="4134"/>
                    <a:pt x="6309" y="4210"/>
                  </a:cubicBezTo>
                  <a:cubicBezTo>
                    <a:pt x="6206" y="4236"/>
                    <a:pt x="6103" y="4263"/>
                    <a:pt x="6005" y="4290"/>
                  </a:cubicBezTo>
                  <a:cubicBezTo>
                    <a:pt x="6045" y="4196"/>
                    <a:pt x="6086" y="4103"/>
                    <a:pt x="6126" y="4009"/>
                  </a:cubicBezTo>
                  <a:cubicBezTo>
                    <a:pt x="6210" y="4000"/>
                    <a:pt x="6300" y="3987"/>
                    <a:pt x="6389" y="3978"/>
                  </a:cubicBezTo>
                  <a:close/>
                  <a:moveTo>
                    <a:pt x="4302" y="3750"/>
                  </a:moveTo>
                  <a:lnTo>
                    <a:pt x="4302" y="3750"/>
                  </a:lnTo>
                  <a:cubicBezTo>
                    <a:pt x="4231" y="3898"/>
                    <a:pt x="4160" y="4045"/>
                    <a:pt x="4089" y="4192"/>
                  </a:cubicBezTo>
                  <a:lnTo>
                    <a:pt x="4084" y="4192"/>
                  </a:lnTo>
                  <a:cubicBezTo>
                    <a:pt x="4017" y="4219"/>
                    <a:pt x="3946" y="4245"/>
                    <a:pt x="3879" y="4272"/>
                  </a:cubicBezTo>
                  <a:cubicBezTo>
                    <a:pt x="3803" y="4285"/>
                    <a:pt x="3732" y="4299"/>
                    <a:pt x="3656" y="4312"/>
                  </a:cubicBezTo>
                  <a:cubicBezTo>
                    <a:pt x="3701" y="4178"/>
                    <a:pt x="3741" y="4045"/>
                    <a:pt x="3785" y="3911"/>
                  </a:cubicBezTo>
                  <a:cubicBezTo>
                    <a:pt x="3964" y="3866"/>
                    <a:pt x="4133" y="3813"/>
                    <a:pt x="4302" y="3750"/>
                  </a:cubicBezTo>
                  <a:close/>
                  <a:moveTo>
                    <a:pt x="2457" y="4116"/>
                  </a:moveTo>
                  <a:cubicBezTo>
                    <a:pt x="2426" y="4170"/>
                    <a:pt x="2390" y="4219"/>
                    <a:pt x="2359" y="4268"/>
                  </a:cubicBezTo>
                  <a:cubicBezTo>
                    <a:pt x="2345" y="4272"/>
                    <a:pt x="2328" y="4277"/>
                    <a:pt x="2314" y="4285"/>
                  </a:cubicBezTo>
                  <a:cubicBezTo>
                    <a:pt x="2279" y="4299"/>
                    <a:pt x="2239" y="4317"/>
                    <a:pt x="2203" y="4330"/>
                  </a:cubicBezTo>
                  <a:cubicBezTo>
                    <a:pt x="2207" y="4326"/>
                    <a:pt x="2216" y="4317"/>
                    <a:pt x="2221" y="4308"/>
                  </a:cubicBezTo>
                  <a:cubicBezTo>
                    <a:pt x="2243" y="4268"/>
                    <a:pt x="2270" y="4227"/>
                    <a:pt x="2292" y="4187"/>
                  </a:cubicBezTo>
                  <a:cubicBezTo>
                    <a:pt x="2345" y="4165"/>
                    <a:pt x="2403" y="4143"/>
                    <a:pt x="2457" y="4116"/>
                  </a:cubicBezTo>
                  <a:close/>
                  <a:moveTo>
                    <a:pt x="8059" y="3954"/>
                  </a:moveTo>
                  <a:cubicBezTo>
                    <a:pt x="8080" y="3954"/>
                    <a:pt x="8102" y="3955"/>
                    <a:pt x="8123" y="3956"/>
                  </a:cubicBezTo>
                  <a:cubicBezTo>
                    <a:pt x="7882" y="4112"/>
                    <a:pt x="7628" y="4241"/>
                    <a:pt x="7365" y="4357"/>
                  </a:cubicBezTo>
                  <a:cubicBezTo>
                    <a:pt x="7508" y="4245"/>
                    <a:pt x="7641" y="4116"/>
                    <a:pt x="7757" y="3973"/>
                  </a:cubicBezTo>
                  <a:cubicBezTo>
                    <a:pt x="7860" y="3962"/>
                    <a:pt x="7960" y="3954"/>
                    <a:pt x="8059" y="3954"/>
                  </a:cubicBezTo>
                  <a:close/>
                  <a:moveTo>
                    <a:pt x="2466" y="3755"/>
                  </a:moveTo>
                  <a:lnTo>
                    <a:pt x="2466" y="3755"/>
                  </a:lnTo>
                  <a:cubicBezTo>
                    <a:pt x="2417" y="3849"/>
                    <a:pt x="2368" y="3947"/>
                    <a:pt x="2314" y="4040"/>
                  </a:cubicBezTo>
                  <a:lnTo>
                    <a:pt x="2301" y="4045"/>
                  </a:lnTo>
                  <a:cubicBezTo>
                    <a:pt x="2140" y="4125"/>
                    <a:pt x="1958" y="4219"/>
                    <a:pt x="1815" y="4343"/>
                  </a:cubicBezTo>
                  <a:cubicBezTo>
                    <a:pt x="1797" y="4352"/>
                    <a:pt x="1784" y="4361"/>
                    <a:pt x="1766" y="4370"/>
                  </a:cubicBezTo>
                  <a:cubicBezTo>
                    <a:pt x="1851" y="4196"/>
                    <a:pt x="1980" y="4045"/>
                    <a:pt x="2127" y="3915"/>
                  </a:cubicBezTo>
                  <a:cubicBezTo>
                    <a:pt x="2181" y="3862"/>
                    <a:pt x="2239" y="3817"/>
                    <a:pt x="2296" y="3773"/>
                  </a:cubicBezTo>
                  <a:cubicBezTo>
                    <a:pt x="2350" y="3768"/>
                    <a:pt x="2408" y="3759"/>
                    <a:pt x="2466" y="3755"/>
                  </a:cubicBezTo>
                  <a:close/>
                  <a:moveTo>
                    <a:pt x="4597" y="4214"/>
                  </a:moveTo>
                  <a:lnTo>
                    <a:pt x="4548" y="4303"/>
                  </a:lnTo>
                  <a:cubicBezTo>
                    <a:pt x="4459" y="4339"/>
                    <a:pt x="4374" y="4370"/>
                    <a:pt x="4285" y="4401"/>
                  </a:cubicBezTo>
                  <a:cubicBezTo>
                    <a:pt x="4298" y="4352"/>
                    <a:pt x="4311" y="4303"/>
                    <a:pt x="4325" y="4254"/>
                  </a:cubicBezTo>
                  <a:cubicBezTo>
                    <a:pt x="4414" y="4241"/>
                    <a:pt x="4508" y="4227"/>
                    <a:pt x="4597" y="4214"/>
                  </a:cubicBezTo>
                  <a:close/>
                  <a:moveTo>
                    <a:pt x="6999" y="4107"/>
                  </a:moveTo>
                  <a:lnTo>
                    <a:pt x="6946" y="4201"/>
                  </a:lnTo>
                  <a:cubicBezTo>
                    <a:pt x="6794" y="4259"/>
                    <a:pt x="6643" y="4312"/>
                    <a:pt x="6491" y="4370"/>
                  </a:cubicBezTo>
                  <a:cubicBezTo>
                    <a:pt x="6465" y="4379"/>
                    <a:pt x="6438" y="4388"/>
                    <a:pt x="6407" y="4401"/>
                  </a:cubicBezTo>
                  <a:cubicBezTo>
                    <a:pt x="6433" y="4343"/>
                    <a:pt x="6460" y="4281"/>
                    <a:pt x="6482" y="4223"/>
                  </a:cubicBezTo>
                  <a:cubicBezTo>
                    <a:pt x="6625" y="4187"/>
                    <a:pt x="6772" y="4152"/>
                    <a:pt x="6919" y="4120"/>
                  </a:cubicBezTo>
                  <a:cubicBezTo>
                    <a:pt x="6946" y="4116"/>
                    <a:pt x="6973" y="4112"/>
                    <a:pt x="6999" y="4107"/>
                  </a:cubicBezTo>
                  <a:close/>
                  <a:moveTo>
                    <a:pt x="3723" y="3929"/>
                  </a:moveTo>
                  <a:lnTo>
                    <a:pt x="3723" y="3929"/>
                  </a:lnTo>
                  <a:cubicBezTo>
                    <a:pt x="3678" y="4058"/>
                    <a:pt x="3638" y="4192"/>
                    <a:pt x="3598" y="4321"/>
                  </a:cubicBezTo>
                  <a:cubicBezTo>
                    <a:pt x="3451" y="4348"/>
                    <a:pt x="3304" y="4375"/>
                    <a:pt x="3157" y="4406"/>
                  </a:cubicBezTo>
                  <a:cubicBezTo>
                    <a:pt x="3210" y="4303"/>
                    <a:pt x="3264" y="4205"/>
                    <a:pt x="3322" y="4107"/>
                  </a:cubicBezTo>
                  <a:lnTo>
                    <a:pt x="3384" y="3991"/>
                  </a:lnTo>
                  <a:cubicBezTo>
                    <a:pt x="3433" y="3982"/>
                    <a:pt x="3478" y="3978"/>
                    <a:pt x="3527" y="3969"/>
                  </a:cubicBezTo>
                  <a:cubicBezTo>
                    <a:pt x="3594" y="3956"/>
                    <a:pt x="3656" y="3942"/>
                    <a:pt x="3723" y="3929"/>
                  </a:cubicBezTo>
                  <a:close/>
                  <a:moveTo>
                    <a:pt x="6059" y="4018"/>
                  </a:moveTo>
                  <a:cubicBezTo>
                    <a:pt x="6019" y="4112"/>
                    <a:pt x="5979" y="4210"/>
                    <a:pt x="5939" y="4308"/>
                  </a:cubicBezTo>
                  <a:lnTo>
                    <a:pt x="5934" y="4308"/>
                  </a:lnTo>
                  <a:cubicBezTo>
                    <a:pt x="5814" y="4343"/>
                    <a:pt x="5689" y="4379"/>
                    <a:pt x="5564" y="4415"/>
                  </a:cubicBezTo>
                  <a:cubicBezTo>
                    <a:pt x="5613" y="4294"/>
                    <a:pt x="5667" y="4178"/>
                    <a:pt x="5711" y="4058"/>
                  </a:cubicBezTo>
                  <a:cubicBezTo>
                    <a:pt x="5827" y="4045"/>
                    <a:pt x="5943" y="4027"/>
                    <a:pt x="6059" y="4018"/>
                  </a:cubicBezTo>
                  <a:close/>
                  <a:moveTo>
                    <a:pt x="3268" y="4089"/>
                  </a:moveTo>
                  <a:lnTo>
                    <a:pt x="3268" y="4089"/>
                  </a:lnTo>
                  <a:cubicBezTo>
                    <a:pt x="3206" y="4196"/>
                    <a:pt x="3148" y="4308"/>
                    <a:pt x="3085" y="4419"/>
                  </a:cubicBezTo>
                  <a:lnTo>
                    <a:pt x="3072" y="4424"/>
                  </a:lnTo>
                  <a:cubicBezTo>
                    <a:pt x="3059" y="4392"/>
                    <a:pt x="3054" y="4357"/>
                    <a:pt x="3054" y="4326"/>
                  </a:cubicBezTo>
                  <a:cubicBezTo>
                    <a:pt x="3059" y="4317"/>
                    <a:pt x="3068" y="4308"/>
                    <a:pt x="3077" y="4299"/>
                  </a:cubicBezTo>
                  <a:cubicBezTo>
                    <a:pt x="3139" y="4227"/>
                    <a:pt x="3206" y="4161"/>
                    <a:pt x="3268" y="4089"/>
                  </a:cubicBezTo>
                  <a:close/>
                  <a:moveTo>
                    <a:pt x="5649" y="4067"/>
                  </a:moveTo>
                  <a:cubicBezTo>
                    <a:pt x="5600" y="4187"/>
                    <a:pt x="5546" y="4312"/>
                    <a:pt x="5493" y="4433"/>
                  </a:cubicBezTo>
                  <a:lnTo>
                    <a:pt x="5475" y="4437"/>
                  </a:lnTo>
                  <a:cubicBezTo>
                    <a:pt x="5497" y="4370"/>
                    <a:pt x="5515" y="4299"/>
                    <a:pt x="5533" y="4227"/>
                  </a:cubicBezTo>
                  <a:cubicBezTo>
                    <a:pt x="5546" y="4178"/>
                    <a:pt x="5555" y="4125"/>
                    <a:pt x="5569" y="4076"/>
                  </a:cubicBezTo>
                  <a:cubicBezTo>
                    <a:pt x="5595" y="4071"/>
                    <a:pt x="5622" y="4067"/>
                    <a:pt x="5649" y="4067"/>
                  </a:cubicBezTo>
                  <a:close/>
                  <a:moveTo>
                    <a:pt x="3001" y="4383"/>
                  </a:moveTo>
                  <a:cubicBezTo>
                    <a:pt x="3005" y="4401"/>
                    <a:pt x="3010" y="4415"/>
                    <a:pt x="3014" y="4433"/>
                  </a:cubicBezTo>
                  <a:cubicBezTo>
                    <a:pt x="2992" y="4437"/>
                    <a:pt x="2965" y="4441"/>
                    <a:pt x="2943" y="4446"/>
                  </a:cubicBezTo>
                  <a:cubicBezTo>
                    <a:pt x="2961" y="4428"/>
                    <a:pt x="2983" y="4406"/>
                    <a:pt x="3001" y="4383"/>
                  </a:cubicBezTo>
                  <a:close/>
                  <a:moveTo>
                    <a:pt x="6402" y="4272"/>
                  </a:moveTo>
                  <a:lnTo>
                    <a:pt x="6402" y="4272"/>
                  </a:lnTo>
                  <a:cubicBezTo>
                    <a:pt x="6380" y="4321"/>
                    <a:pt x="6358" y="4375"/>
                    <a:pt x="6335" y="4428"/>
                  </a:cubicBezTo>
                  <a:cubicBezTo>
                    <a:pt x="6313" y="4433"/>
                    <a:pt x="6295" y="4441"/>
                    <a:pt x="6273" y="4450"/>
                  </a:cubicBezTo>
                  <a:cubicBezTo>
                    <a:pt x="6291" y="4406"/>
                    <a:pt x="6309" y="4361"/>
                    <a:pt x="6326" y="4317"/>
                  </a:cubicBezTo>
                  <a:cubicBezTo>
                    <a:pt x="6353" y="4299"/>
                    <a:pt x="6375" y="4285"/>
                    <a:pt x="6402" y="4272"/>
                  </a:cubicBezTo>
                  <a:close/>
                  <a:moveTo>
                    <a:pt x="6282" y="4272"/>
                  </a:moveTo>
                  <a:lnTo>
                    <a:pt x="6282" y="4277"/>
                  </a:lnTo>
                  <a:cubicBezTo>
                    <a:pt x="6166" y="4343"/>
                    <a:pt x="6050" y="4406"/>
                    <a:pt x="5934" y="4464"/>
                  </a:cubicBezTo>
                  <a:cubicBezTo>
                    <a:pt x="5947" y="4424"/>
                    <a:pt x="5961" y="4388"/>
                    <a:pt x="5979" y="4352"/>
                  </a:cubicBezTo>
                  <a:cubicBezTo>
                    <a:pt x="6081" y="4326"/>
                    <a:pt x="6179" y="4299"/>
                    <a:pt x="6282" y="4272"/>
                  </a:cubicBezTo>
                  <a:close/>
                  <a:moveTo>
                    <a:pt x="5511" y="4085"/>
                  </a:moveTo>
                  <a:cubicBezTo>
                    <a:pt x="5479" y="4210"/>
                    <a:pt x="5448" y="4334"/>
                    <a:pt x="5412" y="4459"/>
                  </a:cubicBezTo>
                  <a:cubicBezTo>
                    <a:pt x="5404" y="4459"/>
                    <a:pt x="5390" y="4464"/>
                    <a:pt x="5381" y="4468"/>
                  </a:cubicBezTo>
                  <a:cubicBezTo>
                    <a:pt x="5421" y="4339"/>
                    <a:pt x="5466" y="4210"/>
                    <a:pt x="5506" y="4085"/>
                  </a:cubicBezTo>
                  <a:close/>
                  <a:moveTo>
                    <a:pt x="3451" y="4406"/>
                  </a:moveTo>
                  <a:lnTo>
                    <a:pt x="3451" y="4406"/>
                  </a:lnTo>
                  <a:cubicBezTo>
                    <a:pt x="3433" y="4410"/>
                    <a:pt x="3411" y="4419"/>
                    <a:pt x="3389" y="4424"/>
                  </a:cubicBezTo>
                  <a:cubicBezTo>
                    <a:pt x="3299" y="4446"/>
                    <a:pt x="3206" y="4468"/>
                    <a:pt x="3112" y="4486"/>
                  </a:cubicBezTo>
                  <a:lnTo>
                    <a:pt x="3121" y="4468"/>
                  </a:lnTo>
                  <a:cubicBezTo>
                    <a:pt x="3233" y="4446"/>
                    <a:pt x="3344" y="4428"/>
                    <a:pt x="3451" y="4406"/>
                  </a:cubicBezTo>
                  <a:close/>
                  <a:moveTo>
                    <a:pt x="4262" y="4268"/>
                  </a:moveTo>
                  <a:lnTo>
                    <a:pt x="4262" y="4268"/>
                  </a:lnTo>
                  <a:cubicBezTo>
                    <a:pt x="4249" y="4317"/>
                    <a:pt x="4236" y="4370"/>
                    <a:pt x="4222" y="4424"/>
                  </a:cubicBezTo>
                  <a:cubicBezTo>
                    <a:pt x="4146" y="4450"/>
                    <a:pt x="4075" y="4473"/>
                    <a:pt x="4004" y="4499"/>
                  </a:cubicBezTo>
                  <a:cubicBezTo>
                    <a:pt x="4035" y="4428"/>
                    <a:pt x="4066" y="4361"/>
                    <a:pt x="4102" y="4294"/>
                  </a:cubicBezTo>
                  <a:cubicBezTo>
                    <a:pt x="4155" y="4285"/>
                    <a:pt x="4209" y="4277"/>
                    <a:pt x="4262" y="4268"/>
                  </a:cubicBezTo>
                  <a:close/>
                  <a:moveTo>
                    <a:pt x="3081" y="4036"/>
                  </a:moveTo>
                  <a:lnTo>
                    <a:pt x="3081" y="4036"/>
                  </a:lnTo>
                  <a:cubicBezTo>
                    <a:pt x="3032" y="4116"/>
                    <a:pt x="2996" y="4210"/>
                    <a:pt x="2996" y="4308"/>
                  </a:cubicBezTo>
                  <a:cubicBezTo>
                    <a:pt x="2947" y="4361"/>
                    <a:pt x="2898" y="4415"/>
                    <a:pt x="2849" y="4468"/>
                  </a:cubicBezTo>
                  <a:cubicBezTo>
                    <a:pt x="2773" y="4482"/>
                    <a:pt x="2698" y="4499"/>
                    <a:pt x="2622" y="4513"/>
                  </a:cubicBezTo>
                  <a:lnTo>
                    <a:pt x="2609" y="4517"/>
                  </a:lnTo>
                  <a:cubicBezTo>
                    <a:pt x="2671" y="4397"/>
                    <a:pt x="2729" y="4272"/>
                    <a:pt x="2782" y="4152"/>
                  </a:cubicBezTo>
                  <a:cubicBezTo>
                    <a:pt x="2885" y="4112"/>
                    <a:pt x="2983" y="4071"/>
                    <a:pt x="3081" y="4036"/>
                  </a:cubicBezTo>
                  <a:close/>
                  <a:moveTo>
                    <a:pt x="5448" y="4089"/>
                  </a:moveTo>
                  <a:cubicBezTo>
                    <a:pt x="5435" y="4125"/>
                    <a:pt x="5426" y="4156"/>
                    <a:pt x="5417" y="4187"/>
                  </a:cubicBezTo>
                  <a:cubicBezTo>
                    <a:pt x="5381" y="4285"/>
                    <a:pt x="5350" y="4388"/>
                    <a:pt x="5314" y="4486"/>
                  </a:cubicBezTo>
                  <a:lnTo>
                    <a:pt x="5154" y="4535"/>
                  </a:lnTo>
                  <a:cubicBezTo>
                    <a:pt x="5176" y="4486"/>
                    <a:pt x="5199" y="4433"/>
                    <a:pt x="5216" y="4383"/>
                  </a:cubicBezTo>
                  <a:cubicBezTo>
                    <a:pt x="5256" y="4290"/>
                    <a:pt x="5297" y="4196"/>
                    <a:pt x="5332" y="4107"/>
                  </a:cubicBezTo>
                  <a:cubicBezTo>
                    <a:pt x="5372" y="4103"/>
                    <a:pt x="5408" y="4098"/>
                    <a:pt x="5448" y="4089"/>
                  </a:cubicBezTo>
                  <a:close/>
                  <a:moveTo>
                    <a:pt x="2707" y="4183"/>
                  </a:moveTo>
                  <a:cubicBezTo>
                    <a:pt x="2653" y="4299"/>
                    <a:pt x="2600" y="4419"/>
                    <a:pt x="2537" y="4531"/>
                  </a:cubicBezTo>
                  <a:cubicBezTo>
                    <a:pt x="2515" y="4540"/>
                    <a:pt x="2488" y="4544"/>
                    <a:pt x="2461" y="4548"/>
                  </a:cubicBezTo>
                  <a:cubicBezTo>
                    <a:pt x="2475" y="4504"/>
                    <a:pt x="2484" y="4459"/>
                    <a:pt x="2497" y="4415"/>
                  </a:cubicBezTo>
                  <a:cubicBezTo>
                    <a:pt x="2515" y="4357"/>
                    <a:pt x="2528" y="4303"/>
                    <a:pt x="2546" y="4250"/>
                  </a:cubicBezTo>
                  <a:cubicBezTo>
                    <a:pt x="2600" y="4223"/>
                    <a:pt x="2653" y="4205"/>
                    <a:pt x="2707" y="4183"/>
                  </a:cubicBezTo>
                  <a:close/>
                  <a:moveTo>
                    <a:pt x="7677" y="3982"/>
                  </a:moveTo>
                  <a:lnTo>
                    <a:pt x="7677" y="3982"/>
                  </a:lnTo>
                  <a:cubicBezTo>
                    <a:pt x="7557" y="4125"/>
                    <a:pt x="7414" y="4254"/>
                    <a:pt x="7258" y="4361"/>
                  </a:cubicBezTo>
                  <a:cubicBezTo>
                    <a:pt x="7218" y="4392"/>
                    <a:pt x="7178" y="4419"/>
                    <a:pt x="7133" y="4446"/>
                  </a:cubicBezTo>
                  <a:cubicBezTo>
                    <a:pt x="7026" y="4490"/>
                    <a:pt x="6915" y="4526"/>
                    <a:pt x="6803" y="4562"/>
                  </a:cubicBezTo>
                  <a:cubicBezTo>
                    <a:pt x="6866" y="4459"/>
                    <a:pt x="6924" y="4352"/>
                    <a:pt x="6986" y="4245"/>
                  </a:cubicBezTo>
                  <a:cubicBezTo>
                    <a:pt x="7169" y="4174"/>
                    <a:pt x="7356" y="4094"/>
                    <a:pt x="7530" y="4005"/>
                  </a:cubicBezTo>
                  <a:cubicBezTo>
                    <a:pt x="7579" y="3996"/>
                    <a:pt x="7628" y="3987"/>
                    <a:pt x="7677" y="3982"/>
                  </a:cubicBezTo>
                  <a:close/>
                  <a:moveTo>
                    <a:pt x="4120" y="4517"/>
                  </a:moveTo>
                  <a:cubicBezTo>
                    <a:pt x="4066" y="4540"/>
                    <a:pt x="4013" y="4562"/>
                    <a:pt x="3959" y="4589"/>
                  </a:cubicBezTo>
                  <a:cubicBezTo>
                    <a:pt x="3964" y="4580"/>
                    <a:pt x="3968" y="4575"/>
                    <a:pt x="3968" y="4566"/>
                  </a:cubicBezTo>
                  <a:cubicBezTo>
                    <a:pt x="4022" y="4548"/>
                    <a:pt x="4071" y="4535"/>
                    <a:pt x="4120" y="4517"/>
                  </a:cubicBezTo>
                  <a:close/>
                  <a:moveTo>
                    <a:pt x="6251" y="4361"/>
                  </a:moveTo>
                  <a:cubicBezTo>
                    <a:pt x="6237" y="4397"/>
                    <a:pt x="6219" y="4437"/>
                    <a:pt x="6206" y="4473"/>
                  </a:cubicBezTo>
                  <a:cubicBezTo>
                    <a:pt x="6095" y="4513"/>
                    <a:pt x="5988" y="4553"/>
                    <a:pt x="5881" y="4589"/>
                  </a:cubicBezTo>
                  <a:cubicBezTo>
                    <a:pt x="5885" y="4571"/>
                    <a:pt x="5894" y="4557"/>
                    <a:pt x="5898" y="4540"/>
                  </a:cubicBezTo>
                  <a:cubicBezTo>
                    <a:pt x="6019" y="4482"/>
                    <a:pt x="6135" y="4424"/>
                    <a:pt x="6251" y="4361"/>
                  </a:cubicBezTo>
                  <a:close/>
                  <a:moveTo>
                    <a:pt x="2189" y="3786"/>
                  </a:moveTo>
                  <a:lnTo>
                    <a:pt x="2189" y="3786"/>
                  </a:lnTo>
                  <a:cubicBezTo>
                    <a:pt x="2033" y="3911"/>
                    <a:pt x="1895" y="4049"/>
                    <a:pt x="1788" y="4219"/>
                  </a:cubicBezTo>
                  <a:cubicBezTo>
                    <a:pt x="1744" y="4281"/>
                    <a:pt x="1712" y="4348"/>
                    <a:pt x="1681" y="4419"/>
                  </a:cubicBezTo>
                  <a:cubicBezTo>
                    <a:pt x="1601" y="4468"/>
                    <a:pt x="1525" y="4526"/>
                    <a:pt x="1454" y="4593"/>
                  </a:cubicBezTo>
                  <a:cubicBezTo>
                    <a:pt x="1614" y="4321"/>
                    <a:pt x="1788" y="4063"/>
                    <a:pt x="1971" y="3804"/>
                  </a:cubicBezTo>
                  <a:cubicBezTo>
                    <a:pt x="2042" y="3800"/>
                    <a:pt x="2118" y="3791"/>
                    <a:pt x="2189" y="3786"/>
                  </a:cubicBezTo>
                  <a:close/>
                  <a:moveTo>
                    <a:pt x="2479" y="4277"/>
                  </a:moveTo>
                  <a:cubicBezTo>
                    <a:pt x="2452" y="4370"/>
                    <a:pt x="2426" y="4468"/>
                    <a:pt x="2399" y="4566"/>
                  </a:cubicBezTo>
                  <a:cubicBezTo>
                    <a:pt x="2332" y="4580"/>
                    <a:pt x="2265" y="4597"/>
                    <a:pt x="2198" y="4615"/>
                  </a:cubicBezTo>
                  <a:cubicBezTo>
                    <a:pt x="2265" y="4513"/>
                    <a:pt x="2332" y="4410"/>
                    <a:pt x="2395" y="4312"/>
                  </a:cubicBezTo>
                  <a:cubicBezTo>
                    <a:pt x="2426" y="4299"/>
                    <a:pt x="2452" y="4285"/>
                    <a:pt x="2479" y="4277"/>
                  </a:cubicBezTo>
                  <a:close/>
                  <a:moveTo>
                    <a:pt x="2203" y="4227"/>
                  </a:moveTo>
                  <a:lnTo>
                    <a:pt x="2203" y="4227"/>
                  </a:lnTo>
                  <a:cubicBezTo>
                    <a:pt x="2176" y="4277"/>
                    <a:pt x="2145" y="4326"/>
                    <a:pt x="2109" y="4375"/>
                  </a:cubicBezTo>
                  <a:cubicBezTo>
                    <a:pt x="1962" y="4441"/>
                    <a:pt x="1811" y="4522"/>
                    <a:pt x="1677" y="4620"/>
                  </a:cubicBezTo>
                  <a:cubicBezTo>
                    <a:pt x="1677" y="4611"/>
                    <a:pt x="1677" y="4602"/>
                    <a:pt x="1681" y="4593"/>
                  </a:cubicBezTo>
                  <a:cubicBezTo>
                    <a:pt x="1721" y="4517"/>
                    <a:pt x="1779" y="4450"/>
                    <a:pt x="1846" y="4388"/>
                  </a:cubicBezTo>
                  <a:cubicBezTo>
                    <a:pt x="1926" y="4348"/>
                    <a:pt x="2011" y="4308"/>
                    <a:pt x="2087" y="4277"/>
                  </a:cubicBezTo>
                  <a:cubicBezTo>
                    <a:pt x="2127" y="4259"/>
                    <a:pt x="2167" y="4241"/>
                    <a:pt x="2203" y="4227"/>
                  </a:cubicBezTo>
                  <a:close/>
                  <a:moveTo>
                    <a:pt x="3999" y="4308"/>
                  </a:moveTo>
                  <a:lnTo>
                    <a:pt x="3999" y="4308"/>
                  </a:lnTo>
                  <a:cubicBezTo>
                    <a:pt x="3946" y="4388"/>
                    <a:pt x="3888" y="4468"/>
                    <a:pt x="3830" y="4548"/>
                  </a:cubicBezTo>
                  <a:lnTo>
                    <a:pt x="3825" y="4553"/>
                  </a:lnTo>
                  <a:cubicBezTo>
                    <a:pt x="3736" y="4580"/>
                    <a:pt x="3647" y="4606"/>
                    <a:pt x="3562" y="4633"/>
                  </a:cubicBezTo>
                  <a:cubicBezTo>
                    <a:pt x="3562" y="4624"/>
                    <a:pt x="3567" y="4611"/>
                    <a:pt x="3567" y="4602"/>
                  </a:cubicBezTo>
                  <a:cubicBezTo>
                    <a:pt x="3589" y="4540"/>
                    <a:pt x="3607" y="4477"/>
                    <a:pt x="3625" y="4415"/>
                  </a:cubicBezTo>
                  <a:cubicBezTo>
                    <a:pt x="3710" y="4388"/>
                    <a:pt x="3799" y="4361"/>
                    <a:pt x="3883" y="4330"/>
                  </a:cubicBezTo>
                  <a:lnTo>
                    <a:pt x="3999" y="4308"/>
                  </a:lnTo>
                  <a:close/>
                  <a:moveTo>
                    <a:pt x="3897" y="4593"/>
                  </a:moveTo>
                  <a:cubicBezTo>
                    <a:pt x="3892" y="4602"/>
                    <a:pt x="3888" y="4611"/>
                    <a:pt x="3883" y="4624"/>
                  </a:cubicBezTo>
                  <a:cubicBezTo>
                    <a:pt x="3861" y="4633"/>
                    <a:pt x="3843" y="4642"/>
                    <a:pt x="3825" y="4647"/>
                  </a:cubicBezTo>
                  <a:cubicBezTo>
                    <a:pt x="3834" y="4633"/>
                    <a:pt x="3848" y="4620"/>
                    <a:pt x="3857" y="4602"/>
                  </a:cubicBezTo>
                  <a:cubicBezTo>
                    <a:pt x="3870" y="4597"/>
                    <a:pt x="3883" y="4593"/>
                    <a:pt x="3897" y="4593"/>
                  </a:cubicBezTo>
                  <a:close/>
                  <a:moveTo>
                    <a:pt x="5270" y="4116"/>
                  </a:moveTo>
                  <a:cubicBezTo>
                    <a:pt x="5207" y="4263"/>
                    <a:pt x="5145" y="4410"/>
                    <a:pt x="5087" y="4557"/>
                  </a:cubicBezTo>
                  <a:cubicBezTo>
                    <a:pt x="4985" y="4589"/>
                    <a:pt x="4882" y="4620"/>
                    <a:pt x="4779" y="4655"/>
                  </a:cubicBezTo>
                  <a:cubicBezTo>
                    <a:pt x="4784" y="4611"/>
                    <a:pt x="4793" y="4566"/>
                    <a:pt x="4797" y="4522"/>
                  </a:cubicBezTo>
                  <a:cubicBezTo>
                    <a:pt x="4811" y="4441"/>
                    <a:pt x="4824" y="4357"/>
                    <a:pt x="4837" y="4277"/>
                  </a:cubicBezTo>
                  <a:cubicBezTo>
                    <a:pt x="4958" y="4223"/>
                    <a:pt x="5083" y="4174"/>
                    <a:pt x="5207" y="4125"/>
                  </a:cubicBezTo>
                  <a:cubicBezTo>
                    <a:pt x="5230" y="4120"/>
                    <a:pt x="5248" y="4116"/>
                    <a:pt x="5270" y="4116"/>
                  </a:cubicBezTo>
                  <a:close/>
                  <a:moveTo>
                    <a:pt x="6857" y="4606"/>
                  </a:moveTo>
                  <a:cubicBezTo>
                    <a:pt x="6817" y="4624"/>
                    <a:pt x="6781" y="4642"/>
                    <a:pt x="6741" y="4660"/>
                  </a:cubicBezTo>
                  <a:cubicBezTo>
                    <a:pt x="6745" y="4651"/>
                    <a:pt x="6754" y="4647"/>
                    <a:pt x="6759" y="4638"/>
                  </a:cubicBezTo>
                  <a:lnTo>
                    <a:pt x="6857" y="4606"/>
                  </a:lnTo>
                  <a:close/>
                  <a:moveTo>
                    <a:pt x="5907" y="4375"/>
                  </a:moveTo>
                  <a:lnTo>
                    <a:pt x="5907" y="4375"/>
                  </a:lnTo>
                  <a:cubicBezTo>
                    <a:pt x="5889" y="4415"/>
                    <a:pt x="5876" y="4455"/>
                    <a:pt x="5858" y="4499"/>
                  </a:cubicBezTo>
                  <a:cubicBezTo>
                    <a:pt x="5725" y="4557"/>
                    <a:pt x="5591" y="4615"/>
                    <a:pt x="5453" y="4669"/>
                  </a:cubicBezTo>
                  <a:cubicBezTo>
                    <a:pt x="5462" y="4651"/>
                    <a:pt x="5470" y="4633"/>
                    <a:pt x="5475" y="4615"/>
                  </a:cubicBezTo>
                  <a:cubicBezTo>
                    <a:pt x="5497" y="4571"/>
                    <a:pt x="5515" y="4526"/>
                    <a:pt x="5533" y="4482"/>
                  </a:cubicBezTo>
                  <a:cubicBezTo>
                    <a:pt x="5582" y="4468"/>
                    <a:pt x="5631" y="4450"/>
                    <a:pt x="5680" y="4437"/>
                  </a:cubicBezTo>
                  <a:cubicBezTo>
                    <a:pt x="5756" y="4415"/>
                    <a:pt x="5832" y="4397"/>
                    <a:pt x="5907" y="4375"/>
                  </a:cubicBezTo>
                  <a:close/>
                  <a:moveTo>
                    <a:pt x="2305" y="4348"/>
                  </a:moveTo>
                  <a:lnTo>
                    <a:pt x="2305" y="4348"/>
                  </a:lnTo>
                  <a:cubicBezTo>
                    <a:pt x="2243" y="4446"/>
                    <a:pt x="2181" y="4540"/>
                    <a:pt x="2118" y="4638"/>
                  </a:cubicBezTo>
                  <a:cubicBezTo>
                    <a:pt x="2065" y="4651"/>
                    <a:pt x="2011" y="4664"/>
                    <a:pt x="1958" y="4682"/>
                  </a:cubicBezTo>
                  <a:cubicBezTo>
                    <a:pt x="2025" y="4597"/>
                    <a:pt x="2087" y="4508"/>
                    <a:pt x="2145" y="4419"/>
                  </a:cubicBezTo>
                  <a:cubicBezTo>
                    <a:pt x="2176" y="4406"/>
                    <a:pt x="2207" y="4388"/>
                    <a:pt x="2239" y="4375"/>
                  </a:cubicBezTo>
                  <a:cubicBezTo>
                    <a:pt x="2261" y="4366"/>
                    <a:pt x="2283" y="4361"/>
                    <a:pt x="2305" y="4348"/>
                  </a:cubicBezTo>
                  <a:close/>
                  <a:moveTo>
                    <a:pt x="6901" y="4277"/>
                  </a:moveTo>
                  <a:cubicBezTo>
                    <a:pt x="6866" y="4343"/>
                    <a:pt x="6826" y="4410"/>
                    <a:pt x="6785" y="4477"/>
                  </a:cubicBezTo>
                  <a:cubicBezTo>
                    <a:pt x="6763" y="4517"/>
                    <a:pt x="6741" y="4553"/>
                    <a:pt x="6719" y="4589"/>
                  </a:cubicBezTo>
                  <a:cubicBezTo>
                    <a:pt x="6572" y="4638"/>
                    <a:pt x="6415" y="4678"/>
                    <a:pt x="6264" y="4713"/>
                  </a:cubicBezTo>
                  <a:cubicBezTo>
                    <a:pt x="6300" y="4638"/>
                    <a:pt x="6340" y="4562"/>
                    <a:pt x="6375" y="4482"/>
                  </a:cubicBezTo>
                  <a:lnTo>
                    <a:pt x="6380" y="4468"/>
                  </a:lnTo>
                  <a:cubicBezTo>
                    <a:pt x="6554" y="4406"/>
                    <a:pt x="6728" y="4343"/>
                    <a:pt x="6901" y="4277"/>
                  </a:cubicBezTo>
                  <a:close/>
                  <a:moveTo>
                    <a:pt x="5395" y="4522"/>
                  </a:moveTo>
                  <a:lnTo>
                    <a:pt x="5395" y="4522"/>
                  </a:lnTo>
                  <a:cubicBezTo>
                    <a:pt x="5372" y="4589"/>
                    <a:pt x="5355" y="4651"/>
                    <a:pt x="5332" y="4713"/>
                  </a:cubicBezTo>
                  <a:lnTo>
                    <a:pt x="5297" y="4727"/>
                  </a:lnTo>
                  <a:cubicBezTo>
                    <a:pt x="5319" y="4660"/>
                    <a:pt x="5337" y="4597"/>
                    <a:pt x="5359" y="4535"/>
                  </a:cubicBezTo>
                  <a:cubicBezTo>
                    <a:pt x="5372" y="4531"/>
                    <a:pt x="5381" y="4526"/>
                    <a:pt x="5395" y="4522"/>
                  </a:cubicBezTo>
                  <a:close/>
                  <a:moveTo>
                    <a:pt x="5823" y="4575"/>
                  </a:moveTo>
                  <a:lnTo>
                    <a:pt x="5809" y="4611"/>
                  </a:lnTo>
                  <a:cubicBezTo>
                    <a:pt x="5684" y="4651"/>
                    <a:pt x="5564" y="4691"/>
                    <a:pt x="5439" y="4731"/>
                  </a:cubicBezTo>
                  <a:cubicBezTo>
                    <a:pt x="5569" y="4682"/>
                    <a:pt x="5698" y="4629"/>
                    <a:pt x="5823" y="4575"/>
                  </a:cubicBezTo>
                  <a:close/>
                  <a:moveTo>
                    <a:pt x="6304" y="4499"/>
                  </a:moveTo>
                  <a:cubicBezTo>
                    <a:pt x="6268" y="4575"/>
                    <a:pt x="6233" y="4655"/>
                    <a:pt x="6193" y="4731"/>
                  </a:cubicBezTo>
                  <a:cubicBezTo>
                    <a:pt x="6179" y="4736"/>
                    <a:pt x="6161" y="4740"/>
                    <a:pt x="6148" y="4745"/>
                  </a:cubicBezTo>
                  <a:cubicBezTo>
                    <a:pt x="6184" y="4669"/>
                    <a:pt x="6215" y="4593"/>
                    <a:pt x="6246" y="4517"/>
                  </a:cubicBezTo>
                  <a:cubicBezTo>
                    <a:pt x="6264" y="4513"/>
                    <a:pt x="6286" y="4504"/>
                    <a:pt x="6304" y="4499"/>
                  </a:cubicBezTo>
                  <a:close/>
                  <a:moveTo>
                    <a:pt x="2047" y="4468"/>
                  </a:moveTo>
                  <a:cubicBezTo>
                    <a:pt x="1989" y="4548"/>
                    <a:pt x="1926" y="4629"/>
                    <a:pt x="1864" y="4709"/>
                  </a:cubicBezTo>
                  <a:cubicBezTo>
                    <a:pt x="1819" y="4722"/>
                    <a:pt x="1770" y="4736"/>
                    <a:pt x="1726" y="4753"/>
                  </a:cubicBezTo>
                  <a:cubicBezTo>
                    <a:pt x="1708" y="4736"/>
                    <a:pt x="1686" y="4713"/>
                    <a:pt x="1677" y="4691"/>
                  </a:cubicBezTo>
                  <a:cubicBezTo>
                    <a:pt x="1793" y="4602"/>
                    <a:pt x="1918" y="4531"/>
                    <a:pt x="2047" y="4468"/>
                  </a:cubicBezTo>
                  <a:close/>
                  <a:moveTo>
                    <a:pt x="3768" y="4629"/>
                  </a:moveTo>
                  <a:cubicBezTo>
                    <a:pt x="3750" y="4651"/>
                    <a:pt x="3736" y="4673"/>
                    <a:pt x="3719" y="4696"/>
                  </a:cubicBezTo>
                  <a:cubicBezTo>
                    <a:pt x="3652" y="4727"/>
                    <a:pt x="3585" y="4758"/>
                    <a:pt x="3518" y="4785"/>
                  </a:cubicBezTo>
                  <a:cubicBezTo>
                    <a:pt x="3527" y="4758"/>
                    <a:pt x="3536" y="4727"/>
                    <a:pt x="3545" y="4696"/>
                  </a:cubicBezTo>
                  <a:cubicBezTo>
                    <a:pt x="3562" y="4691"/>
                    <a:pt x="3580" y="4687"/>
                    <a:pt x="3598" y="4682"/>
                  </a:cubicBezTo>
                  <a:cubicBezTo>
                    <a:pt x="3656" y="4664"/>
                    <a:pt x="3714" y="4647"/>
                    <a:pt x="3768" y="4629"/>
                  </a:cubicBezTo>
                  <a:close/>
                  <a:moveTo>
                    <a:pt x="3562" y="4433"/>
                  </a:moveTo>
                  <a:lnTo>
                    <a:pt x="3562" y="4433"/>
                  </a:lnTo>
                  <a:cubicBezTo>
                    <a:pt x="3540" y="4504"/>
                    <a:pt x="3518" y="4580"/>
                    <a:pt x="3500" y="4651"/>
                  </a:cubicBezTo>
                  <a:cubicBezTo>
                    <a:pt x="3317" y="4700"/>
                    <a:pt x="3130" y="4749"/>
                    <a:pt x="2947" y="4789"/>
                  </a:cubicBezTo>
                  <a:cubicBezTo>
                    <a:pt x="2992" y="4704"/>
                    <a:pt x="3036" y="4624"/>
                    <a:pt x="3081" y="4540"/>
                  </a:cubicBezTo>
                  <a:cubicBezTo>
                    <a:pt x="3090" y="4544"/>
                    <a:pt x="3099" y="4544"/>
                    <a:pt x="3103" y="4544"/>
                  </a:cubicBezTo>
                  <a:cubicBezTo>
                    <a:pt x="3139" y="4544"/>
                    <a:pt x="3184" y="4531"/>
                    <a:pt x="3215" y="4522"/>
                  </a:cubicBezTo>
                  <a:cubicBezTo>
                    <a:pt x="3331" y="4499"/>
                    <a:pt x="3447" y="4468"/>
                    <a:pt x="3562" y="4433"/>
                  </a:cubicBezTo>
                  <a:close/>
                  <a:moveTo>
                    <a:pt x="2506" y="4597"/>
                  </a:moveTo>
                  <a:lnTo>
                    <a:pt x="2506" y="4597"/>
                  </a:lnTo>
                  <a:cubicBezTo>
                    <a:pt x="2470" y="4664"/>
                    <a:pt x="2435" y="4731"/>
                    <a:pt x="2395" y="4794"/>
                  </a:cubicBezTo>
                  <a:cubicBezTo>
                    <a:pt x="2412" y="4731"/>
                    <a:pt x="2430" y="4673"/>
                    <a:pt x="2444" y="4611"/>
                  </a:cubicBezTo>
                  <a:cubicBezTo>
                    <a:pt x="2457" y="4606"/>
                    <a:pt x="2475" y="4606"/>
                    <a:pt x="2488" y="4602"/>
                  </a:cubicBezTo>
                  <a:lnTo>
                    <a:pt x="2506" y="4597"/>
                  </a:lnTo>
                  <a:close/>
                  <a:moveTo>
                    <a:pt x="4775" y="4299"/>
                  </a:moveTo>
                  <a:lnTo>
                    <a:pt x="4762" y="4383"/>
                  </a:lnTo>
                  <a:cubicBezTo>
                    <a:pt x="4748" y="4477"/>
                    <a:pt x="4735" y="4575"/>
                    <a:pt x="4717" y="4673"/>
                  </a:cubicBezTo>
                  <a:cubicBezTo>
                    <a:pt x="4588" y="4718"/>
                    <a:pt x="4454" y="4762"/>
                    <a:pt x="4325" y="4811"/>
                  </a:cubicBezTo>
                  <a:cubicBezTo>
                    <a:pt x="4409" y="4669"/>
                    <a:pt x="4490" y="4531"/>
                    <a:pt x="4565" y="4388"/>
                  </a:cubicBezTo>
                  <a:lnTo>
                    <a:pt x="4775" y="4299"/>
                  </a:lnTo>
                  <a:close/>
                  <a:moveTo>
                    <a:pt x="5292" y="4553"/>
                  </a:moveTo>
                  <a:cubicBezTo>
                    <a:pt x="5270" y="4620"/>
                    <a:pt x="5252" y="4682"/>
                    <a:pt x="5230" y="4749"/>
                  </a:cubicBezTo>
                  <a:cubicBezTo>
                    <a:pt x="5167" y="4771"/>
                    <a:pt x="5105" y="4794"/>
                    <a:pt x="5042" y="4811"/>
                  </a:cubicBezTo>
                  <a:cubicBezTo>
                    <a:pt x="5069" y="4745"/>
                    <a:pt x="5096" y="4673"/>
                    <a:pt x="5127" y="4602"/>
                  </a:cubicBezTo>
                  <a:cubicBezTo>
                    <a:pt x="5181" y="4589"/>
                    <a:pt x="5239" y="4571"/>
                    <a:pt x="5292" y="4553"/>
                  </a:cubicBezTo>
                  <a:close/>
                  <a:moveTo>
                    <a:pt x="1583" y="4771"/>
                  </a:moveTo>
                  <a:lnTo>
                    <a:pt x="1588" y="4776"/>
                  </a:lnTo>
                  <a:cubicBezTo>
                    <a:pt x="1601" y="4780"/>
                    <a:pt x="1614" y="4785"/>
                    <a:pt x="1628" y="4789"/>
                  </a:cubicBezTo>
                  <a:cubicBezTo>
                    <a:pt x="1592" y="4803"/>
                    <a:pt x="1556" y="4811"/>
                    <a:pt x="1521" y="4825"/>
                  </a:cubicBezTo>
                  <a:cubicBezTo>
                    <a:pt x="1539" y="4807"/>
                    <a:pt x="1561" y="4789"/>
                    <a:pt x="1583" y="4771"/>
                  </a:cubicBezTo>
                  <a:close/>
                  <a:moveTo>
                    <a:pt x="6175" y="4544"/>
                  </a:moveTo>
                  <a:lnTo>
                    <a:pt x="6175" y="4544"/>
                  </a:lnTo>
                  <a:cubicBezTo>
                    <a:pt x="6170" y="4557"/>
                    <a:pt x="6166" y="4571"/>
                    <a:pt x="6157" y="4589"/>
                  </a:cubicBezTo>
                  <a:cubicBezTo>
                    <a:pt x="6135" y="4647"/>
                    <a:pt x="6108" y="4700"/>
                    <a:pt x="6081" y="4758"/>
                  </a:cubicBezTo>
                  <a:cubicBezTo>
                    <a:pt x="6001" y="4776"/>
                    <a:pt x="5925" y="4794"/>
                    <a:pt x="5845" y="4811"/>
                  </a:cubicBezTo>
                  <a:cubicBezTo>
                    <a:pt x="5823" y="4816"/>
                    <a:pt x="5800" y="4820"/>
                    <a:pt x="5782" y="4825"/>
                  </a:cubicBezTo>
                  <a:cubicBezTo>
                    <a:pt x="5805" y="4767"/>
                    <a:pt x="5827" y="4713"/>
                    <a:pt x="5849" y="4655"/>
                  </a:cubicBezTo>
                  <a:cubicBezTo>
                    <a:pt x="5961" y="4620"/>
                    <a:pt x="6068" y="4580"/>
                    <a:pt x="6175" y="4544"/>
                  </a:cubicBezTo>
                  <a:close/>
                  <a:moveTo>
                    <a:pt x="2069" y="4704"/>
                  </a:moveTo>
                  <a:lnTo>
                    <a:pt x="2069" y="4704"/>
                  </a:lnTo>
                  <a:cubicBezTo>
                    <a:pt x="2042" y="4749"/>
                    <a:pt x="2016" y="4794"/>
                    <a:pt x="1984" y="4834"/>
                  </a:cubicBezTo>
                  <a:cubicBezTo>
                    <a:pt x="1944" y="4825"/>
                    <a:pt x="1904" y="4811"/>
                    <a:pt x="1860" y="4798"/>
                  </a:cubicBezTo>
                  <a:cubicBezTo>
                    <a:pt x="1873" y="4785"/>
                    <a:pt x="1882" y="4771"/>
                    <a:pt x="1895" y="4758"/>
                  </a:cubicBezTo>
                  <a:cubicBezTo>
                    <a:pt x="1953" y="4740"/>
                    <a:pt x="2011" y="4722"/>
                    <a:pt x="2069" y="4704"/>
                  </a:cubicBezTo>
                  <a:close/>
                  <a:moveTo>
                    <a:pt x="3041" y="4486"/>
                  </a:moveTo>
                  <a:lnTo>
                    <a:pt x="3045" y="4495"/>
                  </a:lnTo>
                  <a:cubicBezTo>
                    <a:pt x="2987" y="4597"/>
                    <a:pt x="2929" y="4700"/>
                    <a:pt x="2876" y="4807"/>
                  </a:cubicBezTo>
                  <a:cubicBezTo>
                    <a:pt x="2769" y="4829"/>
                    <a:pt x="2666" y="4852"/>
                    <a:pt x="2564" y="4869"/>
                  </a:cubicBezTo>
                  <a:cubicBezTo>
                    <a:pt x="2555" y="4874"/>
                    <a:pt x="2551" y="4874"/>
                    <a:pt x="2542" y="4874"/>
                  </a:cubicBezTo>
                  <a:cubicBezTo>
                    <a:pt x="2653" y="4758"/>
                    <a:pt x="2765" y="4638"/>
                    <a:pt x="2876" y="4517"/>
                  </a:cubicBezTo>
                  <a:cubicBezTo>
                    <a:pt x="2929" y="4508"/>
                    <a:pt x="2987" y="4495"/>
                    <a:pt x="3041" y="4486"/>
                  </a:cubicBezTo>
                  <a:close/>
                  <a:moveTo>
                    <a:pt x="6679" y="4660"/>
                  </a:moveTo>
                  <a:cubicBezTo>
                    <a:pt x="6670" y="4673"/>
                    <a:pt x="6661" y="4687"/>
                    <a:pt x="6652" y="4700"/>
                  </a:cubicBezTo>
                  <a:cubicBezTo>
                    <a:pt x="6496" y="4771"/>
                    <a:pt x="6340" y="4829"/>
                    <a:pt x="6179" y="4883"/>
                  </a:cubicBezTo>
                  <a:cubicBezTo>
                    <a:pt x="6197" y="4847"/>
                    <a:pt x="6215" y="4816"/>
                    <a:pt x="6233" y="4780"/>
                  </a:cubicBezTo>
                  <a:cubicBezTo>
                    <a:pt x="6380" y="4745"/>
                    <a:pt x="6531" y="4704"/>
                    <a:pt x="6679" y="4660"/>
                  </a:cubicBezTo>
                  <a:close/>
                  <a:moveTo>
                    <a:pt x="4485" y="4424"/>
                  </a:moveTo>
                  <a:cubicBezTo>
                    <a:pt x="4405" y="4562"/>
                    <a:pt x="4325" y="4700"/>
                    <a:pt x="4240" y="4838"/>
                  </a:cubicBezTo>
                  <a:cubicBezTo>
                    <a:pt x="4195" y="4856"/>
                    <a:pt x="4155" y="4869"/>
                    <a:pt x="4111" y="4887"/>
                  </a:cubicBezTo>
                  <a:cubicBezTo>
                    <a:pt x="4120" y="4869"/>
                    <a:pt x="4129" y="4847"/>
                    <a:pt x="4138" y="4825"/>
                  </a:cubicBezTo>
                  <a:cubicBezTo>
                    <a:pt x="4178" y="4727"/>
                    <a:pt x="4213" y="4624"/>
                    <a:pt x="4245" y="4526"/>
                  </a:cubicBezTo>
                  <a:cubicBezTo>
                    <a:pt x="4325" y="4490"/>
                    <a:pt x="4405" y="4459"/>
                    <a:pt x="4481" y="4424"/>
                  </a:cubicBezTo>
                  <a:close/>
                  <a:moveTo>
                    <a:pt x="2782" y="4535"/>
                  </a:moveTo>
                  <a:cubicBezTo>
                    <a:pt x="2671" y="4655"/>
                    <a:pt x="2559" y="4776"/>
                    <a:pt x="2448" y="4892"/>
                  </a:cubicBezTo>
                  <a:lnTo>
                    <a:pt x="2399" y="4901"/>
                  </a:lnTo>
                  <a:cubicBezTo>
                    <a:pt x="2448" y="4820"/>
                    <a:pt x="2497" y="4736"/>
                    <a:pt x="2542" y="4651"/>
                  </a:cubicBezTo>
                  <a:cubicBezTo>
                    <a:pt x="2551" y="4629"/>
                    <a:pt x="2564" y="4606"/>
                    <a:pt x="2577" y="4580"/>
                  </a:cubicBezTo>
                  <a:cubicBezTo>
                    <a:pt x="2644" y="4566"/>
                    <a:pt x="2715" y="4553"/>
                    <a:pt x="2782" y="4535"/>
                  </a:cubicBezTo>
                  <a:close/>
                  <a:moveTo>
                    <a:pt x="5056" y="4624"/>
                  </a:moveTo>
                  <a:lnTo>
                    <a:pt x="5056" y="4624"/>
                  </a:lnTo>
                  <a:cubicBezTo>
                    <a:pt x="5029" y="4696"/>
                    <a:pt x="4998" y="4762"/>
                    <a:pt x="4971" y="4834"/>
                  </a:cubicBezTo>
                  <a:cubicBezTo>
                    <a:pt x="4895" y="4856"/>
                    <a:pt x="4820" y="4878"/>
                    <a:pt x="4744" y="4901"/>
                  </a:cubicBezTo>
                  <a:cubicBezTo>
                    <a:pt x="4753" y="4838"/>
                    <a:pt x="4762" y="4780"/>
                    <a:pt x="4771" y="4718"/>
                  </a:cubicBezTo>
                  <a:cubicBezTo>
                    <a:pt x="4864" y="4687"/>
                    <a:pt x="4962" y="4655"/>
                    <a:pt x="5056" y="4624"/>
                  </a:cubicBezTo>
                  <a:close/>
                  <a:moveTo>
                    <a:pt x="5778" y="4682"/>
                  </a:moveTo>
                  <a:cubicBezTo>
                    <a:pt x="5760" y="4731"/>
                    <a:pt x="5738" y="4785"/>
                    <a:pt x="5716" y="4838"/>
                  </a:cubicBezTo>
                  <a:cubicBezTo>
                    <a:pt x="5591" y="4860"/>
                    <a:pt x="5466" y="4883"/>
                    <a:pt x="5341" y="4905"/>
                  </a:cubicBezTo>
                  <a:cubicBezTo>
                    <a:pt x="5359" y="4874"/>
                    <a:pt x="5372" y="4838"/>
                    <a:pt x="5390" y="4807"/>
                  </a:cubicBezTo>
                  <a:cubicBezTo>
                    <a:pt x="5519" y="4767"/>
                    <a:pt x="5649" y="4722"/>
                    <a:pt x="5778" y="4682"/>
                  </a:cubicBezTo>
                  <a:close/>
                  <a:moveTo>
                    <a:pt x="2381" y="4624"/>
                  </a:moveTo>
                  <a:cubicBezTo>
                    <a:pt x="2359" y="4722"/>
                    <a:pt x="2332" y="4816"/>
                    <a:pt x="2310" y="4910"/>
                  </a:cubicBezTo>
                  <a:cubicBezTo>
                    <a:pt x="2221" y="4892"/>
                    <a:pt x="2132" y="4869"/>
                    <a:pt x="2042" y="4847"/>
                  </a:cubicBezTo>
                  <a:cubicBezTo>
                    <a:pt x="2078" y="4794"/>
                    <a:pt x="2114" y="4740"/>
                    <a:pt x="2154" y="4682"/>
                  </a:cubicBezTo>
                  <a:cubicBezTo>
                    <a:pt x="2230" y="4664"/>
                    <a:pt x="2305" y="4642"/>
                    <a:pt x="2381" y="4624"/>
                  </a:cubicBezTo>
                  <a:close/>
                  <a:moveTo>
                    <a:pt x="1650" y="4504"/>
                  </a:moveTo>
                  <a:lnTo>
                    <a:pt x="1650" y="4504"/>
                  </a:lnTo>
                  <a:cubicBezTo>
                    <a:pt x="1646" y="4522"/>
                    <a:pt x="1637" y="4544"/>
                    <a:pt x="1632" y="4566"/>
                  </a:cubicBezTo>
                  <a:cubicBezTo>
                    <a:pt x="1614" y="4606"/>
                    <a:pt x="1597" y="4647"/>
                    <a:pt x="1583" y="4691"/>
                  </a:cubicBezTo>
                  <a:cubicBezTo>
                    <a:pt x="1516" y="4745"/>
                    <a:pt x="1458" y="4807"/>
                    <a:pt x="1405" y="4874"/>
                  </a:cubicBezTo>
                  <a:cubicBezTo>
                    <a:pt x="1369" y="4887"/>
                    <a:pt x="1334" y="4905"/>
                    <a:pt x="1302" y="4918"/>
                  </a:cubicBezTo>
                  <a:cubicBezTo>
                    <a:pt x="1360" y="4745"/>
                    <a:pt x="1494" y="4611"/>
                    <a:pt x="1650" y="4504"/>
                  </a:cubicBezTo>
                  <a:close/>
                  <a:moveTo>
                    <a:pt x="5283" y="4838"/>
                  </a:moveTo>
                  <a:cubicBezTo>
                    <a:pt x="5270" y="4865"/>
                    <a:pt x="5256" y="4892"/>
                    <a:pt x="5243" y="4918"/>
                  </a:cubicBezTo>
                  <a:lnTo>
                    <a:pt x="5234" y="4923"/>
                  </a:lnTo>
                  <a:cubicBezTo>
                    <a:pt x="5243" y="4896"/>
                    <a:pt x="5252" y="4869"/>
                    <a:pt x="5256" y="4847"/>
                  </a:cubicBezTo>
                  <a:cubicBezTo>
                    <a:pt x="5265" y="4843"/>
                    <a:pt x="5274" y="4843"/>
                    <a:pt x="5283" y="4838"/>
                  </a:cubicBezTo>
                  <a:close/>
                  <a:moveTo>
                    <a:pt x="6161" y="4798"/>
                  </a:moveTo>
                  <a:lnTo>
                    <a:pt x="6161" y="4798"/>
                  </a:lnTo>
                  <a:cubicBezTo>
                    <a:pt x="6144" y="4834"/>
                    <a:pt x="6121" y="4874"/>
                    <a:pt x="6103" y="4910"/>
                  </a:cubicBezTo>
                  <a:cubicBezTo>
                    <a:pt x="6090" y="4914"/>
                    <a:pt x="6077" y="4918"/>
                    <a:pt x="6068" y="4923"/>
                  </a:cubicBezTo>
                  <a:cubicBezTo>
                    <a:pt x="6072" y="4905"/>
                    <a:pt x="6081" y="4892"/>
                    <a:pt x="6090" y="4874"/>
                  </a:cubicBezTo>
                  <a:cubicBezTo>
                    <a:pt x="6099" y="4852"/>
                    <a:pt x="6108" y="4829"/>
                    <a:pt x="6121" y="4807"/>
                  </a:cubicBezTo>
                  <a:cubicBezTo>
                    <a:pt x="6135" y="4807"/>
                    <a:pt x="6148" y="4803"/>
                    <a:pt x="6161" y="4798"/>
                  </a:cubicBezTo>
                  <a:close/>
                  <a:moveTo>
                    <a:pt x="1819" y="4847"/>
                  </a:moveTo>
                  <a:lnTo>
                    <a:pt x="1819" y="4847"/>
                  </a:lnTo>
                  <a:cubicBezTo>
                    <a:pt x="1864" y="4860"/>
                    <a:pt x="1909" y="4874"/>
                    <a:pt x="1953" y="4883"/>
                  </a:cubicBezTo>
                  <a:cubicBezTo>
                    <a:pt x="1944" y="4896"/>
                    <a:pt x="1935" y="4914"/>
                    <a:pt x="1926" y="4927"/>
                  </a:cubicBezTo>
                  <a:cubicBezTo>
                    <a:pt x="1895" y="4910"/>
                    <a:pt x="1869" y="4887"/>
                    <a:pt x="1842" y="4869"/>
                  </a:cubicBezTo>
                  <a:cubicBezTo>
                    <a:pt x="1833" y="4860"/>
                    <a:pt x="1828" y="4856"/>
                    <a:pt x="1819" y="4847"/>
                  </a:cubicBezTo>
                  <a:close/>
                  <a:moveTo>
                    <a:pt x="5194" y="4865"/>
                  </a:moveTo>
                  <a:cubicBezTo>
                    <a:pt x="5185" y="4887"/>
                    <a:pt x="5181" y="4910"/>
                    <a:pt x="5172" y="4932"/>
                  </a:cubicBezTo>
                  <a:cubicBezTo>
                    <a:pt x="5109" y="4941"/>
                    <a:pt x="5042" y="4950"/>
                    <a:pt x="4980" y="4959"/>
                  </a:cubicBezTo>
                  <a:cubicBezTo>
                    <a:pt x="4985" y="4945"/>
                    <a:pt x="4989" y="4932"/>
                    <a:pt x="4998" y="4918"/>
                  </a:cubicBezTo>
                  <a:lnTo>
                    <a:pt x="5194" y="4865"/>
                  </a:lnTo>
                  <a:close/>
                  <a:moveTo>
                    <a:pt x="2011" y="4901"/>
                  </a:moveTo>
                  <a:cubicBezTo>
                    <a:pt x="2065" y="4914"/>
                    <a:pt x="2123" y="4927"/>
                    <a:pt x="2176" y="4936"/>
                  </a:cubicBezTo>
                  <a:cubicBezTo>
                    <a:pt x="2114" y="4950"/>
                    <a:pt x="2051" y="4959"/>
                    <a:pt x="1993" y="4967"/>
                  </a:cubicBezTo>
                  <a:lnTo>
                    <a:pt x="1971" y="4954"/>
                  </a:lnTo>
                  <a:lnTo>
                    <a:pt x="1980" y="4945"/>
                  </a:lnTo>
                  <a:cubicBezTo>
                    <a:pt x="1989" y="4932"/>
                    <a:pt x="2002" y="4914"/>
                    <a:pt x="2011" y="4901"/>
                  </a:cubicBezTo>
                  <a:close/>
                  <a:moveTo>
                    <a:pt x="2840" y="4869"/>
                  </a:moveTo>
                  <a:lnTo>
                    <a:pt x="2840" y="4869"/>
                  </a:lnTo>
                  <a:cubicBezTo>
                    <a:pt x="2818" y="4910"/>
                    <a:pt x="2796" y="4950"/>
                    <a:pt x="2778" y="4985"/>
                  </a:cubicBezTo>
                  <a:cubicBezTo>
                    <a:pt x="2675" y="4976"/>
                    <a:pt x="2577" y="4959"/>
                    <a:pt x="2479" y="4941"/>
                  </a:cubicBezTo>
                  <a:cubicBezTo>
                    <a:pt x="2600" y="4918"/>
                    <a:pt x="2720" y="4896"/>
                    <a:pt x="2840" y="4869"/>
                  </a:cubicBezTo>
                  <a:close/>
                  <a:moveTo>
                    <a:pt x="4927" y="4941"/>
                  </a:moveTo>
                  <a:cubicBezTo>
                    <a:pt x="4927" y="4950"/>
                    <a:pt x="4922" y="4959"/>
                    <a:pt x="4918" y="4967"/>
                  </a:cubicBezTo>
                  <a:cubicBezTo>
                    <a:pt x="4855" y="4976"/>
                    <a:pt x="4793" y="4981"/>
                    <a:pt x="4735" y="4990"/>
                  </a:cubicBezTo>
                  <a:cubicBezTo>
                    <a:pt x="4797" y="4972"/>
                    <a:pt x="4864" y="4954"/>
                    <a:pt x="4927" y="4941"/>
                  </a:cubicBezTo>
                  <a:close/>
                  <a:moveTo>
                    <a:pt x="1342" y="4963"/>
                  </a:moveTo>
                  <a:lnTo>
                    <a:pt x="1342" y="4963"/>
                  </a:lnTo>
                  <a:cubicBezTo>
                    <a:pt x="1334" y="4976"/>
                    <a:pt x="1325" y="4994"/>
                    <a:pt x="1316" y="5008"/>
                  </a:cubicBezTo>
                  <a:lnTo>
                    <a:pt x="1280" y="4999"/>
                  </a:lnTo>
                  <a:lnTo>
                    <a:pt x="1285" y="4990"/>
                  </a:lnTo>
                  <a:cubicBezTo>
                    <a:pt x="1302" y="4981"/>
                    <a:pt x="1325" y="4972"/>
                    <a:pt x="1342" y="4963"/>
                  </a:cubicBezTo>
                  <a:close/>
                  <a:moveTo>
                    <a:pt x="1784" y="4887"/>
                  </a:moveTo>
                  <a:cubicBezTo>
                    <a:pt x="1806" y="4910"/>
                    <a:pt x="1828" y="4927"/>
                    <a:pt x="1851" y="4941"/>
                  </a:cubicBezTo>
                  <a:cubicBezTo>
                    <a:pt x="1864" y="4954"/>
                    <a:pt x="1882" y="4963"/>
                    <a:pt x="1895" y="4972"/>
                  </a:cubicBezTo>
                  <a:lnTo>
                    <a:pt x="1891" y="4981"/>
                  </a:lnTo>
                  <a:lnTo>
                    <a:pt x="1882" y="4981"/>
                  </a:lnTo>
                  <a:cubicBezTo>
                    <a:pt x="1815" y="4990"/>
                    <a:pt x="1744" y="4999"/>
                    <a:pt x="1672" y="5008"/>
                  </a:cubicBezTo>
                  <a:cubicBezTo>
                    <a:pt x="1708" y="4967"/>
                    <a:pt x="1748" y="4927"/>
                    <a:pt x="1784" y="4887"/>
                  </a:cubicBezTo>
                  <a:close/>
                  <a:moveTo>
                    <a:pt x="3482" y="4713"/>
                  </a:moveTo>
                  <a:lnTo>
                    <a:pt x="3482" y="4713"/>
                  </a:lnTo>
                  <a:cubicBezTo>
                    <a:pt x="3469" y="4749"/>
                    <a:pt x="3460" y="4780"/>
                    <a:pt x="3451" y="4816"/>
                  </a:cubicBezTo>
                  <a:cubicBezTo>
                    <a:pt x="3442" y="4820"/>
                    <a:pt x="3433" y="4825"/>
                    <a:pt x="3420" y="4829"/>
                  </a:cubicBezTo>
                  <a:cubicBezTo>
                    <a:pt x="3304" y="4883"/>
                    <a:pt x="3184" y="4945"/>
                    <a:pt x="3072" y="5021"/>
                  </a:cubicBezTo>
                  <a:cubicBezTo>
                    <a:pt x="2992" y="5012"/>
                    <a:pt x="2916" y="5003"/>
                    <a:pt x="2836" y="4994"/>
                  </a:cubicBezTo>
                  <a:cubicBezTo>
                    <a:pt x="2863" y="4950"/>
                    <a:pt x="2885" y="4901"/>
                    <a:pt x="2912" y="4856"/>
                  </a:cubicBezTo>
                  <a:cubicBezTo>
                    <a:pt x="3103" y="4811"/>
                    <a:pt x="3291" y="4767"/>
                    <a:pt x="3482" y="4713"/>
                  </a:cubicBezTo>
                  <a:close/>
                  <a:moveTo>
                    <a:pt x="4178" y="4553"/>
                  </a:moveTo>
                  <a:cubicBezTo>
                    <a:pt x="4173" y="4566"/>
                    <a:pt x="4173" y="4575"/>
                    <a:pt x="4169" y="4589"/>
                  </a:cubicBezTo>
                  <a:cubicBezTo>
                    <a:pt x="4129" y="4700"/>
                    <a:pt x="4084" y="4807"/>
                    <a:pt x="4035" y="4914"/>
                  </a:cubicBezTo>
                  <a:cubicBezTo>
                    <a:pt x="3941" y="4950"/>
                    <a:pt x="3852" y="4985"/>
                    <a:pt x="3759" y="5021"/>
                  </a:cubicBezTo>
                  <a:cubicBezTo>
                    <a:pt x="3812" y="4905"/>
                    <a:pt x="3870" y="4785"/>
                    <a:pt x="3924" y="4664"/>
                  </a:cubicBezTo>
                  <a:cubicBezTo>
                    <a:pt x="4008" y="4629"/>
                    <a:pt x="4093" y="4589"/>
                    <a:pt x="4178" y="4553"/>
                  </a:cubicBezTo>
                  <a:close/>
                  <a:moveTo>
                    <a:pt x="1708" y="4816"/>
                  </a:moveTo>
                  <a:cubicBezTo>
                    <a:pt x="1721" y="4829"/>
                    <a:pt x="1730" y="4843"/>
                    <a:pt x="1744" y="4852"/>
                  </a:cubicBezTo>
                  <a:cubicBezTo>
                    <a:pt x="1726" y="4869"/>
                    <a:pt x="1712" y="4883"/>
                    <a:pt x="1699" y="4901"/>
                  </a:cubicBezTo>
                  <a:cubicBezTo>
                    <a:pt x="1663" y="4941"/>
                    <a:pt x="1623" y="4981"/>
                    <a:pt x="1588" y="5017"/>
                  </a:cubicBezTo>
                  <a:cubicBezTo>
                    <a:pt x="1570" y="5017"/>
                    <a:pt x="1552" y="5021"/>
                    <a:pt x="1534" y="5021"/>
                  </a:cubicBezTo>
                  <a:cubicBezTo>
                    <a:pt x="1490" y="5025"/>
                    <a:pt x="1441" y="5030"/>
                    <a:pt x="1396" y="5030"/>
                  </a:cubicBezTo>
                  <a:cubicBezTo>
                    <a:pt x="1387" y="5025"/>
                    <a:pt x="1378" y="5025"/>
                    <a:pt x="1369" y="5021"/>
                  </a:cubicBezTo>
                  <a:cubicBezTo>
                    <a:pt x="1392" y="4985"/>
                    <a:pt x="1414" y="4954"/>
                    <a:pt x="1441" y="4918"/>
                  </a:cubicBezTo>
                  <a:cubicBezTo>
                    <a:pt x="1530" y="4883"/>
                    <a:pt x="1619" y="4852"/>
                    <a:pt x="1708" y="4816"/>
                  </a:cubicBezTo>
                  <a:close/>
                  <a:moveTo>
                    <a:pt x="4708" y="4736"/>
                  </a:moveTo>
                  <a:cubicBezTo>
                    <a:pt x="4699" y="4798"/>
                    <a:pt x="4695" y="4856"/>
                    <a:pt x="4686" y="4914"/>
                  </a:cubicBezTo>
                  <a:cubicBezTo>
                    <a:pt x="4623" y="4932"/>
                    <a:pt x="4561" y="4950"/>
                    <a:pt x="4499" y="4963"/>
                  </a:cubicBezTo>
                  <a:cubicBezTo>
                    <a:pt x="4396" y="4990"/>
                    <a:pt x="4294" y="5012"/>
                    <a:pt x="4191" y="5034"/>
                  </a:cubicBezTo>
                  <a:lnTo>
                    <a:pt x="4187" y="5034"/>
                  </a:lnTo>
                  <a:cubicBezTo>
                    <a:pt x="4218" y="4985"/>
                    <a:pt x="4249" y="4936"/>
                    <a:pt x="4280" y="4887"/>
                  </a:cubicBezTo>
                  <a:cubicBezTo>
                    <a:pt x="4423" y="4834"/>
                    <a:pt x="4565" y="4785"/>
                    <a:pt x="4708" y="4736"/>
                  </a:cubicBezTo>
                  <a:close/>
                  <a:moveTo>
                    <a:pt x="3433" y="4887"/>
                  </a:moveTo>
                  <a:lnTo>
                    <a:pt x="3433" y="4887"/>
                  </a:lnTo>
                  <a:cubicBezTo>
                    <a:pt x="3420" y="4936"/>
                    <a:pt x="3406" y="4990"/>
                    <a:pt x="3393" y="5039"/>
                  </a:cubicBezTo>
                  <a:cubicBezTo>
                    <a:pt x="3317" y="5034"/>
                    <a:pt x="3242" y="5030"/>
                    <a:pt x="3161" y="5025"/>
                  </a:cubicBezTo>
                  <a:cubicBezTo>
                    <a:pt x="3233" y="4985"/>
                    <a:pt x="3308" y="4945"/>
                    <a:pt x="3380" y="4910"/>
                  </a:cubicBezTo>
                  <a:lnTo>
                    <a:pt x="3433" y="4887"/>
                  </a:lnTo>
                  <a:close/>
                  <a:moveTo>
                    <a:pt x="4195" y="4914"/>
                  </a:moveTo>
                  <a:lnTo>
                    <a:pt x="4195" y="4914"/>
                  </a:lnTo>
                  <a:cubicBezTo>
                    <a:pt x="4169" y="4959"/>
                    <a:pt x="4146" y="4999"/>
                    <a:pt x="4120" y="5039"/>
                  </a:cubicBezTo>
                  <a:lnTo>
                    <a:pt x="4039" y="5039"/>
                  </a:lnTo>
                  <a:cubicBezTo>
                    <a:pt x="4053" y="5012"/>
                    <a:pt x="4066" y="4985"/>
                    <a:pt x="4080" y="4959"/>
                  </a:cubicBezTo>
                  <a:cubicBezTo>
                    <a:pt x="4115" y="4945"/>
                    <a:pt x="4155" y="4932"/>
                    <a:pt x="4195" y="4914"/>
                  </a:cubicBezTo>
                  <a:close/>
                  <a:moveTo>
                    <a:pt x="6054" y="4825"/>
                  </a:moveTo>
                  <a:cubicBezTo>
                    <a:pt x="6032" y="4865"/>
                    <a:pt x="6014" y="4905"/>
                    <a:pt x="5992" y="4945"/>
                  </a:cubicBezTo>
                  <a:cubicBezTo>
                    <a:pt x="5970" y="4954"/>
                    <a:pt x="5947" y="4959"/>
                    <a:pt x="5925" y="4967"/>
                  </a:cubicBezTo>
                  <a:cubicBezTo>
                    <a:pt x="5845" y="4994"/>
                    <a:pt x="5769" y="5017"/>
                    <a:pt x="5689" y="5039"/>
                  </a:cubicBezTo>
                  <a:cubicBezTo>
                    <a:pt x="5711" y="4990"/>
                    <a:pt x="5733" y="4936"/>
                    <a:pt x="5756" y="4887"/>
                  </a:cubicBezTo>
                  <a:cubicBezTo>
                    <a:pt x="5854" y="4865"/>
                    <a:pt x="5952" y="4847"/>
                    <a:pt x="6054" y="4825"/>
                  </a:cubicBezTo>
                  <a:close/>
                  <a:moveTo>
                    <a:pt x="3652" y="4785"/>
                  </a:moveTo>
                  <a:cubicBezTo>
                    <a:pt x="3585" y="4874"/>
                    <a:pt x="3518" y="4959"/>
                    <a:pt x="3451" y="5043"/>
                  </a:cubicBezTo>
                  <a:lnTo>
                    <a:pt x="3447" y="5043"/>
                  </a:lnTo>
                  <a:lnTo>
                    <a:pt x="3496" y="4856"/>
                  </a:lnTo>
                  <a:cubicBezTo>
                    <a:pt x="3549" y="4834"/>
                    <a:pt x="3598" y="4811"/>
                    <a:pt x="3652" y="4785"/>
                  </a:cubicBezTo>
                  <a:close/>
                  <a:moveTo>
                    <a:pt x="3848" y="4700"/>
                  </a:moveTo>
                  <a:lnTo>
                    <a:pt x="3848" y="4700"/>
                  </a:lnTo>
                  <a:cubicBezTo>
                    <a:pt x="3808" y="4785"/>
                    <a:pt x="3768" y="4869"/>
                    <a:pt x="3727" y="4954"/>
                  </a:cubicBezTo>
                  <a:cubicBezTo>
                    <a:pt x="3714" y="4985"/>
                    <a:pt x="3701" y="5017"/>
                    <a:pt x="3687" y="5048"/>
                  </a:cubicBezTo>
                  <a:cubicBezTo>
                    <a:pt x="3629" y="5048"/>
                    <a:pt x="3576" y="5043"/>
                    <a:pt x="3518" y="5043"/>
                  </a:cubicBezTo>
                  <a:cubicBezTo>
                    <a:pt x="3594" y="4954"/>
                    <a:pt x="3665" y="4860"/>
                    <a:pt x="3736" y="4767"/>
                  </a:cubicBezTo>
                  <a:cubicBezTo>
                    <a:pt x="3741" y="4758"/>
                    <a:pt x="3750" y="4749"/>
                    <a:pt x="3754" y="4740"/>
                  </a:cubicBezTo>
                  <a:cubicBezTo>
                    <a:pt x="3785" y="4727"/>
                    <a:pt x="3817" y="4713"/>
                    <a:pt x="3848" y="4700"/>
                  </a:cubicBezTo>
                  <a:close/>
                  <a:moveTo>
                    <a:pt x="4004" y="4985"/>
                  </a:moveTo>
                  <a:lnTo>
                    <a:pt x="4004" y="4985"/>
                  </a:lnTo>
                  <a:cubicBezTo>
                    <a:pt x="3995" y="5008"/>
                    <a:pt x="3986" y="5025"/>
                    <a:pt x="3977" y="5043"/>
                  </a:cubicBezTo>
                  <a:cubicBezTo>
                    <a:pt x="3937" y="5043"/>
                    <a:pt x="3892" y="5043"/>
                    <a:pt x="3852" y="5048"/>
                  </a:cubicBezTo>
                  <a:cubicBezTo>
                    <a:pt x="3901" y="5025"/>
                    <a:pt x="3955" y="5008"/>
                    <a:pt x="4004" y="4985"/>
                  </a:cubicBezTo>
                  <a:close/>
                  <a:moveTo>
                    <a:pt x="2288" y="4976"/>
                  </a:moveTo>
                  <a:lnTo>
                    <a:pt x="2288" y="4976"/>
                  </a:lnTo>
                  <a:cubicBezTo>
                    <a:pt x="2270" y="5008"/>
                    <a:pt x="2247" y="5034"/>
                    <a:pt x="2230" y="5066"/>
                  </a:cubicBezTo>
                  <a:cubicBezTo>
                    <a:pt x="2181" y="5052"/>
                    <a:pt x="2127" y="5030"/>
                    <a:pt x="2082" y="5012"/>
                  </a:cubicBezTo>
                  <a:cubicBezTo>
                    <a:pt x="2149" y="4999"/>
                    <a:pt x="2216" y="4990"/>
                    <a:pt x="2288" y="4976"/>
                  </a:cubicBezTo>
                  <a:close/>
                  <a:moveTo>
                    <a:pt x="1895" y="3813"/>
                  </a:moveTo>
                  <a:lnTo>
                    <a:pt x="1895" y="3813"/>
                  </a:lnTo>
                  <a:cubicBezTo>
                    <a:pt x="1632" y="4187"/>
                    <a:pt x="1387" y="4571"/>
                    <a:pt x="1178" y="4981"/>
                  </a:cubicBezTo>
                  <a:cubicBezTo>
                    <a:pt x="1173" y="4985"/>
                    <a:pt x="1169" y="4990"/>
                    <a:pt x="1169" y="4999"/>
                  </a:cubicBezTo>
                  <a:cubicBezTo>
                    <a:pt x="1151" y="5034"/>
                    <a:pt x="1129" y="5074"/>
                    <a:pt x="1111" y="5115"/>
                  </a:cubicBezTo>
                  <a:cubicBezTo>
                    <a:pt x="1102" y="4691"/>
                    <a:pt x="1160" y="4268"/>
                    <a:pt x="1289" y="3866"/>
                  </a:cubicBezTo>
                  <a:lnTo>
                    <a:pt x="1289" y="3857"/>
                  </a:lnTo>
                  <a:cubicBezTo>
                    <a:pt x="1298" y="3857"/>
                    <a:pt x="1307" y="3857"/>
                    <a:pt x="1311" y="3853"/>
                  </a:cubicBezTo>
                  <a:cubicBezTo>
                    <a:pt x="1507" y="3844"/>
                    <a:pt x="1704" y="3831"/>
                    <a:pt x="1895" y="3813"/>
                  </a:cubicBezTo>
                  <a:close/>
                  <a:moveTo>
                    <a:pt x="1851" y="5043"/>
                  </a:moveTo>
                  <a:lnTo>
                    <a:pt x="1851" y="5043"/>
                  </a:lnTo>
                  <a:cubicBezTo>
                    <a:pt x="1833" y="5066"/>
                    <a:pt x="1815" y="5092"/>
                    <a:pt x="1802" y="5115"/>
                  </a:cubicBezTo>
                  <a:cubicBezTo>
                    <a:pt x="1735" y="5106"/>
                    <a:pt x="1668" y="5092"/>
                    <a:pt x="1601" y="5079"/>
                  </a:cubicBezTo>
                  <a:lnTo>
                    <a:pt x="1610" y="5070"/>
                  </a:lnTo>
                  <a:cubicBezTo>
                    <a:pt x="1655" y="5066"/>
                    <a:pt x="1699" y="5061"/>
                    <a:pt x="1744" y="5057"/>
                  </a:cubicBezTo>
                  <a:cubicBezTo>
                    <a:pt x="1779" y="5052"/>
                    <a:pt x="1815" y="5048"/>
                    <a:pt x="1851" y="5043"/>
                  </a:cubicBezTo>
                  <a:close/>
                  <a:moveTo>
                    <a:pt x="3478" y="5097"/>
                  </a:moveTo>
                  <a:cubicBezTo>
                    <a:pt x="3505" y="5101"/>
                    <a:pt x="3536" y="5101"/>
                    <a:pt x="3567" y="5101"/>
                  </a:cubicBezTo>
                  <a:lnTo>
                    <a:pt x="3562" y="5101"/>
                  </a:lnTo>
                  <a:cubicBezTo>
                    <a:pt x="3531" y="5115"/>
                    <a:pt x="3505" y="5128"/>
                    <a:pt x="3473" y="5141"/>
                  </a:cubicBezTo>
                  <a:lnTo>
                    <a:pt x="3442" y="5141"/>
                  </a:lnTo>
                  <a:cubicBezTo>
                    <a:pt x="3451" y="5128"/>
                    <a:pt x="3464" y="5115"/>
                    <a:pt x="3478" y="5097"/>
                  </a:cubicBezTo>
                  <a:close/>
                  <a:moveTo>
                    <a:pt x="2430" y="4990"/>
                  </a:moveTo>
                  <a:cubicBezTo>
                    <a:pt x="2537" y="5008"/>
                    <a:pt x="2644" y="5025"/>
                    <a:pt x="2747" y="5039"/>
                  </a:cubicBezTo>
                  <a:lnTo>
                    <a:pt x="2702" y="5123"/>
                  </a:lnTo>
                  <a:cubicBezTo>
                    <a:pt x="2698" y="5132"/>
                    <a:pt x="2693" y="5141"/>
                    <a:pt x="2689" y="5150"/>
                  </a:cubicBezTo>
                  <a:cubicBezTo>
                    <a:pt x="2568" y="5137"/>
                    <a:pt x="2448" y="5123"/>
                    <a:pt x="2332" y="5092"/>
                  </a:cubicBezTo>
                  <a:cubicBezTo>
                    <a:pt x="2368" y="5061"/>
                    <a:pt x="2399" y="5025"/>
                    <a:pt x="2430" y="4990"/>
                  </a:cubicBezTo>
                  <a:close/>
                  <a:moveTo>
                    <a:pt x="2809" y="5048"/>
                  </a:moveTo>
                  <a:cubicBezTo>
                    <a:pt x="2872" y="5057"/>
                    <a:pt x="2934" y="5061"/>
                    <a:pt x="3001" y="5070"/>
                  </a:cubicBezTo>
                  <a:cubicBezTo>
                    <a:pt x="2961" y="5097"/>
                    <a:pt x="2925" y="5128"/>
                    <a:pt x="2889" y="5159"/>
                  </a:cubicBezTo>
                  <a:cubicBezTo>
                    <a:pt x="2845" y="5159"/>
                    <a:pt x="2796" y="5155"/>
                    <a:pt x="2751" y="5150"/>
                  </a:cubicBezTo>
                  <a:cubicBezTo>
                    <a:pt x="2769" y="5119"/>
                    <a:pt x="2787" y="5083"/>
                    <a:pt x="2809" y="5048"/>
                  </a:cubicBezTo>
                  <a:close/>
                  <a:moveTo>
                    <a:pt x="3085" y="5074"/>
                  </a:moveTo>
                  <a:cubicBezTo>
                    <a:pt x="3184" y="5083"/>
                    <a:pt x="3282" y="5092"/>
                    <a:pt x="3380" y="5092"/>
                  </a:cubicBezTo>
                  <a:cubicBezTo>
                    <a:pt x="3375" y="5115"/>
                    <a:pt x="3371" y="5132"/>
                    <a:pt x="3366" y="5150"/>
                  </a:cubicBezTo>
                  <a:cubicBezTo>
                    <a:pt x="3246" y="5155"/>
                    <a:pt x="3126" y="5159"/>
                    <a:pt x="3005" y="5159"/>
                  </a:cubicBezTo>
                  <a:lnTo>
                    <a:pt x="2974" y="5159"/>
                  </a:lnTo>
                  <a:cubicBezTo>
                    <a:pt x="3010" y="5128"/>
                    <a:pt x="3045" y="5101"/>
                    <a:pt x="3085" y="5074"/>
                  </a:cubicBezTo>
                  <a:close/>
                  <a:moveTo>
                    <a:pt x="1984" y="5025"/>
                  </a:moveTo>
                  <a:cubicBezTo>
                    <a:pt x="2051" y="5061"/>
                    <a:pt x="2123" y="5088"/>
                    <a:pt x="2198" y="5115"/>
                  </a:cubicBezTo>
                  <a:cubicBezTo>
                    <a:pt x="2189" y="5132"/>
                    <a:pt x="2176" y="5146"/>
                    <a:pt x="2163" y="5164"/>
                  </a:cubicBezTo>
                  <a:cubicBezTo>
                    <a:pt x="2065" y="5155"/>
                    <a:pt x="1962" y="5141"/>
                    <a:pt x="1860" y="5128"/>
                  </a:cubicBezTo>
                  <a:cubicBezTo>
                    <a:pt x="1882" y="5097"/>
                    <a:pt x="1904" y="5061"/>
                    <a:pt x="1922" y="5030"/>
                  </a:cubicBezTo>
                  <a:cubicBezTo>
                    <a:pt x="1944" y="5030"/>
                    <a:pt x="1962" y="5025"/>
                    <a:pt x="1984" y="5025"/>
                  </a:cubicBezTo>
                  <a:close/>
                  <a:moveTo>
                    <a:pt x="5689" y="4901"/>
                  </a:moveTo>
                  <a:lnTo>
                    <a:pt x="5689" y="4901"/>
                  </a:lnTo>
                  <a:cubicBezTo>
                    <a:pt x="5667" y="4954"/>
                    <a:pt x="5644" y="5008"/>
                    <a:pt x="5622" y="5061"/>
                  </a:cubicBezTo>
                  <a:cubicBezTo>
                    <a:pt x="5484" y="5101"/>
                    <a:pt x="5350" y="5141"/>
                    <a:pt x="5212" y="5177"/>
                  </a:cubicBezTo>
                  <a:cubicBezTo>
                    <a:pt x="5248" y="5106"/>
                    <a:pt x="5283" y="5034"/>
                    <a:pt x="5314" y="4967"/>
                  </a:cubicBezTo>
                  <a:cubicBezTo>
                    <a:pt x="5439" y="4945"/>
                    <a:pt x="5564" y="4923"/>
                    <a:pt x="5689" y="4901"/>
                  </a:cubicBezTo>
                  <a:close/>
                  <a:moveTo>
                    <a:pt x="2310" y="5146"/>
                  </a:moveTo>
                  <a:cubicBezTo>
                    <a:pt x="2399" y="5168"/>
                    <a:pt x="2488" y="5181"/>
                    <a:pt x="2577" y="5195"/>
                  </a:cubicBezTo>
                  <a:cubicBezTo>
                    <a:pt x="2484" y="5190"/>
                    <a:pt x="2395" y="5186"/>
                    <a:pt x="2301" y="5177"/>
                  </a:cubicBezTo>
                  <a:cubicBezTo>
                    <a:pt x="2305" y="5168"/>
                    <a:pt x="2310" y="5155"/>
                    <a:pt x="2310" y="5146"/>
                  </a:cubicBezTo>
                  <a:close/>
                  <a:moveTo>
                    <a:pt x="8221" y="3956"/>
                  </a:moveTo>
                  <a:cubicBezTo>
                    <a:pt x="8310" y="3960"/>
                    <a:pt x="8399" y="3969"/>
                    <a:pt x="8488" y="3987"/>
                  </a:cubicBezTo>
                  <a:cubicBezTo>
                    <a:pt x="8422" y="4312"/>
                    <a:pt x="8123" y="4526"/>
                    <a:pt x="7842" y="4669"/>
                  </a:cubicBezTo>
                  <a:cubicBezTo>
                    <a:pt x="7668" y="4758"/>
                    <a:pt x="7485" y="4829"/>
                    <a:pt x="7307" y="4901"/>
                  </a:cubicBezTo>
                  <a:cubicBezTo>
                    <a:pt x="7093" y="4985"/>
                    <a:pt x="6879" y="5066"/>
                    <a:pt x="6665" y="5141"/>
                  </a:cubicBezTo>
                  <a:cubicBezTo>
                    <a:pt x="6563" y="5177"/>
                    <a:pt x="6460" y="5213"/>
                    <a:pt x="6353" y="5248"/>
                  </a:cubicBezTo>
                  <a:cubicBezTo>
                    <a:pt x="6469" y="5083"/>
                    <a:pt x="6580" y="4918"/>
                    <a:pt x="6687" y="4745"/>
                  </a:cubicBezTo>
                  <a:cubicBezTo>
                    <a:pt x="6852" y="4673"/>
                    <a:pt x="7008" y="4593"/>
                    <a:pt x="7155" y="4499"/>
                  </a:cubicBezTo>
                  <a:cubicBezTo>
                    <a:pt x="7530" y="4357"/>
                    <a:pt x="7891" y="4178"/>
                    <a:pt x="8221" y="3956"/>
                  </a:cubicBezTo>
                  <a:close/>
                  <a:moveTo>
                    <a:pt x="5154" y="4990"/>
                  </a:moveTo>
                  <a:cubicBezTo>
                    <a:pt x="5132" y="5066"/>
                    <a:pt x="5109" y="5137"/>
                    <a:pt x="5087" y="5213"/>
                  </a:cubicBezTo>
                  <a:cubicBezTo>
                    <a:pt x="5007" y="5230"/>
                    <a:pt x="4931" y="5248"/>
                    <a:pt x="4855" y="5271"/>
                  </a:cubicBezTo>
                  <a:cubicBezTo>
                    <a:pt x="4891" y="5186"/>
                    <a:pt x="4922" y="5101"/>
                    <a:pt x="4958" y="5017"/>
                  </a:cubicBezTo>
                  <a:cubicBezTo>
                    <a:pt x="5020" y="5008"/>
                    <a:pt x="5087" y="4999"/>
                    <a:pt x="5154" y="4990"/>
                  </a:cubicBezTo>
                  <a:close/>
                  <a:moveTo>
                    <a:pt x="1342" y="5079"/>
                  </a:moveTo>
                  <a:cubicBezTo>
                    <a:pt x="1356" y="5083"/>
                    <a:pt x="1369" y="5083"/>
                    <a:pt x="1387" y="5083"/>
                  </a:cubicBezTo>
                  <a:cubicBezTo>
                    <a:pt x="1423" y="5092"/>
                    <a:pt x="1454" y="5101"/>
                    <a:pt x="1490" y="5110"/>
                  </a:cubicBezTo>
                  <a:cubicBezTo>
                    <a:pt x="1418" y="5173"/>
                    <a:pt x="1347" y="5239"/>
                    <a:pt x="1271" y="5297"/>
                  </a:cubicBezTo>
                  <a:cubicBezTo>
                    <a:pt x="1285" y="5217"/>
                    <a:pt x="1307" y="5146"/>
                    <a:pt x="1342" y="5079"/>
                  </a:cubicBezTo>
                  <a:close/>
                  <a:moveTo>
                    <a:pt x="4895" y="5025"/>
                  </a:moveTo>
                  <a:lnTo>
                    <a:pt x="4895" y="5025"/>
                  </a:lnTo>
                  <a:cubicBezTo>
                    <a:pt x="4860" y="5110"/>
                    <a:pt x="4824" y="5199"/>
                    <a:pt x="4788" y="5284"/>
                  </a:cubicBezTo>
                  <a:lnTo>
                    <a:pt x="4699" y="5306"/>
                  </a:lnTo>
                  <a:cubicBezTo>
                    <a:pt x="4708" y="5217"/>
                    <a:pt x="4717" y="5132"/>
                    <a:pt x="4726" y="5043"/>
                  </a:cubicBezTo>
                  <a:cubicBezTo>
                    <a:pt x="4779" y="5039"/>
                    <a:pt x="4837" y="5034"/>
                    <a:pt x="4895" y="5025"/>
                  </a:cubicBezTo>
                  <a:close/>
                  <a:moveTo>
                    <a:pt x="6598" y="4785"/>
                  </a:moveTo>
                  <a:cubicBezTo>
                    <a:pt x="6491" y="4954"/>
                    <a:pt x="6380" y="5115"/>
                    <a:pt x="6264" y="5280"/>
                  </a:cubicBezTo>
                  <a:cubicBezTo>
                    <a:pt x="6139" y="5320"/>
                    <a:pt x="6014" y="5360"/>
                    <a:pt x="5889" y="5395"/>
                  </a:cubicBezTo>
                  <a:cubicBezTo>
                    <a:pt x="5979" y="5253"/>
                    <a:pt x="6063" y="5106"/>
                    <a:pt x="6144" y="4954"/>
                  </a:cubicBezTo>
                  <a:cubicBezTo>
                    <a:pt x="6295" y="4905"/>
                    <a:pt x="6447" y="4847"/>
                    <a:pt x="6598" y="4785"/>
                  </a:cubicBezTo>
                  <a:close/>
                  <a:moveTo>
                    <a:pt x="1209" y="5039"/>
                  </a:moveTo>
                  <a:cubicBezTo>
                    <a:pt x="1235" y="5052"/>
                    <a:pt x="1258" y="5061"/>
                    <a:pt x="1285" y="5070"/>
                  </a:cubicBezTo>
                  <a:cubicBezTo>
                    <a:pt x="1267" y="5110"/>
                    <a:pt x="1249" y="5150"/>
                    <a:pt x="1235" y="5195"/>
                  </a:cubicBezTo>
                  <a:cubicBezTo>
                    <a:pt x="1222" y="5244"/>
                    <a:pt x="1213" y="5293"/>
                    <a:pt x="1209" y="5342"/>
                  </a:cubicBezTo>
                  <a:cubicBezTo>
                    <a:pt x="1182" y="5364"/>
                    <a:pt x="1155" y="5387"/>
                    <a:pt x="1124" y="5404"/>
                  </a:cubicBezTo>
                  <a:cubicBezTo>
                    <a:pt x="1120" y="5351"/>
                    <a:pt x="1115" y="5293"/>
                    <a:pt x="1115" y="5239"/>
                  </a:cubicBezTo>
                  <a:cubicBezTo>
                    <a:pt x="1146" y="5173"/>
                    <a:pt x="1178" y="5106"/>
                    <a:pt x="1209" y="5039"/>
                  </a:cubicBezTo>
                  <a:close/>
                  <a:moveTo>
                    <a:pt x="1552" y="5123"/>
                  </a:moveTo>
                  <a:cubicBezTo>
                    <a:pt x="1623" y="5141"/>
                    <a:pt x="1695" y="5155"/>
                    <a:pt x="1766" y="5168"/>
                  </a:cubicBezTo>
                  <a:cubicBezTo>
                    <a:pt x="1753" y="5186"/>
                    <a:pt x="1739" y="5208"/>
                    <a:pt x="1726" y="5230"/>
                  </a:cubicBezTo>
                  <a:cubicBezTo>
                    <a:pt x="1681" y="5297"/>
                    <a:pt x="1641" y="5360"/>
                    <a:pt x="1597" y="5422"/>
                  </a:cubicBezTo>
                  <a:cubicBezTo>
                    <a:pt x="1494" y="5404"/>
                    <a:pt x="1392" y="5378"/>
                    <a:pt x="1289" y="5351"/>
                  </a:cubicBezTo>
                  <a:cubicBezTo>
                    <a:pt x="1383" y="5280"/>
                    <a:pt x="1467" y="5204"/>
                    <a:pt x="1552" y="5123"/>
                  </a:cubicBezTo>
                  <a:close/>
                  <a:moveTo>
                    <a:pt x="6063" y="4981"/>
                  </a:moveTo>
                  <a:lnTo>
                    <a:pt x="6063" y="4981"/>
                  </a:lnTo>
                  <a:cubicBezTo>
                    <a:pt x="5996" y="5110"/>
                    <a:pt x="5921" y="5239"/>
                    <a:pt x="5845" y="5364"/>
                  </a:cubicBezTo>
                  <a:lnTo>
                    <a:pt x="5809" y="5422"/>
                  </a:lnTo>
                  <a:lnTo>
                    <a:pt x="5805" y="5422"/>
                  </a:lnTo>
                  <a:cubicBezTo>
                    <a:pt x="5814" y="5400"/>
                    <a:pt x="5827" y="5382"/>
                    <a:pt x="5840" y="5360"/>
                  </a:cubicBezTo>
                  <a:cubicBezTo>
                    <a:pt x="5907" y="5239"/>
                    <a:pt x="5970" y="5115"/>
                    <a:pt x="6032" y="4990"/>
                  </a:cubicBezTo>
                  <a:cubicBezTo>
                    <a:pt x="6041" y="4990"/>
                    <a:pt x="6054" y="4985"/>
                    <a:pt x="6063" y="4981"/>
                  </a:cubicBezTo>
                  <a:close/>
                  <a:moveTo>
                    <a:pt x="4668" y="5052"/>
                  </a:moveTo>
                  <a:cubicBezTo>
                    <a:pt x="4664" y="5079"/>
                    <a:pt x="4664" y="5106"/>
                    <a:pt x="4659" y="5137"/>
                  </a:cubicBezTo>
                  <a:cubicBezTo>
                    <a:pt x="4650" y="5195"/>
                    <a:pt x="4646" y="5257"/>
                    <a:pt x="4641" y="5320"/>
                  </a:cubicBezTo>
                  <a:cubicBezTo>
                    <a:pt x="4405" y="5373"/>
                    <a:pt x="4164" y="5418"/>
                    <a:pt x="3924" y="5453"/>
                  </a:cubicBezTo>
                  <a:cubicBezTo>
                    <a:pt x="3932" y="5436"/>
                    <a:pt x="3946" y="5413"/>
                    <a:pt x="3959" y="5395"/>
                  </a:cubicBezTo>
                  <a:cubicBezTo>
                    <a:pt x="4017" y="5306"/>
                    <a:pt x="4075" y="5213"/>
                    <a:pt x="4138" y="5119"/>
                  </a:cubicBezTo>
                  <a:cubicBezTo>
                    <a:pt x="4200" y="5106"/>
                    <a:pt x="4267" y="5092"/>
                    <a:pt x="4334" y="5079"/>
                  </a:cubicBezTo>
                  <a:cubicBezTo>
                    <a:pt x="4445" y="5074"/>
                    <a:pt x="4557" y="5066"/>
                    <a:pt x="4668" y="5052"/>
                  </a:cubicBezTo>
                  <a:close/>
                  <a:moveTo>
                    <a:pt x="4062" y="5132"/>
                  </a:moveTo>
                  <a:lnTo>
                    <a:pt x="4062" y="5132"/>
                  </a:lnTo>
                  <a:cubicBezTo>
                    <a:pt x="4039" y="5164"/>
                    <a:pt x="4022" y="5195"/>
                    <a:pt x="3999" y="5230"/>
                  </a:cubicBezTo>
                  <a:cubicBezTo>
                    <a:pt x="3950" y="5306"/>
                    <a:pt x="3901" y="5387"/>
                    <a:pt x="3848" y="5462"/>
                  </a:cubicBezTo>
                  <a:cubicBezTo>
                    <a:pt x="3839" y="5462"/>
                    <a:pt x="3825" y="5467"/>
                    <a:pt x="3812" y="5467"/>
                  </a:cubicBezTo>
                  <a:cubicBezTo>
                    <a:pt x="3875" y="5360"/>
                    <a:pt x="3932" y="5253"/>
                    <a:pt x="3990" y="5146"/>
                  </a:cubicBezTo>
                  <a:cubicBezTo>
                    <a:pt x="4013" y="5141"/>
                    <a:pt x="4035" y="5137"/>
                    <a:pt x="4062" y="5132"/>
                  </a:cubicBezTo>
                  <a:close/>
                  <a:moveTo>
                    <a:pt x="1828" y="5177"/>
                  </a:moveTo>
                  <a:cubicBezTo>
                    <a:pt x="1926" y="5195"/>
                    <a:pt x="2029" y="5208"/>
                    <a:pt x="2127" y="5217"/>
                  </a:cubicBezTo>
                  <a:lnTo>
                    <a:pt x="2118" y="5235"/>
                  </a:lnTo>
                  <a:cubicBezTo>
                    <a:pt x="2038" y="5315"/>
                    <a:pt x="1958" y="5395"/>
                    <a:pt x="1877" y="5476"/>
                  </a:cubicBezTo>
                  <a:cubicBezTo>
                    <a:pt x="1802" y="5462"/>
                    <a:pt x="1730" y="5449"/>
                    <a:pt x="1659" y="5436"/>
                  </a:cubicBezTo>
                  <a:cubicBezTo>
                    <a:pt x="1712" y="5351"/>
                    <a:pt x="1770" y="5262"/>
                    <a:pt x="1828" y="5177"/>
                  </a:cubicBezTo>
                  <a:close/>
                  <a:moveTo>
                    <a:pt x="1066" y="5351"/>
                  </a:moveTo>
                  <a:cubicBezTo>
                    <a:pt x="1066" y="5382"/>
                    <a:pt x="1071" y="5409"/>
                    <a:pt x="1071" y="5440"/>
                  </a:cubicBezTo>
                  <a:cubicBezTo>
                    <a:pt x="1053" y="5453"/>
                    <a:pt x="1030" y="5467"/>
                    <a:pt x="1013" y="5480"/>
                  </a:cubicBezTo>
                  <a:cubicBezTo>
                    <a:pt x="1030" y="5436"/>
                    <a:pt x="1048" y="5395"/>
                    <a:pt x="1066" y="5351"/>
                  </a:cubicBezTo>
                  <a:close/>
                  <a:moveTo>
                    <a:pt x="3919" y="5155"/>
                  </a:moveTo>
                  <a:cubicBezTo>
                    <a:pt x="3866" y="5266"/>
                    <a:pt x="3803" y="5373"/>
                    <a:pt x="3741" y="5476"/>
                  </a:cubicBezTo>
                  <a:cubicBezTo>
                    <a:pt x="3678" y="5485"/>
                    <a:pt x="3612" y="5493"/>
                    <a:pt x="3545" y="5498"/>
                  </a:cubicBezTo>
                  <a:cubicBezTo>
                    <a:pt x="3589" y="5395"/>
                    <a:pt x="3634" y="5293"/>
                    <a:pt x="3683" y="5190"/>
                  </a:cubicBezTo>
                  <a:cubicBezTo>
                    <a:pt x="3763" y="5181"/>
                    <a:pt x="3839" y="5168"/>
                    <a:pt x="3919" y="5155"/>
                  </a:cubicBezTo>
                  <a:close/>
                  <a:moveTo>
                    <a:pt x="3259" y="5235"/>
                  </a:moveTo>
                  <a:lnTo>
                    <a:pt x="3259" y="5235"/>
                  </a:lnTo>
                  <a:cubicBezTo>
                    <a:pt x="3072" y="5315"/>
                    <a:pt x="2889" y="5404"/>
                    <a:pt x="2707" y="5502"/>
                  </a:cubicBezTo>
                  <a:cubicBezTo>
                    <a:pt x="2747" y="5409"/>
                    <a:pt x="2805" y="5324"/>
                    <a:pt x="2876" y="5248"/>
                  </a:cubicBezTo>
                  <a:lnTo>
                    <a:pt x="2970" y="5248"/>
                  </a:lnTo>
                  <a:cubicBezTo>
                    <a:pt x="3063" y="5248"/>
                    <a:pt x="3161" y="5239"/>
                    <a:pt x="3259" y="5235"/>
                  </a:cubicBezTo>
                  <a:close/>
                  <a:moveTo>
                    <a:pt x="2234" y="5226"/>
                  </a:moveTo>
                  <a:cubicBezTo>
                    <a:pt x="2230" y="5244"/>
                    <a:pt x="2225" y="5262"/>
                    <a:pt x="2221" y="5280"/>
                  </a:cubicBezTo>
                  <a:cubicBezTo>
                    <a:pt x="2203" y="5355"/>
                    <a:pt x="2189" y="5431"/>
                    <a:pt x="2172" y="5511"/>
                  </a:cubicBezTo>
                  <a:cubicBezTo>
                    <a:pt x="2114" y="5502"/>
                    <a:pt x="2051" y="5498"/>
                    <a:pt x="1993" y="5489"/>
                  </a:cubicBezTo>
                  <a:cubicBezTo>
                    <a:pt x="2047" y="5422"/>
                    <a:pt x="2100" y="5351"/>
                    <a:pt x="2154" y="5280"/>
                  </a:cubicBezTo>
                  <a:cubicBezTo>
                    <a:pt x="2172" y="5262"/>
                    <a:pt x="2189" y="5244"/>
                    <a:pt x="2207" y="5226"/>
                  </a:cubicBezTo>
                  <a:close/>
                  <a:moveTo>
                    <a:pt x="5961" y="5017"/>
                  </a:moveTo>
                  <a:lnTo>
                    <a:pt x="5961" y="5017"/>
                  </a:lnTo>
                  <a:cubicBezTo>
                    <a:pt x="5889" y="5164"/>
                    <a:pt x="5809" y="5306"/>
                    <a:pt x="5725" y="5444"/>
                  </a:cubicBezTo>
                  <a:cubicBezTo>
                    <a:pt x="5649" y="5467"/>
                    <a:pt x="5573" y="5489"/>
                    <a:pt x="5493" y="5511"/>
                  </a:cubicBezTo>
                  <a:cubicBezTo>
                    <a:pt x="5551" y="5378"/>
                    <a:pt x="5604" y="5239"/>
                    <a:pt x="5662" y="5106"/>
                  </a:cubicBezTo>
                  <a:cubicBezTo>
                    <a:pt x="5707" y="5092"/>
                    <a:pt x="5756" y="5079"/>
                    <a:pt x="5800" y="5066"/>
                  </a:cubicBezTo>
                  <a:cubicBezTo>
                    <a:pt x="5854" y="5048"/>
                    <a:pt x="5907" y="5030"/>
                    <a:pt x="5961" y="5017"/>
                  </a:cubicBezTo>
                  <a:close/>
                  <a:moveTo>
                    <a:pt x="3616" y="5199"/>
                  </a:moveTo>
                  <a:cubicBezTo>
                    <a:pt x="3571" y="5302"/>
                    <a:pt x="3522" y="5404"/>
                    <a:pt x="3478" y="5507"/>
                  </a:cubicBezTo>
                  <a:cubicBezTo>
                    <a:pt x="3429" y="5511"/>
                    <a:pt x="3380" y="5516"/>
                    <a:pt x="3335" y="5516"/>
                  </a:cubicBezTo>
                  <a:cubicBezTo>
                    <a:pt x="3353" y="5422"/>
                    <a:pt x="3380" y="5329"/>
                    <a:pt x="3402" y="5230"/>
                  </a:cubicBezTo>
                  <a:lnTo>
                    <a:pt x="3406" y="5230"/>
                  </a:lnTo>
                  <a:cubicBezTo>
                    <a:pt x="3411" y="5226"/>
                    <a:pt x="3420" y="5222"/>
                    <a:pt x="3429" y="5222"/>
                  </a:cubicBezTo>
                  <a:cubicBezTo>
                    <a:pt x="3491" y="5213"/>
                    <a:pt x="3554" y="5208"/>
                    <a:pt x="3616" y="5199"/>
                  </a:cubicBezTo>
                  <a:close/>
                  <a:moveTo>
                    <a:pt x="3331" y="5280"/>
                  </a:moveTo>
                  <a:cubicBezTo>
                    <a:pt x="3313" y="5360"/>
                    <a:pt x="3295" y="5440"/>
                    <a:pt x="3277" y="5520"/>
                  </a:cubicBezTo>
                  <a:cubicBezTo>
                    <a:pt x="3224" y="5525"/>
                    <a:pt x="3170" y="5529"/>
                    <a:pt x="3121" y="5529"/>
                  </a:cubicBezTo>
                  <a:cubicBezTo>
                    <a:pt x="3192" y="5449"/>
                    <a:pt x="3264" y="5364"/>
                    <a:pt x="3331" y="5280"/>
                  </a:cubicBezTo>
                  <a:close/>
                  <a:moveTo>
                    <a:pt x="2292" y="5235"/>
                  </a:moveTo>
                  <a:cubicBezTo>
                    <a:pt x="2403" y="5244"/>
                    <a:pt x="2519" y="5248"/>
                    <a:pt x="2635" y="5248"/>
                  </a:cubicBezTo>
                  <a:cubicBezTo>
                    <a:pt x="2586" y="5342"/>
                    <a:pt x="2533" y="5440"/>
                    <a:pt x="2484" y="5534"/>
                  </a:cubicBezTo>
                  <a:cubicBezTo>
                    <a:pt x="2399" y="5529"/>
                    <a:pt x="2314" y="5520"/>
                    <a:pt x="2225" y="5516"/>
                  </a:cubicBezTo>
                  <a:lnTo>
                    <a:pt x="2239" y="5449"/>
                  </a:lnTo>
                  <a:cubicBezTo>
                    <a:pt x="2256" y="5378"/>
                    <a:pt x="2274" y="5306"/>
                    <a:pt x="2292" y="5235"/>
                  </a:cubicBezTo>
                  <a:close/>
                  <a:moveTo>
                    <a:pt x="2800" y="5253"/>
                  </a:moveTo>
                  <a:cubicBezTo>
                    <a:pt x="2724" y="5333"/>
                    <a:pt x="2671" y="5431"/>
                    <a:pt x="2635" y="5538"/>
                  </a:cubicBezTo>
                  <a:lnTo>
                    <a:pt x="2546" y="5534"/>
                  </a:lnTo>
                  <a:cubicBezTo>
                    <a:pt x="2582" y="5462"/>
                    <a:pt x="2622" y="5391"/>
                    <a:pt x="2658" y="5324"/>
                  </a:cubicBezTo>
                  <a:lnTo>
                    <a:pt x="2698" y="5253"/>
                  </a:lnTo>
                  <a:close/>
                  <a:moveTo>
                    <a:pt x="3237" y="5306"/>
                  </a:moveTo>
                  <a:lnTo>
                    <a:pt x="3237" y="5306"/>
                  </a:lnTo>
                  <a:cubicBezTo>
                    <a:pt x="3175" y="5382"/>
                    <a:pt x="3108" y="5458"/>
                    <a:pt x="3045" y="5534"/>
                  </a:cubicBezTo>
                  <a:cubicBezTo>
                    <a:pt x="3005" y="5534"/>
                    <a:pt x="2965" y="5538"/>
                    <a:pt x="2929" y="5538"/>
                  </a:cubicBezTo>
                  <a:lnTo>
                    <a:pt x="2760" y="5538"/>
                  </a:lnTo>
                  <a:cubicBezTo>
                    <a:pt x="2916" y="5458"/>
                    <a:pt x="3077" y="5378"/>
                    <a:pt x="3237" y="5306"/>
                  </a:cubicBezTo>
                  <a:close/>
                  <a:moveTo>
                    <a:pt x="4762" y="5346"/>
                  </a:moveTo>
                  <a:cubicBezTo>
                    <a:pt x="4748" y="5387"/>
                    <a:pt x="4730" y="5427"/>
                    <a:pt x="4717" y="5462"/>
                  </a:cubicBezTo>
                  <a:lnTo>
                    <a:pt x="4686" y="5538"/>
                  </a:lnTo>
                  <a:cubicBezTo>
                    <a:pt x="4686" y="5480"/>
                    <a:pt x="4690" y="5422"/>
                    <a:pt x="4695" y="5364"/>
                  </a:cubicBezTo>
                  <a:lnTo>
                    <a:pt x="4762" y="5346"/>
                  </a:lnTo>
                  <a:close/>
                  <a:moveTo>
                    <a:pt x="5591" y="5128"/>
                  </a:moveTo>
                  <a:lnTo>
                    <a:pt x="5591" y="5128"/>
                  </a:lnTo>
                  <a:cubicBezTo>
                    <a:pt x="5582" y="5155"/>
                    <a:pt x="5569" y="5186"/>
                    <a:pt x="5555" y="5213"/>
                  </a:cubicBezTo>
                  <a:cubicBezTo>
                    <a:pt x="5511" y="5320"/>
                    <a:pt x="5470" y="5422"/>
                    <a:pt x="5426" y="5529"/>
                  </a:cubicBezTo>
                  <a:cubicBezTo>
                    <a:pt x="5292" y="5565"/>
                    <a:pt x="5158" y="5596"/>
                    <a:pt x="5025" y="5623"/>
                  </a:cubicBezTo>
                  <a:cubicBezTo>
                    <a:pt x="5029" y="5614"/>
                    <a:pt x="5029" y="5609"/>
                    <a:pt x="5034" y="5600"/>
                  </a:cubicBezTo>
                  <a:cubicBezTo>
                    <a:pt x="5042" y="5560"/>
                    <a:pt x="5056" y="5520"/>
                    <a:pt x="5065" y="5476"/>
                  </a:cubicBezTo>
                  <a:cubicBezTo>
                    <a:pt x="5105" y="5400"/>
                    <a:pt x="5145" y="5320"/>
                    <a:pt x="5181" y="5244"/>
                  </a:cubicBezTo>
                  <a:cubicBezTo>
                    <a:pt x="5319" y="5208"/>
                    <a:pt x="5457" y="5168"/>
                    <a:pt x="5591" y="5128"/>
                  </a:cubicBezTo>
                  <a:close/>
                  <a:moveTo>
                    <a:pt x="5038" y="5378"/>
                  </a:moveTo>
                  <a:lnTo>
                    <a:pt x="5038" y="5378"/>
                  </a:lnTo>
                  <a:cubicBezTo>
                    <a:pt x="5029" y="5404"/>
                    <a:pt x="5020" y="5436"/>
                    <a:pt x="5011" y="5462"/>
                  </a:cubicBezTo>
                  <a:cubicBezTo>
                    <a:pt x="4993" y="5502"/>
                    <a:pt x="4971" y="5543"/>
                    <a:pt x="4949" y="5583"/>
                  </a:cubicBezTo>
                  <a:cubicBezTo>
                    <a:pt x="4940" y="5605"/>
                    <a:pt x="4927" y="5623"/>
                    <a:pt x="4918" y="5645"/>
                  </a:cubicBezTo>
                  <a:cubicBezTo>
                    <a:pt x="4873" y="5654"/>
                    <a:pt x="4833" y="5663"/>
                    <a:pt x="4788" y="5672"/>
                  </a:cubicBezTo>
                  <a:cubicBezTo>
                    <a:pt x="4842" y="5614"/>
                    <a:pt x="4891" y="5556"/>
                    <a:pt x="4944" y="5493"/>
                  </a:cubicBezTo>
                  <a:cubicBezTo>
                    <a:pt x="4976" y="5458"/>
                    <a:pt x="5007" y="5418"/>
                    <a:pt x="5038" y="5378"/>
                  </a:cubicBezTo>
                  <a:close/>
                  <a:moveTo>
                    <a:pt x="5038" y="5280"/>
                  </a:moveTo>
                  <a:cubicBezTo>
                    <a:pt x="4971" y="5373"/>
                    <a:pt x="4900" y="5462"/>
                    <a:pt x="4824" y="5547"/>
                  </a:cubicBezTo>
                  <a:cubicBezTo>
                    <a:pt x="4784" y="5592"/>
                    <a:pt x="4739" y="5641"/>
                    <a:pt x="4699" y="5685"/>
                  </a:cubicBezTo>
                  <a:lnTo>
                    <a:pt x="4686" y="5690"/>
                  </a:lnTo>
                  <a:lnTo>
                    <a:pt x="4686" y="5685"/>
                  </a:lnTo>
                  <a:cubicBezTo>
                    <a:pt x="4699" y="5654"/>
                    <a:pt x="4713" y="5618"/>
                    <a:pt x="4726" y="5583"/>
                  </a:cubicBezTo>
                  <a:lnTo>
                    <a:pt x="4829" y="5333"/>
                  </a:lnTo>
                  <a:cubicBezTo>
                    <a:pt x="4900" y="5315"/>
                    <a:pt x="4967" y="5297"/>
                    <a:pt x="5038" y="5280"/>
                  </a:cubicBezTo>
                  <a:close/>
                  <a:moveTo>
                    <a:pt x="2996" y="5592"/>
                  </a:moveTo>
                  <a:lnTo>
                    <a:pt x="2889" y="5712"/>
                  </a:lnTo>
                  <a:cubicBezTo>
                    <a:pt x="2814" y="5699"/>
                    <a:pt x="2738" y="5685"/>
                    <a:pt x="2662" y="5667"/>
                  </a:cubicBezTo>
                  <a:cubicBezTo>
                    <a:pt x="2666" y="5641"/>
                    <a:pt x="2671" y="5618"/>
                    <a:pt x="2680" y="5592"/>
                  </a:cubicBezTo>
                  <a:cubicBezTo>
                    <a:pt x="2714" y="5593"/>
                    <a:pt x="2749" y="5594"/>
                    <a:pt x="2784" y="5594"/>
                  </a:cubicBezTo>
                  <a:cubicBezTo>
                    <a:pt x="2854" y="5594"/>
                    <a:pt x="2925" y="5592"/>
                    <a:pt x="2996" y="5592"/>
                  </a:cubicBezTo>
                  <a:close/>
                  <a:moveTo>
                    <a:pt x="3264" y="5578"/>
                  </a:moveTo>
                  <a:lnTo>
                    <a:pt x="3259" y="5596"/>
                  </a:lnTo>
                  <a:cubicBezTo>
                    <a:pt x="3246" y="5650"/>
                    <a:pt x="3237" y="5703"/>
                    <a:pt x="3228" y="5761"/>
                  </a:cubicBezTo>
                  <a:cubicBezTo>
                    <a:pt x="3135" y="5752"/>
                    <a:pt x="3045" y="5739"/>
                    <a:pt x="2952" y="5725"/>
                  </a:cubicBezTo>
                  <a:cubicBezTo>
                    <a:pt x="2992" y="5681"/>
                    <a:pt x="3032" y="5632"/>
                    <a:pt x="3072" y="5587"/>
                  </a:cubicBezTo>
                  <a:cubicBezTo>
                    <a:pt x="3135" y="5587"/>
                    <a:pt x="3201" y="5583"/>
                    <a:pt x="3264" y="5578"/>
                  </a:cubicBezTo>
                  <a:close/>
                  <a:moveTo>
                    <a:pt x="3455" y="5565"/>
                  </a:moveTo>
                  <a:cubicBezTo>
                    <a:pt x="3424" y="5632"/>
                    <a:pt x="3393" y="5703"/>
                    <a:pt x="3362" y="5770"/>
                  </a:cubicBezTo>
                  <a:cubicBezTo>
                    <a:pt x="3335" y="5770"/>
                    <a:pt x="3308" y="5765"/>
                    <a:pt x="3282" y="5765"/>
                  </a:cubicBezTo>
                  <a:cubicBezTo>
                    <a:pt x="3295" y="5703"/>
                    <a:pt x="3308" y="5641"/>
                    <a:pt x="3317" y="5578"/>
                  </a:cubicBezTo>
                  <a:lnTo>
                    <a:pt x="3322" y="5574"/>
                  </a:lnTo>
                  <a:cubicBezTo>
                    <a:pt x="3366" y="5569"/>
                    <a:pt x="3411" y="5565"/>
                    <a:pt x="3455" y="5565"/>
                  </a:cubicBezTo>
                  <a:close/>
                  <a:moveTo>
                    <a:pt x="3710" y="5538"/>
                  </a:moveTo>
                  <a:lnTo>
                    <a:pt x="3710" y="5538"/>
                  </a:lnTo>
                  <a:cubicBezTo>
                    <a:pt x="3656" y="5618"/>
                    <a:pt x="3607" y="5699"/>
                    <a:pt x="3554" y="5779"/>
                  </a:cubicBezTo>
                  <a:cubicBezTo>
                    <a:pt x="3509" y="5779"/>
                    <a:pt x="3464" y="5779"/>
                    <a:pt x="3420" y="5774"/>
                  </a:cubicBezTo>
                  <a:cubicBezTo>
                    <a:pt x="3451" y="5703"/>
                    <a:pt x="3487" y="5632"/>
                    <a:pt x="3518" y="5556"/>
                  </a:cubicBezTo>
                  <a:cubicBezTo>
                    <a:pt x="3580" y="5551"/>
                    <a:pt x="3643" y="5543"/>
                    <a:pt x="3710" y="5538"/>
                  </a:cubicBezTo>
                  <a:close/>
                  <a:moveTo>
                    <a:pt x="3808" y="5525"/>
                  </a:moveTo>
                  <a:cubicBezTo>
                    <a:pt x="3750" y="5609"/>
                    <a:pt x="3692" y="5694"/>
                    <a:pt x="3629" y="5774"/>
                  </a:cubicBezTo>
                  <a:lnTo>
                    <a:pt x="3625" y="5783"/>
                  </a:lnTo>
                  <a:lnTo>
                    <a:pt x="3620" y="5783"/>
                  </a:lnTo>
                  <a:cubicBezTo>
                    <a:pt x="3674" y="5699"/>
                    <a:pt x="3727" y="5614"/>
                    <a:pt x="3776" y="5525"/>
                  </a:cubicBezTo>
                  <a:close/>
                  <a:moveTo>
                    <a:pt x="4637" y="5378"/>
                  </a:moveTo>
                  <a:lnTo>
                    <a:pt x="4637" y="5378"/>
                  </a:lnTo>
                  <a:cubicBezTo>
                    <a:pt x="4632" y="5476"/>
                    <a:pt x="4628" y="5578"/>
                    <a:pt x="4628" y="5676"/>
                  </a:cubicBezTo>
                  <a:cubicBezTo>
                    <a:pt x="4628" y="5685"/>
                    <a:pt x="4623" y="5694"/>
                    <a:pt x="4623" y="5699"/>
                  </a:cubicBezTo>
                  <a:cubicBezTo>
                    <a:pt x="4450" y="5730"/>
                    <a:pt x="4276" y="5748"/>
                    <a:pt x="4102" y="5765"/>
                  </a:cubicBezTo>
                  <a:cubicBezTo>
                    <a:pt x="3968" y="5774"/>
                    <a:pt x="3834" y="5779"/>
                    <a:pt x="3696" y="5783"/>
                  </a:cubicBezTo>
                  <a:cubicBezTo>
                    <a:pt x="3763" y="5694"/>
                    <a:pt x="3821" y="5605"/>
                    <a:pt x="3883" y="5511"/>
                  </a:cubicBezTo>
                  <a:cubicBezTo>
                    <a:pt x="4017" y="5493"/>
                    <a:pt x="4151" y="5471"/>
                    <a:pt x="4285" y="5449"/>
                  </a:cubicBezTo>
                  <a:cubicBezTo>
                    <a:pt x="4405" y="5427"/>
                    <a:pt x="4521" y="5400"/>
                    <a:pt x="4637" y="5378"/>
                  </a:cubicBezTo>
                  <a:close/>
                  <a:moveTo>
                    <a:pt x="2216" y="5569"/>
                  </a:moveTo>
                  <a:cubicBezTo>
                    <a:pt x="2296" y="5578"/>
                    <a:pt x="2377" y="5583"/>
                    <a:pt x="2457" y="5587"/>
                  </a:cubicBezTo>
                  <a:cubicBezTo>
                    <a:pt x="2439" y="5614"/>
                    <a:pt x="2426" y="5641"/>
                    <a:pt x="2412" y="5667"/>
                  </a:cubicBezTo>
                  <a:cubicBezTo>
                    <a:pt x="2328" y="5716"/>
                    <a:pt x="2247" y="5765"/>
                    <a:pt x="2163" y="5819"/>
                  </a:cubicBezTo>
                  <a:cubicBezTo>
                    <a:pt x="2181" y="5734"/>
                    <a:pt x="2198" y="5654"/>
                    <a:pt x="2216" y="5569"/>
                  </a:cubicBezTo>
                  <a:close/>
                  <a:moveTo>
                    <a:pt x="1231" y="5395"/>
                  </a:moveTo>
                  <a:cubicBezTo>
                    <a:pt x="1342" y="5422"/>
                    <a:pt x="1454" y="5449"/>
                    <a:pt x="1565" y="5476"/>
                  </a:cubicBezTo>
                  <a:cubicBezTo>
                    <a:pt x="1485" y="5592"/>
                    <a:pt x="1409" y="5707"/>
                    <a:pt x="1334" y="5828"/>
                  </a:cubicBezTo>
                  <a:cubicBezTo>
                    <a:pt x="1329" y="5832"/>
                    <a:pt x="1325" y="5841"/>
                    <a:pt x="1320" y="5846"/>
                  </a:cubicBezTo>
                  <a:cubicBezTo>
                    <a:pt x="1276" y="5828"/>
                    <a:pt x="1227" y="5810"/>
                    <a:pt x="1182" y="5792"/>
                  </a:cubicBezTo>
                  <a:cubicBezTo>
                    <a:pt x="1160" y="5685"/>
                    <a:pt x="1142" y="5578"/>
                    <a:pt x="1133" y="5467"/>
                  </a:cubicBezTo>
                  <a:cubicBezTo>
                    <a:pt x="1164" y="5444"/>
                    <a:pt x="1200" y="5418"/>
                    <a:pt x="1231" y="5395"/>
                  </a:cubicBezTo>
                  <a:close/>
                  <a:moveTo>
                    <a:pt x="1623" y="5485"/>
                  </a:moveTo>
                  <a:cubicBezTo>
                    <a:pt x="1695" y="5498"/>
                    <a:pt x="1762" y="5511"/>
                    <a:pt x="1828" y="5520"/>
                  </a:cubicBezTo>
                  <a:cubicBezTo>
                    <a:pt x="1704" y="5645"/>
                    <a:pt x="1574" y="5770"/>
                    <a:pt x="1445" y="5895"/>
                  </a:cubicBezTo>
                  <a:cubicBezTo>
                    <a:pt x="1423" y="5886"/>
                    <a:pt x="1396" y="5877"/>
                    <a:pt x="1374" y="5868"/>
                  </a:cubicBezTo>
                  <a:cubicBezTo>
                    <a:pt x="1392" y="5832"/>
                    <a:pt x="1418" y="5801"/>
                    <a:pt x="1432" y="5779"/>
                  </a:cubicBezTo>
                  <a:cubicBezTo>
                    <a:pt x="1494" y="5685"/>
                    <a:pt x="1552" y="5596"/>
                    <a:pt x="1614" y="5502"/>
                  </a:cubicBezTo>
                  <a:lnTo>
                    <a:pt x="1623" y="5485"/>
                  </a:lnTo>
                  <a:close/>
                  <a:moveTo>
                    <a:pt x="1842" y="5592"/>
                  </a:moveTo>
                  <a:lnTo>
                    <a:pt x="1842" y="5592"/>
                  </a:lnTo>
                  <a:cubicBezTo>
                    <a:pt x="1739" y="5707"/>
                    <a:pt x="1637" y="5819"/>
                    <a:pt x="1525" y="5926"/>
                  </a:cubicBezTo>
                  <a:lnTo>
                    <a:pt x="1503" y="5917"/>
                  </a:lnTo>
                  <a:cubicBezTo>
                    <a:pt x="1614" y="5810"/>
                    <a:pt x="1730" y="5699"/>
                    <a:pt x="1842" y="5592"/>
                  </a:cubicBezTo>
                  <a:close/>
                  <a:moveTo>
                    <a:pt x="5684" y="5511"/>
                  </a:moveTo>
                  <a:lnTo>
                    <a:pt x="5680" y="5520"/>
                  </a:lnTo>
                  <a:cubicBezTo>
                    <a:pt x="5582" y="5676"/>
                    <a:pt x="5462" y="5832"/>
                    <a:pt x="5314" y="5948"/>
                  </a:cubicBezTo>
                  <a:cubicBezTo>
                    <a:pt x="5363" y="5823"/>
                    <a:pt x="5417" y="5699"/>
                    <a:pt x="5470" y="5569"/>
                  </a:cubicBezTo>
                  <a:cubicBezTo>
                    <a:pt x="5542" y="5551"/>
                    <a:pt x="5613" y="5534"/>
                    <a:pt x="5684" y="5511"/>
                  </a:cubicBezTo>
                  <a:close/>
                  <a:moveTo>
                    <a:pt x="1347" y="5917"/>
                  </a:moveTo>
                  <a:lnTo>
                    <a:pt x="1400" y="5939"/>
                  </a:lnTo>
                  <a:cubicBezTo>
                    <a:pt x="1378" y="5957"/>
                    <a:pt x="1356" y="5979"/>
                    <a:pt x="1334" y="6002"/>
                  </a:cubicBezTo>
                  <a:cubicBezTo>
                    <a:pt x="1329" y="5975"/>
                    <a:pt x="1334" y="5944"/>
                    <a:pt x="1347" y="5917"/>
                  </a:cubicBezTo>
                  <a:close/>
                  <a:moveTo>
                    <a:pt x="3273" y="5819"/>
                  </a:moveTo>
                  <a:cubicBezTo>
                    <a:pt x="3295" y="5823"/>
                    <a:pt x="3317" y="5823"/>
                    <a:pt x="3340" y="5823"/>
                  </a:cubicBezTo>
                  <a:cubicBezTo>
                    <a:pt x="3313" y="5886"/>
                    <a:pt x="3286" y="5944"/>
                    <a:pt x="3259" y="6002"/>
                  </a:cubicBezTo>
                  <a:cubicBezTo>
                    <a:pt x="3259" y="5939"/>
                    <a:pt x="3268" y="5881"/>
                    <a:pt x="3273" y="5819"/>
                  </a:cubicBezTo>
                  <a:close/>
                  <a:moveTo>
                    <a:pt x="4886" y="5707"/>
                  </a:moveTo>
                  <a:lnTo>
                    <a:pt x="4886" y="5707"/>
                  </a:lnTo>
                  <a:cubicBezTo>
                    <a:pt x="4833" y="5810"/>
                    <a:pt x="4775" y="5913"/>
                    <a:pt x="4722" y="6015"/>
                  </a:cubicBezTo>
                  <a:cubicBezTo>
                    <a:pt x="4704" y="5935"/>
                    <a:pt x="4695" y="5855"/>
                    <a:pt x="4690" y="5779"/>
                  </a:cubicBezTo>
                  <a:cubicBezTo>
                    <a:pt x="4704" y="5765"/>
                    <a:pt x="4717" y="5752"/>
                    <a:pt x="4726" y="5739"/>
                  </a:cubicBezTo>
                  <a:cubicBezTo>
                    <a:pt x="4779" y="5730"/>
                    <a:pt x="4833" y="5716"/>
                    <a:pt x="4886" y="5707"/>
                  </a:cubicBezTo>
                  <a:close/>
                  <a:moveTo>
                    <a:pt x="5399" y="5587"/>
                  </a:moveTo>
                  <a:lnTo>
                    <a:pt x="5399" y="5587"/>
                  </a:lnTo>
                  <a:cubicBezTo>
                    <a:pt x="5341" y="5730"/>
                    <a:pt x="5283" y="5868"/>
                    <a:pt x="5225" y="6011"/>
                  </a:cubicBezTo>
                  <a:cubicBezTo>
                    <a:pt x="5145" y="6064"/>
                    <a:pt x="5056" y="6109"/>
                    <a:pt x="4958" y="6131"/>
                  </a:cubicBezTo>
                  <a:cubicBezTo>
                    <a:pt x="4944" y="6135"/>
                    <a:pt x="4931" y="6140"/>
                    <a:pt x="4918" y="6140"/>
                  </a:cubicBezTo>
                  <a:cubicBezTo>
                    <a:pt x="4935" y="5988"/>
                    <a:pt x="4971" y="5832"/>
                    <a:pt x="5011" y="5681"/>
                  </a:cubicBezTo>
                  <a:cubicBezTo>
                    <a:pt x="5100" y="5663"/>
                    <a:pt x="5185" y="5641"/>
                    <a:pt x="5274" y="5623"/>
                  </a:cubicBezTo>
                  <a:cubicBezTo>
                    <a:pt x="5314" y="5609"/>
                    <a:pt x="5359" y="5600"/>
                    <a:pt x="5399" y="5587"/>
                  </a:cubicBezTo>
                  <a:close/>
                  <a:moveTo>
                    <a:pt x="3398" y="5828"/>
                  </a:moveTo>
                  <a:cubicBezTo>
                    <a:pt x="3438" y="5832"/>
                    <a:pt x="3478" y="5832"/>
                    <a:pt x="3518" y="5832"/>
                  </a:cubicBezTo>
                  <a:cubicBezTo>
                    <a:pt x="3460" y="5921"/>
                    <a:pt x="3402" y="6006"/>
                    <a:pt x="3340" y="6091"/>
                  </a:cubicBezTo>
                  <a:cubicBezTo>
                    <a:pt x="3322" y="6109"/>
                    <a:pt x="3295" y="6127"/>
                    <a:pt x="3273" y="6144"/>
                  </a:cubicBezTo>
                  <a:cubicBezTo>
                    <a:pt x="3273" y="6135"/>
                    <a:pt x="3273" y="6127"/>
                    <a:pt x="3268" y="6122"/>
                  </a:cubicBezTo>
                  <a:cubicBezTo>
                    <a:pt x="3313" y="6024"/>
                    <a:pt x="3353" y="5926"/>
                    <a:pt x="3398" y="5828"/>
                  </a:cubicBezTo>
                  <a:close/>
                  <a:moveTo>
                    <a:pt x="4940" y="5721"/>
                  </a:moveTo>
                  <a:cubicBezTo>
                    <a:pt x="4931" y="5765"/>
                    <a:pt x="4918" y="5814"/>
                    <a:pt x="4909" y="5863"/>
                  </a:cubicBezTo>
                  <a:cubicBezTo>
                    <a:pt x="4886" y="5957"/>
                    <a:pt x="4869" y="6055"/>
                    <a:pt x="4860" y="6153"/>
                  </a:cubicBezTo>
                  <a:cubicBezTo>
                    <a:pt x="4824" y="6158"/>
                    <a:pt x="4788" y="6158"/>
                    <a:pt x="4753" y="6158"/>
                  </a:cubicBezTo>
                  <a:cubicBezTo>
                    <a:pt x="4748" y="6140"/>
                    <a:pt x="4739" y="6118"/>
                    <a:pt x="4735" y="6100"/>
                  </a:cubicBezTo>
                  <a:cubicBezTo>
                    <a:pt x="4806" y="5975"/>
                    <a:pt x="4873" y="5846"/>
                    <a:pt x="4940" y="5721"/>
                  </a:cubicBezTo>
                  <a:close/>
                  <a:moveTo>
                    <a:pt x="6210" y="5351"/>
                  </a:moveTo>
                  <a:lnTo>
                    <a:pt x="6210" y="5351"/>
                  </a:lnTo>
                  <a:cubicBezTo>
                    <a:pt x="6041" y="5587"/>
                    <a:pt x="5858" y="5810"/>
                    <a:pt x="5671" y="6028"/>
                  </a:cubicBezTo>
                  <a:cubicBezTo>
                    <a:pt x="5635" y="6069"/>
                    <a:pt x="5600" y="6113"/>
                    <a:pt x="5564" y="6153"/>
                  </a:cubicBezTo>
                  <a:cubicBezTo>
                    <a:pt x="5466" y="6189"/>
                    <a:pt x="5368" y="6225"/>
                    <a:pt x="5265" y="6260"/>
                  </a:cubicBezTo>
                  <a:cubicBezTo>
                    <a:pt x="5479" y="6006"/>
                    <a:pt x="5671" y="5743"/>
                    <a:pt x="5845" y="5467"/>
                  </a:cubicBezTo>
                  <a:cubicBezTo>
                    <a:pt x="5970" y="5431"/>
                    <a:pt x="6090" y="5391"/>
                    <a:pt x="6210" y="5351"/>
                  </a:cubicBezTo>
                  <a:close/>
                  <a:moveTo>
                    <a:pt x="5613" y="5716"/>
                  </a:moveTo>
                  <a:lnTo>
                    <a:pt x="5613" y="5716"/>
                  </a:lnTo>
                  <a:cubicBezTo>
                    <a:pt x="5475" y="5913"/>
                    <a:pt x="5328" y="6100"/>
                    <a:pt x="5176" y="6278"/>
                  </a:cubicBezTo>
                  <a:cubicBezTo>
                    <a:pt x="5207" y="6202"/>
                    <a:pt x="5239" y="6122"/>
                    <a:pt x="5270" y="6046"/>
                  </a:cubicBezTo>
                  <a:cubicBezTo>
                    <a:pt x="5377" y="5975"/>
                    <a:pt x="5475" y="5886"/>
                    <a:pt x="5555" y="5788"/>
                  </a:cubicBezTo>
                  <a:cubicBezTo>
                    <a:pt x="5577" y="5765"/>
                    <a:pt x="5595" y="5739"/>
                    <a:pt x="5613" y="5716"/>
                  </a:cubicBezTo>
                  <a:close/>
                  <a:moveTo>
                    <a:pt x="2363" y="5761"/>
                  </a:moveTo>
                  <a:lnTo>
                    <a:pt x="2363" y="5761"/>
                  </a:lnTo>
                  <a:cubicBezTo>
                    <a:pt x="2265" y="5944"/>
                    <a:pt x="2167" y="6127"/>
                    <a:pt x="2074" y="6309"/>
                  </a:cubicBezTo>
                  <a:cubicBezTo>
                    <a:pt x="2091" y="6198"/>
                    <a:pt x="2109" y="6086"/>
                    <a:pt x="2132" y="5970"/>
                  </a:cubicBezTo>
                  <a:cubicBezTo>
                    <a:pt x="2136" y="5948"/>
                    <a:pt x="2145" y="5921"/>
                    <a:pt x="2149" y="5895"/>
                  </a:cubicBezTo>
                  <a:cubicBezTo>
                    <a:pt x="2221" y="5850"/>
                    <a:pt x="2292" y="5806"/>
                    <a:pt x="2363" y="5761"/>
                  </a:cubicBezTo>
                  <a:close/>
                  <a:moveTo>
                    <a:pt x="5190" y="6095"/>
                  </a:moveTo>
                  <a:lnTo>
                    <a:pt x="5190" y="6095"/>
                  </a:lnTo>
                  <a:cubicBezTo>
                    <a:pt x="5163" y="6171"/>
                    <a:pt x="5132" y="6242"/>
                    <a:pt x="5100" y="6314"/>
                  </a:cubicBezTo>
                  <a:cubicBezTo>
                    <a:pt x="5038" y="6336"/>
                    <a:pt x="4971" y="6354"/>
                    <a:pt x="4909" y="6376"/>
                  </a:cubicBezTo>
                  <a:cubicBezTo>
                    <a:pt x="4904" y="6318"/>
                    <a:pt x="4904" y="6260"/>
                    <a:pt x="4913" y="6198"/>
                  </a:cubicBezTo>
                  <a:cubicBezTo>
                    <a:pt x="5011" y="6180"/>
                    <a:pt x="5105" y="6144"/>
                    <a:pt x="5190" y="6095"/>
                  </a:cubicBezTo>
                  <a:close/>
                  <a:moveTo>
                    <a:pt x="2617" y="5614"/>
                  </a:moveTo>
                  <a:lnTo>
                    <a:pt x="2617" y="5614"/>
                  </a:lnTo>
                  <a:cubicBezTo>
                    <a:pt x="2613" y="5636"/>
                    <a:pt x="2609" y="5663"/>
                    <a:pt x="2604" y="5685"/>
                  </a:cubicBezTo>
                  <a:cubicBezTo>
                    <a:pt x="2604" y="5699"/>
                    <a:pt x="2613" y="5712"/>
                    <a:pt x="2622" y="5712"/>
                  </a:cubicBezTo>
                  <a:cubicBezTo>
                    <a:pt x="2698" y="5734"/>
                    <a:pt x="2773" y="5748"/>
                    <a:pt x="2845" y="5761"/>
                  </a:cubicBezTo>
                  <a:cubicBezTo>
                    <a:pt x="2756" y="5863"/>
                    <a:pt x="2666" y="5962"/>
                    <a:pt x="2573" y="6060"/>
                  </a:cubicBezTo>
                  <a:cubicBezTo>
                    <a:pt x="2439" y="6202"/>
                    <a:pt x="2288" y="6340"/>
                    <a:pt x="2114" y="6439"/>
                  </a:cubicBezTo>
                  <a:cubicBezTo>
                    <a:pt x="2096" y="6447"/>
                    <a:pt x="2074" y="6456"/>
                    <a:pt x="2051" y="6470"/>
                  </a:cubicBezTo>
                  <a:cubicBezTo>
                    <a:pt x="2185" y="6216"/>
                    <a:pt x="2319" y="5962"/>
                    <a:pt x="2452" y="5707"/>
                  </a:cubicBezTo>
                  <a:cubicBezTo>
                    <a:pt x="2506" y="5676"/>
                    <a:pt x="2559" y="5645"/>
                    <a:pt x="2617" y="5614"/>
                  </a:cubicBezTo>
                  <a:close/>
                  <a:moveTo>
                    <a:pt x="4695" y="6171"/>
                  </a:moveTo>
                  <a:lnTo>
                    <a:pt x="4704" y="6193"/>
                  </a:lnTo>
                  <a:cubicBezTo>
                    <a:pt x="4704" y="6202"/>
                    <a:pt x="4717" y="6211"/>
                    <a:pt x="4726" y="6216"/>
                  </a:cubicBezTo>
                  <a:cubicBezTo>
                    <a:pt x="4771" y="6216"/>
                    <a:pt x="4811" y="6216"/>
                    <a:pt x="4855" y="6207"/>
                  </a:cubicBezTo>
                  <a:lnTo>
                    <a:pt x="4855" y="6207"/>
                  </a:lnTo>
                  <a:cubicBezTo>
                    <a:pt x="4851" y="6269"/>
                    <a:pt x="4846" y="6332"/>
                    <a:pt x="4851" y="6394"/>
                  </a:cubicBezTo>
                  <a:cubicBezTo>
                    <a:pt x="4739" y="6430"/>
                    <a:pt x="4628" y="6461"/>
                    <a:pt x="4512" y="6492"/>
                  </a:cubicBezTo>
                  <a:cubicBezTo>
                    <a:pt x="4574" y="6385"/>
                    <a:pt x="4637" y="6278"/>
                    <a:pt x="4695" y="6171"/>
                  </a:cubicBezTo>
                  <a:close/>
                  <a:moveTo>
                    <a:pt x="4597" y="5761"/>
                  </a:moveTo>
                  <a:cubicBezTo>
                    <a:pt x="4588" y="5779"/>
                    <a:pt x="4583" y="5801"/>
                    <a:pt x="4574" y="5819"/>
                  </a:cubicBezTo>
                  <a:cubicBezTo>
                    <a:pt x="4427" y="5975"/>
                    <a:pt x="4280" y="6122"/>
                    <a:pt x="4129" y="6269"/>
                  </a:cubicBezTo>
                  <a:cubicBezTo>
                    <a:pt x="4031" y="6363"/>
                    <a:pt x="3924" y="6465"/>
                    <a:pt x="3790" y="6510"/>
                  </a:cubicBezTo>
                  <a:cubicBezTo>
                    <a:pt x="3751" y="6522"/>
                    <a:pt x="3711" y="6528"/>
                    <a:pt x="3672" y="6528"/>
                  </a:cubicBezTo>
                  <a:cubicBezTo>
                    <a:pt x="3581" y="6528"/>
                    <a:pt x="3493" y="6495"/>
                    <a:pt x="3424" y="6430"/>
                  </a:cubicBezTo>
                  <a:cubicBezTo>
                    <a:pt x="3366" y="6372"/>
                    <a:pt x="3326" y="6309"/>
                    <a:pt x="3299" y="6242"/>
                  </a:cubicBezTo>
                  <a:cubicBezTo>
                    <a:pt x="3331" y="6207"/>
                    <a:pt x="3357" y="6167"/>
                    <a:pt x="3384" y="6131"/>
                  </a:cubicBezTo>
                  <a:cubicBezTo>
                    <a:pt x="3482" y="6042"/>
                    <a:pt x="3571" y="5944"/>
                    <a:pt x="3656" y="5837"/>
                  </a:cubicBezTo>
                  <a:cubicBezTo>
                    <a:pt x="3968" y="5837"/>
                    <a:pt x="4285" y="5810"/>
                    <a:pt x="4597" y="5761"/>
                  </a:cubicBezTo>
                  <a:close/>
                  <a:moveTo>
                    <a:pt x="4637" y="5832"/>
                  </a:moveTo>
                  <a:lnTo>
                    <a:pt x="4641" y="5846"/>
                  </a:lnTo>
                  <a:cubicBezTo>
                    <a:pt x="4646" y="5926"/>
                    <a:pt x="4659" y="6011"/>
                    <a:pt x="4677" y="6091"/>
                  </a:cubicBezTo>
                  <a:cubicBezTo>
                    <a:pt x="4597" y="6233"/>
                    <a:pt x="4516" y="6376"/>
                    <a:pt x="4436" y="6514"/>
                  </a:cubicBezTo>
                  <a:cubicBezTo>
                    <a:pt x="4405" y="6523"/>
                    <a:pt x="4378" y="6528"/>
                    <a:pt x="4352" y="6537"/>
                  </a:cubicBezTo>
                  <a:cubicBezTo>
                    <a:pt x="4356" y="6523"/>
                    <a:pt x="4360" y="6510"/>
                    <a:pt x="4365" y="6497"/>
                  </a:cubicBezTo>
                  <a:cubicBezTo>
                    <a:pt x="4405" y="6394"/>
                    <a:pt x="4445" y="6296"/>
                    <a:pt x="4485" y="6193"/>
                  </a:cubicBezTo>
                  <a:cubicBezTo>
                    <a:pt x="4530" y="6077"/>
                    <a:pt x="4574" y="5966"/>
                    <a:pt x="4623" y="5850"/>
                  </a:cubicBezTo>
                  <a:lnTo>
                    <a:pt x="4637" y="5832"/>
                  </a:lnTo>
                  <a:close/>
                  <a:moveTo>
                    <a:pt x="5484" y="6242"/>
                  </a:moveTo>
                  <a:lnTo>
                    <a:pt x="5484" y="6242"/>
                  </a:lnTo>
                  <a:cubicBezTo>
                    <a:pt x="5332" y="6407"/>
                    <a:pt x="5158" y="6559"/>
                    <a:pt x="4940" y="6621"/>
                  </a:cubicBezTo>
                  <a:cubicBezTo>
                    <a:pt x="4922" y="6559"/>
                    <a:pt x="4913" y="6497"/>
                    <a:pt x="4909" y="6434"/>
                  </a:cubicBezTo>
                  <a:cubicBezTo>
                    <a:pt x="4962" y="6416"/>
                    <a:pt x="5020" y="6398"/>
                    <a:pt x="5074" y="6385"/>
                  </a:cubicBezTo>
                  <a:lnTo>
                    <a:pt x="5074" y="6385"/>
                  </a:lnTo>
                  <a:lnTo>
                    <a:pt x="5056" y="6421"/>
                  </a:lnTo>
                  <a:cubicBezTo>
                    <a:pt x="5049" y="6441"/>
                    <a:pt x="5068" y="6458"/>
                    <a:pt x="5085" y="6458"/>
                  </a:cubicBezTo>
                  <a:cubicBezTo>
                    <a:pt x="5090" y="6458"/>
                    <a:pt x="5096" y="6456"/>
                    <a:pt x="5100" y="6452"/>
                  </a:cubicBezTo>
                  <a:cubicBezTo>
                    <a:pt x="5132" y="6416"/>
                    <a:pt x="5163" y="6376"/>
                    <a:pt x="5194" y="6340"/>
                  </a:cubicBezTo>
                  <a:cubicBezTo>
                    <a:pt x="5292" y="6309"/>
                    <a:pt x="5390" y="6274"/>
                    <a:pt x="5484" y="6242"/>
                  </a:cubicBezTo>
                  <a:close/>
                  <a:moveTo>
                    <a:pt x="4392" y="6586"/>
                  </a:moveTo>
                  <a:cubicBezTo>
                    <a:pt x="4365" y="6630"/>
                    <a:pt x="4338" y="6679"/>
                    <a:pt x="4311" y="6724"/>
                  </a:cubicBezTo>
                  <a:cubicBezTo>
                    <a:pt x="4307" y="6684"/>
                    <a:pt x="4316" y="6644"/>
                    <a:pt x="4329" y="6599"/>
                  </a:cubicBezTo>
                  <a:cubicBezTo>
                    <a:pt x="4352" y="6595"/>
                    <a:pt x="4374" y="6590"/>
                    <a:pt x="4392" y="6586"/>
                  </a:cubicBezTo>
                  <a:close/>
                  <a:moveTo>
                    <a:pt x="4521" y="5957"/>
                  </a:moveTo>
                  <a:cubicBezTo>
                    <a:pt x="4494" y="6024"/>
                    <a:pt x="4467" y="6091"/>
                    <a:pt x="4441" y="6158"/>
                  </a:cubicBezTo>
                  <a:cubicBezTo>
                    <a:pt x="4392" y="6274"/>
                    <a:pt x="4347" y="6394"/>
                    <a:pt x="4302" y="6510"/>
                  </a:cubicBezTo>
                  <a:cubicBezTo>
                    <a:pt x="4294" y="6523"/>
                    <a:pt x="4289" y="6541"/>
                    <a:pt x="4285" y="6554"/>
                  </a:cubicBezTo>
                  <a:cubicBezTo>
                    <a:pt x="4035" y="6621"/>
                    <a:pt x="3785" y="6679"/>
                    <a:pt x="3536" y="6728"/>
                  </a:cubicBezTo>
                  <a:cubicBezTo>
                    <a:pt x="3308" y="6773"/>
                    <a:pt x="3081" y="6813"/>
                    <a:pt x="2849" y="6849"/>
                  </a:cubicBezTo>
                  <a:cubicBezTo>
                    <a:pt x="2912" y="6777"/>
                    <a:pt x="2970" y="6697"/>
                    <a:pt x="3023" y="6626"/>
                  </a:cubicBezTo>
                  <a:cubicBezTo>
                    <a:pt x="3103" y="6514"/>
                    <a:pt x="3184" y="6407"/>
                    <a:pt x="3264" y="6296"/>
                  </a:cubicBezTo>
                  <a:cubicBezTo>
                    <a:pt x="3299" y="6372"/>
                    <a:pt x="3344" y="6439"/>
                    <a:pt x="3411" y="6492"/>
                  </a:cubicBezTo>
                  <a:cubicBezTo>
                    <a:pt x="3487" y="6555"/>
                    <a:pt x="3574" y="6582"/>
                    <a:pt x="3663" y="6582"/>
                  </a:cubicBezTo>
                  <a:cubicBezTo>
                    <a:pt x="3757" y="6582"/>
                    <a:pt x="3852" y="6551"/>
                    <a:pt x="3937" y="6501"/>
                  </a:cubicBezTo>
                  <a:cubicBezTo>
                    <a:pt x="4022" y="6443"/>
                    <a:pt x="4102" y="6376"/>
                    <a:pt x="4173" y="6305"/>
                  </a:cubicBezTo>
                  <a:cubicBezTo>
                    <a:pt x="4267" y="6216"/>
                    <a:pt x="4356" y="6127"/>
                    <a:pt x="4445" y="6033"/>
                  </a:cubicBezTo>
                  <a:cubicBezTo>
                    <a:pt x="4467" y="6006"/>
                    <a:pt x="4494" y="5979"/>
                    <a:pt x="4521" y="5957"/>
                  </a:cubicBezTo>
                  <a:close/>
                  <a:moveTo>
                    <a:pt x="2912" y="5774"/>
                  </a:moveTo>
                  <a:cubicBezTo>
                    <a:pt x="3014" y="5792"/>
                    <a:pt x="3117" y="5806"/>
                    <a:pt x="3219" y="5814"/>
                  </a:cubicBezTo>
                  <a:cubicBezTo>
                    <a:pt x="3210" y="5859"/>
                    <a:pt x="3206" y="5908"/>
                    <a:pt x="3206" y="5953"/>
                  </a:cubicBezTo>
                  <a:cubicBezTo>
                    <a:pt x="3201" y="6006"/>
                    <a:pt x="3206" y="6060"/>
                    <a:pt x="3210" y="6113"/>
                  </a:cubicBezTo>
                  <a:cubicBezTo>
                    <a:pt x="3197" y="6153"/>
                    <a:pt x="3179" y="6189"/>
                    <a:pt x="3161" y="6229"/>
                  </a:cubicBezTo>
                  <a:cubicBezTo>
                    <a:pt x="3154" y="6248"/>
                    <a:pt x="3172" y="6267"/>
                    <a:pt x="3191" y="6267"/>
                  </a:cubicBezTo>
                  <a:cubicBezTo>
                    <a:pt x="3194" y="6267"/>
                    <a:pt x="3198" y="6266"/>
                    <a:pt x="3201" y="6265"/>
                  </a:cubicBezTo>
                  <a:cubicBezTo>
                    <a:pt x="3215" y="6256"/>
                    <a:pt x="3224" y="6247"/>
                    <a:pt x="3237" y="6242"/>
                  </a:cubicBezTo>
                  <a:lnTo>
                    <a:pt x="3237" y="6242"/>
                  </a:lnTo>
                  <a:cubicBezTo>
                    <a:pt x="3210" y="6278"/>
                    <a:pt x="3179" y="6318"/>
                    <a:pt x="3152" y="6354"/>
                  </a:cubicBezTo>
                  <a:cubicBezTo>
                    <a:pt x="3054" y="6488"/>
                    <a:pt x="2956" y="6626"/>
                    <a:pt x="2854" y="6755"/>
                  </a:cubicBezTo>
                  <a:cubicBezTo>
                    <a:pt x="2827" y="6791"/>
                    <a:pt x="2796" y="6826"/>
                    <a:pt x="2765" y="6862"/>
                  </a:cubicBezTo>
                  <a:cubicBezTo>
                    <a:pt x="2613" y="6884"/>
                    <a:pt x="2466" y="6902"/>
                    <a:pt x="2314" y="6920"/>
                  </a:cubicBezTo>
                  <a:cubicBezTo>
                    <a:pt x="2230" y="6929"/>
                    <a:pt x="2145" y="6942"/>
                    <a:pt x="2056" y="6947"/>
                  </a:cubicBezTo>
                  <a:cubicBezTo>
                    <a:pt x="2056" y="6938"/>
                    <a:pt x="2056" y="6929"/>
                    <a:pt x="2056" y="6920"/>
                  </a:cubicBezTo>
                  <a:cubicBezTo>
                    <a:pt x="2047" y="6871"/>
                    <a:pt x="2042" y="6826"/>
                    <a:pt x="2042" y="6777"/>
                  </a:cubicBezTo>
                  <a:cubicBezTo>
                    <a:pt x="2038" y="6697"/>
                    <a:pt x="2042" y="6612"/>
                    <a:pt x="2047" y="6532"/>
                  </a:cubicBezTo>
                  <a:cubicBezTo>
                    <a:pt x="2399" y="6376"/>
                    <a:pt x="2658" y="6060"/>
                    <a:pt x="2907" y="5774"/>
                  </a:cubicBezTo>
                  <a:close/>
                  <a:moveTo>
                    <a:pt x="2082" y="5939"/>
                  </a:moveTo>
                  <a:lnTo>
                    <a:pt x="2082" y="5939"/>
                  </a:lnTo>
                  <a:cubicBezTo>
                    <a:pt x="2056" y="6077"/>
                    <a:pt x="2029" y="6220"/>
                    <a:pt x="2007" y="6363"/>
                  </a:cubicBezTo>
                  <a:cubicBezTo>
                    <a:pt x="2002" y="6394"/>
                    <a:pt x="2002" y="6425"/>
                    <a:pt x="1998" y="6452"/>
                  </a:cubicBezTo>
                  <a:cubicBezTo>
                    <a:pt x="1989" y="6470"/>
                    <a:pt x="1975" y="6492"/>
                    <a:pt x="1967" y="6510"/>
                  </a:cubicBezTo>
                  <a:cubicBezTo>
                    <a:pt x="1958" y="6532"/>
                    <a:pt x="1971" y="6550"/>
                    <a:pt x="1989" y="6550"/>
                  </a:cubicBezTo>
                  <a:cubicBezTo>
                    <a:pt x="1980" y="6675"/>
                    <a:pt x="1980" y="6795"/>
                    <a:pt x="1998" y="6920"/>
                  </a:cubicBezTo>
                  <a:cubicBezTo>
                    <a:pt x="1998" y="6929"/>
                    <a:pt x="2002" y="6938"/>
                    <a:pt x="2002" y="6951"/>
                  </a:cubicBezTo>
                  <a:cubicBezTo>
                    <a:pt x="1986" y="6952"/>
                    <a:pt x="1970" y="6952"/>
                    <a:pt x="1953" y="6952"/>
                  </a:cubicBezTo>
                  <a:cubicBezTo>
                    <a:pt x="1862" y="6952"/>
                    <a:pt x="1769" y="6941"/>
                    <a:pt x="1686" y="6907"/>
                  </a:cubicBezTo>
                  <a:cubicBezTo>
                    <a:pt x="1516" y="6835"/>
                    <a:pt x="1414" y="6661"/>
                    <a:pt x="1485" y="6483"/>
                  </a:cubicBezTo>
                  <a:cubicBezTo>
                    <a:pt x="1556" y="6309"/>
                    <a:pt x="1726" y="6189"/>
                    <a:pt x="1873" y="6082"/>
                  </a:cubicBezTo>
                  <a:cubicBezTo>
                    <a:pt x="1944" y="6033"/>
                    <a:pt x="2011" y="5984"/>
                    <a:pt x="2082" y="5939"/>
                  </a:cubicBezTo>
                  <a:close/>
                  <a:moveTo>
                    <a:pt x="2702" y="6924"/>
                  </a:moveTo>
                  <a:lnTo>
                    <a:pt x="2702" y="6924"/>
                  </a:lnTo>
                  <a:cubicBezTo>
                    <a:pt x="2644" y="6982"/>
                    <a:pt x="2577" y="7027"/>
                    <a:pt x="2502" y="7058"/>
                  </a:cubicBezTo>
                  <a:cubicBezTo>
                    <a:pt x="2442" y="7083"/>
                    <a:pt x="2375" y="7097"/>
                    <a:pt x="2309" y="7097"/>
                  </a:cubicBezTo>
                  <a:cubicBezTo>
                    <a:pt x="2231" y="7097"/>
                    <a:pt x="2154" y="7077"/>
                    <a:pt x="2091" y="7031"/>
                  </a:cubicBezTo>
                  <a:cubicBezTo>
                    <a:pt x="2082" y="7023"/>
                    <a:pt x="2074" y="7014"/>
                    <a:pt x="2069" y="7000"/>
                  </a:cubicBezTo>
                  <a:cubicBezTo>
                    <a:pt x="2123" y="6996"/>
                    <a:pt x="2176" y="6991"/>
                    <a:pt x="2230" y="6982"/>
                  </a:cubicBezTo>
                  <a:cubicBezTo>
                    <a:pt x="2337" y="6973"/>
                    <a:pt x="2439" y="6960"/>
                    <a:pt x="2546" y="6947"/>
                  </a:cubicBezTo>
                  <a:cubicBezTo>
                    <a:pt x="2595" y="6942"/>
                    <a:pt x="2649" y="6933"/>
                    <a:pt x="2702" y="6924"/>
                  </a:cubicBezTo>
                  <a:close/>
                  <a:moveTo>
                    <a:pt x="7764" y="1"/>
                  </a:moveTo>
                  <a:cubicBezTo>
                    <a:pt x="7762" y="1"/>
                    <a:pt x="7760" y="1"/>
                    <a:pt x="7757" y="1"/>
                  </a:cubicBezTo>
                  <a:cubicBezTo>
                    <a:pt x="7298" y="86"/>
                    <a:pt x="6875" y="256"/>
                    <a:pt x="6465" y="465"/>
                  </a:cubicBezTo>
                  <a:cubicBezTo>
                    <a:pt x="6243" y="285"/>
                    <a:pt x="5969" y="212"/>
                    <a:pt x="5691" y="212"/>
                  </a:cubicBezTo>
                  <a:cubicBezTo>
                    <a:pt x="5521" y="212"/>
                    <a:pt x="5350" y="239"/>
                    <a:pt x="5190" y="287"/>
                  </a:cubicBezTo>
                  <a:cubicBezTo>
                    <a:pt x="4953" y="358"/>
                    <a:pt x="4726" y="465"/>
                    <a:pt x="4512" y="581"/>
                  </a:cubicBezTo>
                  <a:cubicBezTo>
                    <a:pt x="4280" y="706"/>
                    <a:pt x="4053" y="840"/>
                    <a:pt x="3830" y="969"/>
                  </a:cubicBezTo>
                  <a:cubicBezTo>
                    <a:pt x="2907" y="1499"/>
                    <a:pt x="1998" y="2052"/>
                    <a:pt x="1115" y="2649"/>
                  </a:cubicBezTo>
                  <a:cubicBezTo>
                    <a:pt x="879" y="2805"/>
                    <a:pt x="643" y="2961"/>
                    <a:pt x="420" y="3135"/>
                  </a:cubicBezTo>
                  <a:cubicBezTo>
                    <a:pt x="237" y="3278"/>
                    <a:pt x="59" y="3456"/>
                    <a:pt x="1" y="3693"/>
                  </a:cubicBezTo>
                  <a:cubicBezTo>
                    <a:pt x="1" y="3701"/>
                    <a:pt x="1" y="3719"/>
                    <a:pt x="14" y="3724"/>
                  </a:cubicBezTo>
                  <a:cubicBezTo>
                    <a:pt x="248" y="3849"/>
                    <a:pt x="514" y="3880"/>
                    <a:pt x="782" y="3880"/>
                  </a:cubicBezTo>
                  <a:cubicBezTo>
                    <a:pt x="933" y="3880"/>
                    <a:pt x="1085" y="3870"/>
                    <a:pt x="1231" y="3862"/>
                  </a:cubicBezTo>
                  <a:lnTo>
                    <a:pt x="1231" y="3862"/>
                  </a:lnTo>
                  <a:cubicBezTo>
                    <a:pt x="1115" y="4236"/>
                    <a:pt x="1053" y="4633"/>
                    <a:pt x="1053" y="5030"/>
                  </a:cubicBezTo>
                  <a:cubicBezTo>
                    <a:pt x="1053" y="5097"/>
                    <a:pt x="1053" y="5164"/>
                    <a:pt x="1057" y="5230"/>
                  </a:cubicBezTo>
                  <a:cubicBezTo>
                    <a:pt x="1053" y="5244"/>
                    <a:pt x="1044" y="5257"/>
                    <a:pt x="1039" y="5271"/>
                  </a:cubicBezTo>
                  <a:cubicBezTo>
                    <a:pt x="999" y="5360"/>
                    <a:pt x="964" y="5449"/>
                    <a:pt x="928" y="5538"/>
                  </a:cubicBezTo>
                  <a:cubicBezTo>
                    <a:pt x="921" y="5556"/>
                    <a:pt x="937" y="5577"/>
                    <a:pt x="955" y="5577"/>
                  </a:cubicBezTo>
                  <a:cubicBezTo>
                    <a:pt x="960" y="5577"/>
                    <a:pt x="964" y="5576"/>
                    <a:pt x="968" y="5574"/>
                  </a:cubicBezTo>
                  <a:cubicBezTo>
                    <a:pt x="1004" y="5551"/>
                    <a:pt x="1044" y="5525"/>
                    <a:pt x="1079" y="5502"/>
                  </a:cubicBezTo>
                  <a:cubicBezTo>
                    <a:pt x="1084" y="5547"/>
                    <a:pt x="1088" y="5587"/>
                    <a:pt x="1097" y="5632"/>
                  </a:cubicBezTo>
                  <a:cubicBezTo>
                    <a:pt x="1102" y="5685"/>
                    <a:pt x="1111" y="5734"/>
                    <a:pt x="1120" y="5783"/>
                  </a:cubicBezTo>
                  <a:cubicBezTo>
                    <a:pt x="1124" y="5801"/>
                    <a:pt x="1124" y="5828"/>
                    <a:pt x="1142" y="5837"/>
                  </a:cubicBezTo>
                  <a:cubicBezTo>
                    <a:pt x="1160" y="5850"/>
                    <a:pt x="1191" y="5859"/>
                    <a:pt x="1213" y="5868"/>
                  </a:cubicBezTo>
                  <a:cubicBezTo>
                    <a:pt x="1240" y="5877"/>
                    <a:pt x="1267" y="5886"/>
                    <a:pt x="1298" y="5899"/>
                  </a:cubicBezTo>
                  <a:cubicBezTo>
                    <a:pt x="1276" y="5953"/>
                    <a:pt x="1267" y="6011"/>
                    <a:pt x="1298" y="6064"/>
                  </a:cubicBezTo>
                  <a:cubicBezTo>
                    <a:pt x="1304" y="6073"/>
                    <a:pt x="1315" y="6080"/>
                    <a:pt x="1326" y="6080"/>
                  </a:cubicBezTo>
                  <a:cubicBezTo>
                    <a:pt x="1332" y="6080"/>
                    <a:pt x="1338" y="6078"/>
                    <a:pt x="1342" y="6073"/>
                  </a:cubicBezTo>
                  <a:cubicBezTo>
                    <a:pt x="1383" y="6033"/>
                    <a:pt x="1418" y="5997"/>
                    <a:pt x="1458" y="5957"/>
                  </a:cubicBezTo>
                  <a:lnTo>
                    <a:pt x="1521" y="5984"/>
                  </a:lnTo>
                  <a:cubicBezTo>
                    <a:pt x="1523" y="5985"/>
                    <a:pt x="1526" y="5986"/>
                    <a:pt x="1530" y="5986"/>
                  </a:cubicBezTo>
                  <a:cubicBezTo>
                    <a:pt x="1537" y="5986"/>
                    <a:pt x="1546" y="5983"/>
                    <a:pt x="1552" y="5979"/>
                  </a:cubicBezTo>
                  <a:cubicBezTo>
                    <a:pt x="1695" y="5841"/>
                    <a:pt x="1828" y="5694"/>
                    <a:pt x="1953" y="5538"/>
                  </a:cubicBezTo>
                  <a:cubicBezTo>
                    <a:pt x="2020" y="5547"/>
                    <a:pt x="2091" y="5556"/>
                    <a:pt x="2158" y="5565"/>
                  </a:cubicBezTo>
                  <a:cubicBezTo>
                    <a:pt x="2140" y="5650"/>
                    <a:pt x="2123" y="5734"/>
                    <a:pt x="2105" y="5819"/>
                  </a:cubicBezTo>
                  <a:cubicBezTo>
                    <a:pt x="2105" y="5837"/>
                    <a:pt x="2100" y="5850"/>
                    <a:pt x="2096" y="5863"/>
                  </a:cubicBezTo>
                  <a:cubicBezTo>
                    <a:pt x="2051" y="5895"/>
                    <a:pt x="2007" y="5921"/>
                    <a:pt x="1958" y="5953"/>
                  </a:cubicBezTo>
                  <a:cubicBezTo>
                    <a:pt x="1802" y="6060"/>
                    <a:pt x="1637" y="6171"/>
                    <a:pt x="1521" y="6318"/>
                  </a:cubicBezTo>
                  <a:cubicBezTo>
                    <a:pt x="1418" y="6452"/>
                    <a:pt x="1360" y="6630"/>
                    <a:pt x="1454" y="6782"/>
                  </a:cubicBezTo>
                  <a:cubicBezTo>
                    <a:pt x="1548" y="6938"/>
                    <a:pt x="1735" y="7000"/>
                    <a:pt x="1913" y="7005"/>
                  </a:cubicBezTo>
                  <a:lnTo>
                    <a:pt x="2011" y="7005"/>
                  </a:lnTo>
                  <a:cubicBezTo>
                    <a:pt x="2011" y="7018"/>
                    <a:pt x="2016" y="7031"/>
                    <a:pt x="2020" y="7040"/>
                  </a:cubicBezTo>
                  <a:cubicBezTo>
                    <a:pt x="2038" y="7067"/>
                    <a:pt x="2078" y="7089"/>
                    <a:pt x="2105" y="7103"/>
                  </a:cubicBezTo>
                  <a:cubicBezTo>
                    <a:pt x="2163" y="7138"/>
                    <a:pt x="2234" y="7152"/>
                    <a:pt x="2301" y="7152"/>
                  </a:cubicBezTo>
                  <a:cubicBezTo>
                    <a:pt x="2305" y="7152"/>
                    <a:pt x="2309" y="7152"/>
                    <a:pt x="2313" y="7152"/>
                  </a:cubicBezTo>
                  <a:cubicBezTo>
                    <a:pt x="2508" y="7152"/>
                    <a:pt x="2660" y="7047"/>
                    <a:pt x="2791" y="6916"/>
                  </a:cubicBezTo>
                  <a:cubicBezTo>
                    <a:pt x="2921" y="6893"/>
                    <a:pt x="3050" y="6875"/>
                    <a:pt x="3179" y="6853"/>
                  </a:cubicBezTo>
                  <a:cubicBezTo>
                    <a:pt x="3545" y="6791"/>
                    <a:pt x="3906" y="6710"/>
                    <a:pt x="4267" y="6617"/>
                  </a:cubicBezTo>
                  <a:lnTo>
                    <a:pt x="4267" y="6617"/>
                  </a:lnTo>
                  <a:cubicBezTo>
                    <a:pt x="4249" y="6679"/>
                    <a:pt x="4245" y="6746"/>
                    <a:pt x="4276" y="6809"/>
                  </a:cubicBezTo>
                  <a:cubicBezTo>
                    <a:pt x="4280" y="6820"/>
                    <a:pt x="4290" y="6826"/>
                    <a:pt x="4300" y="6826"/>
                  </a:cubicBezTo>
                  <a:cubicBezTo>
                    <a:pt x="4309" y="6826"/>
                    <a:pt x="4318" y="6821"/>
                    <a:pt x="4325" y="6813"/>
                  </a:cubicBezTo>
                  <a:cubicBezTo>
                    <a:pt x="4374" y="6728"/>
                    <a:pt x="4423" y="6648"/>
                    <a:pt x="4472" y="6563"/>
                  </a:cubicBezTo>
                  <a:cubicBezTo>
                    <a:pt x="4601" y="6528"/>
                    <a:pt x="4726" y="6492"/>
                    <a:pt x="4855" y="6452"/>
                  </a:cubicBezTo>
                  <a:cubicBezTo>
                    <a:pt x="4860" y="6523"/>
                    <a:pt x="4873" y="6595"/>
                    <a:pt x="4891" y="6666"/>
                  </a:cubicBezTo>
                  <a:cubicBezTo>
                    <a:pt x="4895" y="6679"/>
                    <a:pt x="4909" y="6688"/>
                    <a:pt x="4927" y="6688"/>
                  </a:cubicBezTo>
                  <a:cubicBezTo>
                    <a:pt x="5203" y="6617"/>
                    <a:pt x="5408" y="6407"/>
                    <a:pt x="5595" y="6202"/>
                  </a:cubicBezTo>
                  <a:lnTo>
                    <a:pt x="5644" y="6184"/>
                  </a:lnTo>
                  <a:cubicBezTo>
                    <a:pt x="5742" y="6149"/>
                    <a:pt x="5840" y="6109"/>
                    <a:pt x="5939" y="6069"/>
                  </a:cubicBezTo>
                  <a:cubicBezTo>
                    <a:pt x="5970" y="6057"/>
                    <a:pt x="5953" y="6017"/>
                    <a:pt x="5924" y="6017"/>
                  </a:cubicBezTo>
                  <a:cubicBezTo>
                    <a:pt x="5920" y="6017"/>
                    <a:pt x="5916" y="6018"/>
                    <a:pt x="5912" y="6020"/>
                  </a:cubicBezTo>
                  <a:cubicBezTo>
                    <a:pt x="5832" y="6051"/>
                    <a:pt x="5751" y="6082"/>
                    <a:pt x="5671" y="6113"/>
                  </a:cubicBezTo>
                  <a:cubicBezTo>
                    <a:pt x="5867" y="5890"/>
                    <a:pt x="6054" y="5663"/>
                    <a:pt x="6228" y="5422"/>
                  </a:cubicBezTo>
                  <a:cubicBezTo>
                    <a:pt x="6251" y="5391"/>
                    <a:pt x="6277" y="5355"/>
                    <a:pt x="6300" y="5324"/>
                  </a:cubicBezTo>
                  <a:cubicBezTo>
                    <a:pt x="6398" y="5293"/>
                    <a:pt x="6491" y="5262"/>
                    <a:pt x="6585" y="5226"/>
                  </a:cubicBezTo>
                  <a:cubicBezTo>
                    <a:pt x="6803" y="5150"/>
                    <a:pt x="7017" y="5074"/>
                    <a:pt x="7231" y="4990"/>
                  </a:cubicBezTo>
                  <a:cubicBezTo>
                    <a:pt x="7427" y="4914"/>
                    <a:pt x="7624" y="4838"/>
                    <a:pt x="7811" y="4749"/>
                  </a:cubicBezTo>
                  <a:cubicBezTo>
                    <a:pt x="8141" y="4589"/>
                    <a:pt x="8488" y="4352"/>
                    <a:pt x="8546" y="3964"/>
                  </a:cubicBezTo>
                  <a:cubicBezTo>
                    <a:pt x="8551" y="3951"/>
                    <a:pt x="8542" y="3938"/>
                    <a:pt x="8529" y="3938"/>
                  </a:cubicBezTo>
                  <a:cubicBezTo>
                    <a:pt x="8439" y="3920"/>
                    <a:pt x="8350" y="3907"/>
                    <a:pt x="8261" y="3902"/>
                  </a:cubicBezTo>
                  <a:cubicBezTo>
                    <a:pt x="8257" y="3898"/>
                    <a:pt x="8252" y="3889"/>
                    <a:pt x="8243" y="3889"/>
                  </a:cubicBezTo>
                  <a:cubicBezTo>
                    <a:pt x="8127" y="3835"/>
                    <a:pt x="8002" y="3813"/>
                    <a:pt x="7878" y="3808"/>
                  </a:cubicBezTo>
                  <a:lnTo>
                    <a:pt x="7887" y="3795"/>
                  </a:lnTo>
                  <a:cubicBezTo>
                    <a:pt x="8252" y="3545"/>
                    <a:pt x="8586" y="3198"/>
                    <a:pt x="8662" y="2752"/>
                  </a:cubicBezTo>
                  <a:cubicBezTo>
                    <a:pt x="8676" y="2685"/>
                    <a:pt x="8680" y="2618"/>
                    <a:pt x="8676" y="2551"/>
                  </a:cubicBezTo>
                  <a:cubicBezTo>
                    <a:pt x="8676" y="2538"/>
                    <a:pt x="8667" y="2520"/>
                    <a:pt x="8649" y="2520"/>
                  </a:cubicBezTo>
                  <a:cubicBezTo>
                    <a:pt x="8368" y="2520"/>
                    <a:pt x="8092" y="2565"/>
                    <a:pt x="7815" y="2614"/>
                  </a:cubicBezTo>
                  <a:cubicBezTo>
                    <a:pt x="7797" y="2618"/>
                    <a:pt x="7780" y="2623"/>
                    <a:pt x="7762" y="2627"/>
                  </a:cubicBezTo>
                  <a:cubicBezTo>
                    <a:pt x="7744" y="2609"/>
                    <a:pt x="7722" y="2591"/>
                    <a:pt x="7704" y="2574"/>
                  </a:cubicBezTo>
                  <a:cubicBezTo>
                    <a:pt x="7646" y="2538"/>
                    <a:pt x="7579" y="2516"/>
                    <a:pt x="7512" y="2502"/>
                  </a:cubicBezTo>
                  <a:cubicBezTo>
                    <a:pt x="7459" y="2493"/>
                    <a:pt x="7406" y="2489"/>
                    <a:pt x="7354" y="2489"/>
                  </a:cubicBezTo>
                  <a:cubicBezTo>
                    <a:pt x="7255" y="2489"/>
                    <a:pt x="7158" y="2503"/>
                    <a:pt x="7062" y="2520"/>
                  </a:cubicBezTo>
                  <a:cubicBezTo>
                    <a:pt x="7022" y="2529"/>
                    <a:pt x="6982" y="2538"/>
                    <a:pt x="6942" y="2542"/>
                  </a:cubicBezTo>
                  <a:cubicBezTo>
                    <a:pt x="6955" y="2453"/>
                    <a:pt x="6968" y="2360"/>
                    <a:pt x="6977" y="2266"/>
                  </a:cubicBezTo>
                  <a:cubicBezTo>
                    <a:pt x="6995" y="2248"/>
                    <a:pt x="7017" y="2230"/>
                    <a:pt x="7035" y="2213"/>
                  </a:cubicBezTo>
                  <a:cubicBezTo>
                    <a:pt x="7080" y="2168"/>
                    <a:pt x="7124" y="2119"/>
                    <a:pt x="7169" y="2074"/>
                  </a:cubicBezTo>
                  <a:cubicBezTo>
                    <a:pt x="7352" y="1923"/>
                    <a:pt x="7530" y="1771"/>
                    <a:pt x="7704" y="1611"/>
                  </a:cubicBezTo>
                  <a:cubicBezTo>
                    <a:pt x="7713" y="1597"/>
                    <a:pt x="7713" y="1588"/>
                    <a:pt x="7708" y="1575"/>
                  </a:cubicBezTo>
                  <a:lnTo>
                    <a:pt x="7628" y="1348"/>
                  </a:lnTo>
                  <a:cubicBezTo>
                    <a:pt x="7655" y="1267"/>
                    <a:pt x="7677" y="1187"/>
                    <a:pt x="7686" y="1103"/>
                  </a:cubicBezTo>
                  <a:cubicBezTo>
                    <a:pt x="7690" y="1076"/>
                    <a:pt x="7699" y="1040"/>
                    <a:pt x="7690" y="1009"/>
                  </a:cubicBezTo>
                  <a:cubicBezTo>
                    <a:pt x="7686" y="978"/>
                    <a:pt x="7668" y="946"/>
                    <a:pt x="7650" y="920"/>
                  </a:cubicBezTo>
                  <a:cubicBezTo>
                    <a:pt x="7619" y="862"/>
                    <a:pt x="7583" y="813"/>
                    <a:pt x="7539" y="768"/>
                  </a:cubicBezTo>
                  <a:cubicBezTo>
                    <a:pt x="7512" y="746"/>
                    <a:pt x="7490" y="724"/>
                    <a:pt x="7463" y="701"/>
                  </a:cubicBezTo>
                  <a:cubicBezTo>
                    <a:pt x="7632" y="510"/>
                    <a:pt x="7766" y="291"/>
                    <a:pt x="7789" y="28"/>
                  </a:cubicBezTo>
                  <a:cubicBezTo>
                    <a:pt x="7792" y="13"/>
                    <a:pt x="7779" y="1"/>
                    <a:pt x="7764" y="1"/>
                  </a:cubicBezTo>
                  <a:close/>
                </a:path>
              </a:pathLst>
            </a:custGeom>
            <a:solidFill>
              <a:srgbClr val="BD8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6"/>
            <p:cNvSpPr/>
            <p:nvPr/>
          </p:nvSpPr>
          <p:spPr>
            <a:xfrm>
              <a:off x="6147873" y="3993602"/>
              <a:ext cx="576982" cy="274324"/>
            </a:xfrm>
            <a:custGeom>
              <a:avLst/>
              <a:gdLst/>
              <a:ahLst/>
              <a:cxnLst/>
              <a:rect l="l" t="t" r="r" b="b"/>
              <a:pathLst>
                <a:path w="7494" h="3563" extrusionOk="0">
                  <a:moveTo>
                    <a:pt x="7213" y="0"/>
                  </a:moveTo>
                  <a:cubicBezTo>
                    <a:pt x="7128" y="571"/>
                    <a:pt x="7012" y="1141"/>
                    <a:pt x="6736" y="1650"/>
                  </a:cubicBezTo>
                  <a:cubicBezTo>
                    <a:pt x="6397" y="2283"/>
                    <a:pt x="5813" y="2720"/>
                    <a:pt x="5145" y="2960"/>
                  </a:cubicBezTo>
                  <a:cubicBezTo>
                    <a:pt x="4434" y="3222"/>
                    <a:pt x="3669" y="3277"/>
                    <a:pt x="2918" y="3277"/>
                  </a:cubicBezTo>
                  <a:cubicBezTo>
                    <a:pt x="2888" y="3277"/>
                    <a:pt x="2857" y="3277"/>
                    <a:pt x="2827" y="3277"/>
                  </a:cubicBezTo>
                  <a:cubicBezTo>
                    <a:pt x="2109" y="3272"/>
                    <a:pt x="1396" y="3152"/>
                    <a:pt x="963" y="2519"/>
                  </a:cubicBezTo>
                  <a:cubicBezTo>
                    <a:pt x="522" y="1868"/>
                    <a:pt x="464" y="1066"/>
                    <a:pt x="290" y="317"/>
                  </a:cubicBezTo>
                  <a:lnTo>
                    <a:pt x="0" y="317"/>
                  </a:lnTo>
                  <a:cubicBezTo>
                    <a:pt x="188" y="1070"/>
                    <a:pt x="241" y="1873"/>
                    <a:pt x="651" y="2550"/>
                  </a:cubicBezTo>
                  <a:cubicBezTo>
                    <a:pt x="838" y="2858"/>
                    <a:pt x="1092" y="3130"/>
                    <a:pt x="1418" y="3295"/>
                  </a:cubicBezTo>
                  <a:cubicBezTo>
                    <a:pt x="1748" y="3460"/>
                    <a:pt x="2113" y="3522"/>
                    <a:pt x="2479" y="3544"/>
                  </a:cubicBezTo>
                  <a:cubicBezTo>
                    <a:pt x="2671" y="3556"/>
                    <a:pt x="2868" y="3563"/>
                    <a:pt x="3069" y="3563"/>
                  </a:cubicBezTo>
                  <a:cubicBezTo>
                    <a:pt x="4468" y="3563"/>
                    <a:pt x="6019" y="3238"/>
                    <a:pt x="6834" y="2033"/>
                  </a:cubicBezTo>
                  <a:cubicBezTo>
                    <a:pt x="7240" y="1431"/>
                    <a:pt x="7391" y="713"/>
                    <a:pt x="7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6"/>
            <p:cNvSpPr/>
            <p:nvPr/>
          </p:nvSpPr>
          <p:spPr>
            <a:xfrm>
              <a:off x="6236723" y="3993602"/>
              <a:ext cx="368717" cy="178084"/>
            </a:xfrm>
            <a:custGeom>
              <a:avLst/>
              <a:gdLst/>
              <a:ahLst/>
              <a:cxnLst/>
              <a:rect l="l" t="t" r="r" b="b"/>
              <a:pathLst>
                <a:path w="4789" h="2313" extrusionOk="0">
                  <a:moveTo>
                    <a:pt x="4508" y="0"/>
                  </a:moveTo>
                  <a:cubicBezTo>
                    <a:pt x="4427" y="446"/>
                    <a:pt x="4316" y="892"/>
                    <a:pt x="4057" y="1266"/>
                  </a:cubicBezTo>
                  <a:cubicBezTo>
                    <a:pt x="3719" y="1766"/>
                    <a:pt x="3153" y="1975"/>
                    <a:pt x="2573" y="2020"/>
                  </a:cubicBezTo>
                  <a:cubicBezTo>
                    <a:pt x="2446" y="2032"/>
                    <a:pt x="2319" y="2037"/>
                    <a:pt x="2193" y="2037"/>
                  </a:cubicBezTo>
                  <a:cubicBezTo>
                    <a:pt x="2039" y="2037"/>
                    <a:pt x="1885" y="2029"/>
                    <a:pt x="1731" y="2020"/>
                  </a:cubicBezTo>
                  <a:cubicBezTo>
                    <a:pt x="1441" y="1997"/>
                    <a:pt x="1084" y="1993"/>
                    <a:pt x="857" y="1783"/>
                  </a:cubicBezTo>
                  <a:cubicBezTo>
                    <a:pt x="625" y="1574"/>
                    <a:pt x="522" y="1186"/>
                    <a:pt x="429" y="896"/>
                  </a:cubicBezTo>
                  <a:cubicBezTo>
                    <a:pt x="366" y="705"/>
                    <a:pt x="322" y="513"/>
                    <a:pt x="282" y="317"/>
                  </a:cubicBezTo>
                  <a:lnTo>
                    <a:pt x="1" y="317"/>
                  </a:lnTo>
                  <a:cubicBezTo>
                    <a:pt x="81" y="758"/>
                    <a:pt x="210" y="1186"/>
                    <a:pt x="398" y="1592"/>
                  </a:cubicBezTo>
                  <a:cubicBezTo>
                    <a:pt x="505" y="1823"/>
                    <a:pt x="652" y="2024"/>
                    <a:pt x="888" y="2136"/>
                  </a:cubicBezTo>
                  <a:cubicBezTo>
                    <a:pt x="1115" y="2243"/>
                    <a:pt x="1369" y="2269"/>
                    <a:pt x="1619" y="2287"/>
                  </a:cubicBezTo>
                  <a:cubicBezTo>
                    <a:pt x="1801" y="2303"/>
                    <a:pt x="1988" y="2312"/>
                    <a:pt x="2175" y="2312"/>
                  </a:cubicBezTo>
                  <a:cubicBezTo>
                    <a:pt x="3008" y="2312"/>
                    <a:pt x="3845" y="2118"/>
                    <a:pt x="4329" y="1364"/>
                  </a:cubicBezTo>
                  <a:cubicBezTo>
                    <a:pt x="4592" y="959"/>
                    <a:pt x="4708" y="477"/>
                    <a:pt x="47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6"/>
            <p:cNvSpPr/>
            <p:nvPr/>
          </p:nvSpPr>
          <p:spPr>
            <a:xfrm>
              <a:off x="7274976" y="2807055"/>
              <a:ext cx="303196" cy="624409"/>
            </a:xfrm>
            <a:custGeom>
              <a:avLst/>
              <a:gdLst/>
              <a:ahLst/>
              <a:cxnLst/>
              <a:rect l="l" t="t" r="r" b="b"/>
              <a:pathLst>
                <a:path w="3938" h="8110" extrusionOk="0">
                  <a:moveTo>
                    <a:pt x="2962" y="0"/>
                  </a:moveTo>
                  <a:cubicBezTo>
                    <a:pt x="2821" y="0"/>
                    <a:pt x="2183" y="1448"/>
                    <a:pt x="2154" y="1534"/>
                  </a:cubicBezTo>
                  <a:cubicBezTo>
                    <a:pt x="1748" y="2666"/>
                    <a:pt x="1080" y="3767"/>
                    <a:pt x="563" y="4860"/>
                  </a:cubicBezTo>
                  <a:cubicBezTo>
                    <a:pt x="464" y="5065"/>
                    <a:pt x="366" y="5270"/>
                    <a:pt x="282" y="5484"/>
                  </a:cubicBezTo>
                  <a:cubicBezTo>
                    <a:pt x="148" y="5822"/>
                    <a:pt x="41" y="6170"/>
                    <a:pt x="28" y="6531"/>
                  </a:cubicBezTo>
                  <a:cubicBezTo>
                    <a:pt x="1" y="7120"/>
                    <a:pt x="268" y="7766"/>
                    <a:pt x="808" y="8002"/>
                  </a:cubicBezTo>
                  <a:cubicBezTo>
                    <a:pt x="987" y="8081"/>
                    <a:pt x="1179" y="8110"/>
                    <a:pt x="1375" y="8110"/>
                  </a:cubicBezTo>
                  <a:cubicBezTo>
                    <a:pt x="1622" y="8110"/>
                    <a:pt x="1875" y="8065"/>
                    <a:pt x="2118" y="8020"/>
                  </a:cubicBezTo>
                  <a:cubicBezTo>
                    <a:pt x="2462" y="7953"/>
                    <a:pt x="2818" y="7882"/>
                    <a:pt x="3081" y="7659"/>
                  </a:cubicBezTo>
                  <a:cubicBezTo>
                    <a:pt x="3286" y="7485"/>
                    <a:pt x="3416" y="7236"/>
                    <a:pt x="3509" y="6986"/>
                  </a:cubicBezTo>
                  <a:cubicBezTo>
                    <a:pt x="3937" y="5880"/>
                    <a:pt x="3879" y="4650"/>
                    <a:pt x="3674" y="3482"/>
                  </a:cubicBezTo>
                  <a:cubicBezTo>
                    <a:pt x="3473" y="2327"/>
                    <a:pt x="3170" y="1195"/>
                    <a:pt x="2988" y="36"/>
                  </a:cubicBezTo>
                  <a:cubicBezTo>
                    <a:pt x="2984" y="11"/>
                    <a:pt x="2975" y="0"/>
                    <a:pt x="2962" y="0"/>
                  </a:cubicBezTo>
                  <a:close/>
                </a:path>
              </a:pathLst>
            </a:custGeom>
            <a:solidFill>
              <a:srgbClr val="2C7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6"/>
            <p:cNvSpPr/>
            <p:nvPr/>
          </p:nvSpPr>
          <p:spPr>
            <a:xfrm>
              <a:off x="4529937" y="4454177"/>
              <a:ext cx="135276" cy="105095"/>
            </a:xfrm>
            <a:custGeom>
              <a:avLst/>
              <a:gdLst/>
              <a:ahLst/>
              <a:cxnLst/>
              <a:rect l="l" t="t" r="r" b="b"/>
              <a:pathLst>
                <a:path w="1757" h="1365" extrusionOk="0">
                  <a:moveTo>
                    <a:pt x="415" y="1"/>
                  </a:moveTo>
                  <a:cubicBezTo>
                    <a:pt x="268" y="18"/>
                    <a:pt x="125" y="108"/>
                    <a:pt x="58" y="237"/>
                  </a:cubicBezTo>
                  <a:cubicBezTo>
                    <a:pt x="9" y="326"/>
                    <a:pt x="0" y="420"/>
                    <a:pt x="13" y="504"/>
                  </a:cubicBezTo>
                  <a:cubicBezTo>
                    <a:pt x="504" y="785"/>
                    <a:pt x="994" y="1066"/>
                    <a:pt x="1476" y="1365"/>
                  </a:cubicBezTo>
                  <a:cubicBezTo>
                    <a:pt x="1551" y="1320"/>
                    <a:pt x="1614" y="1262"/>
                    <a:pt x="1654" y="1186"/>
                  </a:cubicBezTo>
                  <a:cubicBezTo>
                    <a:pt x="1756" y="995"/>
                    <a:pt x="1694" y="803"/>
                    <a:pt x="1556" y="669"/>
                  </a:cubicBezTo>
                  <a:cubicBezTo>
                    <a:pt x="1181" y="433"/>
                    <a:pt x="807" y="206"/>
                    <a:pt x="415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6"/>
            <p:cNvSpPr/>
            <p:nvPr/>
          </p:nvSpPr>
          <p:spPr>
            <a:xfrm>
              <a:off x="4542256" y="4319669"/>
              <a:ext cx="125036" cy="96472"/>
            </a:xfrm>
            <a:custGeom>
              <a:avLst/>
              <a:gdLst/>
              <a:ahLst/>
              <a:cxnLst/>
              <a:rect l="l" t="t" r="r" b="b"/>
              <a:pathLst>
                <a:path w="1624" h="1253" extrusionOk="0">
                  <a:moveTo>
                    <a:pt x="379" y="0"/>
                  </a:moveTo>
                  <a:cubicBezTo>
                    <a:pt x="246" y="18"/>
                    <a:pt x="121" y="89"/>
                    <a:pt x="58" y="223"/>
                  </a:cubicBezTo>
                  <a:cubicBezTo>
                    <a:pt x="5" y="330"/>
                    <a:pt x="1" y="459"/>
                    <a:pt x="36" y="571"/>
                  </a:cubicBezTo>
                  <a:cubicBezTo>
                    <a:pt x="442" y="803"/>
                    <a:pt x="848" y="1030"/>
                    <a:pt x="1262" y="1253"/>
                  </a:cubicBezTo>
                  <a:cubicBezTo>
                    <a:pt x="1382" y="1222"/>
                    <a:pt x="1498" y="1141"/>
                    <a:pt x="1552" y="1030"/>
                  </a:cubicBezTo>
                  <a:cubicBezTo>
                    <a:pt x="1623" y="878"/>
                    <a:pt x="1610" y="722"/>
                    <a:pt x="1530" y="598"/>
                  </a:cubicBezTo>
                  <a:cubicBezTo>
                    <a:pt x="1405" y="522"/>
                    <a:pt x="1284" y="450"/>
                    <a:pt x="1160" y="384"/>
                  </a:cubicBezTo>
                  <a:cubicBezTo>
                    <a:pt x="910" y="245"/>
                    <a:pt x="651" y="112"/>
                    <a:pt x="37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6"/>
            <p:cNvSpPr/>
            <p:nvPr/>
          </p:nvSpPr>
          <p:spPr>
            <a:xfrm>
              <a:off x="4734816" y="4459028"/>
              <a:ext cx="136662" cy="107097"/>
            </a:xfrm>
            <a:custGeom>
              <a:avLst/>
              <a:gdLst/>
              <a:ahLst/>
              <a:cxnLst/>
              <a:rect l="l" t="t" r="r" b="b"/>
              <a:pathLst>
                <a:path w="1775" h="1391" extrusionOk="0">
                  <a:moveTo>
                    <a:pt x="259" y="0"/>
                  </a:moveTo>
                  <a:cubicBezTo>
                    <a:pt x="210" y="22"/>
                    <a:pt x="165" y="54"/>
                    <a:pt x="125" y="98"/>
                  </a:cubicBezTo>
                  <a:cubicBezTo>
                    <a:pt x="40" y="187"/>
                    <a:pt x="0" y="325"/>
                    <a:pt x="14" y="455"/>
                  </a:cubicBezTo>
                  <a:cubicBezTo>
                    <a:pt x="495" y="776"/>
                    <a:pt x="986" y="1083"/>
                    <a:pt x="1476" y="1391"/>
                  </a:cubicBezTo>
                  <a:cubicBezTo>
                    <a:pt x="1574" y="1351"/>
                    <a:pt x="1659" y="1279"/>
                    <a:pt x="1708" y="1190"/>
                  </a:cubicBezTo>
                  <a:cubicBezTo>
                    <a:pt x="1775" y="1065"/>
                    <a:pt x="1770" y="932"/>
                    <a:pt x="1721" y="816"/>
                  </a:cubicBezTo>
                  <a:cubicBezTo>
                    <a:pt x="1240" y="531"/>
                    <a:pt x="767" y="227"/>
                    <a:pt x="25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6"/>
            <p:cNvSpPr/>
            <p:nvPr/>
          </p:nvSpPr>
          <p:spPr>
            <a:xfrm>
              <a:off x="4576595" y="4637499"/>
              <a:ext cx="136662" cy="100629"/>
            </a:xfrm>
            <a:custGeom>
              <a:avLst/>
              <a:gdLst/>
              <a:ahLst/>
              <a:cxnLst/>
              <a:rect l="l" t="t" r="r" b="b"/>
              <a:pathLst>
                <a:path w="1775" h="1307" extrusionOk="0">
                  <a:moveTo>
                    <a:pt x="277" y="0"/>
                  </a:moveTo>
                  <a:cubicBezTo>
                    <a:pt x="183" y="40"/>
                    <a:pt x="98" y="112"/>
                    <a:pt x="54" y="196"/>
                  </a:cubicBezTo>
                  <a:cubicBezTo>
                    <a:pt x="14" y="272"/>
                    <a:pt x="0" y="343"/>
                    <a:pt x="5" y="415"/>
                  </a:cubicBezTo>
                  <a:cubicBezTo>
                    <a:pt x="433" y="771"/>
                    <a:pt x="936" y="1034"/>
                    <a:pt x="1431" y="1306"/>
                  </a:cubicBezTo>
                  <a:cubicBezTo>
                    <a:pt x="1440" y="1302"/>
                    <a:pt x="1449" y="1302"/>
                    <a:pt x="1458" y="1302"/>
                  </a:cubicBezTo>
                  <a:cubicBezTo>
                    <a:pt x="1645" y="1257"/>
                    <a:pt x="1775" y="1048"/>
                    <a:pt x="1766" y="856"/>
                  </a:cubicBezTo>
                  <a:cubicBezTo>
                    <a:pt x="1262" y="584"/>
                    <a:pt x="754" y="321"/>
                    <a:pt x="277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6"/>
            <p:cNvSpPr/>
            <p:nvPr/>
          </p:nvSpPr>
          <p:spPr>
            <a:xfrm>
              <a:off x="4727271" y="4595229"/>
              <a:ext cx="149365" cy="105095"/>
            </a:xfrm>
            <a:custGeom>
              <a:avLst/>
              <a:gdLst/>
              <a:ahLst/>
              <a:cxnLst/>
              <a:rect l="l" t="t" r="r" b="b"/>
              <a:pathLst>
                <a:path w="1940" h="1365" extrusionOk="0">
                  <a:moveTo>
                    <a:pt x="259" y="1"/>
                  </a:moveTo>
                  <a:cubicBezTo>
                    <a:pt x="170" y="45"/>
                    <a:pt x="94" y="108"/>
                    <a:pt x="49" y="193"/>
                  </a:cubicBezTo>
                  <a:cubicBezTo>
                    <a:pt x="18" y="250"/>
                    <a:pt x="5" y="304"/>
                    <a:pt x="0" y="362"/>
                  </a:cubicBezTo>
                  <a:cubicBezTo>
                    <a:pt x="589" y="643"/>
                    <a:pt x="1133" y="1008"/>
                    <a:pt x="1703" y="1329"/>
                  </a:cubicBezTo>
                  <a:cubicBezTo>
                    <a:pt x="1717" y="1338"/>
                    <a:pt x="1730" y="1352"/>
                    <a:pt x="1739" y="1365"/>
                  </a:cubicBezTo>
                  <a:cubicBezTo>
                    <a:pt x="1788" y="1329"/>
                    <a:pt x="1828" y="1285"/>
                    <a:pt x="1855" y="1236"/>
                  </a:cubicBezTo>
                  <a:cubicBezTo>
                    <a:pt x="1939" y="1071"/>
                    <a:pt x="1913" y="897"/>
                    <a:pt x="1810" y="768"/>
                  </a:cubicBezTo>
                  <a:cubicBezTo>
                    <a:pt x="1315" y="473"/>
                    <a:pt x="812" y="193"/>
                    <a:pt x="259" y="5"/>
                  </a:cubicBezTo>
                  <a:lnTo>
                    <a:pt x="259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6"/>
            <p:cNvSpPr/>
            <p:nvPr/>
          </p:nvSpPr>
          <p:spPr>
            <a:xfrm>
              <a:off x="4702864" y="4274936"/>
              <a:ext cx="120570" cy="94239"/>
            </a:xfrm>
            <a:custGeom>
              <a:avLst/>
              <a:gdLst/>
              <a:ahLst/>
              <a:cxnLst/>
              <a:rect l="l" t="t" r="r" b="b"/>
              <a:pathLst>
                <a:path w="1566" h="1224" extrusionOk="0">
                  <a:moveTo>
                    <a:pt x="338" y="1"/>
                  </a:moveTo>
                  <a:cubicBezTo>
                    <a:pt x="208" y="1"/>
                    <a:pt x="81" y="51"/>
                    <a:pt x="1" y="158"/>
                  </a:cubicBezTo>
                  <a:cubicBezTo>
                    <a:pt x="304" y="340"/>
                    <a:pt x="589" y="554"/>
                    <a:pt x="866" y="773"/>
                  </a:cubicBezTo>
                  <a:cubicBezTo>
                    <a:pt x="1053" y="920"/>
                    <a:pt x="1236" y="1072"/>
                    <a:pt x="1418" y="1223"/>
                  </a:cubicBezTo>
                  <a:cubicBezTo>
                    <a:pt x="1565" y="1036"/>
                    <a:pt x="1557" y="777"/>
                    <a:pt x="1383" y="612"/>
                  </a:cubicBezTo>
                  <a:cubicBezTo>
                    <a:pt x="1142" y="376"/>
                    <a:pt x="857" y="180"/>
                    <a:pt x="549" y="46"/>
                  </a:cubicBezTo>
                  <a:cubicBezTo>
                    <a:pt x="483" y="16"/>
                    <a:pt x="410" y="1"/>
                    <a:pt x="338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6"/>
            <p:cNvSpPr/>
            <p:nvPr/>
          </p:nvSpPr>
          <p:spPr>
            <a:xfrm>
              <a:off x="4927376" y="4581216"/>
              <a:ext cx="165457" cy="120878"/>
            </a:xfrm>
            <a:custGeom>
              <a:avLst/>
              <a:gdLst/>
              <a:ahLst/>
              <a:cxnLst/>
              <a:rect l="l" t="t" r="r" b="b"/>
              <a:pathLst>
                <a:path w="2149" h="1570" extrusionOk="0">
                  <a:moveTo>
                    <a:pt x="326" y="0"/>
                  </a:moveTo>
                  <a:cubicBezTo>
                    <a:pt x="236" y="40"/>
                    <a:pt x="161" y="107"/>
                    <a:pt x="116" y="192"/>
                  </a:cubicBezTo>
                  <a:cubicBezTo>
                    <a:pt x="0" y="415"/>
                    <a:pt x="98" y="660"/>
                    <a:pt x="299" y="785"/>
                  </a:cubicBezTo>
                  <a:cubicBezTo>
                    <a:pt x="696" y="1030"/>
                    <a:pt x="1097" y="1275"/>
                    <a:pt x="1494" y="1516"/>
                  </a:cubicBezTo>
                  <a:cubicBezTo>
                    <a:pt x="1553" y="1553"/>
                    <a:pt x="1619" y="1569"/>
                    <a:pt x="1687" y="1569"/>
                  </a:cubicBezTo>
                  <a:cubicBezTo>
                    <a:pt x="1847" y="1569"/>
                    <a:pt x="2011" y="1474"/>
                    <a:pt x="2086" y="1333"/>
                  </a:cubicBezTo>
                  <a:cubicBezTo>
                    <a:pt x="2140" y="1230"/>
                    <a:pt x="2149" y="1115"/>
                    <a:pt x="2118" y="1012"/>
                  </a:cubicBezTo>
                  <a:cubicBezTo>
                    <a:pt x="1525" y="669"/>
                    <a:pt x="936" y="317"/>
                    <a:pt x="326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6"/>
            <p:cNvSpPr/>
            <p:nvPr/>
          </p:nvSpPr>
          <p:spPr>
            <a:xfrm>
              <a:off x="4904047" y="4432234"/>
              <a:ext cx="101322" cy="83845"/>
            </a:xfrm>
            <a:custGeom>
              <a:avLst/>
              <a:gdLst/>
              <a:ahLst/>
              <a:cxnLst/>
              <a:rect l="l" t="t" r="r" b="b"/>
              <a:pathLst>
                <a:path w="1316" h="1089" extrusionOk="0">
                  <a:moveTo>
                    <a:pt x="268" y="0"/>
                  </a:moveTo>
                  <a:cubicBezTo>
                    <a:pt x="156" y="36"/>
                    <a:pt x="54" y="112"/>
                    <a:pt x="9" y="214"/>
                  </a:cubicBezTo>
                  <a:cubicBezTo>
                    <a:pt x="5" y="223"/>
                    <a:pt x="0" y="228"/>
                    <a:pt x="0" y="237"/>
                  </a:cubicBezTo>
                  <a:cubicBezTo>
                    <a:pt x="169" y="415"/>
                    <a:pt x="370" y="571"/>
                    <a:pt x="566" y="714"/>
                  </a:cubicBezTo>
                  <a:cubicBezTo>
                    <a:pt x="740" y="843"/>
                    <a:pt x="918" y="963"/>
                    <a:pt x="1097" y="1088"/>
                  </a:cubicBezTo>
                  <a:cubicBezTo>
                    <a:pt x="1168" y="1048"/>
                    <a:pt x="1226" y="990"/>
                    <a:pt x="1262" y="919"/>
                  </a:cubicBezTo>
                  <a:cubicBezTo>
                    <a:pt x="1302" y="830"/>
                    <a:pt x="1315" y="740"/>
                    <a:pt x="1302" y="656"/>
                  </a:cubicBezTo>
                  <a:cubicBezTo>
                    <a:pt x="963" y="424"/>
                    <a:pt x="624" y="197"/>
                    <a:pt x="268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6"/>
            <p:cNvSpPr/>
            <p:nvPr/>
          </p:nvSpPr>
          <p:spPr>
            <a:xfrm>
              <a:off x="4761841" y="4757224"/>
              <a:ext cx="151521" cy="106866"/>
            </a:xfrm>
            <a:custGeom>
              <a:avLst/>
              <a:gdLst/>
              <a:ahLst/>
              <a:cxnLst/>
              <a:rect l="l" t="t" r="r" b="b"/>
              <a:pathLst>
                <a:path w="1968" h="1388" extrusionOk="0">
                  <a:moveTo>
                    <a:pt x="467" y="1"/>
                  </a:moveTo>
                  <a:cubicBezTo>
                    <a:pt x="198" y="1"/>
                    <a:pt x="0" y="296"/>
                    <a:pt x="51" y="554"/>
                  </a:cubicBezTo>
                  <a:cubicBezTo>
                    <a:pt x="652" y="723"/>
                    <a:pt x="1183" y="1062"/>
                    <a:pt x="1718" y="1387"/>
                  </a:cubicBezTo>
                  <a:cubicBezTo>
                    <a:pt x="1771" y="1352"/>
                    <a:pt x="1820" y="1298"/>
                    <a:pt x="1852" y="1240"/>
                  </a:cubicBezTo>
                  <a:cubicBezTo>
                    <a:pt x="1967" y="1022"/>
                    <a:pt x="1869" y="772"/>
                    <a:pt x="1669" y="647"/>
                  </a:cubicBezTo>
                  <a:cubicBezTo>
                    <a:pt x="1343" y="447"/>
                    <a:pt x="1009" y="251"/>
                    <a:pt x="675" y="59"/>
                  </a:cubicBezTo>
                  <a:cubicBezTo>
                    <a:pt x="603" y="19"/>
                    <a:pt x="532" y="1"/>
                    <a:pt x="467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066" name="Picture 2" descr="Picture XVI,  The Great Gate of Kiev. Stage set for Mussorgsky's Pictures at an Exhibition in Friedrich Theater, Dessau., 1928 - Wassily Kandinsk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3096344" cy="2369736"/>
          </a:xfrm>
          <a:prstGeom prst="rect">
            <a:avLst/>
          </a:prstGeom>
          <a:noFill/>
        </p:spPr>
      </p:pic>
      <p:pic>
        <p:nvPicPr>
          <p:cNvPr id="88068" name="Picture 4" descr="Suprematism, 1915 - Kazimir Malevic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209" y="2643984"/>
            <a:ext cx="1928734" cy="2376264"/>
          </a:xfrm>
          <a:prstGeom prst="rect">
            <a:avLst/>
          </a:prstGeom>
          <a:noFill/>
        </p:spPr>
      </p:pic>
      <p:pic>
        <p:nvPicPr>
          <p:cNvPr id="88070" name="Picture 6" descr="Composition with Red, Yellow and Blue, 1937 - 1942 - Piet Mondria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824" y="2637319"/>
            <a:ext cx="1838818" cy="1938999"/>
          </a:xfrm>
          <a:prstGeom prst="rect">
            <a:avLst/>
          </a:prstGeom>
          <a:noFill/>
        </p:spPr>
      </p:pic>
      <p:pic>
        <p:nvPicPr>
          <p:cNvPr id="2" name="Picture 2" descr="Castillo, Sergio - Erupcion.jpg">
            <a:extLst>
              <a:ext uri="{FF2B5EF4-FFF2-40B4-BE49-F238E27FC236}">
                <a16:creationId xmlns:a16="http://schemas.microsoft.com/office/drawing/2014/main" id="{53DC41D1-6FA4-4F6C-879D-0A190B280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47" y="2602629"/>
            <a:ext cx="3177945" cy="2383459"/>
          </a:xfrm>
          <a:prstGeom prst="rect">
            <a:avLst/>
          </a:prstGeom>
          <a:noFill/>
        </p:spPr>
      </p:pic>
      <p:pic>
        <p:nvPicPr>
          <p:cNvPr id="3" name="Picture 4" descr="https://upload.wikimedia.org/wikipedia/commons/thumb/8/8a/Tall_Tree_and_the_Eye_%28Kapoor%29%2C_Bilbao%2C_July_2010_%2806%29.JPG/800px-Tall_Tree_and_the_Eye_%28Kapoor%29%2C_Bilbao%2C_July_2010_%2806%29.JPG">
            <a:extLst>
              <a:ext uri="{FF2B5EF4-FFF2-40B4-BE49-F238E27FC236}">
                <a16:creationId xmlns:a16="http://schemas.microsoft.com/office/drawing/2014/main" id="{811838C1-23BA-4F91-9C0B-A0F88FBF7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204" y="136446"/>
            <a:ext cx="1579824" cy="2369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99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Llamada ovalada"/>
          <p:cNvSpPr/>
          <p:nvPr/>
        </p:nvSpPr>
        <p:spPr>
          <a:xfrm>
            <a:off x="3347864" y="51469"/>
            <a:ext cx="3240360" cy="1744941"/>
          </a:xfrm>
          <a:prstGeom prst="wedgeEllipseCallout">
            <a:avLst>
              <a:gd name="adj1" fmla="val 77749"/>
              <a:gd name="adj2" fmla="val 1929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09" name="Google Shape;5109;p36"/>
          <p:cNvSpPr txBox="1">
            <a:spLocks noGrp="1"/>
          </p:cNvSpPr>
          <p:nvPr>
            <p:ph type="title"/>
          </p:nvPr>
        </p:nvSpPr>
        <p:spPr>
          <a:xfrm>
            <a:off x="3419872" y="123478"/>
            <a:ext cx="3096344" cy="9539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Las obras </a:t>
            </a: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2D se realizan con formas</a:t>
            </a:r>
            <a:b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geométricas que tienen largo y ancho</a:t>
            </a:r>
            <a:b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¿Qué formas geométricas reconoces?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11" name="Google Shape;5111;p36"/>
          <p:cNvSpPr/>
          <p:nvPr/>
        </p:nvSpPr>
        <p:spPr>
          <a:xfrm>
            <a:off x="7610667" y="5142345"/>
            <a:ext cx="462" cy="1155"/>
          </a:xfrm>
          <a:custGeom>
            <a:avLst/>
            <a:gdLst/>
            <a:ahLst/>
            <a:cxnLst/>
            <a:rect l="l" t="t" r="r" b="b"/>
            <a:pathLst>
              <a:path w="6" h="15" extrusionOk="0">
                <a:moveTo>
                  <a:pt x="5" y="14"/>
                </a:moveTo>
                <a:lnTo>
                  <a:pt x="1" y="1"/>
                </a:lnTo>
                <a:lnTo>
                  <a:pt x="1" y="1"/>
                </a:lnTo>
                <a:lnTo>
                  <a:pt x="5" y="14"/>
                </a:lnTo>
                <a:close/>
              </a:path>
            </a:pathLst>
          </a:custGeom>
          <a:solidFill>
            <a:srgbClr val="EEE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2" name="Google Shape;5112;p36"/>
          <p:cNvGrpSpPr/>
          <p:nvPr/>
        </p:nvGrpSpPr>
        <p:grpSpPr>
          <a:xfrm>
            <a:off x="5796136" y="483518"/>
            <a:ext cx="3215773" cy="4490251"/>
            <a:chOff x="4362400" y="464219"/>
            <a:chExt cx="3215773" cy="4490251"/>
          </a:xfrm>
        </p:grpSpPr>
        <p:sp>
          <p:nvSpPr>
            <p:cNvPr id="5113" name="Google Shape;5113;p36"/>
            <p:cNvSpPr/>
            <p:nvPr/>
          </p:nvSpPr>
          <p:spPr>
            <a:xfrm>
              <a:off x="4362400" y="4478892"/>
              <a:ext cx="117106" cy="99089"/>
            </a:xfrm>
            <a:custGeom>
              <a:avLst/>
              <a:gdLst/>
              <a:ahLst/>
              <a:cxnLst/>
              <a:rect l="l" t="t" r="r" b="b"/>
              <a:pathLst>
                <a:path w="1521" h="1287" extrusionOk="0">
                  <a:moveTo>
                    <a:pt x="286" y="1"/>
                  </a:moveTo>
                  <a:cubicBezTo>
                    <a:pt x="241" y="27"/>
                    <a:pt x="197" y="54"/>
                    <a:pt x="161" y="99"/>
                  </a:cubicBezTo>
                  <a:cubicBezTo>
                    <a:pt x="14" y="277"/>
                    <a:pt x="1" y="558"/>
                    <a:pt x="188" y="718"/>
                  </a:cubicBezTo>
                  <a:cubicBezTo>
                    <a:pt x="402" y="906"/>
                    <a:pt x="634" y="1071"/>
                    <a:pt x="870" y="1231"/>
                  </a:cubicBezTo>
                  <a:cubicBezTo>
                    <a:pt x="927" y="1269"/>
                    <a:pt x="994" y="1286"/>
                    <a:pt x="1062" y="1286"/>
                  </a:cubicBezTo>
                  <a:cubicBezTo>
                    <a:pt x="1225" y="1286"/>
                    <a:pt x="1397" y="1189"/>
                    <a:pt x="1463" y="1048"/>
                  </a:cubicBezTo>
                  <a:cubicBezTo>
                    <a:pt x="1512" y="941"/>
                    <a:pt x="1521" y="839"/>
                    <a:pt x="1494" y="741"/>
                  </a:cubicBezTo>
                  <a:cubicBezTo>
                    <a:pt x="1097" y="500"/>
                    <a:pt x="696" y="264"/>
                    <a:pt x="299" y="14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6"/>
            <p:cNvSpPr/>
            <p:nvPr/>
          </p:nvSpPr>
          <p:spPr>
            <a:xfrm>
              <a:off x="5763138" y="2377277"/>
              <a:ext cx="1416816" cy="602081"/>
            </a:xfrm>
            <a:custGeom>
              <a:avLst/>
              <a:gdLst/>
              <a:ahLst/>
              <a:cxnLst/>
              <a:rect l="l" t="t" r="r" b="b"/>
              <a:pathLst>
                <a:path w="18402" h="7820" extrusionOk="0">
                  <a:moveTo>
                    <a:pt x="8872" y="0"/>
                  </a:moveTo>
                  <a:cubicBezTo>
                    <a:pt x="8146" y="0"/>
                    <a:pt x="7420" y="71"/>
                    <a:pt x="6700" y="224"/>
                  </a:cubicBezTo>
                  <a:cubicBezTo>
                    <a:pt x="4489" y="697"/>
                    <a:pt x="1150" y="2582"/>
                    <a:pt x="0" y="5092"/>
                  </a:cubicBezTo>
                  <a:cubicBezTo>
                    <a:pt x="143" y="5226"/>
                    <a:pt x="281" y="5364"/>
                    <a:pt x="424" y="5498"/>
                  </a:cubicBezTo>
                  <a:cubicBezTo>
                    <a:pt x="753" y="5805"/>
                    <a:pt x="1106" y="6046"/>
                    <a:pt x="1489" y="6260"/>
                  </a:cubicBezTo>
                  <a:cubicBezTo>
                    <a:pt x="3330" y="7290"/>
                    <a:pt x="5434" y="7691"/>
                    <a:pt x="7489" y="7798"/>
                  </a:cubicBezTo>
                  <a:cubicBezTo>
                    <a:pt x="7779" y="7812"/>
                    <a:pt x="8070" y="7820"/>
                    <a:pt x="8361" y="7820"/>
                  </a:cubicBezTo>
                  <a:cubicBezTo>
                    <a:pt x="9506" y="7820"/>
                    <a:pt x="10657" y="7709"/>
                    <a:pt x="11791" y="7499"/>
                  </a:cubicBezTo>
                  <a:cubicBezTo>
                    <a:pt x="13284" y="7223"/>
                    <a:pt x="14782" y="6768"/>
                    <a:pt x="16137" y="5970"/>
                  </a:cubicBezTo>
                  <a:cubicBezTo>
                    <a:pt x="17002" y="5462"/>
                    <a:pt x="17814" y="4789"/>
                    <a:pt x="18402" y="3915"/>
                  </a:cubicBezTo>
                  <a:cubicBezTo>
                    <a:pt x="17484" y="2854"/>
                    <a:pt x="16253" y="2088"/>
                    <a:pt x="15023" y="1508"/>
                  </a:cubicBezTo>
                  <a:cubicBezTo>
                    <a:pt x="13080" y="596"/>
                    <a:pt x="10977" y="0"/>
                    <a:pt x="8872" y="0"/>
                  </a:cubicBezTo>
                  <a:close/>
                </a:path>
              </a:pathLst>
            </a:custGeom>
            <a:solidFill>
              <a:srgbClr val="D1B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6"/>
            <p:cNvSpPr/>
            <p:nvPr/>
          </p:nvSpPr>
          <p:spPr>
            <a:xfrm>
              <a:off x="6277914" y="2358259"/>
              <a:ext cx="297345" cy="639962"/>
            </a:xfrm>
            <a:custGeom>
              <a:avLst/>
              <a:gdLst/>
              <a:ahLst/>
              <a:cxnLst/>
              <a:rect l="l" t="t" r="r" b="b"/>
              <a:pathLst>
                <a:path w="3862" h="8312" extrusionOk="0">
                  <a:moveTo>
                    <a:pt x="2254" y="0"/>
                  </a:moveTo>
                  <a:cubicBezTo>
                    <a:pt x="1871" y="0"/>
                    <a:pt x="1447" y="202"/>
                    <a:pt x="1017" y="685"/>
                  </a:cubicBezTo>
                  <a:cubicBezTo>
                    <a:pt x="1" y="1831"/>
                    <a:pt x="380" y="4394"/>
                    <a:pt x="634" y="5749"/>
                  </a:cubicBezTo>
                  <a:cubicBezTo>
                    <a:pt x="803" y="6645"/>
                    <a:pt x="1129" y="7590"/>
                    <a:pt x="1886" y="8103"/>
                  </a:cubicBezTo>
                  <a:cubicBezTo>
                    <a:pt x="2063" y="8221"/>
                    <a:pt x="2275" y="8312"/>
                    <a:pt x="2485" y="8312"/>
                  </a:cubicBezTo>
                  <a:cubicBezTo>
                    <a:pt x="2561" y="8312"/>
                    <a:pt x="2637" y="8300"/>
                    <a:pt x="2711" y="8272"/>
                  </a:cubicBezTo>
                  <a:cubicBezTo>
                    <a:pt x="3063" y="8143"/>
                    <a:pt x="3202" y="7724"/>
                    <a:pt x="3286" y="7358"/>
                  </a:cubicBezTo>
                  <a:cubicBezTo>
                    <a:pt x="3687" y="5656"/>
                    <a:pt x="3861" y="3899"/>
                    <a:pt x="3803" y="2147"/>
                  </a:cubicBezTo>
                  <a:cubicBezTo>
                    <a:pt x="3766" y="1018"/>
                    <a:pt x="3114" y="0"/>
                    <a:pt x="2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6"/>
            <p:cNvSpPr/>
            <p:nvPr/>
          </p:nvSpPr>
          <p:spPr>
            <a:xfrm>
              <a:off x="5979642" y="464219"/>
              <a:ext cx="923679" cy="1053026"/>
            </a:xfrm>
            <a:custGeom>
              <a:avLst/>
              <a:gdLst/>
              <a:ahLst/>
              <a:cxnLst/>
              <a:rect l="l" t="t" r="r" b="b"/>
              <a:pathLst>
                <a:path w="11997" h="13677" extrusionOk="0">
                  <a:moveTo>
                    <a:pt x="6206" y="0"/>
                  </a:moveTo>
                  <a:cubicBezTo>
                    <a:pt x="5056" y="3214"/>
                    <a:pt x="4058" y="6482"/>
                    <a:pt x="3215" y="9785"/>
                  </a:cubicBezTo>
                  <a:cubicBezTo>
                    <a:pt x="2551" y="7347"/>
                    <a:pt x="1668" y="4962"/>
                    <a:pt x="585" y="2675"/>
                  </a:cubicBezTo>
                  <a:cubicBezTo>
                    <a:pt x="144" y="5671"/>
                    <a:pt x="1" y="8711"/>
                    <a:pt x="157" y="11738"/>
                  </a:cubicBezTo>
                  <a:cubicBezTo>
                    <a:pt x="193" y="12384"/>
                    <a:pt x="224" y="13030"/>
                    <a:pt x="260" y="13677"/>
                  </a:cubicBezTo>
                  <a:lnTo>
                    <a:pt x="11997" y="13677"/>
                  </a:lnTo>
                  <a:cubicBezTo>
                    <a:pt x="11863" y="12469"/>
                    <a:pt x="11707" y="11265"/>
                    <a:pt x="11533" y="10062"/>
                  </a:cubicBezTo>
                  <a:cubicBezTo>
                    <a:pt x="11360" y="8880"/>
                    <a:pt x="11168" y="7703"/>
                    <a:pt x="10976" y="6526"/>
                  </a:cubicBezTo>
                  <a:cubicBezTo>
                    <a:pt x="10833" y="6000"/>
                    <a:pt x="10682" y="5479"/>
                    <a:pt x="10517" y="4962"/>
                  </a:cubicBezTo>
                  <a:cubicBezTo>
                    <a:pt x="9648" y="6562"/>
                    <a:pt x="8952" y="8261"/>
                    <a:pt x="8449" y="10013"/>
                  </a:cubicBezTo>
                  <a:cubicBezTo>
                    <a:pt x="7566" y="6705"/>
                    <a:pt x="6688" y="3388"/>
                    <a:pt x="6206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6"/>
            <p:cNvSpPr/>
            <p:nvPr/>
          </p:nvSpPr>
          <p:spPr>
            <a:xfrm>
              <a:off x="5984493" y="1556911"/>
              <a:ext cx="908896" cy="86694"/>
            </a:xfrm>
            <a:custGeom>
              <a:avLst/>
              <a:gdLst/>
              <a:ahLst/>
              <a:cxnLst/>
              <a:rect l="l" t="t" r="r" b="b"/>
              <a:pathLst>
                <a:path w="11805" h="1126" extrusionOk="0">
                  <a:moveTo>
                    <a:pt x="8961" y="0"/>
                  </a:moveTo>
                  <a:cubicBezTo>
                    <a:pt x="6799" y="0"/>
                    <a:pt x="4638" y="77"/>
                    <a:pt x="2474" y="234"/>
                  </a:cubicBezTo>
                  <a:cubicBezTo>
                    <a:pt x="1654" y="296"/>
                    <a:pt x="834" y="368"/>
                    <a:pt x="9" y="448"/>
                  </a:cubicBezTo>
                  <a:cubicBezTo>
                    <a:pt x="5" y="675"/>
                    <a:pt x="5" y="902"/>
                    <a:pt x="0" y="1125"/>
                  </a:cubicBezTo>
                  <a:cubicBezTo>
                    <a:pt x="2988" y="827"/>
                    <a:pt x="5976" y="675"/>
                    <a:pt x="8969" y="675"/>
                  </a:cubicBezTo>
                  <a:cubicBezTo>
                    <a:pt x="9012" y="675"/>
                    <a:pt x="9055" y="675"/>
                    <a:pt x="9099" y="675"/>
                  </a:cubicBezTo>
                  <a:cubicBezTo>
                    <a:pt x="9973" y="675"/>
                    <a:pt x="10851" y="693"/>
                    <a:pt x="11724" y="720"/>
                  </a:cubicBezTo>
                  <a:cubicBezTo>
                    <a:pt x="11756" y="720"/>
                    <a:pt x="11782" y="706"/>
                    <a:pt x="11805" y="684"/>
                  </a:cubicBezTo>
                  <a:cubicBezTo>
                    <a:pt x="11796" y="479"/>
                    <a:pt x="11791" y="269"/>
                    <a:pt x="11782" y="64"/>
                  </a:cubicBezTo>
                  <a:cubicBezTo>
                    <a:pt x="11765" y="51"/>
                    <a:pt x="11747" y="42"/>
                    <a:pt x="11724" y="42"/>
                  </a:cubicBezTo>
                  <a:cubicBezTo>
                    <a:pt x="10803" y="14"/>
                    <a:pt x="9882" y="0"/>
                    <a:pt x="89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6"/>
            <p:cNvSpPr/>
            <p:nvPr/>
          </p:nvSpPr>
          <p:spPr>
            <a:xfrm>
              <a:off x="5983800" y="1682872"/>
              <a:ext cx="914748" cy="73297"/>
            </a:xfrm>
            <a:custGeom>
              <a:avLst/>
              <a:gdLst/>
              <a:ahLst/>
              <a:cxnLst/>
              <a:rect l="l" t="t" r="r" b="b"/>
              <a:pathLst>
                <a:path w="11881" h="952" extrusionOk="0">
                  <a:moveTo>
                    <a:pt x="10022" y="0"/>
                  </a:moveTo>
                  <a:cubicBezTo>
                    <a:pt x="9863" y="0"/>
                    <a:pt x="9704" y="3"/>
                    <a:pt x="9545" y="6"/>
                  </a:cubicBezTo>
                  <a:cubicBezTo>
                    <a:pt x="8751" y="20"/>
                    <a:pt x="7953" y="47"/>
                    <a:pt x="7155" y="73"/>
                  </a:cubicBezTo>
                  <a:cubicBezTo>
                    <a:pt x="5577" y="118"/>
                    <a:pt x="3995" y="162"/>
                    <a:pt x="2417" y="207"/>
                  </a:cubicBezTo>
                  <a:lnTo>
                    <a:pt x="0" y="274"/>
                  </a:lnTo>
                  <a:cubicBezTo>
                    <a:pt x="0" y="501"/>
                    <a:pt x="0" y="724"/>
                    <a:pt x="0" y="952"/>
                  </a:cubicBezTo>
                  <a:cubicBezTo>
                    <a:pt x="3085" y="862"/>
                    <a:pt x="6175" y="769"/>
                    <a:pt x="9264" y="689"/>
                  </a:cubicBezTo>
                  <a:cubicBezTo>
                    <a:pt x="9506" y="681"/>
                    <a:pt x="9747" y="676"/>
                    <a:pt x="9989" y="676"/>
                  </a:cubicBezTo>
                  <a:cubicBezTo>
                    <a:pt x="10621" y="676"/>
                    <a:pt x="11252" y="712"/>
                    <a:pt x="11881" y="845"/>
                  </a:cubicBezTo>
                  <a:cubicBezTo>
                    <a:pt x="11872" y="617"/>
                    <a:pt x="11863" y="390"/>
                    <a:pt x="11854" y="162"/>
                  </a:cubicBezTo>
                  <a:cubicBezTo>
                    <a:pt x="11245" y="35"/>
                    <a:pt x="10634" y="0"/>
                    <a:pt x="100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6"/>
            <p:cNvSpPr/>
            <p:nvPr/>
          </p:nvSpPr>
          <p:spPr>
            <a:xfrm>
              <a:off x="5983800" y="1777112"/>
              <a:ext cx="920907" cy="142436"/>
            </a:xfrm>
            <a:custGeom>
              <a:avLst/>
              <a:gdLst/>
              <a:ahLst/>
              <a:cxnLst/>
              <a:rect l="l" t="t" r="r" b="b"/>
              <a:pathLst>
                <a:path w="11961" h="1850" extrusionOk="0">
                  <a:moveTo>
                    <a:pt x="9068" y="0"/>
                  </a:moveTo>
                  <a:cubicBezTo>
                    <a:pt x="8334" y="0"/>
                    <a:pt x="7607" y="101"/>
                    <a:pt x="6874" y="236"/>
                  </a:cubicBezTo>
                  <a:cubicBezTo>
                    <a:pt x="6736" y="258"/>
                    <a:pt x="6594" y="280"/>
                    <a:pt x="6455" y="298"/>
                  </a:cubicBezTo>
                  <a:cubicBezTo>
                    <a:pt x="6348" y="298"/>
                    <a:pt x="6240" y="297"/>
                    <a:pt x="6133" y="297"/>
                  </a:cubicBezTo>
                  <a:cubicBezTo>
                    <a:pt x="5353" y="297"/>
                    <a:pt x="4573" y="312"/>
                    <a:pt x="3790" y="347"/>
                  </a:cubicBezTo>
                  <a:cubicBezTo>
                    <a:pt x="3116" y="280"/>
                    <a:pt x="2443" y="173"/>
                    <a:pt x="1766" y="80"/>
                  </a:cubicBezTo>
                  <a:cubicBezTo>
                    <a:pt x="1532" y="48"/>
                    <a:pt x="1292" y="20"/>
                    <a:pt x="1052" y="20"/>
                  </a:cubicBezTo>
                  <a:cubicBezTo>
                    <a:pt x="694" y="20"/>
                    <a:pt x="337" y="81"/>
                    <a:pt x="0" y="276"/>
                  </a:cubicBezTo>
                  <a:cubicBezTo>
                    <a:pt x="0" y="383"/>
                    <a:pt x="0" y="485"/>
                    <a:pt x="0" y="592"/>
                  </a:cubicBezTo>
                  <a:cubicBezTo>
                    <a:pt x="0" y="601"/>
                    <a:pt x="5" y="606"/>
                    <a:pt x="5" y="615"/>
                  </a:cubicBezTo>
                  <a:cubicBezTo>
                    <a:pt x="54" y="994"/>
                    <a:pt x="54" y="1381"/>
                    <a:pt x="54" y="1769"/>
                  </a:cubicBezTo>
                  <a:cubicBezTo>
                    <a:pt x="54" y="1800"/>
                    <a:pt x="49" y="1827"/>
                    <a:pt x="45" y="1849"/>
                  </a:cubicBezTo>
                  <a:cubicBezTo>
                    <a:pt x="3072" y="1756"/>
                    <a:pt x="6103" y="1609"/>
                    <a:pt x="9130" y="1408"/>
                  </a:cubicBezTo>
                  <a:cubicBezTo>
                    <a:pt x="10026" y="1346"/>
                    <a:pt x="10922" y="1283"/>
                    <a:pt x="11818" y="1212"/>
                  </a:cubicBezTo>
                  <a:cubicBezTo>
                    <a:pt x="11889" y="1208"/>
                    <a:pt x="11939" y="1127"/>
                    <a:pt x="11961" y="1029"/>
                  </a:cubicBezTo>
                  <a:cubicBezTo>
                    <a:pt x="11956" y="962"/>
                    <a:pt x="11952" y="900"/>
                    <a:pt x="11947" y="838"/>
                  </a:cubicBezTo>
                  <a:cubicBezTo>
                    <a:pt x="11934" y="664"/>
                    <a:pt x="11925" y="490"/>
                    <a:pt x="11916" y="312"/>
                  </a:cubicBezTo>
                  <a:cubicBezTo>
                    <a:pt x="11087" y="178"/>
                    <a:pt x="10258" y="48"/>
                    <a:pt x="9424" y="8"/>
                  </a:cubicBezTo>
                  <a:cubicBezTo>
                    <a:pt x="9305" y="3"/>
                    <a:pt x="9186" y="0"/>
                    <a:pt x="9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6"/>
            <p:cNvSpPr/>
            <p:nvPr/>
          </p:nvSpPr>
          <p:spPr>
            <a:xfrm>
              <a:off x="5985494" y="1957200"/>
              <a:ext cx="933688" cy="103324"/>
            </a:xfrm>
            <a:custGeom>
              <a:avLst/>
              <a:gdLst/>
              <a:ahLst/>
              <a:cxnLst/>
              <a:rect l="l" t="t" r="r" b="b"/>
              <a:pathLst>
                <a:path w="12127" h="1342" extrusionOk="0">
                  <a:moveTo>
                    <a:pt x="12059" y="1"/>
                  </a:moveTo>
                  <a:cubicBezTo>
                    <a:pt x="9550" y="445"/>
                    <a:pt x="7033" y="668"/>
                    <a:pt x="4513" y="668"/>
                  </a:cubicBezTo>
                  <a:cubicBezTo>
                    <a:pt x="3873" y="668"/>
                    <a:pt x="3232" y="654"/>
                    <a:pt x="2591" y="625"/>
                  </a:cubicBezTo>
                  <a:cubicBezTo>
                    <a:pt x="1726" y="585"/>
                    <a:pt x="861" y="518"/>
                    <a:pt x="1" y="424"/>
                  </a:cubicBezTo>
                  <a:lnTo>
                    <a:pt x="1" y="424"/>
                  </a:lnTo>
                  <a:cubicBezTo>
                    <a:pt x="1" y="652"/>
                    <a:pt x="5" y="879"/>
                    <a:pt x="10" y="1102"/>
                  </a:cubicBezTo>
                  <a:cubicBezTo>
                    <a:pt x="1528" y="1261"/>
                    <a:pt x="3048" y="1342"/>
                    <a:pt x="4567" y="1342"/>
                  </a:cubicBezTo>
                  <a:cubicBezTo>
                    <a:pt x="6236" y="1342"/>
                    <a:pt x="7905" y="1244"/>
                    <a:pt x="9572" y="1048"/>
                  </a:cubicBezTo>
                  <a:cubicBezTo>
                    <a:pt x="10428" y="946"/>
                    <a:pt x="11279" y="817"/>
                    <a:pt x="12126" y="665"/>
                  </a:cubicBezTo>
                  <a:cubicBezTo>
                    <a:pt x="12104" y="447"/>
                    <a:pt x="12081" y="224"/>
                    <a:pt x="120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6"/>
            <p:cNvSpPr/>
            <p:nvPr/>
          </p:nvSpPr>
          <p:spPr>
            <a:xfrm>
              <a:off x="4449248" y="4100084"/>
              <a:ext cx="1168746" cy="804033"/>
            </a:xfrm>
            <a:custGeom>
              <a:avLst/>
              <a:gdLst/>
              <a:ahLst/>
              <a:cxnLst/>
              <a:rect l="l" t="t" r="r" b="b"/>
              <a:pathLst>
                <a:path w="15180" h="10443" extrusionOk="0">
                  <a:moveTo>
                    <a:pt x="4231" y="7007"/>
                  </a:moveTo>
                  <a:lnTo>
                    <a:pt x="4231" y="7007"/>
                  </a:lnTo>
                  <a:cubicBezTo>
                    <a:pt x="4231" y="7007"/>
                    <a:pt x="4231" y="7007"/>
                    <a:pt x="4231" y="7007"/>
                  </a:cubicBezTo>
                  <a:cubicBezTo>
                    <a:pt x="4231" y="7007"/>
                    <a:pt x="4231" y="7007"/>
                    <a:pt x="4231" y="7007"/>
                  </a:cubicBezTo>
                  <a:close/>
                  <a:moveTo>
                    <a:pt x="1189" y="1"/>
                  </a:moveTo>
                  <a:cubicBezTo>
                    <a:pt x="0" y="1"/>
                    <a:pt x="84" y="869"/>
                    <a:pt x="571" y="2308"/>
                  </a:cubicBezTo>
                  <a:cubicBezTo>
                    <a:pt x="598" y="2393"/>
                    <a:pt x="629" y="2482"/>
                    <a:pt x="696" y="2540"/>
                  </a:cubicBezTo>
                  <a:cubicBezTo>
                    <a:pt x="767" y="2603"/>
                    <a:pt x="861" y="2620"/>
                    <a:pt x="954" y="2634"/>
                  </a:cubicBezTo>
                  <a:cubicBezTo>
                    <a:pt x="1360" y="2696"/>
                    <a:pt x="1775" y="2705"/>
                    <a:pt x="2167" y="2830"/>
                  </a:cubicBezTo>
                  <a:cubicBezTo>
                    <a:pt x="3755" y="3327"/>
                    <a:pt x="1550" y="3806"/>
                    <a:pt x="913" y="3806"/>
                  </a:cubicBezTo>
                  <a:cubicBezTo>
                    <a:pt x="904" y="3806"/>
                    <a:pt x="896" y="3806"/>
                    <a:pt x="888" y="3806"/>
                  </a:cubicBezTo>
                  <a:lnTo>
                    <a:pt x="888" y="3806"/>
                  </a:lnTo>
                  <a:cubicBezTo>
                    <a:pt x="1093" y="4457"/>
                    <a:pt x="2064" y="5157"/>
                    <a:pt x="2541" y="5634"/>
                  </a:cubicBezTo>
                  <a:cubicBezTo>
                    <a:pt x="2653" y="5750"/>
                    <a:pt x="2778" y="5866"/>
                    <a:pt x="2934" y="5910"/>
                  </a:cubicBezTo>
                  <a:cubicBezTo>
                    <a:pt x="2989" y="5928"/>
                    <a:pt x="3047" y="5934"/>
                    <a:pt x="3105" y="5934"/>
                  </a:cubicBezTo>
                  <a:cubicBezTo>
                    <a:pt x="3210" y="5934"/>
                    <a:pt x="3318" y="5913"/>
                    <a:pt x="3424" y="5892"/>
                  </a:cubicBezTo>
                  <a:cubicBezTo>
                    <a:pt x="3794" y="5821"/>
                    <a:pt x="4173" y="5777"/>
                    <a:pt x="4552" y="5754"/>
                  </a:cubicBezTo>
                  <a:cubicBezTo>
                    <a:pt x="4569" y="5754"/>
                    <a:pt x="4587" y="5753"/>
                    <a:pt x="4605" y="5753"/>
                  </a:cubicBezTo>
                  <a:cubicBezTo>
                    <a:pt x="4841" y="5753"/>
                    <a:pt x="5117" y="5811"/>
                    <a:pt x="5167" y="6035"/>
                  </a:cubicBezTo>
                  <a:cubicBezTo>
                    <a:pt x="5207" y="6231"/>
                    <a:pt x="5029" y="6405"/>
                    <a:pt x="4864" y="6525"/>
                  </a:cubicBezTo>
                  <a:cubicBezTo>
                    <a:pt x="4654" y="6686"/>
                    <a:pt x="4441" y="6846"/>
                    <a:pt x="4231" y="7007"/>
                  </a:cubicBezTo>
                  <a:lnTo>
                    <a:pt x="4231" y="7007"/>
                  </a:lnTo>
                  <a:cubicBezTo>
                    <a:pt x="4231" y="7007"/>
                    <a:pt x="4232" y="7007"/>
                    <a:pt x="4232" y="7007"/>
                  </a:cubicBezTo>
                  <a:cubicBezTo>
                    <a:pt x="4307" y="7007"/>
                    <a:pt x="7171" y="8693"/>
                    <a:pt x="7499" y="8821"/>
                  </a:cubicBezTo>
                  <a:cubicBezTo>
                    <a:pt x="8863" y="9356"/>
                    <a:pt x="10262" y="9798"/>
                    <a:pt x="11680" y="10154"/>
                  </a:cubicBezTo>
                  <a:cubicBezTo>
                    <a:pt x="12298" y="10311"/>
                    <a:pt x="12956" y="10443"/>
                    <a:pt x="13593" y="10443"/>
                  </a:cubicBezTo>
                  <a:cubicBezTo>
                    <a:pt x="14151" y="10443"/>
                    <a:pt x="14693" y="10342"/>
                    <a:pt x="15179" y="10069"/>
                  </a:cubicBezTo>
                  <a:cubicBezTo>
                    <a:pt x="14466" y="8384"/>
                    <a:pt x="13338" y="7011"/>
                    <a:pt x="11970" y="5830"/>
                  </a:cubicBezTo>
                  <a:cubicBezTo>
                    <a:pt x="11667" y="5567"/>
                    <a:pt x="11359" y="5304"/>
                    <a:pt x="11051" y="5045"/>
                  </a:cubicBezTo>
                  <a:cubicBezTo>
                    <a:pt x="10035" y="4190"/>
                    <a:pt x="8979" y="3378"/>
                    <a:pt x="7797" y="2776"/>
                  </a:cubicBezTo>
                  <a:cubicBezTo>
                    <a:pt x="7695" y="3476"/>
                    <a:pt x="7592" y="4172"/>
                    <a:pt x="7490" y="4872"/>
                  </a:cubicBezTo>
                  <a:cubicBezTo>
                    <a:pt x="7477" y="4873"/>
                    <a:pt x="7464" y="4873"/>
                    <a:pt x="7451" y="4873"/>
                  </a:cubicBezTo>
                  <a:cubicBezTo>
                    <a:pt x="7146" y="4873"/>
                    <a:pt x="6936" y="4524"/>
                    <a:pt x="6919" y="4212"/>
                  </a:cubicBezTo>
                  <a:cubicBezTo>
                    <a:pt x="6901" y="3886"/>
                    <a:pt x="7004" y="3557"/>
                    <a:pt x="6955" y="3236"/>
                  </a:cubicBezTo>
                  <a:cubicBezTo>
                    <a:pt x="6866" y="2701"/>
                    <a:pt x="6389" y="2331"/>
                    <a:pt x="5947" y="2014"/>
                  </a:cubicBezTo>
                  <a:cubicBezTo>
                    <a:pt x="4770" y="1180"/>
                    <a:pt x="3486" y="405"/>
                    <a:pt x="2056" y="106"/>
                  </a:cubicBezTo>
                  <a:cubicBezTo>
                    <a:pt x="1712" y="35"/>
                    <a:pt x="1425" y="1"/>
                    <a:pt x="1189" y="1"/>
                  </a:cubicBezTo>
                  <a:close/>
                </a:path>
              </a:pathLst>
            </a:custGeom>
            <a:solidFill>
              <a:srgbClr val="D1B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6"/>
            <p:cNvSpPr/>
            <p:nvPr/>
          </p:nvSpPr>
          <p:spPr>
            <a:xfrm>
              <a:off x="4501681" y="4128186"/>
              <a:ext cx="1365077" cy="826284"/>
            </a:xfrm>
            <a:custGeom>
              <a:avLst/>
              <a:gdLst/>
              <a:ahLst/>
              <a:cxnLst/>
              <a:rect l="l" t="t" r="r" b="b"/>
              <a:pathLst>
                <a:path w="17730" h="10732" extrusionOk="0">
                  <a:moveTo>
                    <a:pt x="94" y="1"/>
                  </a:moveTo>
                  <a:cubicBezTo>
                    <a:pt x="42" y="1"/>
                    <a:pt x="1" y="78"/>
                    <a:pt x="51" y="125"/>
                  </a:cubicBezTo>
                  <a:cubicBezTo>
                    <a:pt x="1071" y="1038"/>
                    <a:pt x="2092" y="1952"/>
                    <a:pt x="3135" y="2844"/>
                  </a:cubicBezTo>
                  <a:cubicBezTo>
                    <a:pt x="4178" y="3731"/>
                    <a:pt x="5244" y="4600"/>
                    <a:pt x="6349" y="5412"/>
                  </a:cubicBezTo>
                  <a:cubicBezTo>
                    <a:pt x="7442" y="6214"/>
                    <a:pt x="8574" y="6963"/>
                    <a:pt x="9755" y="7632"/>
                  </a:cubicBezTo>
                  <a:cubicBezTo>
                    <a:pt x="10914" y="8291"/>
                    <a:pt x="12118" y="8871"/>
                    <a:pt x="13357" y="9366"/>
                  </a:cubicBezTo>
                  <a:cubicBezTo>
                    <a:pt x="14592" y="9865"/>
                    <a:pt x="15858" y="10280"/>
                    <a:pt x="17146" y="10609"/>
                  </a:cubicBezTo>
                  <a:cubicBezTo>
                    <a:pt x="17307" y="10650"/>
                    <a:pt x="17467" y="10690"/>
                    <a:pt x="17632" y="10730"/>
                  </a:cubicBezTo>
                  <a:cubicBezTo>
                    <a:pt x="17638" y="10731"/>
                    <a:pt x="17643" y="10731"/>
                    <a:pt x="17647" y="10731"/>
                  </a:cubicBezTo>
                  <a:cubicBezTo>
                    <a:pt x="17719" y="10731"/>
                    <a:pt x="17730" y="10612"/>
                    <a:pt x="17650" y="10592"/>
                  </a:cubicBezTo>
                  <a:cubicBezTo>
                    <a:pt x="16353" y="10284"/>
                    <a:pt x="15078" y="9887"/>
                    <a:pt x="13834" y="9410"/>
                  </a:cubicBezTo>
                  <a:cubicBezTo>
                    <a:pt x="12595" y="8933"/>
                    <a:pt x="11387" y="8372"/>
                    <a:pt x="10219" y="7734"/>
                  </a:cubicBezTo>
                  <a:cubicBezTo>
                    <a:pt x="9033" y="7088"/>
                    <a:pt x="7896" y="6357"/>
                    <a:pt x="6795" y="5568"/>
                  </a:cubicBezTo>
                  <a:cubicBezTo>
                    <a:pt x="5690" y="4774"/>
                    <a:pt x="4624" y="3923"/>
                    <a:pt x="3586" y="3044"/>
                  </a:cubicBezTo>
                  <a:cubicBezTo>
                    <a:pt x="2542" y="2166"/>
                    <a:pt x="1522" y="1261"/>
                    <a:pt x="505" y="352"/>
                  </a:cubicBezTo>
                  <a:cubicBezTo>
                    <a:pt x="385" y="240"/>
                    <a:pt x="260" y="129"/>
                    <a:pt x="135" y="18"/>
                  </a:cubicBezTo>
                  <a:cubicBezTo>
                    <a:pt x="122" y="6"/>
                    <a:pt x="108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6"/>
            <p:cNvSpPr/>
            <p:nvPr/>
          </p:nvSpPr>
          <p:spPr>
            <a:xfrm>
              <a:off x="5499128" y="4278016"/>
              <a:ext cx="3542" cy="2233"/>
            </a:xfrm>
            <a:custGeom>
              <a:avLst/>
              <a:gdLst/>
              <a:ahLst/>
              <a:cxnLst/>
              <a:rect l="l" t="t" r="r" b="b"/>
              <a:pathLst>
                <a:path w="46" h="29" extrusionOk="0">
                  <a:moveTo>
                    <a:pt x="40" y="1"/>
                  </a:moveTo>
                  <a:cubicBezTo>
                    <a:pt x="33" y="1"/>
                    <a:pt x="20" y="12"/>
                    <a:pt x="1" y="29"/>
                  </a:cubicBezTo>
                  <a:cubicBezTo>
                    <a:pt x="14" y="20"/>
                    <a:pt x="32" y="11"/>
                    <a:pt x="46" y="6"/>
                  </a:cubicBezTo>
                  <a:cubicBezTo>
                    <a:pt x="44" y="3"/>
                    <a:pt x="42" y="1"/>
                    <a:pt x="40" y="1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6"/>
            <p:cNvSpPr/>
            <p:nvPr/>
          </p:nvSpPr>
          <p:spPr>
            <a:xfrm>
              <a:off x="6676431" y="4134654"/>
              <a:ext cx="1617" cy="2156"/>
            </a:xfrm>
            <a:custGeom>
              <a:avLst/>
              <a:gdLst/>
              <a:ahLst/>
              <a:cxnLst/>
              <a:rect l="l" t="t" r="r" b="b"/>
              <a:pathLst>
                <a:path w="21" h="28" extrusionOk="0">
                  <a:moveTo>
                    <a:pt x="19" y="0"/>
                  </a:moveTo>
                  <a:cubicBezTo>
                    <a:pt x="18" y="0"/>
                    <a:pt x="13" y="6"/>
                    <a:pt x="5" y="14"/>
                  </a:cubicBezTo>
                  <a:lnTo>
                    <a:pt x="0" y="27"/>
                  </a:lnTo>
                  <a:cubicBezTo>
                    <a:pt x="15" y="8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6"/>
            <p:cNvSpPr/>
            <p:nvPr/>
          </p:nvSpPr>
          <p:spPr>
            <a:xfrm>
              <a:off x="6640398" y="4273627"/>
              <a:ext cx="7930" cy="12011"/>
            </a:xfrm>
            <a:custGeom>
              <a:avLst/>
              <a:gdLst/>
              <a:ahLst/>
              <a:cxnLst/>
              <a:rect l="l" t="t" r="r" b="b"/>
              <a:pathLst>
                <a:path w="103" h="156" extrusionOk="0">
                  <a:moveTo>
                    <a:pt x="103" y="1"/>
                  </a:moveTo>
                  <a:cubicBezTo>
                    <a:pt x="58" y="86"/>
                    <a:pt x="27" y="126"/>
                    <a:pt x="0" y="152"/>
                  </a:cubicBezTo>
                  <a:cubicBezTo>
                    <a:pt x="3" y="154"/>
                    <a:pt x="5" y="155"/>
                    <a:pt x="8" y="155"/>
                  </a:cubicBezTo>
                  <a:cubicBezTo>
                    <a:pt x="26" y="155"/>
                    <a:pt x="52" y="113"/>
                    <a:pt x="103" y="1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6"/>
            <p:cNvSpPr/>
            <p:nvPr/>
          </p:nvSpPr>
          <p:spPr>
            <a:xfrm>
              <a:off x="6717930" y="3571446"/>
              <a:ext cx="8700" cy="23714"/>
            </a:xfrm>
            <a:custGeom>
              <a:avLst/>
              <a:gdLst/>
              <a:ahLst/>
              <a:cxnLst/>
              <a:rect l="l" t="t" r="r" b="b"/>
              <a:pathLst>
                <a:path w="113" h="308" extrusionOk="0">
                  <a:moveTo>
                    <a:pt x="1" y="0"/>
                  </a:moveTo>
                  <a:lnTo>
                    <a:pt x="27" y="94"/>
                  </a:lnTo>
                  <a:cubicBezTo>
                    <a:pt x="59" y="165"/>
                    <a:pt x="81" y="236"/>
                    <a:pt x="112" y="308"/>
                  </a:cubicBezTo>
                  <a:lnTo>
                    <a:pt x="59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6"/>
            <p:cNvSpPr/>
            <p:nvPr/>
          </p:nvSpPr>
          <p:spPr>
            <a:xfrm>
              <a:off x="6768053" y="3841155"/>
              <a:ext cx="7314" cy="13474"/>
            </a:xfrm>
            <a:custGeom>
              <a:avLst/>
              <a:gdLst/>
              <a:ahLst/>
              <a:cxnLst/>
              <a:rect l="l" t="t" r="r" b="b"/>
              <a:pathLst>
                <a:path w="95" h="175" extrusionOk="0">
                  <a:moveTo>
                    <a:pt x="76" y="1"/>
                  </a:moveTo>
                  <a:cubicBezTo>
                    <a:pt x="50" y="95"/>
                    <a:pt x="32" y="99"/>
                    <a:pt x="1" y="153"/>
                  </a:cubicBezTo>
                  <a:lnTo>
                    <a:pt x="94" y="175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6"/>
            <p:cNvSpPr/>
            <p:nvPr/>
          </p:nvSpPr>
          <p:spPr>
            <a:xfrm>
              <a:off x="6759122" y="3910834"/>
              <a:ext cx="6929" cy="30643"/>
            </a:xfrm>
            <a:custGeom>
              <a:avLst/>
              <a:gdLst/>
              <a:ahLst/>
              <a:cxnLst/>
              <a:rect l="l" t="t" r="r" b="b"/>
              <a:pathLst>
                <a:path w="90" h="398" extrusionOk="0">
                  <a:moveTo>
                    <a:pt x="76" y="1"/>
                  </a:moveTo>
                  <a:cubicBezTo>
                    <a:pt x="68" y="1"/>
                    <a:pt x="54" y="37"/>
                    <a:pt x="23" y="130"/>
                  </a:cubicBezTo>
                  <a:cubicBezTo>
                    <a:pt x="36" y="161"/>
                    <a:pt x="1" y="398"/>
                    <a:pt x="19" y="398"/>
                  </a:cubicBezTo>
                  <a:cubicBezTo>
                    <a:pt x="23" y="398"/>
                    <a:pt x="41" y="353"/>
                    <a:pt x="72" y="215"/>
                  </a:cubicBezTo>
                  <a:cubicBezTo>
                    <a:pt x="63" y="184"/>
                    <a:pt x="90" y="1"/>
                    <a:pt x="76" y="1"/>
                  </a:cubicBezTo>
                  <a:close/>
                </a:path>
              </a:pathLst>
            </a:custGeom>
            <a:solidFill>
              <a:srgbClr val="E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6"/>
            <p:cNvSpPr/>
            <p:nvPr/>
          </p:nvSpPr>
          <p:spPr>
            <a:xfrm>
              <a:off x="6483640" y="4612399"/>
              <a:ext cx="26023" cy="37649"/>
            </a:xfrm>
            <a:custGeom>
              <a:avLst/>
              <a:gdLst/>
              <a:ahLst/>
              <a:cxnLst/>
              <a:rect l="l" t="t" r="r" b="b"/>
              <a:pathLst>
                <a:path w="338" h="489" extrusionOk="0">
                  <a:moveTo>
                    <a:pt x="281" y="0"/>
                  </a:moveTo>
                  <a:cubicBezTo>
                    <a:pt x="258" y="0"/>
                    <a:pt x="151" y="197"/>
                    <a:pt x="130" y="197"/>
                  </a:cubicBezTo>
                  <a:cubicBezTo>
                    <a:pt x="127" y="197"/>
                    <a:pt x="126" y="192"/>
                    <a:pt x="128" y="179"/>
                  </a:cubicBezTo>
                  <a:lnTo>
                    <a:pt x="128" y="179"/>
                  </a:lnTo>
                  <a:cubicBezTo>
                    <a:pt x="66" y="381"/>
                    <a:pt x="1" y="489"/>
                    <a:pt x="59" y="489"/>
                  </a:cubicBezTo>
                  <a:cubicBezTo>
                    <a:pt x="71" y="489"/>
                    <a:pt x="90" y="484"/>
                    <a:pt x="115" y="473"/>
                  </a:cubicBezTo>
                  <a:cubicBezTo>
                    <a:pt x="338" y="112"/>
                    <a:pt x="75" y="340"/>
                    <a:pt x="284" y="19"/>
                  </a:cubicBezTo>
                  <a:cubicBezTo>
                    <a:pt x="286" y="6"/>
                    <a:pt x="285" y="0"/>
                    <a:pt x="281" y="0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6"/>
            <p:cNvSpPr/>
            <p:nvPr/>
          </p:nvSpPr>
          <p:spPr>
            <a:xfrm>
              <a:off x="6493495" y="4616171"/>
              <a:ext cx="2772" cy="10086"/>
            </a:xfrm>
            <a:custGeom>
              <a:avLst/>
              <a:gdLst/>
              <a:ahLst/>
              <a:cxnLst/>
              <a:rect l="l" t="t" r="r" b="b"/>
              <a:pathLst>
                <a:path w="36" h="131" extrusionOk="0">
                  <a:moveTo>
                    <a:pt x="36" y="1"/>
                  </a:moveTo>
                  <a:cubicBezTo>
                    <a:pt x="14" y="72"/>
                    <a:pt x="5" y="108"/>
                    <a:pt x="0" y="130"/>
                  </a:cubicBezTo>
                  <a:cubicBezTo>
                    <a:pt x="14" y="90"/>
                    <a:pt x="27" y="45"/>
                    <a:pt x="36" y="1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6"/>
            <p:cNvSpPr/>
            <p:nvPr/>
          </p:nvSpPr>
          <p:spPr>
            <a:xfrm>
              <a:off x="6062718" y="4305888"/>
              <a:ext cx="731814" cy="417915"/>
            </a:xfrm>
            <a:custGeom>
              <a:avLst/>
              <a:gdLst/>
              <a:ahLst/>
              <a:cxnLst/>
              <a:rect l="l" t="t" r="r" b="b"/>
              <a:pathLst>
                <a:path w="9505" h="5428" extrusionOk="0">
                  <a:moveTo>
                    <a:pt x="9505" y="1"/>
                  </a:moveTo>
                  <a:lnTo>
                    <a:pt x="1" y="478"/>
                  </a:lnTo>
                  <a:cubicBezTo>
                    <a:pt x="36" y="1766"/>
                    <a:pt x="233" y="3144"/>
                    <a:pt x="1084" y="4115"/>
                  </a:cubicBezTo>
                  <a:cubicBezTo>
                    <a:pt x="1726" y="4851"/>
                    <a:pt x="2680" y="5266"/>
                    <a:pt x="3652" y="5386"/>
                  </a:cubicBezTo>
                  <a:cubicBezTo>
                    <a:pt x="3878" y="5414"/>
                    <a:pt x="4106" y="5427"/>
                    <a:pt x="4334" y="5427"/>
                  </a:cubicBezTo>
                  <a:cubicBezTo>
                    <a:pt x="5080" y="5427"/>
                    <a:pt x="5829" y="5288"/>
                    <a:pt x="6549" y="5083"/>
                  </a:cubicBezTo>
                  <a:cubicBezTo>
                    <a:pt x="6906" y="4985"/>
                    <a:pt x="7263" y="4864"/>
                    <a:pt x="7557" y="4637"/>
                  </a:cubicBezTo>
                  <a:cubicBezTo>
                    <a:pt x="7851" y="4405"/>
                    <a:pt x="8061" y="4075"/>
                    <a:pt x="8243" y="3750"/>
                  </a:cubicBezTo>
                  <a:cubicBezTo>
                    <a:pt x="8885" y="2591"/>
                    <a:pt x="9318" y="1316"/>
                    <a:pt x="9505" y="1"/>
                  </a:cubicBezTo>
                  <a:close/>
                </a:path>
              </a:pathLst>
            </a:custGeom>
            <a:solidFill>
              <a:srgbClr val="5C9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6"/>
            <p:cNvSpPr/>
            <p:nvPr/>
          </p:nvSpPr>
          <p:spPr>
            <a:xfrm>
              <a:off x="6111455" y="3998375"/>
              <a:ext cx="663213" cy="332608"/>
            </a:xfrm>
            <a:custGeom>
              <a:avLst/>
              <a:gdLst/>
              <a:ahLst/>
              <a:cxnLst/>
              <a:rect l="l" t="t" r="r" b="b"/>
              <a:pathLst>
                <a:path w="8614" h="4320" extrusionOk="0">
                  <a:moveTo>
                    <a:pt x="8555" y="1"/>
                  </a:moveTo>
                  <a:lnTo>
                    <a:pt x="1" y="375"/>
                  </a:lnTo>
                  <a:cubicBezTo>
                    <a:pt x="59" y="1556"/>
                    <a:pt x="299" y="2845"/>
                    <a:pt x="1441" y="3647"/>
                  </a:cubicBezTo>
                  <a:cubicBezTo>
                    <a:pt x="2093" y="4105"/>
                    <a:pt x="2966" y="4320"/>
                    <a:pt x="3854" y="4320"/>
                  </a:cubicBezTo>
                  <a:cubicBezTo>
                    <a:pt x="4694" y="4320"/>
                    <a:pt x="5548" y="4127"/>
                    <a:pt x="6242" y="3768"/>
                  </a:cubicBezTo>
                  <a:cubicBezTo>
                    <a:pt x="7664" y="3023"/>
                    <a:pt x="8444" y="1708"/>
                    <a:pt x="8591" y="397"/>
                  </a:cubicBezTo>
                  <a:cubicBezTo>
                    <a:pt x="8604" y="264"/>
                    <a:pt x="8613" y="130"/>
                    <a:pt x="8555" y="1"/>
                  </a:cubicBezTo>
                  <a:close/>
                </a:path>
              </a:pathLst>
            </a:custGeom>
            <a:solidFill>
              <a:srgbClr val="E7C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6"/>
            <p:cNvSpPr/>
            <p:nvPr/>
          </p:nvSpPr>
          <p:spPr>
            <a:xfrm>
              <a:off x="6062718" y="4305888"/>
              <a:ext cx="731814" cy="417915"/>
            </a:xfrm>
            <a:custGeom>
              <a:avLst/>
              <a:gdLst/>
              <a:ahLst/>
              <a:cxnLst/>
              <a:rect l="l" t="t" r="r" b="b"/>
              <a:pathLst>
                <a:path w="9505" h="5428" extrusionOk="0">
                  <a:moveTo>
                    <a:pt x="9505" y="1"/>
                  </a:moveTo>
                  <a:lnTo>
                    <a:pt x="8546" y="50"/>
                  </a:lnTo>
                  <a:cubicBezTo>
                    <a:pt x="8422" y="629"/>
                    <a:pt x="8319" y="1213"/>
                    <a:pt x="8101" y="1762"/>
                  </a:cubicBezTo>
                  <a:cubicBezTo>
                    <a:pt x="7918" y="2225"/>
                    <a:pt x="7668" y="2662"/>
                    <a:pt x="7312" y="3014"/>
                  </a:cubicBezTo>
                  <a:cubicBezTo>
                    <a:pt x="6977" y="3344"/>
                    <a:pt x="6558" y="3581"/>
                    <a:pt x="6117" y="3745"/>
                  </a:cubicBezTo>
                  <a:cubicBezTo>
                    <a:pt x="5636" y="3927"/>
                    <a:pt x="5112" y="4026"/>
                    <a:pt x="4590" y="4026"/>
                  </a:cubicBezTo>
                  <a:cubicBezTo>
                    <a:pt x="4178" y="4026"/>
                    <a:pt x="3767" y="3964"/>
                    <a:pt x="3380" y="3835"/>
                  </a:cubicBezTo>
                  <a:cubicBezTo>
                    <a:pt x="2502" y="3540"/>
                    <a:pt x="1623" y="2983"/>
                    <a:pt x="1240" y="2105"/>
                  </a:cubicBezTo>
                  <a:cubicBezTo>
                    <a:pt x="1048" y="1659"/>
                    <a:pt x="955" y="1178"/>
                    <a:pt x="857" y="705"/>
                  </a:cubicBezTo>
                  <a:cubicBezTo>
                    <a:pt x="839" y="616"/>
                    <a:pt x="821" y="527"/>
                    <a:pt x="799" y="438"/>
                  </a:cubicBezTo>
                  <a:lnTo>
                    <a:pt x="1" y="478"/>
                  </a:lnTo>
                  <a:cubicBezTo>
                    <a:pt x="36" y="1766"/>
                    <a:pt x="233" y="3144"/>
                    <a:pt x="1084" y="4115"/>
                  </a:cubicBezTo>
                  <a:cubicBezTo>
                    <a:pt x="1726" y="4851"/>
                    <a:pt x="2680" y="5266"/>
                    <a:pt x="3652" y="5386"/>
                  </a:cubicBezTo>
                  <a:cubicBezTo>
                    <a:pt x="3878" y="5414"/>
                    <a:pt x="4106" y="5427"/>
                    <a:pt x="4334" y="5427"/>
                  </a:cubicBezTo>
                  <a:cubicBezTo>
                    <a:pt x="5080" y="5427"/>
                    <a:pt x="5829" y="5288"/>
                    <a:pt x="6549" y="5083"/>
                  </a:cubicBezTo>
                  <a:cubicBezTo>
                    <a:pt x="6906" y="4985"/>
                    <a:pt x="7263" y="4864"/>
                    <a:pt x="7557" y="4637"/>
                  </a:cubicBezTo>
                  <a:cubicBezTo>
                    <a:pt x="7851" y="4405"/>
                    <a:pt x="8061" y="4075"/>
                    <a:pt x="8243" y="3750"/>
                  </a:cubicBezTo>
                  <a:cubicBezTo>
                    <a:pt x="8885" y="2591"/>
                    <a:pt x="9318" y="1316"/>
                    <a:pt x="9505" y="1"/>
                  </a:cubicBezTo>
                  <a:close/>
                </a:path>
              </a:pathLst>
            </a:custGeom>
            <a:solidFill>
              <a:srgbClr val="398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6"/>
            <p:cNvSpPr/>
            <p:nvPr/>
          </p:nvSpPr>
          <p:spPr>
            <a:xfrm>
              <a:off x="6171895" y="3388510"/>
              <a:ext cx="600849" cy="553884"/>
            </a:xfrm>
            <a:custGeom>
              <a:avLst/>
              <a:gdLst/>
              <a:ahLst/>
              <a:cxnLst/>
              <a:rect l="l" t="t" r="r" b="b"/>
              <a:pathLst>
                <a:path w="7804" h="7194" extrusionOk="0">
                  <a:moveTo>
                    <a:pt x="6562" y="0"/>
                  </a:moveTo>
                  <a:lnTo>
                    <a:pt x="6562" y="0"/>
                  </a:lnTo>
                  <a:cubicBezTo>
                    <a:pt x="5858" y="722"/>
                    <a:pt x="5283" y="1569"/>
                    <a:pt x="4873" y="2496"/>
                  </a:cubicBezTo>
                  <a:cubicBezTo>
                    <a:pt x="4445" y="1667"/>
                    <a:pt x="4017" y="834"/>
                    <a:pt x="3589" y="5"/>
                  </a:cubicBezTo>
                  <a:cubicBezTo>
                    <a:pt x="3067" y="820"/>
                    <a:pt x="2679" y="1716"/>
                    <a:pt x="2443" y="2652"/>
                  </a:cubicBezTo>
                  <a:lnTo>
                    <a:pt x="714" y="236"/>
                  </a:lnTo>
                  <a:cubicBezTo>
                    <a:pt x="712" y="234"/>
                    <a:pt x="709" y="232"/>
                    <a:pt x="707" y="232"/>
                  </a:cubicBezTo>
                  <a:cubicBezTo>
                    <a:pt x="605" y="232"/>
                    <a:pt x="58" y="2226"/>
                    <a:pt x="45" y="2470"/>
                  </a:cubicBezTo>
                  <a:cubicBezTo>
                    <a:pt x="0" y="3263"/>
                    <a:pt x="107" y="4329"/>
                    <a:pt x="379" y="5086"/>
                  </a:cubicBezTo>
                  <a:cubicBezTo>
                    <a:pt x="821" y="6303"/>
                    <a:pt x="1596" y="7115"/>
                    <a:pt x="2938" y="7186"/>
                  </a:cubicBezTo>
                  <a:cubicBezTo>
                    <a:pt x="3030" y="7191"/>
                    <a:pt x="3119" y="7193"/>
                    <a:pt x="3208" y="7193"/>
                  </a:cubicBezTo>
                  <a:cubicBezTo>
                    <a:pt x="6951" y="7193"/>
                    <a:pt x="7803" y="2831"/>
                    <a:pt x="6562" y="0"/>
                  </a:cubicBezTo>
                  <a:close/>
                </a:path>
              </a:pathLst>
            </a:custGeom>
            <a:solidFill>
              <a:srgbClr val="E7C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6"/>
            <p:cNvSpPr/>
            <p:nvPr/>
          </p:nvSpPr>
          <p:spPr>
            <a:xfrm>
              <a:off x="6084738" y="3365720"/>
              <a:ext cx="662828" cy="572747"/>
            </a:xfrm>
            <a:custGeom>
              <a:avLst/>
              <a:gdLst/>
              <a:ahLst/>
              <a:cxnLst/>
              <a:rect l="l" t="t" r="r" b="b"/>
              <a:pathLst>
                <a:path w="8609" h="7439" extrusionOk="0">
                  <a:moveTo>
                    <a:pt x="6144" y="58"/>
                  </a:moveTo>
                  <a:cubicBezTo>
                    <a:pt x="6213" y="58"/>
                    <a:pt x="6281" y="74"/>
                    <a:pt x="6339" y="113"/>
                  </a:cubicBezTo>
                  <a:cubicBezTo>
                    <a:pt x="6352" y="122"/>
                    <a:pt x="6361" y="131"/>
                    <a:pt x="6366" y="144"/>
                  </a:cubicBezTo>
                  <a:cubicBezTo>
                    <a:pt x="6312" y="149"/>
                    <a:pt x="6259" y="158"/>
                    <a:pt x="6205" y="167"/>
                  </a:cubicBezTo>
                  <a:cubicBezTo>
                    <a:pt x="6103" y="185"/>
                    <a:pt x="5996" y="202"/>
                    <a:pt x="5893" y="220"/>
                  </a:cubicBezTo>
                  <a:cubicBezTo>
                    <a:pt x="5840" y="229"/>
                    <a:pt x="5791" y="238"/>
                    <a:pt x="5737" y="251"/>
                  </a:cubicBezTo>
                  <a:cubicBezTo>
                    <a:pt x="5795" y="194"/>
                    <a:pt x="5858" y="140"/>
                    <a:pt x="5929" y="109"/>
                  </a:cubicBezTo>
                  <a:cubicBezTo>
                    <a:pt x="5996" y="77"/>
                    <a:pt x="6071" y="58"/>
                    <a:pt x="6144" y="58"/>
                  </a:cubicBezTo>
                  <a:close/>
                  <a:moveTo>
                    <a:pt x="4141" y="537"/>
                  </a:moveTo>
                  <a:lnTo>
                    <a:pt x="4141" y="537"/>
                  </a:lnTo>
                  <a:cubicBezTo>
                    <a:pt x="4150" y="577"/>
                    <a:pt x="4141" y="621"/>
                    <a:pt x="4132" y="662"/>
                  </a:cubicBezTo>
                  <a:cubicBezTo>
                    <a:pt x="4110" y="671"/>
                    <a:pt x="4088" y="675"/>
                    <a:pt x="4066" y="684"/>
                  </a:cubicBezTo>
                  <a:cubicBezTo>
                    <a:pt x="4092" y="635"/>
                    <a:pt x="4119" y="586"/>
                    <a:pt x="4141" y="537"/>
                  </a:cubicBezTo>
                  <a:close/>
                  <a:moveTo>
                    <a:pt x="3522" y="671"/>
                  </a:moveTo>
                  <a:cubicBezTo>
                    <a:pt x="3540" y="733"/>
                    <a:pt x="3553" y="795"/>
                    <a:pt x="3557" y="862"/>
                  </a:cubicBezTo>
                  <a:cubicBezTo>
                    <a:pt x="3504" y="880"/>
                    <a:pt x="3455" y="898"/>
                    <a:pt x="3401" y="920"/>
                  </a:cubicBezTo>
                  <a:cubicBezTo>
                    <a:pt x="3406" y="907"/>
                    <a:pt x="3410" y="893"/>
                    <a:pt x="3415" y="880"/>
                  </a:cubicBezTo>
                  <a:cubicBezTo>
                    <a:pt x="3421" y="861"/>
                    <a:pt x="3403" y="844"/>
                    <a:pt x="3385" y="844"/>
                  </a:cubicBezTo>
                  <a:cubicBezTo>
                    <a:pt x="3378" y="844"/>
                    <a:pt x="3371" y="847"/>
                    <a:pt x="3366" y="853"/>
                  </a:cubicBezTo>
                  <a:cubicBezTo>
                    <a:pt x="3339" y="889"/>
                    <a:pt x="3308" y="929"/>
                    <a:pt x="3277" y="969"/>
                  </a:cubicBezTo>
                  <a:cubicBezTo>
                    <a:pt x="3183" y="1005"/>
                    <a:pt x="3089" y="1045"/>
                    <a:pt x="2996" y="1085"/>
                  </a:cubicBezTo>
                  <a:cubicBezTo>
                    <a:pt x="3143" y="907"/>
                    <a:pt x="3308" y="746"/>
                    <a:pt x="3522" y="671"/>
                  </a:cubicBezTo>
                  <a:close/>
                  <a:moveTo>
                    <a:pt x="3950" y="782"/>
                  </a:moveTo>
                  <a:lnTo>
                    <a:pt x="3950" y="782"/>
                  </a:lnTo>
                  <a:cubicBezTo>
                    <a:pt x="3896" y="889"/>
                    <a:pt x="3838" y="1000"/>
                    <a:pt x="3785" y="1112"/>
                  </a:cubicBezTo>
                  <a:lnTo>
                    <a:pt x="3780" y="1090"/>
                  </a:lnTo>
                  <a:cubicBezTo>
                    <a:pt x="3776" y="1081"/>
                    <a:pt x="3767" y="1072"/>
                    <a:pt x="3754" y="1072"/>
                  </a:cubicBezTo>
                  <a:cubicBezTo>
                    <a:pt x="3709" y="1072"/>
                    <a:pt x="3669" y="1076"/>
                    <a:pt x="3629" y="1081"/>
                  </a:cubicBezTo>
                  <a:cubicBezTo>
                    <a:pt x="3629" y="1018"/>
                    <a:pt x="3629" y="960"/>
                    <a:pt x="3620" y="898"/>
                  </a:cubicBezTo>
                  <a:cubicBezTo>
                    <a:pt x="3731" y="858"/>
                    <a:pt x="3843" y="818"/>
                    <a:pt x="3950" y="782"/>
                  </a:cubicBezTo>
                  <a:close/>
                  <a:moveTo>
                    <a:pt x="7155" y="1098"/>
                  </a:moveTo>
                  <a:lnTo>
                    <a:pt x="7155" y="1098"/>
                  </a:lnTo>
                  <a:cubicBezTo>
                    <a:pt x="7159" y="1125"/>
                    <a:pt x="7155" y="1156"/>
                    <a:pt x="7146" y="1183"/>
                  </a:cubicBezTo>
                  <a:cubicBezTo>
                    <a:pt x="7128" y="1179"/>
                    <a:pt x="7110" y="1174"/>
                    <a:pt x="7092" y="1170"/>
                  </a:cubicBezTo>
                  <a:cubicBezTo>
                    <a:pt x="7110" y="1147"/>
                    <a:pt x="7133" y="1121"/>
                    <a:pt x="7155" y="1098"/>
                  </a:cubicBezTo>
                  <a:close/>
                  <a:moveTo>
                    <a:pt x="6543" y="184"/>
                  </a:moveTo>
                  <a:cubicBezTo>
                    <a:pt x="6615" y="184"/>
                    <a:pt x="6685" y="192"/>
                    <a:pt x="6754" y="216"/>
                  </a:cubicBezTo>
                  <a:cubicBezTo>
                    <a:pt x="6928" y="278"/>
                    <a:pt x="7039" y="443"/>
                    <a:pt x="6977" y="626"/>
                  </a:cubicBezTo>
                  <a:cubicBezTo>
                    <a:pt x="6914" y="804"/>
                    <a:pt x="6749" y="934"/>
                    <a:pt x="6611" y="1049"/>
                  </a:cubicBezTo>
                  <a:cubicBezTo>
                    <a:pt x="6544" y="1103"/>
                    <a:pt x="6477" y="1152"/>
                    <a:pt x="6410" y="1205"/>
                  </a:cubicBezTo>
                  <a:cubicBezTo>
                    <a:pt x="6428" y="1063"/>
                    <a:pt x="6451" y="916"/>
                    <a:pt x="6459" y="773"/>
                  </a:cubicBezTo>
                  <a:cubicBezTo>
                    <a:pt x="6464" y="746"/>
                    <a:pt x="6464" y="715"/>
                    <a:pt x="6468" y="684"/>
                  </a:cubicBezTo>
                  <a:lnTo>
                    <a:pt x="6495" y="626"/>
                  </a:lnTo>
                  <a:cubicBezTo>
                    <a:pt x="6504" y="604"/>
                    <a:pt x="6491" y="586"/>
                    <a:pt x="6468" y="586"/>
                  </a:cubicBezTo>
                  <a:cubicBezTo>
                    <a:pt x="6473" y="461"/>
                    <a:pt x="6464" y="341"/>
                    <a:pt x="6442" y="220"/>
                  </a:cubicBezTo>
                  <a:cubicBezTo>
                    <a:pt x="6437" y="211"/>
                    <a:pt x="6437" y="198"/>
                    <a:pt x="6433" y="189"/>
                  </a:cubicBezTo>
                  <a:cubicBezTo>
                    <a:pt x="6470" y="186"/>
                    <a:pt x="6507" y="184"/>
                    <a:pt x="6543" y="184"/>
                  </a:cubicBezTo>
                  <a:close/>
                  <a:moveTo>
                    <a:pt x="3566" y="916"/>
                  </a:moveTo>
                  <a:cubicBezTo>
                    <a:pt x="3571" y="978"/>
                    <a:pt x="3571" y="1036"/>
                    <a:pt x="3571" y="1094"/>
                  </a:cubicBezTo>
                  <a:cubicBezTo>
                    <a:pt x="3473" y="1116"/>
                    <a:pt x="3384" y="1161"/>
                    <a:pt x="3299" y="1210"/>
                  </a:cubicBezTo>
                  <a:cubicBezTo>
                    <a:pt x="3321" y="1139"/>
                    <a:pt x="3348" y="1063"/>
                    <a:pt x="3375" y="991"/>
                  </a:cubicBezTo>
                  <a:cubicBezTo>
                    <a:pt x="3437" y="965"/>
                    <a:pt x="3504" y="942"/>
                    <a:pt x="3566" y="916"/>
                  </a:cubicBezTo>
                  <a:close/>
                  <a:moveTo>
                    <a:pt x="5595" y="336"/>
                  </a:moveTo>
                  <a:lnTo>
                    <a:pt x="5595" y="336"/>
                  </a:lnTo>
                  <a:cubicBezTo>
                    <a:pt x="5537" y="412"/>
                    <a:pt x="5483" y="492"/>
                    <a:pt x="5434" y="568"/>
                  </a:cubicBezTo>
                  <a:cubicBezTo>
                    <a:pt x="5358" y="679"/>
                    <a:pt x="5283" y="795"/>
                    <a:pt x="5211" y="911"/>
                  </a:cubicBezTo>
                  <a:cubicBezTo>
                    <a:pt x="5171" y="835"/>
                    <a:pt x="5122" y="773"/>
                    <a:pt x="5051" y="720"/>
                  </a:cubicBezTo>
                  <a:cubicBezTo>
                    <a:pt x="4980" y="666"/>
                    <a:pt x="4900" y="643"/>
                    <a:pt x="4819" y="643"/>
                  </a:cubicBezTo>
                  <a:cubicBezTo>
                    <a:pt x="4718" y="643"/>
                    <a:pt x="4616" y="680"/>
                    <a:pt x="4529" y="742"/>
                  </a:cubicBezTo>
                  <a:cubicBezTo>
                    <a:pt x="4445" y="800"/>
                    <a:pt x="4369" y="876"/>
                    <a:pt x="4302" y="951"/>
                  </a:cubicBezTo>
                  <a:cubicBezTo>
                    <a:pt x="4213" y="1045"/>
                    <a:pt x="4128" y="1139"/>
                    <a:pt x="4048" y="1232"/>
                  </a:cubicBezTo>
                  <a:cubicBezTo>
                    <a:pt x="4021" y="1263"/>
                    <a:pt x="3999" y="1290"/>
                    <a:pt x="3976" y="1317"/>
                  </a:cubicBezTo>
                  <a:cubicBezTo>
                    <a:pt x="3999" y="1250"/>
                    <a:pt x="4021" y="1179"/>
                    <a:pt x="4043" y="1112"/>
                  </a:cubicBezTo>
                  <a:cubicBezTo>
                    <a:pt x="4083" y="991"/>
                    <a:pt x="4124" y="871"/>
                    <a:pt x="4164" y="751"/>
                  </a:cubicBezTo>
                  <a:cubicBezTo>
                    <a:pt x="4168" y="737"/>
                    <a:pt x="4173" y="720"/>
                    <a:pt x="4177" y="706"/>
                  </a:cubicBezTo>
                  <a:cubicBezTo>
                    <a:pt x="4422" y="626"/>
                    <a:pt x="4667" y="555"/>
                    <a:pt x="4917" y="492"/>
                  </a:cubicBezTo>
                  <a:cubicBezTo>
                    <a:pt x="5140" y="434"/>
                    <a:pt x="5367" y="381"/>
                    <a:pt x="5595" y="336"/>
                  </a:cubicBezTo>
                  <a:close/>
                  <a:moveTo>
                    <a:pt x="5207" y="1058"/>
                  </a:moveTo>
                  <a:cubicBezTo>
                    <a:pt x="5211" y="1067"/>
                    <a:pt x="5211" y="1076"/>
                    <a:pt x="5216" y="1085"/>
                  </a:cubicBezTo>
                  <a:cubicBezTo>
                    <a:pt x="5176" y="1183"/>
                    <a:pt x="5140" y="1286"/>
                    <a:pt x="5104" y="1384"/>
                  </a:cubicBezTo>
                  <a:lnTo>
                    <a:pt x="4984" y="1384"/>
                  </a:lnTo>
                  <a:cubicBezTo>
                    <a:pt x="5033" y="1295"/>
                    <a:pt x="5086" y="1205"/>
                    <a:pt x="5144" y="1116"/>
                  </a:cubicBezTo>
                  <a:cubicBezTo>
                    <a:pt x="5167" y="1098"/>
                    <a:pt x="5185" y="1081"/>
                    <a:pt x="5207" y="1058"/>
                  </a:cubicBezTo>
                  <a:close/>
                  <a:moveTo>
                    <a:pt x="5229" y="1205"/>
                  </a:moveTo>
                  <a:lnTo>
                    <a:pt x="5229" y="1205"/>
                  </a:lnTo>
                  <a:cubicBezTo>
                    <a:pt x="5234" y="1263"/>
                    <a:pt x="5229" y="1326"/>
                    <a:pt x="5225" y="1384"/>
                  </a:cubicBezTo>
                  <a:lnTo>
                    <a:pt x="5162" y="1384"/>
                  </a:lnTo>
                  <a:cubicBezTo>
                    <a:pt x="5185" y="1326"/>
                    <a:pt x="5207" y="1263"/>
                    <a:pt x="5229" y="1205"/>
                  </a:cubicBezTo>
                  <a:close/>
                  <a:moveTo>
                    <a:pt x="6397" y="831"/>
                  </a:moveTo>
                  <a:lnTo>
                    <a:pt x="6397" y="831"/>
                  </a:lnTo>
                  <a:cubicBezTo>
                    <a:pt x="6388" y="947"/>
                    <a:pt x="6375" y="1058"/>
                    <a:pt x="6357" y="1170"/>
                  </a:cubicBezTo>
                  <a:cubicBezTo>
                    <a:pt x="6352" y="1197"/>
                    <a:pt x="6348" y="1223"/>
                    <a:pt x="6348" y="1250"/>
                  </a:cubicBezTo>
                  <a:cubicBezTo>
                    <a:pt x="6277" y="1299"/>
                    <a:pt x="6210" y="1348"/>
                    <a:pt x="6138" y="1397"/>
                  </a:cubicBezTo>
                  <a:cubicBezTo>
                    <a:pt x="6228" y="1210"/>
                    <a:pt x="6312" y="1018"/>
                    <a:pt x="6397" y="831"/>
                  </a:cubicBezTo>
                  <a:close/>
                  <a:moveTo>
                    <a:pt x="6379" y="194"/>
                  </a:moveTo>
                  <a:cubicBezTo>
                    <a:pt x="6379" y="202"/>
                    <a:pt x="6384" y="211"/>
                    <a:pt x="6384" y="220"/>
                  </a:cubicBezTo>
                  <a:cubicBezTo>
                    <a:pt x="6393" y="269"/>
                    <a:pt x="6401" y="314"/>
                    <a:pt x="6406" y="363"/>
                  </a:cubicBezTo>
                  <a:cubicBezTo>
                    <a:pt x="6415" y="443"/>
                    <a:pt x="6415" y="528"/>
                    <a:pt x="6415" y="608"/>
                  </a:cubicBezTo>
                  <a:cubicBezTo>
                    <a:pt x="6067" y="782"/>
                    <a:pt x="5826" y="1116"/>
                    <a:pt x="5595" y="1411"/>
                  </a:cubicBezTo>
                  <a:lnTo>
                    <a:pt x="5590" y="1411"/>
                  </a:lnTo>
                  <a:cubicBezTo>
                    <a:pt x="5488" y="1402"/>
                    <a:pt x="5385" y="1393"/>
                    <a:pt x="5283" y="1388"/>
                  </a:cubicBezTo>
                  <a:cubicBezTo>
                    <a:pt x="5287" y="1344"/>
                    <a:pt x="5287" y="1295"/>
                    <a:pt x="5287" y="1250"/>
                  </a:cubicBezTo>
                  <a:cubicBezTo>
                    <a:pt x="5287" y="1197"/>
                    <a:pt x="5283" y="1143"/>
                    <a:pt x="5274" y="1090"/>
                  </a:cubicBezTo>
                  <a:cubicBezTo>
                    <a:pt x="5287" y="1049"/>
                    <a:pt x="5300" y="1009"/>
                    <a:pt x="5318" y="969"/>
                  </a:cubicBezTo>
                  <a:cubicBezTo>
                    <a:pt x="5322" y="952"/>
                    <a:pt x="5306" y="934"/>
                    <a:pt x="5288" y="934"/>
                  </a:cubicBezTo>
                  <a:cubicBezTo>
                    <a:pt x="5283" y="934"/>
                    <a:pt x="5278" y="935"/>
                    <a:pt x="5274" y="938"/>
                  </a:cubicBezTo>
                  <a:lnTo>
                    <a:pt x="5242" y="965"/>
                  </a:lnTo>
                  <a:cubicBezTo>
                    <a:pt x="5265" y="925"/>
                    <a:pt x="5291" y="884"/>
                    <a:pt x="5318" y="844"/>
                  </a:cubicBezTo>
                  <a:cubicBezTo>
                    <a:pt x="5407" y="706"/>
                    <a:pt x="5497" y="564"/>
                    <a:pt x="5595" y="430"/>
                  </a:cubicBezTo>
                  <a:cubicBezTo>
                    <a:pt x="5621" y="390"/>
                    <a:pt x="5648" y="354"/>
                    <a:pt x="5679" y="318"/>
                  </a:cubicBezTo>
                  <a:cubicBezTo>
                    <a:pt x="5826" y="287"/>
                    <a:pt x="5978" y="260"/>
                    <a:pt x="6125" y="238"/>
                  </a:cubicBezTo>
                  <a:cubicBezTo>
                    <a:pt x="6210" y="225"/>
                    <a:pt x="6295" y="207"/>
                    <a:pt x="6379" y="194"/>
                  </a:cubicBezTo>
                  <a:close/>
                  <a:moveTo>
                    <a:pt x="4110" y="728"/>
                  </a:moveTo>
                  <a:lnTo>
                    <a:pt x="4110" y="728"/>
                  </a:lnTo>
                  <a:cubicBezTo>
                    <a:pt x="4106" y="742"/>
                    <a:pt x="4101" y="755"/>
                    <a:pt x="4097" y="769"/>
                  </a:cubicBezTo>
                  <a:cubicBezTo>
                    <a:pt x="4066" y="871"/>
                    <a:pt x="4030" y="974"/>
                    <a:pt x="3994" y="1076"/>
                  </a:cubicBezTo>
                  <a:cubicBezTo>
                    <a:pt x="3959" y="1192"/>
                    <a:pt x="3918" y="1312"/>
                    <a:pt x="3878" y="1428"/>
                  </a:cubicBezTo>
                  <a:lnTo>
                    <a:pt x="3861" y="1446"/>
                  </a:lnTo>
                  <a:lnTo>
                    <a:pt x="3861" y="1433"/>
                  </a:lnTo>
                  <a:cubicBezTo>
                    <a:pt x="3847" y="1353"/>
                    <a:pt x="3834" y="1268"/>
                    <a:pt x="3811" y="1188"/>
                  </a:cubicBezTo>
                  <a:cubicBezTo>
                    <a:pt x="3883" y="1045"/>
                    <a:pt x="3954" y="898"/>
                    <a:pt x="4030" y="755"/>
                  </a:cubicBezTo>
                  <a:lnTo>
                    <a:pt x="4110" y="728"/>
                  </a:lnTo>
                  <a:close/>
                  <a:moveTo>
                    <a:pt x="4808" y="699"/>
                  </a:moveTo>
                  <a:cubicBezTo>
                    <a:pt x="4893" y="699"/>
                    <a:pt x="4977" y="728"/>
                    <a:pt x="5046" y="786"/>
                  </a:cubicBezTo>
                  <a:cubicBezTo>
                    <a:pt x="5104" y="835"/>
                    <a:pt x="5144" y="898"/>
                    <a:pt x="5176" y="965"/>
                  </a:cubicBezTo>
                  <a:cubicBezTo>
                    <a:pt x="5149" y="1000"/>
                    <a:pt x="5127" y="1041"/>
                    <a:pt x="5100" y="1081"/>
                  </a:cubicBezTo>
                  <a:cubicBezTo>
                    <a:pt x="5006" y="1174"/>
                    <a:pt x="4921" y="1277"/>
                    <a:pt x="4846" y="1388"/>
                  </a:cubicBezTo>
                  <a:cubicBezTo>
                    <a:pt x="4529" y="1406"/>
                    <a:pt x="4217" y="1451"/>
                    <a:pt x="3905" y="1517"/>
                  </a:cubicBezTo>
                  <a:cubicBezTo>
                    <a:pt x="3914" y="1495"/>
                    <a:pt x="3923" y="1477"/>
                    <a:pt x="3927" y="1455"/>
                  </a:cubicBezTo>
                  <a:cubicBezTo>
                    <a:pt x="4066" y="1295"/>
                    <a:pt x="4204" y="1139"/>
                    <a:pt x="4346" y="983"/>
                  </a:cubicBezTo>
                  <a:cubicBezTo>
                    <a:pt x="4440" y="880"/>
                    <a:pt x="4543" y="777"/>
                    <a:pt x="4672" y="724"/>
                  </a:cubicBezTo>
                  <a:cubicBezTo>
                    <a:pt x="4717" y="707"/>
                    <a:pt x="4763" y="699"/>
                    <a:pt x="4808" y="699"/>
                  </a:cubicBezTo>
                  <a:close/>
                  <a:moveTo>
                    <a:pt x="6968" y="1188"/>
                  </a:moveTo>
                  <a:lnTo>
                    <a:pt x="6990" y="1192"/>
                  </a:lnTo>
                  <a:cubicBezTo>
                    <a:pt x="6883" y="1308"/>
                    <a:pt x="6776" y="1419"/>
                    <a:pt x="6669" y="1535"/>
                  </a:cubicBezTo>
                  <a:cubicBezTo>
                    <a:pt x="6763" y="1415"/>
                    <a:pt x="6861" y="1299"/>
                    <a:pt x="6968" y="1188"/>
                  </a:cubicBezTo>
                  <a:close/>
                  <a:moveTo>
                    <a:pt x="6410" y="671"/>
                  </a:moveTo>
                  <a:lnTo>
                    <a:pt x="6410" y="675"/>
                  </a:lnTo>
                  <a:cubicBezTo>
                    <a:pt x="6290" y="934"/>
                    <a:pt x="6170" y="1192"/>
                    <a:pt x="6049" y="1455"/>
                  </a:cubicBezTo>
                  <a:cubicBezTo>
                    <a:pt x="6000" y="1486"/>
                    <a:pt x="5947" y="1522"/>
                    <a:pt x="5893" y="1553"/>
                  </a:cubicBezTo>
                  <a:cubicBezTo>
                    <a:pt x="5898" y="1531"/>
                    <a:pt x="5902" y="1509"/>
                    <a:pt x="5902" y="1482"/>
                  </a:cubicBezTo>
                  <a:cubicBezTo>
                    <a:pt x="5902" y="1473"/>
                    <a:pt x="5893" y="1460"/>
                    <a:pt x="5880" y="1455"/>
                  </a:cubicBezTo>
                  <a:cubicBezTo>
                    <a:pt x="5804" y="1442"/>
                    <a:pt x="5733" y="1428"/>
                    <a:pt x="5657" y="1419"/>
                  </a:cubicBezTo>
                  <a:cubicBezTo>
                    <a:pt x="5742" y="1317"/>
                    <a:pt x="5822" y="1210"/>
                    <a:pt x="5911" y="1107"/>
                  </a:cubicBezTo>
                  <a:cubicBezTo>
                    <a:pt x="6040" y="956"/>
                    <a:pt x="6179" y="813"/>
                    <a:pt x="6352" y="706"/>
                  </a:cubicBezTo>
                  <a:cubicBezTo>
                    <a:pt x="6370" y="693"/>
                    <a:pt x="6388" y="684"/>
                    <a:pt x="6410" y="671"/>
                  </a:cubicBezTo>
                  <a:close/>
                  <a:moveTo>
                    <a:pt x="3731" y="1125"/>
                  </a:moveTo>
                  <a:cubicBezTo>
                    <a:pt x="3740" y="1147"/>
                    <a:pt x="3745" y="1165"/>
                    <a:pt x="3749" y="1183"/>
                  </a:cubicBezTo>
                  <a:cubicBezTo>
                    <a:pt x="3687" y="1312"/>
                    <a:pt x="3624" y="1442"/>
                    <a:pt x="3566" y="1575"/>
                  </a:cubicBezTo>
                  <a:cubicBezTo>
                    <a:pt x="3575" y="1526"/>
                    <a:pt x="3584" y="1477"/>
                    <a:pt x="3593" y="1433"/>
                  </a:cubicBezTo>
                  <a:cubicBezTo>
                    <a:pt x="3606" y="1335"/>
                    <a:pt x="3620" y="1237"/>
                    <a:pt x="3624" y="1139"/>
                  </a:cubicBezTo>
                  <a:cubicBezTo>
                    <a:pt x="3660" y="1134"/>
                    <a:pt x="3696" y="1130"/>
                    <a:pt x="3731" y="1125"/>
                  </a:cubicBezTo>
                  <a:close/>
                  <a:moveTo>
                    <a:pt x="6335" y="1326"/>
                  </a:moveTo>
                  <a:lnTo>
                    <a:pt x="6335" y="1326"/>
                  </a:lnTo>
                  <a:cubicBezTo>
                    <a:pt x="6321" y="1411"/>
                    <a:pt x="6308" y="1495"/>
                    <a:pt x="6295" y="1580"/>
                  </a:cubicBezTo>
                  <a:cubicBezTo>
                    <a:pt x="6214" y="1575"/>
                    <a:pt x="6134" y="1575"/>
                    <a:pt x="6054" y="1575"/>
                  </a:cubicBezTo>
                  <a:cubicBezTo>
                    <a:pt x="6067" y="1549"/>
                    <a:pt x="6081" y="1522"/>
                    <a:pt x="6094" y="1491"/>
                  </a:cubicBezTo>
                  <a:cubicBezTo>
                    <a:pt x="6174" y="1437"/>
                    <a:pt x="6254" y="1384"/>
                    <a:pt x="6335" y="1326"/>
                  </a:cubicBezTo>
                  <a:close/>
                  <a:moveTo>
                    <a:pt x="3771" y="1268"/>
                  </a:moveTo>
                  <a:cubicBezTo>
                    <a:pt x="3789" y="1348"/>
                    <a:pt x="3803" y="1424"/>
                    <a:pt x="3811" y="1504"/>
                  </a:cubicBezTo>
                  <a:cubicBezTo>
                    <a:pt x="3803" y="1517"/>
                    <a:pt x="3789" y="1531"/>
                    <a:pt x="3780" y="1544"/>
                  </a:cubicBezTo>
                  <a:cubicBezTo>
                    <a:pt x="3727" y="1558"/>
                    <a:pt x="3673" y="1571"/>
                    <a:pt x="3624" y="1584"/>
                  </a:cubicBezTo>
                  <a:cubicBezTo>
                    <a:pt x="3673" y="1477"/>
                    <a:pt x="3722" y="1375"/>
                    <a:pt x="3771" y="1268"/>
                  </a:cubicBezTo>
                  <a:close/>
                  <a:moveTo>
                    <a:pt x="5617" y="1473"/>
                  </a:moveTo>
                  <a:cubicBezTo>
                    <a:pt x="5693" y="1482"/>
                    <a:pt x="5768" y="1491"/>
                    <a:pt x="5844" y="1509"/>
                  </a:cubicBezTo>
                  <a:cubicBezTo>
                    <a:pt x="5840" y="1531"/>
                    <a:pt x="5840" y="1558"/>
                    <a:pt x="5835" y="1580"/>
                  </a:cubicBezTo>
                  <a:cubicBezTo>
                    <a:pt x="5728" y="1584"/>
                    <a:pt x="5621" y="1589"/>
                    <a:pt x="5514" y="1598"/>
                  </a:cubicBezTo>
                  <a:cubicBezTo>
                    <a:pt x="5550" y="1558"/>
                    <a:pt x="5581" y="1513"/>
                    <a:pt x="5617" y="1473"/>
                  </a:cubicBezTo>
                  <a:close/>
                  <a:moveTo>
                    <a:pt x="3303" y="1027"/>
                  </a:moveTo>
                  <a:lnTo>
                    <a:pt x="3303" y="1027"/>
                  </a:lnTo>
                  <a:cubicBezTo>
                    <a:pt x="3277" y="1107"/>
                    <a:pt x="3245" y="1188"/>
                    <a:pt x="3219" y="1268"/>
                  </a:cubicBezTo>
                  <a:cubicBezTo>
                    <a:pt x="3116" y="1344"/>
                    <a:pt x="3022" y="1437"/>
                    <a:pt x="2947" y="1540"/>
                  </a:cubicBezTo>
                  <a:cubicBezTo>
                    <a:pt x="2929" y="1567"/>
                    <a:pt x="2915" y="1589"/>
                    <a:pt x="2898" y="1616"/>
                  </a:cubicBezTo>
                  <a:cubicBezTo>
                    <a:pt x="3022" y="1415"/>
                    <a:pt x="3156" y="1219"/>
                    <a:pt x="3303" y="1027"/>
                  </a:cubicBezTo>
                  <a:close/>
                  <a:moveTo>
                    <a:pt x="5278" y="1442"/>
                  </a:moveTo>
                  <a:cubicBezTo>
                    <a:pt x="5367" y="1446"/>
                    <a:pt x="5461" y="1455"/>
                    <a:pt x="5550" y="1464"/>
                  </a:cubicBezTo>
                  <a:cubicBezTo>
                    <a:pt x="5514" y="1513"/>
                    <a:pt x="5479" y="1558"/>
                    <a:pt x="5439" y="1607"/>
                  </a:cubicBezTo>
                  <a:cubicBezTo>
                    <a:pt x="5376" y="1611"/>
                    <a:pt x="5314" y="1620"/>
                    <a:pt x="5251" y="1629"/>
                  </a:cubicBezTo>
                  <a:lnTo>
                    <a:pt x="5251" y="1611"/>
                  </a:lnTo>
                  <a:cubicBezTo>
                    <a:pt x="5260" y="1553"/>
                    <a:pt x="5269" y="1500"/>
                    <a:pt x="5278" y="1442"/>
                  </a:cubicBezTo>
                  <a:close/>
                  <a:moveTo>
                    <a:pt x="7048" y="1214"/>
                  </a:moveTo>
                  <a:cubicBezTo>
                    <a:pt x="7075" y="1219"/>
                    <a:pt x="7097" y="1228"/>
                    <a:pt x="7119" y="1237"/>
                  </a:cubicBezTo>
                  <a:cubicBezTo>
                    <a:pt x="7101" y="1272"/>
                    <a:pt x="7079" y="1304"/>
                    <a:pt x="7066" y="1330"/>
                  </a:cubicBezTo>
                  <a:cubicBezTo>
                    <a:pt x="7012" y="1424"/>
                    <a:pt x="6954" y="1517"/>
                    <a:pt x="6901" y="1616"/>
                  </a:cubicBezTo>
                  <a:lnTo>
                    <a:pt x="6892" y="1629"/>
                  </a:lnTo>
                  <a:cubicBezTo>
                    <a:pt x="6821" y="1620"/>
                    <a:pt x="6754" y="1611"/>
                    <a:pt x="6687" y="1607"/>
                  </a:cubicBezTo>
                  <a:cubicBezTo>
                    <a:pt x="6807" y="1473"/>
                    <a:pt x="6928" y="1344"/>
                    <a:pt x="7048" y="1214"/>
                  </a:cubicBezTo>
                  <a:close/>
                  <a:moveTo>
                    <a:pt x="5140" y="1437"/>
                  </a:moveTo>
                  <a:cubicBezTo>
                    <a:pt x="5167" y="1437"/>
                    <a:pt x="5193" y="1442"/>
                    <a:pt x="5220" y="1442"/>
                  </a:cubicBezTo>
                  <a:cubicBezTo>
                    <a:pt x="5211" y="1504"/>
                    <a:pt x="5202" y="1567"/>
                    <a:pt x="5193" y="1629"/>
                  </a:cubicBezTo>
                  <a:lnTo>
                    <a:pt x="5193" y="1633"/>
                  </a:lnTo>
                  <a:cubicBezTo>
                    <a:pt x="5149" y="1638"/>
                    <a:pt x="5104" y="1647"/>
                    <a:pt x="5060" y="1651"/>
                  </a:cubicBezTo>
                  <a:lnTo>
                    <a:pt x="5140" y="1437"/>
                  </a:lnTo>
                  <a:close/>
                  <a:moveTo>
                    <a:pt x="5082" y="1437"/>
                  </a:moveTo>
                  <a:cubicBezTo>
                    <a:pt x="5055" y="1513"/>
                    <a:pt x="5024" y="1589"/>
                    <a:pt x="4997" y="1660"/>
                  </a:cubicBezTo>
                  <a:cubicBezTo>
                    <a:pt x="4935" y="1669"/>
                    <a:pt x="4872" y="1682"/>
                    <a:pt x="4810" y="1691"/>
                  </a:cubicBezTo>
                  <a:cubicBezTo>
                    <a:pt x="4855" y="1607"/>
                    <a:pt x="4899" y="1522"/>
                    <a:pt x="4948" y="1437"/>
                  </a:cubicBezTo>
                  <a:close/>
                  <a:moveTo>
                    <a:pt x="7173" y="1254"/>
                  </a:moveTo>
                  <a:cubicBezTo>
                    <a:pt x="7222" y="1268"/>
                    <a:pt x="7271" y="1281"/>
                    <a:pt x="7320" y="1299"/>
                  </a:cubicBezTo>
                  <a:cubicBezTo>
                    <a:pt x="7347" y="1406"/>
                    <a:pt x="7369" y="1513"/>
                    <a:pt x="7382" y="1624"/>
                  </a:cubicBezTo>
                  <a:cubicBezTo>
                    <a:pt x="7351" y="1647"/>
                    <a:pt x="7320" y="1674"/>
                    <a:pt x="7289" y="1700"/>
                  </a:cubicBezTo>
                  <a:cubicBezTo>
                    <a:pt x="7177" y="1678"/>
                    <a:pt x="7066" y="1656"/>
                    <a:pt x="6950" y="1638"/>
                  </a:cubicBezTo>
                  <a:cubicBezTo>
                    <a:pt x="7021" y="1517"/>
                    <a:pt x="7092" y="1397"/>
                    <a:pt x="7164" y="1277"/>
                  </a:cubicBezTo>
                  <a:cubicBezTo>
                    <a:pt x="7164" y="1268"/>
                    <a:pt x="7168" y="1259"/>
                    <a:pt x="7173" y="1254"/>
                  </a:cubicBezTo>
                  <a:close/>
                  <a:moveTo>
                    <a:pt x="4881" y="1442"/>
                  </a:moveTo>
                  <a:cubicBezTo>
                    <a:pt x="4832" y="1531"/>
                    <a:pt x="4783" y="1616"/>
                    <a:pt x="4739" y="1705"/>
                  </a:cubicBezTo>
                  <a:cubicBezTo>
                    <a:pt x="4730" y="1705"/>
                    <a:pt x="4716" y="1709"/>
                    <a:pt x="4708" y="1709"/>
                  </a:cubicBezTo>
                  <a:cubicBezTo>
                    <a:pt x="4761" y="1620"/>
                    <a:pt x="4815" y="1535"/>
                    <a:pt x="4872" y="1451"/>
                  </a:cubicBezTo>
                  <a:lnTo>
                    <a:pt x="4877" y="1442"/>
                  </a:lnTo>
                  <a:close/>
                  <a:moveTo>
                    <a:pt x="3566" y="1152"/>
                  </a:moveTo>
                  <a:lnTo>
                    <a:pt x="3566" y="1152"/>
                  </a:lnTo>
                  <a:cubicBezTo>
                    <a:pt x="3557" y="1308"/>
                    <a:pt x="3531" y="1464"/>
                    <a:pt x="3499" y="1616"/>
                  </a:cubicBezTo>
                  <a:cubicBezTo>
                    <a:pt x="3410" y="1642"/>
                    <a:pt x="3326" y="1665"/>
                    <a:pt x="3241" y="1691"/>
                  </a:cubicBezTo>
                  <a:cubicBezTo>
                    <a:pt x="3196" y="1705"/>
                    <a:pt x="3156" y="1718"/>
                    <a:pt x="3116" y="1731"/>
                  </a:cubicBezTo>
                  <a:cubicBezTo>
                    <a:pt x="3165" y="1589"/>
                    <a:pt x="3214" y="1442"/>
                    <a:pt x="3268" y="1299"/>
                  </a:cubicBezTo>
                  <a:cubicBezTo>
                    <a:pt x="3343" y="1241"/>
                    <a:pt x="3433" y="1192"/>
                    <a:pt x="3531" y="1165"/>
                  </a:cubicBezTo>
                  <a:cubicBezTo>
                    <a:pt x="3544" y="1161"/>
                    <a:pt x="3557" y="1156"/>
                    <a:pt x="3566" y="1152"/>
                  </a:cubicBezTo>
                  <a:close/>
                  <a:moveTo>
                    <a:pt x="7503" y="1607"/>
                  </a:moveTo>
                  <a:lnTo>
                    <a:pt x="7503" y="1607"/>
                  </a:lnTo>
                  <a:cubicBezTo>
                    <a:pt x="7489" y="1647"/>
                    <a:pt x="7471" y="1691"/>
                    <a:pt x="7458" y="1736"/>
                  </a:cubicBezTo>
                  <a:cubicBezTo>
                    <a:pt x="7454" y="1705"/>
                    <a:pt x="7449" y="1678"/>
                    <a:pt x="7445" y="1647"/>
                  </a:cubicBezTo>
                  <a:cubicBezTo>
                    <a:pt x="7462" y="1633"/>
                    <a:pt x="7485" y="1620"/>
                    <a:pt x="7503" y="1607"/>
                  </a:cubicBezTo>
                  <a:close/>
                  <a:moveTo>
                    <a:pt x="3183" y="1366"/>
                  </a:moveTo>
                  <a:lnTo>
                    <a:pt x="3049" y="1754"/>
                  </a:lnTo>
                  <a:cubicBezTo>
                    <a:pt x="2978" y="1776"/>
                    <a:pt x="2907" y="1798"/>
                    <a:pt x="2835" y="1821"/>
                  </a:cubicBezTo>
                  <a:lnTo>
                    <a:pt x="2840" y="1816"/>
                  </a:lnTo>
                  <a:cubicBezTo>
                    <a:pt x="2929" y="1651"/>
                    <a:pt x="3045" y="1491"/>
                    <a:pt x="3183" y="1366"/>
                  </a:cubicBezTo>
                  <a:close/>
                  <a:moveTo>
                    <a:pt x="5755" y="1638"/>
                  </a:moveTo>
                  <a:cubicBezTo>
                    <a:pt x="5604" y="1727"/>
                    <a:pt x="5448" y="1816"/>
                    <a:pt x="5291" y="1896"/>
                  </a:cubicBezTo>
                  <a:cubicBezTo>
                    <a:pt x="5349" y="1816"/>
                    <a:pt x="5412" y="1736"/>
                    <a:pt x="5470" y="1660"/>
                  </a:cubicBezTo>
                  <a:cubicBezTo>
                    <a:pt x="5510" y="1656"/>
                    <a:pt x="5546" y="1651"/>
                    <a:pt x="5586" y="1647"/>
                  </a:cubicBezTo>
                  <a:cubicBezTo>
                    <a:pt x="5644" y="1642"/>
                    <a:pt x="5697" y="1642"/>
                    <a:pt x="5755" y="1638"/>
                  </a:cubicBezTo>
                  <a:close/>
                  <a:moveTo>
                    <a:pt x="4806" y="1446"/>
                  </a:moveTo>
                  <a:lnTo>
                    <a:pt x="4806" y="1446"/>
                  </a:lnTo>
                  <a:cubicBezTo>
                    <a:pt x="4743" y="1535"/>
                    <a:pt x="4690" y="1629"/>
                    <a:pt x="4636" y="1723"/>
                  </a:cubicBezTo>
                  <a:cubicBezTo>
                    <a:pt x="4502" y="1749"/>
                    <a:pt x="4369" y="1781"/>
                    <a:pt x="4235" y="1812"/>
                  </a:cubicBezTo>
                  <a:cubicBezTo>
                    <a:pt x="4119" y="1838"/>
                    <a:pt x="4003" y="1870"/>
                    <a:pt x="3887" y="1901"/>
                  </a:cubicBezTo>
                  <a:cubicBezTo>
                    <a:pt x="3887" y="1803"/>
                    <a:pt x="3887" y="1700"/>
                    <a:pt x="3878" y="1598"/>
                  </a:cubicBezTo>
                  <a:cubicBezTo>
                    <a:pt x="3883" y="1593"/>
                    <a:pt x="3883" y="1584"/>
                    <a:pt x="3887" y="1575"/>
                  </a:cubicBezTo>
                  <a:cubicBezTo>
                    <a:pt x="4057" y="1540"/>
                    <a:pt x="4231" y="1509"/>
                    <a:pt x="4400" y="1486"/>
                  </a:cubicBezTo>
                  <a:cubicBezTo>
                    <a:pt x="4534" y="1468"/>
                    <a:pt x="4672" y="1455"/>
                    <a:pt x="4806" y="1446"/>
                  </a:cubicBezTo>
                  <a:close/>
                  <a:moveTo>
                    <a:pt x="6031" y="1629"/>
                  </a:moveTo>
                  <a:cubicBezTo>
                    <a:pt x="6116" y="1629"/>
                    <a:pt x="6201" y="1629"/>
                    <a:pt x="6286" y="1633"/>
                  </a:cubicBezTo>
                  <a:cubicBezTo>
                    <a:pt x="6286" y="1656"/>
                    <a:pt x="6281" y="1678"/>
                    <a:pt x="6277" y="1700"/>
                  </a:cubicBezTo>
                  <a:cubicBezTo>
                    <a:pt x="6263" y="1772"/>
                    <a:pt x="6254" y="1847"/>
                    <a:pt x="6241" y="1919"/>
                  </a:cubicBezTo>
                  <a:cubicBezTo>
                    <a:pt x="6202" y="1917"/>
                    <a:pt x="6164" y="1917"/>
                    <a:pt x="6125" y="1917"/>
                  </a:cubicBezTo>
                  <a:cubicBezTo>
                    <a:pt x="6048" y="1917"/>
                    <a:pt x="5971" y="1919"/>
                    <a:pt x="5893" y="1919"/>
                  </a:cubicBezTo>
                  <a:cubicBezTo>
                    <a:pt x="5938" y="1825"/>
                    <a:pt x="5987" y="1727"/>
                    <a:pt x="6031" y="1629"/>
                  </a:cubicBezTo>
                  <a:close/>
                  <a:moveTo>
                    <a:pt x="3722" y="1616"/>
                  </a:moveTo>
                  <a:cubicBezTo>
                    <a:pt x="3673" y="1678"/>
                    <a:pt x="3624" y="1736"/>
                    <a:pt x="3575" y="1798"/>
                  </a:cubicBezTo>
                  <a:cubicBezTo>
                    <a:pt x="3548" y="1838"/>
                    <a:pt x="3517" y="1879"/>
                    <a:pt x="3491" y="1923"/>
                  </a:cubicBezTo>
                  <a:cubicBezTo>
                    <a:pt x="3495" y="1892"/>
                    <a:pt x="3504" y="1865"/>
                    <a:pt x="3508" y="1838"/>
                  </a:cubicBezTo>
                  <a:cubicBezTo>
                    <a:pt x="3526" y="1794"/>
                    <a:pt x="3544" y="1754"/>
                    <a:pt x="3562" y="1714"/>
                  </a:cubicBezTo>
                  <a:cubicBezTo>
                    <a:pt x="3575" y="1691"/>
                    <a:pt x="3584" y="1669"/>
                    <a:pt x="3593" y="1647"/>
                  </a:cubicBezTo>
                  <a:cubicBezTo>
                    <a:pt x="3638" y="1638"/>
                    <a:pt x="3678" y="1624"/>
                    <a:pt x="3722" y="1616"/>
                  </a:cubicBezTo>
                  <a:close/>
                  <a:moveTo>
                    <a:pt x="6344" y="1638"/>
                  </a:moveTo>
                  <a:cubicBezTo>
                    <a:pt x="6401" y="1638"/>
                    <a:pt x="6464" y="1642"/>
                    <a:pt x="6522" y="1647"/>
                  </a:cubicBezTo>
                  <a:cubicBezTo>
                    <a:pt x="6473" y="1718"/>
                    <a:pt x="6419" y="1794"/>
                    <a:pt x="6375" y="1865"/>
                  </a:cubicBezTo>
                  <a:cubicBezTo>
                    <a:pt x="6357" y="1883"/>
                    <a:pt x="6339" y="1905"/>
                    <a:pt x="6326" y="1923"/>
                  </a:cubicBezTo>
                  <a:cubicBezTo>
                    <a:pt x="6317" y="1923"/>
                    <a:pt x="6308" y="1923"/>
                    <a:pt x="6295" y="1919"/>
                  </a:cubicBezTo>
                  <a:cubicBezTo>
                    <a:pt x="6299" y="1905"/>
                    <a:pt x="6303" y="1888"/>
                    <a:pt x="6308" y="1870"/>
                  </a:cubicBezTo>
                  <a:cubicBezTo>
                    <a:pt x="6317" y="1789"/>
                    <a:pt x="6330" y="1714"/>
                    <a:pt x="6344" y="1638"/>
                  </a:cubicBezTo>
                  <a:close/>
                  <a:moveTo>
                    <a:pt x="5969" y="1629"/>
                  </a:moveTo>
                  <a:lnTo>
                    <a:pt x="5969" y="1629"/>
                  </a:lnTo>
                  <a:cubicBezTo>
                    <a:pt x="5933" y="1705"/>
                    <a:pt x="5902" y="1776"/>
                    <a:pt x="5867" y="1847"/>
                  </a:cubicBezTo>
                  <a:cubicBezTo>
                    <a:pt x="5853" y="1874"/>
                    <a:pt x="5844" y="1896"/>
                    <a:pt x="5831" y="1923"/>
                  </a:cubicBezTo>
                  <a:cubicBezTo>
                    <a:pt x="5800" y="1923"/>
                    <a:pt x="5764" y="1928"/>
                    <a:pt x="5733" y="1928"/>
                  </a:cubicBezTo>
                  <a:cubicBezTo>
                    <a:pt x="5800" y="1838"/>
                    <a:pt x="5849" y="1745"/>
                    <a:pt x="5880" y="1633"/>
                  </a:cubicBezTo>
                  <a:cubicBezTo>
                    <a:pt x="5907" y="1633"/>
                    <a:pt x="5938" y="1633"/>
                    <a:pt x="5969" y="1629"/>
                  </a:cubicBezTo>
                  <a:close/>
                  <a:moveTo>
                    <a:pt x="5394" y="1665"/>
                  </a:moveTo>
                  <a:cubicBezTo>
                    <a:pt x="5327" y="1754"/>
                    <a:pt x="5260" y="1843"/>
                    <a:pt x="5198" y="1932"/>
                  </a:cubicBezTo>
                  <a:cubicBezTo>
                    <a:pt x="5211" y="1847"/>
                    <a:pt x="5225" y="1767"/>
                    <a:pt x="5238" y="1682"/>
                  </a:cubicBezTo>
                  <a:cubicBezTo>
                    <a:pt x="5291" y="1678"/>
                    <a:pt x="5345" y="1669"/>
                    <a:pt x="5394" y="1665"/>
                  </a:cubicBezTo>
                  <a:close/>
                  <a:moveTo>
                    <a:pt x="3829" y="1745"/>
                  </a:moveTo>
                  <a:cubicBezTo>
                    <a:pt x="3834" y="1803"/>
                    <a:pt x="3834" y="1861"/>
                    <a:pt x="3834" y="1919"/>
                  </a:cubicBezTo>
                  <a:cubicBezTo>
                    <a:pt x="3811" y="1923"/>
                    <a:pt x="3789" y="1932"/>
                    <a:pt x="3767" y="1937"/>
                  </a:cubicBezTo>
                  <a:cubicBezTo>
                    <a:pt x="3780" y="1896"/>
                    <a:pt x="3794" y="1856"/>
                    <a:pt x="3807" y="1816"/>
                  </a:cubicBezTo>
                  <a:cubicBezTo>
                    <a:pt x="3816" y="1794"/>
                    <a:pt x="3820" y="1767"/>
                    <a:pt x="3829" y="1745"/>
                  </a:cubicBezTo>
                  <a:close/>
                  <a:moveTo>
                    <a:pt x="6638" y="1656"/>
                  </a:moveTo>
                  <a:cubicBezTo>
                    <a:pt x="6714" y="1665"/>
                    <a:pt x="6785" y="1674"/>
                    <a:pt x="6861" y="1682"/>
                  </a:cubicBezTo>
                  <a:lnTo>
                    <a:pt x="6705" y="1950"/>
                  </a:lnTo>
                  <a:cubicBezTo>
                    <a:pt x="6602" y="1941"/>
                    <a:pt x="6504" y="1932"/>
                    <a:pt x="6401" y="1923"/>
                  </a:cubicBezTo>
                  <a:lnTo>
                    <a:pt x="6410" y="1910"/>
                  </a:lnTo>
                  <a:cubicBezTo>
                    <a:pt x="6486" y="1825"/>
                    <a:pt x="6562" y="1740"/>
                    <a:pt x="6638" y="1656"/>
                  </a:cubicBezTo>
                  <a:close/>
                  <a:moveTo>
                    <a:pt x="5809" y="1674"/>
                  </a:moveTo>
                  <a:lnTo>
                    <a:pt x="5809" y="1674"/>
                  </a:lnTo>
                  <a:cubicBezTo>
                    <a:pt x="5777" y="1767"/>
                    <a:pt x="5724" y="1856"/>
                    <a:pt x="5657" y="1932"/>
                  </a:cubicBezTo>
                  <a:cubicBezTo>
                    <a:pt x="5626" y="1937"/>
                    <a:pt x="5595" y="1937"/>
                    <a:pt x="5563" y="1941"/>
                  </a:cubicBezTo>
                  <a:cubicBezTo>
                    <a:pt x="5465" y="1945"/>
                    <a:pt x="5367" y="1959"/>
                    <a:pt x="5274" y="1972"/>
                  </a:cubicBezTo>
                  <a:cubicBezTo>
                    <a:pt x="5456" y="1879"/>
                    <a:pt x="5635" y="1776"/>
                    <a:pt x="5809" y="1674"/>
                  </a:cubicBezTo>
                  <a:close/>
                  <a:moveTo>
                    <a:pt x="6919" y="1691"/>
                  </a:moveTo>
                  <a:cubicBezTo>
                    <a:pt x="7026" y="1705"/>
                    <a:pt x="7128" y="1727"/>
                    <a:pt x="7231" y="1749"/>
                  </a:cubicBezTo>
                  <a:cubicBezTo>
                    <a:pt x="7146" y="1825"/>
                    <a:pt x="7061" y="1905"/>
                    <a:pt x="6981" y="1990"/>
                  </a:cubicBezTo>
                  <a:cubicBezTo>
                    <a:pt x="6910" y="1977"/>
                    <a:pt x="6838" y="1968"/>
                    <a:pt x="6767" y="1959"/>
                  </a:cubicBezTo>
                  <a:cubicBezTo>
                    <a:pt x="6776" y="1937"/>
                    <a:pt x="6789" y="1914"/>
                    <a:pt x="6803" y="1892"/>
                  </a:cubicBezTo>
                  <a:cubicBezTo>
                    <a:pt x="6843" y="1825"/>
                    <a:pt x="6883" y="1758"/>
                    <a:pt x="6919" y="1691"/>
                  </a:cubicBezTo>
                  <a:close/>
                  <a:moveTo>
                    <a:pt x="3210" y="1054"/>
                  </a:moveTo>
                  <a:lnTo>
                    <a:pt x="3210" y="1054"/>
                  </a:lnTo>
                  <a:cubicBezTo>
                    <a:pt x="3014" y="1317"/>
                    <a:pt x="2835" y="1593"/>
                    <a:pt x="2675" y="1879"/>
                  </a:cubicBezTo>
                  <a:cubicBezTo>
                    <a:pt x="2559" y="1919"/>
                    <a:pt x="2438" y="1963"/>
                    <a:pt x="2318" y="2008"/>
                  </a:cubicBezTo>
                  <a:cubicBezTo>
                    <a:pt x="2479" y="1767"/>
                    <a:pt x="2644" y="1531"/>
                    <a:pt x="2822" y="1304"/>
                  </a:cubicBezTo>
                  <a:cubicBezTo>
                    <a:pt x="2853" y="1263"/>
                    <a:pt x="2884" y="1219"/>
                    <a:pt x="2920" y="1174"/>
                  </a:cubicBezTo>
                  <a:cubicBezTo>
                    <a:pt x="3018" y="1134"/>
                    <a:pt x="3116" y="1094"/>
                    <a:pt x="3210" y="1054"/>
                  </a:cubicBezTo>
                  <a:close/>
                  <a:moveTo>
                    <a:pt x="6228" y="1972"/>
                  </a:moveTo>
                  <a:cubicBezTo>
                    <a:pt x="6228" y="1986"/>
                    <a:pt x="6228" y="1994"/>
                    <a:pt x="6223" y="2008"/>
                  </a:cubicBezTo>
                  <a:cubicBezTo>
                    <a:pt x="6134" y="1990"/>
                    <a:pt x="6045" y="1981"/>
                    <a:pt x="5956" y="1972"/>
                  </a:cubicBezTo>
                  <a:close/>
                  <a:moveTo>
                    <a:pt x="3820" y="1593"/>
                  </a:moveTo>
                  <a:cubicBezTo>
                    <a:pt x="3811" y="1629"/>
                    <a:pt x="3798" y="1665"/>
                    <a:pt x="3789" y="1700"/>
                  </a:cubicBezTo>
                  <a:cubicBezTo>
                    <a:pt x="3758" y="1785"/>
                    <a:pt x="3727" y="1870"/>
                    <a:pt x="3700" y="1954"/>
                  </a:cubicBezTo>
                  <a:cubicBezTo>
                    <a:pt x="3629" y="1977"/>
                    <a:pt x="3562" y="1999"/>
                    <a:pt x="3495" y="2017"/>
                  </a:cubicBezTo>
                  <a:cubicBezTo>
                    <a:pt x="3553" y="1923"/>
                    <a:pt x="3620" y="1830"/>
                    <a:pt x="3691" y="1740"/>
                  </a:cubicBezTo>
                  <a:cubicBezTo>
                    <a:pt x="3731" y="1691"/>
                    <a:pt x="3771" y="1642"/>
                    <a:pt x="3811" y="1593"/>
                  </a:cubicBezTo>
                  <a:close/>
                  <a:moveTo>
                    <a:pt x="5185" y="1691"/>
                  </a:moveTo>
                  <a:lnTo>
                    <a:pt x="5185" y="1691"/>
                  </a:lnTo>
                  <a:cubicBezTo>
                    <a:pt x="5167" y="1785"/>
                    <a:pt x="5149" y="1883"/>
                    <a:pt x="5131" y="1981"/>
                  </a:cubicBezTo>
                  <a:lnTo>
                    <a:pt x="5127" y="1981"/>
                  </a:lnTo>
                  <a:cubicBezTo>
                    <a:pt x="5118" y="1986"/>
                    <a:pt x="5113" y="1990"/>
                    <a:pt x="5104" y="1994"/>
                  </a:cubicBezTo>
                  <a:cubicBezTo>
                    <a:pt x="5042" y="2003"/>
                    <a:pt x="4979" y="2012"/>
                    <a:pt x="4917" y="2021"/>
                  </a:cubicBezTo>
                  <a:cubicBezTo>
                    <a:pt x="4957" y="1919"/>
                    <a:pt x="4997" y="1816"/>
                    <a:pt x="5037" y="1709"/>
                  </a:cubicBezTo>
                  <a:cubicBezTo>
                    <a:pt x="5086" y="1705"/>
                    <a:pt x="5135" y="1696"/>
                    <a:pt x="5185" y="1691"/>
                  </a:cubicBezTo>
                  <a:close/>
                  <a:moveTo>
                    <a:pt x="7253" y="1803"/>
                  </a:moveTo>
                  <a:lnTo>
                    <a:pt x="7253" y="1803"/>
                  </a:lnTo>
                  <a:cubicBezTo>
                    <a:pt x="7244" y="1879"/>
                    <a:pt x="7226" y="1950"/>
                    <a:pt x="7195" y="2021"/>
                  </a:cubicBezTo>
                  <a:cubicBezTo>
                    <a:pt x="7182" y="2017"/>
                    <a:pt x="7164" y="2017"/>
                    <a:pt x="7150" y="2017"/>
                  </a:cubicBezTo>
                  <a:cubicBezTo>
                    <a:pt x="7115" y="2012"/>
                    <a:pt x="7079" y="2003"/>
                    <a:pt x="7048" y="1999"/>
                  </a:cubicBezTo>
                  <a:cubicBezTo>
                    <a:pt x="7115" y="1932"/>
                    <a:pt x="7182" y="1865"/>
                    <a:pt x="7253" y="1803"/>
                  </a:cubicBezTo>
                  <a:close/>
                  <a:moveTo>
                    <a:pt x="7396" y="1687"/>
                  </a:moveTo>
                  <a:cubicBezTo>
                    <a:pt x="7400" y="1740"/>
                    <a:pt x="7409" y="1794"/>
                    <a:pt x="7413" y="1847"/>
                  </a:cubicBezTo>
                  <a:cubicBezTo>
                    <a:pt x="7387" y="1919"/>
                    <a:pt x="7360" y="1986"/>
                    <a:pt x="7329" y="2052"/>
                  </a:cubicBezTo>
                  <a:cubicBezTo>
                    <a:pt x="7302" y="2044"/>
                    <a:pt x="7280" y="2035"/>
                    <a:pt x="7253" y="2030"/>
                  </a:cubicBezTo>
                  <a:cubicBezTo>
                    <a:pt x="7266" y="1986"/>
                    <a:pt x="7284" y="1945"/>
                    <a:pt x="7293" y="1901"/>
                  </a:cubicBezTo>
                  <a:cubicBezTo>
                    <a:pt x="7306" y="1852"/>
                    <a:pt x="7311" y="1803"/>
                    <a:pt x="7315" y="1749"/>
                  </a:cubicBezTo>
                  <a:cubicBezTo>
                    <a:pt x="7342" y="1727"/>
                    <a:pt x="7369" y="1705"/>
                    <a:pt x="7396" y="1687"/>
                  </a:cubicBezTo>
                  <a:close/>
                  <a:moveTo>
                    <a:pt x="4975" y="1718"/>
                  </a:moveTo>
                  <a:lnTo>
                    <a:pt x="4975" y="1718"/>
                  </a:lnTo>
                  <a:cubicBezTo>
                    <a:pt x="4935" y="1825"/>
                    <a:pt x="4895" y="1932"/>
                    <a:pt x="4855" y="2035"/>
                  </a:cubicBezTo>
                  <a:cubicBezTo>
                    <a:pt x="4774" y="2048"/>
                    <a:pt x="4694" y="2066"/>
                    <a:pt x="4614" y="2084"/>
                  </a:cubicBezTo>
                  <a:cubicBezTo>
                    <a:pt x="4667" y="1972"/>
                    <a:pt x="4721" y="1861"/>
                    <a:pt x="4774" y="1754"/>
                  </a:cubicBezTo>
                  <a:cubicBezTo>
                    <a:pt x="4841" y="1740"/>
                    <a:pt x="4908" y="1731"/>
                    <a:pt x="4975" y="1718"/>
                  </a:cubicBezTo>
                  <a:close/>
                  <a:moveTo>
                    <a:pt x="6736" y="2008"/>
                  </a:moveTo>
                  <a:cubicBezTo>
                    <a:pt x="6803" y="2017"/>
                    <a:pt x="6870" y="2026"/>
                    <a:pt x="6936" y="2035"/>
                  </a:cubicBezTo>
                  <a:lnTo>
                    <a:pt x="6928" y="2044"/>
                  </a:lnTo>
                  <a:cubicBezTo>
                    <a:pt x="6883" y="2052"/>
                    <a:pt x="6838" y="2057"/>
                    <a:pt x="6794" y="2066"/>
                  </a:cubicBezTo>
                  <a:cubicBezTo>
                    <a:pt x="6758" y="2075"/>
                    <a:pt x="6722" y="2079"/>
                    <a:pt x="6691" y="2088"/>
                  </a:cubicBezTo>
                  <a:cubicBezTo>
                    <a:pt x="6705" y="2061"/>
                    <a:pt x="6718" y="2035"/>
                    <a:pt x="6736" y="2008"/>
                  </a:cubicBezTo>
                  <a:close/>
                  <a:moveTo>
                    <a:pt x="6370" y="1981"/>
                  </a:moveTo>
                  <a:cubicBezTo>
                    <a:pt x="6473" y="1986"/>
                    <a:pt x="6571" y="1990"/>
                    <a:pt x="6673" y="2003"/>
                  </a:cubicBezTo>
                  <a:cubicBezTo>
                    <a:pt x="6656" y="2035"/>
                    <a:pt x="6638" y="2066"/>
                    <a:pt x="6615" y="2101"/>
                  </a:cubicBezTo>
                  <a:cubicBezTo>
                    <a:pt x="6598" y="2106"/>
                    <a:pt x="6575" y="2106"/>
                    <a:pt x="6558" y="2110"/>
                  </a:cubicBezTo>
                  <a:cubicBezTo>
                    <a:pt x="6486" y="2079"/>
                    <a:pt x="6410" y="2052"/>
                    <a:pt x="6335" y="2035"/>
                  </a:cubicBezTo>
                  <a:cubicBezTo>
                    <a:pt x="6348" y="2017"/>
                    <a:pt x="6357" y="1999"/>
                    <a:pt x="6370" y="1981"/>
                  </a:cubicBezTo>
                  <a:close/>
                  <a:moveTo>
                    <a:pt x="4708" y="1767"/>
                  </a:moveTo>
                  <a:cubicBezTo>
                    <a:pt x="4650" y="1874"/>
                    <a:pt x="4596" y="1986"/>
                    <a:pt x="4547" y="2097"/>
                  </a:cubicBezTo>
                  <a:cubicBezTo>
                    <a:pt x="4525" y="2101"/>
                    <a:pt x="4502" y="2106"/>
                    <a:pt x="4476" y="2115"/>
                  </a:cubicBezTo>
                  <a:cubicBezTo>
                    <a:pt x="4494" y="2079"/>
                    <a:pt x="4516" y="2048"/>
                    <a:pt x="4534" y="2017"/>
                  </a:cubicBezTo>
                  <a:cubicBezTo>
                    <a:pt x="4578" y="1937"/>
                    <a:pt x="4623" y="1852"/>
                    <a:pt x="4672" y="1772"/>
                  </a:cubicBezTo>
                  <a:cubicBezTo>
                    <a:pt x="4681" y="1772"/>
                    <a:pt x="4694" y="1767"/>
                    <a:pt x="4708" y="1767"/>
                  </a:cubicBezTo>
                  <a:close/>
                  <a:moveTo>
                    <a:pt x="5095" y="2070"/>
                  </a:moveTo>
                  <a:cubicBezTo>
                    <a:pt x="5086" y="2088"/>
                    <a:pt x="5073" y="2101"/>
                    <a:pt x="5064" y="2115"/>
                  </a:cubicBezTo>
                  <a:cubicBezTo>
                    <a:pt x="5033" y="2119"/>
                    <a:pt x="5002" y="2119"/>
                    <a:pt x="4975" y="2119"/>
                  </a:cubicBezTo>
                  <a:lnTo>
                    <a:pt x="4979" y="2115"/>
                  </a:lnTo>
                  <a:cubicBezTo>
                    <a:pt x="5006" y="2101"/>
                    <a:pt x="5033" y="2088"/>
                    <a:pt x="5064" y="2075"/>
                  </a:cubicBezTo>
                  <a:cubicBezTo>
                    <a:pt x="5073" y="2075"/>
                    <a:pt x="5086" y="2070"/>
                    <a:pt x="5095" y="2070"/>
                  </a:cubicBezTo>
                  <a:close/>
                  <a:moveTo>
                    <a:pt x="5563" y="2030"/>
                  </a:moveTo>
                  <a:cubicBezTo>
                    <a:pt x="5528" y="2061"/>
                    <a:pt x="5492" y="2088"/>
                    <a:pt x="5456" y="2119"/>
                  </a:cubicBezTo>
                  <a:cubicBezTo>
                    <a:pt x="5358" y="2115"/>
                    <a:pt x="5260" y="2115"/>
                    <a:pt x="5162" y="2115"/>
                  </a:cubicBezTo>
                  <a:cubicBezTo>
                    <a:pt x="5162" y="2097"/>
                    <a:pt x="5167" y="2079"/>
                    <a:pt x="5171" y="2061"/>
                  </a:cubicBezTo>
                  <a:cubicBezTo>
                    <a:pt x="5291" y="2048"/>
                    <a:pt x="5407" y="2035"/>
                    <a:pt x="5528" y="2030"/>
                  </a:cubicBezTo>
                  <a:close/>
                  <a:moveTo>
                    <a:pt x="5782" y="2026"/>
                  </a:moveTo>
                  <a:cubicBezTo>
                    <a:pt x="5768" y="2061"/>
                    <a:pt x="5751" y="2097"/>
                    <a:pt x="5733" y="2133"/>
                  </a:cubicBezTo>
                  <a:cubicBezTo>
                    <a:pt x="5670" y="2128"/>
                    <a:pt x="5604" y="2124"/>
                    <a:pt x="5541" y="2119"/>
                  </a:cubicBezTo>
                  <a:cubicBezTo>
                    <a:pt x="5577" y="2093"/>
                    <a:pt x="5612" y="2061"/>
                    <a:pt x="5644" y="2026"/>
                  </a:cubicBezTo>
                  <a:close/>
                  <a:moveTo>
                    <a:pt x="7226" y="2093"/>
                  </a:moveTo>
                  <a:cubicBezTo>
                    <a:pt x="7235" y="2093"/>
                    <a:pt x="7248" y="2097"/>
                    <a:pt x="7262" y="2097"/>
                  </a:cubicBezTo>
                  <a:lnTo>
                    <a:pt x="7257" y="2106"/>
                  </a:lnTo>
                  <a:cubicBezTo>
                    <a:pt x="7240" y="2119"/>
                    <a:pt x="7217" y="2128"/>
                    <a:pt x="7199" y="2137"/>
                  </a:cubicBezTo>
                  <a:cubicBezTo>
                    <a:pt x="7208" y="2124"/>
                    <a:pt x="7217" y="2106"/>
                    <a:pt x="7226" y="2093"/>
                  </a:cubicBezTo>
                  <a:close/>
                  <a:moveTo>
                    <a:pt x="5844" y="2026"/>
                  </a:moveTo>
                  <a:cubicBezTo>
                    <a:pt x="5965" y="2026"/>
                    <a:pt x="6085" y="2039"/>
                    <a:pt x="6205" y="2061"/>
                  </a:cubicBezTo>
                  <a:cubicBezTo>
                    <a:pt x="6174" y="2097"/>
                    <a:pt x="6143" y="2133"/>
                    <a:pt x="6112" y="2168"/>
                  </a:cubicBezTo>
                  <a:cubicBezTo>
                    <a:pt x="6005" y="2155"/>
                    <a:pt x="5898" y="2146"/>
                    <a:pt x="5795" y="2137"/>
                  </a:cubicBezTo>
                  <a:cubicBezTo>
                    <a:pt x="5804" y="2106"/>
                    <a:pt x="5822" y="2079"/>
                    <a:pt x="5835" y="2052"/>
                  </a:cubicBezTo>
                  <a:cubicBezTo>
                    <a:pt x="5835" y="2044"/>
                    <a:pt x="5840" y="2035"/>
                    <a:pt x="5844" y="2026"/>
                  </a:cubicBezTo>
                  <a:close/>
                  <a:moveTo>
                    <a:pt x="6308" y="2084"/>
                  </a:moveTo>
                  <a:cubicBezTo>
                    <a:pt x="6361" y="2097"/>
                    <a:pt x="6410" y="2110"/>
                    <a:pt x="6459" y="2128"/>
                  </a:cubicBezTo>
                  <a:cubicBezTo>
                    <a:pt x="6393" y="2146"/>
                    <a:pt x="6326" y="2159"/>
                    <a:pt x="6259" y="2173"/>
                  </a:cubicBezTo>
                  <a:cubicBezTo>
                    <a:pt x="6272" y="2142"/>
                    <a:pt x="6290" y="2115"/>
                    <a:pt x="6308" y="2084"/>
                  </a:cubicBezTo>
                  <a:close/>
                  <a:moveTo>
                    <a:pt x="3486" y="1674"/>
                  </a:moveTo>
                  <a:cubicBezTo>
                    <a:pt x="3486" y="1682"/>
                    <a:pt x="3482" y="1691"/>
                    <a:pt x="3482" y="1700"/>
                  </a:cubicBezTo>
                  <a:cubicBezTo>
                    <a:pt x="3473" y="1740"/>
                    <a:pt x="3464" y="1781"/>
                    <a:pt x="3455" y="1825"/>
                  </a:cubicBezTo>
                  <a:cubicBezTo>
                    <a:pt x="3419" y="1901"/>
                    <a:pt x="3388" y="1981"/>
                    <a:pt x="3352" y="2061"/>
                  </a:cubicBezTo>
                  <a:cubicBezTo>
                    <a:pt x="3219" y="2106"/>
                    <a:pt x="3080" y="2155"/>
                    <a:pt x="2947" y="2200"/>
                  </a:cubicBezTo>
                  <a:cubicBezTo>
                    <a:pt x="2960" y="2173"/>
                    <a:pt x="2969" y="2142"/>
                    <a:pt x="2978" y="2115"/>
                  </a:cubicBezTo>
                  <a:cubicBezTo>
                    <a:pt x="3018" y="2008"/>
                    <a:pt x="3054" y="1901"/>
                    <a:pt x="3094" y="1794"/>
                  </a:cubicBezTo>
                  <a:cubicBezTo>
                    <a:pt x="3223" y="1749"/>
                    <a:pt x="3357" y="1714"/>
                    <a:pt x="3486" y="1674"/>
                  </a:cubicBezTo>
                  <a:close/>
                  <a:moveTo>
                    <a:pt x="4596" y="1789"/>
                  </a:moveTo>
                  <a:cubicBezTo>
                    <a:pt x="4587" y="1807"/>
                    <a:pt x="4578" y="1825"/>
                    <a:pt x="4565" y="1843"/>
                  </a:cubicBezTo>
                  <a:cubicBezTo>
                    <a:pt x="4511" y="1941"/>
                    <a:pt x="4458" y="2035"/>
                    <a:pt x="4404" y="2133"/>
                  </a:cubicBezTo>
                  <a:cubicBezTo>
                    <a:pt x="4338" y="2146"/>
                    <a:pt x="4275" y="2164"/>
                    <a:pt x="4208" y="2182"/>
                  </a:cubicBezTo>
                  <a:cubicBezTo>
                    <a:pt x="4097" y="2195"/>
                    <a:pt x="3985" y="2208"/>
                    <a:pt x="3874" y="2226"/>
                  </a:cubicBezTo>
                  <a:cubicBezTo>
                    <a:pt x="3874" y="2200"/>
                    <a:pt x="3878" y="2173"/>
                    <a:pt x="3878" y="2142"/>
                  </a:cubicBezTo>
                  <a:cubicBezTo>
                    <a:pt x="3883" y="2084"/>
                    <a:pt x="3887" y="2021"/>
                    <a:pt x="3887" y="1959"/>
                  </a:cubicBezTo>
                  <a:cubicBezTo>
                    <a:pt x="4124" y="1892"/>
                    <a:pt x="4360" y="1838"/>
                    <a:pt x="4596" y="1789"/>
                  </a:cubicBezTo>
                  <a:close/>
                  <a:moveTo>
                    <a:pt x="6870" y="2110"/>
                  </a:moveTo>
                  <a:lnTo>
                    <a:pt x="6870" y="2110"/>
                  </a:lnTo>
                  <a:cubicBezTo>
                    <a:pt x="6834" y="2151"/>
                    <a:pt x="6798" y="2191"/>
                    <a:pt x="6767" y="2235"/>
                  </a:cubicBezTo>
                  <a:cubicBezTo>
                    <a:pt x="6740" y="2217"/>
                    <a:pt x="6718" y="2200"/>
                    <a:pt x="6696" y="2186"/>
                  </a:cubicBezTo>
                  <a:cubicBezTo>
                    <a:pt x="6678" y="2173"/>
                    <a:pt x="6665" y="2168"/>
                    <a:pt x="6647" y="2159"/>
                  </a:cubicBezTo>
                  <a:lnTo>
                    <a:pt x="6651" y="2151"/>
                  </a:lnTo>
                  <a:lnTo>
                    <a:pt x="6660" y="2146"/>
                  </a:lnTo>
                  <a:cubicBezTo>
                    <a:pt x="6727" y="2137"/>
                    <a:pt x="6798" y="2124"/>
                    <a:pt x="6870" y="2110"/>
                  </a:cubicBezTo>
                  <a:close/>
                  <a:moveTo>
                    <a:pt x="6553" y="2168"/>
                  </a:moveTo>
                  <a:lnTo>
                    <a:pt x="6571" y="2177"/>
                  </a:lnTo>
                  <a:lnTo>
                    <a:pt x="6566" y="2191"/>
                  </a:lnTo>
                  <a:lnTo>
                    <a:pt x="6535" y="2240"/>
                  </a:lnTo>
                  <a:cubicBezTo>
                    <a:pt x="6482" y="2226"/>
                    <a:pt x="6424" y="2217"/>
                    <a:pt x="6370" y="2208"/>
                  </a:cubicBezTo>
                  <a:cubicBezTo>
                    <a:pt x="6428" y="2195"/>
                    <a:pt x="6491" y="2182"/>
                    <a:pt x="6553" y="2168"/>
                  </a:cubicBezTo>
                  <a:close/>
                  <a:moveTo>
                    <a:pt x="4690" y="2191"/>
                  </a:moveTo>
                  <a:cubicBezTo>
                    <a:pt x="4641" y="2213"/>
                    <a:pt x="4592" y="2235"/>
                    <a:pt x="4543" y="2258"/>
                  </a:cubicBezTo>
                  <a:lnTo>
                    <a:pt x="4565" y="2200"/>
                  </a:lnTo>
                  <a:cubicBezTo>
                    <a:pt x="4609" y="2195"/>
                    <a:pt x="4650" y="2191"/>
                    <a:pt x="4690" y="2191"/>
                  </a:cubicBezTo>
                  <a:close/>
                  <a:moveTo>
                    <a:pt x="3829" y="1977"/>
                  </a:moveTo>
                  <a:cubicBezTo>
                    <a:pt x="3829" y="2061"/>
                    <a:pt x="3825" y="2151"/>
                    <a:pt x="3816" y="2235"/>
                  </a:cubicBezTo>
                  <a:cubicBezTo>
                    <a:pt x="3762" y="2244"/>
                    <a:pt x="3709" y="2258"/>
                    <a:pt x="3651" y="2266"/>
                  </a:cubicBezTo>
                  <a:cubicBezTo>
                    <a:pt x="3682" y="2177"/>
                    <a:pt x="3713" y="2088"/>
                    <a:pt x="3745" y="1999"/>
                  </a:cubicBezTo>
                  <a:cubicBezTo>
                    <a:pt x="3771" y="1990"/>
                    <a:pt x="3803" y="1986"/>
                    <a:pt x="3829" y="1977"/>
                  </a:cubicBezTo>
                  <a:close/>
                  <a:moveTo>
                    <a:pt x="6620" y="2204"/>
                  </a:moveTo>
                  <a:cubicBezTo>
                    <a:pt x="6651" y="2222"/>
                    <a:pt x="6678" y="2240"/>
                    <a:pt x="6705" y="2258"/>
                  </a:cubicBezTo>
                  <a:cubicBezTo>
                    <a:pt x="6714" y="2266"/>
                    <a:pt x="6722" y="2271"/>
                    <a:pt x="6731" y="2280"/>
                  </a:cubicBezTo>
                  <a:cubicBezTo>
                    <a:pt x="6687" y="2271"/>
                    <a:pt x="6642" y="2258"/>
                    <a:pt x="6593" y="2249"/>
                  </a:cubicBezTo>
                  <a:cubicBezTo>
                    <a:pt x="6602" y="2235"/>
                    <a:pt x="6611" y="2222"/>
                    <a:pt x="6620" y="2204"/>
                  </a:cubicBezTo>
                  <a:close/>
                  <a:moveTo>
                    <a:pt x="7146" y="2075"/>
                  </a:moveTo>
                  <a:cubicBezTo>
                    <a:pt x="7155" y="2075"/>
                    <a:pt x="7159" y="2079"/>
                    <a:pt x="7168" y="2079"/>
                  </a:cubicBezTo>
                  <a:cubicBezTo>
                    <a:pt x="7150" y="2115"/>
                    <a:pt x="7128" y="2151"/>
                    <a:pt x="7106" y="2186"/>
                  </a:cubicBezTo>
                  <a:cubicBezTo>
                    <a:pt x="7017" y="2226"/>
                    <a:pt x="6932" y="2266"/>
                    <a:pt x="6843" y="2302"/>
                  </a:cubicBezTo>
                  <a:cubicBezTo>
                    <a:pt x="6829" y="2289"/>
                    <a:pt x="6821" y="2280"/>
                    <a:pt x="6807" y="2271"/>
                  </a:cubicBezTo>
                  <a:cubicBezTo>
                    <a:pt x="6821" y="2253"/>
                    <a:pt x="6834" y="2235"/>
                    <a:pt x="6847" y="2217"/>
                  </a:cubicBezTo>
                  <a:cubicBezTo>
                    <a:pt x="6883" y="2177"/>
                    <a:pt x="6919" y="2137"/>
                    <a:pt x="6954" y="2097"/>
                  </a:cubicBezTo>
                  <a:cubicBezTo>
                    <a:pt x="6972" y="2093"/>
                    <a:pt x="6990" y="2093"/>
                    <a:pt x="7003" y="2088"/>
                  </a:cubicBezTo>
                  <a:cubicBezTo>
                    <a:pt x="7052" y="2079"/>
                    <a:pt x="7097" y="2075"/>
                    <a:pt x="7146" y="2075"/>
                  </a:cubicBezTo>
                  <a:close/>
                  <a:moveTo>
                    <a:pt x="5768" y="2191"/>
                  </a:moveTo>
                  <a:cubicBezTo>
                    <a:pt x="5867" y="2195"/>
                    <a:pt x="5965" y="2208"/>
                    <a:pt x="6063" y="2217"/>
                  </a:cubicBezTo>
                  <a:cubicBezTo>
                    <a:pt x="5947" y="2249"/>
                    <a:pt x="5826" y="2280"/>
                    <a:pt x="5711" y="2311"/>
                  </a:cubicBezTo>
                  <a:cubicBezTo>
                    <a:pt x="5728" y="2271"/>
                    <a:pt x="5751" y="2231"/>
                    <a:pt x="5768" y="2191"/>
                  </a:cubicBezTo>
                  <a:close/>
                  <a:moveTo>
                    <a:pt x="3678" y="2021"/>
                  </a:moveTo>
                  <a:cubicBezTo>
                    <a:pt x="3647" y="2106"/>
                    <a:pt x="3620" y="2191"/>
                    <a:pt x="3589" y="2275"/>
                  </a:cubicBezTo>
                  <a:cubicBezTo>
                    <a:pt x="3522" y="2289"/>
                    <a:pt x="3459" y="2302"/>
                    <a:pt x="3392" y="2315"/>
                  </a:cubicBezTo>
                  <a:cubicBezTo>
                    <a:pt x="3410" y="2240"/>
                    <a:pt x="3433" y="2164"/>
                    <a:pt x="3450" y="2093"/>
                  </a:cubicBezTo>
                  <a:cubicBezTo>
                    <a:pt x="3526" y="2066"/>
                    <a:pt x="3602" y="2044"/>
                    <a:pt x="3678" y="2021"/>
                  </a:cubicBezTo>
                  <a:close/>
                  <a:moveTo>
                    <a:pt x="5263" y="2169"/>
                  </a:moveTo>
                  <a:cubicBezTo>
                    <a:pt x="5302" y="2169"/>
                    <a:pt x="5341" y="2171"/>
                    <a:pt x="5381" y="2173"/>
                  </a:cubicBezTo>
                  <a:cubicBezTo>
                    <a:pt x="5309" y="2217"/>
                    <a:pt x="5238" y="2262"/>
                    <a:pt x="5171" y="2298"/>
                  </a:cubicBezTo>
                  <a:cubicBezTo>
                    <a:pt x="5153" y="2307"/>
                    <a:pt x="5135" y="2315"/>
                    <a:pt x="5118" y="2324"/>
                  </a:cubicBezTo>
                  <a:cubicBezTo>
                    <a:pt x="5127" y="2275"/>
                    <a:pt x="5140" y="2222"/>
                    <a:pt x="5149" y="2173"/>
                  </a:cubicBezTo>
                  <a:cubicBezTo>
                    <a:pt x="5187" y="2171"/>
                    <a:pt x="5225" y="2169"/>
                    <a:pt x="5263" y="2169"/>
                  </a:cubicBezTo>
                  <a:close/>
                  <a:moveTo>
                    <a:pt x="3027" y="1812"/>
                  </a:moveTo>
                  <a:lnTo>
                    <a:pt x="3027" y="1812"/>
                  </a:lnTo>
                  <a:cubicBezTo>
                    <a:pt x="2978" y="1950"/>
                    <a:pt x="2929" y="2088"/>
                    <a:pt x="2880" y="2226"/>
                  </a:cubicBezTo>
                  <a:cubicBezTo>
                    <a:pt x="2835" y="2240"/>
                    <a:pt x="2786" y="2258"/>
                    <a:pt x="2742" y="2275"/>
                  </a:cubicBezTo>
                  <a:cubicBezTo>
                    <a:pt x="2693" y="2293"/>
                    <a:pt x="2639" y="2315"/>
                    <a:pt x="2586" y="2333"/>
                  </a:cubicBezTo>
                  <a:cubicBezTo>
                    <a:pt x="2652" y="2182"/>
                    <a:pt x="2724" y="2035"/>
                    <a:pt x="2800" y="1892"/>
                  </a:cubicBezTo>
                  <a:cubicBezTo>
                    <a:pt x="2875" y="1865"/>
                    <a:pt x="2951" y="1838"/>
                    <a:pt x="3027" y="1812"/>
                  </a:cubicBezTo>
                  <a:close/>
                  <a:moveTo>
                    <a:pt x="4502" y="2204"/>
                  </a:moveTo>
                  <a:lnTo>
                    <a:pt x="4502" y="2204"/>
                  </a:lnTo>
                  <a:cubicBezTo>
                    <a:pt x="4494" y="2231"/>
                    <a:pt x="4480" y="2262"/>
                    <a:pt x="4471" y="2289"/>
                  </a:cubicBezTo>
                  <a:cubicBezTo>
                    <a:pt x="4431" y="2307"/>
                    <a:pt x="4391" y="2320"/>
                    <a:pt x="4355" y="2338"/>
                  </a:cubicBezTo>
                  <a:cubicBezTo>
                    <a:pt x="4378" y="2298"/>
                    <a:pt x="4400" y="2253"/>
                    <a:pt x="4422" y="2213"/>
                  </a:cubicBezTo>
                  <a:cubicBezTo>
                    <a:pt x="4449" y="2208"/>
                    <a:pt x="4476" y="2208"/>
                    <a:pt x="4502" y="2204"/>
                  </a:cubicBezTo>
                  <a:close/>
                  <a:moveTo>
                    <a:pt x="7030" y="2284"/>
                  </a:moveTo>
                  <a:lnTo>
                    <a:pt x="7030" y="2284"/>
                  </a:lnTo>
                  <a:cubicBezTo>
                    <a:pt x="7012" y="2302"/>
                    <a:pt x="6990" y="2324"/>
                    <a:pt x="6972" y="2342"/>
                  </a:cubicBezTo>
                  <a:lnTo>
                    <a:pt x="6963" y="2338"/>
                  </a:lnTo>
                  <a:cubicBezTo>
                    <a:pt x="6950" y="2333"/>
                    <a:pt x="6936" y="2333"/>
                    <a:pt x="6923" y="2329"/>
                  </a:cubicBezTo>
                  <a:cubicBezTo>
                    <a:pt x="6959" y="2315"/>
                    <a:pt x="6994" y="2298"/>
                    <a:pt x="7030" y="2284"/>
                  </a:cubicBezTo>
                  <a:close/>
                  <a:moveTo>
                    <a:pt x="3811" y="2293"/>
                  </a:moveTo>
                  <a:cubicBezTo>
                    <a:pt x="3749" y="2311"/>
                    <a:pt x="3687" y="2333"/>
                    <a:pt x="3620" y="2356"/>
                  </a:cubicBezTo>
                  <a:cubicBezTo>
                    <a:pt x="3624" y="2342"/>
                    <a:pt x="3629" y="2333"/>
                    <a:pt x="3633" y="2324"/>
                  </a:cubicBezTo>
                  <a:cubicBezTo>
                    <a:pt x="3691" y="2315"/>
                    <a:pt x="3754" y="2302"/>
                    <a:pt x="3811" y="2293"/>
                  </a:cubicBezTo>
                  <a:close/>
                  <a:moveTo>
                    <a:pt x="2724" y="1919"/>
                  </a:moveTo>
                  <a:lnTo>
                    <a:pt x="2688" y="1981"/>
                  </a:lnTo>
                  <a:cubicBezTo>
                    <a:pt x="2626" y="2106"/>
                    <a:pt x="2572" y="2235"/>
                    <a:pt x="2519" y="2360"/>
                  </a:cubicBezTo>
                  <a:cubicBezTo>
                    <a:pt x="2505" y="2364"/>
                    <a:pt x="2496" y="2369"/>
                    <a:pt x="2483" y="2373"/>
                  </a:cubicBezTo>
                  <a:cubicBezTo>
                    <a:pt x="2545" y="2240"/>
                    <a:pt x="2612" y="2106"/>
                    <a:pt x="2684" y="1977"/>
                  </a:cubicBezTo>
                  <a:cubicBezTo>
                    <a:pt x="2693" y="1959"/>
                    <a:pt x="2706" y="1937"/>
                    <a:pt x="2715" y="1919"/>
                  </a:cubicBezTo>
                  <a:close/>
                  <a:moveTo>
                    <a:pt x="6566" y="2302"/>
                  </a:moveTo>
                  <a:cubicBezTo>
                    <a:pt x="6607" y="2311"/>
                    <a:pt x="6651" y="2320"/>
                    <a:pt x="6691" y="2329"/>
                  </a:cubicBezTo>
                  <a:cubicBezTo>
                    <a:pt x="6682" y="2342"/>
                    <a:pt x="6669" y="2356"/>
                    <a:pt x="6660" y="2373"/>
                  </a:cubicBezTo>
                  <a:cubicBezTo>
                    <a:pt x="6602" y="2391"/>
                    <a:pt x="6544" y="2414"/>
                    <a:pt x="6486" y="2431"/>
                  </a:cubicBezTo>
                  <a:cubicBezTo>
                    <a:pt x="6513" y="2387"/>
                    <a:pt x="6540" y="2342"/>
                    <a:pt x="6566" y="2302"/>
                  </a:cubicBezTo>
                  <a:close/>
                  <a:moveTo>
                    <a:pt x="3321" y="2133"/>
                  </a:moveTo>
                  <a:lnTo>
                    <a:pt x="3321" y="2133"/>
                  </a:lnTo>
                  <a:cubicBezTo>
                    <a:pt x="3294" y="2204"/>
                    <a:pt x="3263" y="2275"/>
                    <a:pt x="3232" y="2347"/>
                  </a:cubicBezTo>
                  <a:cubicBezTo>
                    <a:pt x="3112" y="2373"/>
                    <a:pt x="2987" y="2405"/>
                    <a:pt x="2866" y="2436"/>
                  </a:cubicBezTo>
                  <a:cubicBezTo>
                    <a:pt x="2884" y="2378"/>
                    <a:pt x="2902" y="2324"/>
                    <a:pt x="2924" y="2271"/>
                  </a:cubicBezTo>
                  <a:cubicBezTo>
                    <a:pt x="3058" y="2222"/>
                    <a:pt x="3187" y="2177"/>
                    <a:pt x="3321" y="2133"/>
                  </a:cubicBezTo>
                  <a:close/>
                  <a:moveTo>
                    <a:pt x="5095" y="2173"/>
                  </a:moveTo>
                  <a:cubicBezTo>
                    <a:pt x="5082" y="2235"/>
                    <a:pt x="5069" y="2298"/>
                    <a:pt x="5055" y="2360"/>
                  </a:cubicBezTo>
                  <a:cubicBezTo>
                    <a:pt x="5006" y="2387"/>
                    <a:pt x="4957" y="2414"/>
                    <a:pt x="4904" y="2436"/>
                  </a:cubicBezTo>
                  <a:cubicBezTo>
                    <a:pt x="4966" y="2347"/>
                    <a:pt x="5028" y="2258"/>
                    <a:pt x="5091" y="2173"/>
                  </a:cubicBezTo>
                  <a:close/>
                  <a:moveTo>
                    <a:pt x="3566" y="2338"/>
                  </a:moveTo>
                  <a:cubicBezTo>
                    <a:pt x="3562" y="2351"/>
                    <a:pt x="3557" y="2364"/>
                    <a:pt x="3553" y="2378"/>
                  </a:cubicBezTo>
                  <a:cubicBezTo>
                    <a:pt x="3491" y="2396"/>
                    <a:pt x="3424" y="2418"/>
                    <a:pt x="3361" y="2440"/>
                  </a:cubicBezTo>
                  <a:cubicBezTo>
                    <a:pt x="3366" y="2418"/>
                    <a:pt x="3375" y="2396"/>
                    <a:pt x="3379" y="2373"/>
                  </a:cubicBezTo>
                  <a:cubicBezTo>
                    <a:pt x="3441" y="2360"/>
                    <a:pt x="3504" y="2347"/>
                    <a:pt x="3566" y="2338"/>
                  </a:cubicBezTo>
                  <a:close/>
                  <a:moveTo>
                    <a:pt x="3317" y="2387"/>
                  </a:moveTo>
                  <a:lnTo>
                    <a:pt x="3317" y="2387"/>
                  </a:lnTo>
                  <a:cubicBezTo>
                    <a:pt x="3312" y="2414"/>
                    <a:pt x="3303" y="2440"/>
                    <a:pt x="3294" y="2467"/>
                  </a:cubicBezTo>
                  <a:cubicBezTo>
                    <a:pt x="3290" y="2467"/>
                    <a:pt x="3281" y="2471"/>
                    <a:pt x="3272" y="2471"/>
                  </a:cubicBezTo>
                  <a:cubicBezTo>
                    <a:pt x="3285" y="2445"/>
                    <a:pt x="3294" y="2418"/>
                    <a:pt x="3308" y="2391"/>
                  </a:cubicBezTo>
                  <a:lnTo>
                    <a:pt x="3317" y="2387"/>
                  </a:lnTo>
                  <a:close/>
                  <a:moveTo>
                    <a:pt x="5470" y="2173"/>
                  </a:moveTo>
                  <a:cubicBezTo>
                    <a:pt x="5550" y="2177"/>
                    <a:pt x="5630" y="2182"/>
                    <a:pt x="5706" y="2186"/>
                  </a:cubicBezTo>
                  <a:cubicBezTo>
                    <a:pt x="5684" y="2235"/>
                    <a:pt x="5661" y="2280"/>
                    <a:pt x="5639" y="2329"/>
                  </a:cubicBezTo>
                  <a:cubicBezTo>
                    <a:pt x="5452" y="2382"/>
                    <a:pt x="5265" y="2440"/>
                    <a:pt x="5078" y="2503"/>
                  </a:cubicBezTo>
                  <a:cubicBezTo>
                    <a:pt x="5086" y="2467"/>
                    <a:pt x="5095" y="2431"/>
                    <a:pt x="5104" y="2396"/>
                  </a:cubicBezTo>
                  <a:cubicBezTo>
                    <a:pt x="5113" y="2391"/>
                    <a:pt x="5122" y="2387"/>
                    <a:pt x="5131" y="2382"/>
                  </a:cubicBezTo>
                  <a:cubicBezTo>
                    <a:pt x="5247" y="2320"/>
                    <a:pt x="5363" y="2253"/>
                    <a:pt x="5470" y="2173"/>
                  </a:cubicBezTo>
                  <a:close/>
                  <a:moveTo>
                    <a:pt x="2858" y="2293"/>
                  </a:moveTo>
                  <a:lnTo>
                    <a:pt x="2858" y="2293"/>
                  </a:lnTo>
                  <a:cubicBezTo>
                    <a:pt x="2835" y="2347"/>
                    <a:pt x="2817" y="2400"/>
                    <a:pt x="2800" y="2449"/>
                  </a:cubicBezTo>
                  <a:cubicBezTo>
                    <a:pt x="2701" y="2476"/>
                    <a:pt x="2603" y="2503"/>
                    <a:pt x="2505" y="2529"/>
                  </a:cubicBezTo>
                  <a:cubicBezTo>
                    <a:pt x="2523" y="2489"/>
                    <a:pt x="2541" y="2445"/>
                    <a:pt x="2554" y="2405"/>
                  </a:cubicBezTo>
                  <a:lnTo>
                    <a:pt x="2626" y="2378"/>
                  </a:lnTo>
                  <a:cubicBezTo>
                    <a:pt x="2701" y="2351"/>
                    <a:pt x="2777" y="2320"/>
                    <a:pt x="2858" y="2293"/>
                  </a:cubicBezTo>
                  <a:close/>
                  <a:moveTo>
                    <a:pt x="6237" y="2244"/>
                  </a:moveTo>
                  <a:cubicBezTo>
                    <a:pt x="6326" y="2258"/>
                    <a:pt x="6419" y="2271"/>
                    <a:pt x="6508" y="2289"/>
                  </a:cubicBezTo>
                  <a:cubicBezTo>
                    <a:pt x="6473" y="2347"/>
                    <a:pt x="6442" y="2405"/>
                    <a:pt x="6406" y="2458"/>
                  </a:cubicBezTo>
                  <a:cubicBezTo>
                    <a:pt x="6330" y="2485"/>
                    <a:pt x="6254" y="2507"/>
                    <a:pt x="6179" y="2529"/>
                  </a:cubicBezTo>
                  <a:cubicBezTo>
                    <a:pt x="6201" y="2436"/>
                    <a:pt x="6219" y="2338"/>
                    <a:pt x="6237" y="2244"/>
                  </a:cubicBezTo>
                  <a:close/>
                  <a:moveTo>
                    <a:pt x="5024" y="2173"/>
                  </a:moveTo>
                  <a:cubicBezTo>
                    <a:pt x="4953" y="2266"/>
                    <a:pt x="4886" y="2364"/>
                    <a:pt x="4823" y="2458"/>
                  </a:cubicBezTo>
                  <a:cubicBezTo>
                    <a:pt x="4815" y="2471"/>
                    <a:pt x="4810" y="2480"/>
                    <a:pt x="4801" y="2489"/>
                  </a:cubicBezTo>
                  <a:cubicBezTo>
                    <a:pt x="4774" y="2507"/>
                    <a:pt x="4743" y="2521"/>
                    <a:pt x="4716" y="2534"/>
                  </a:cubicBezTo>
                  <a:cubicBezTo>
                    <a:pt x="4752" y="2449"/>
                    <a:pt x="4788" y="2360"/>
                    <a:pt x="4819" y="2271"/>
                  </a:cubicBezTo>
                  <a:cubicBezTo>
                    <a:pt x="4832" y="2240"/>
                    <a:pt x="4846" y="2208"/>
                    <a:pt x="4855" y="2182"/>
                  </a:cubicBezTo>
                  <a:cubicBezTo>
                    <a:pt x="4913" y="2177"/>
                    <a:pt x="4966" y="2173"/>
                    <a:pt x="5024" y="2173"/>
                  </a:cubicBezTo>
                  <a:close/>
                  <a:moveTo>
                    <a:pt x="4355" y="2217"/>
                  </a:moveTo>
                  <a:cubicBezTo>
                    <a:pt x="4329" y="2271"/>
                    <a:pt x="4297" y="2320"/>
                    <a:pt x="4271" y="2373"/>
                  </a:cubicBezTo>
                  <a:cubicBezTo>
                    <a:pt x="4132" y="2431"/>
                    <a:pt x="3990" y="2489"/>
                    <a:pt x="3852" y="2543"/>
                  </a:cubicBezTo>
                  <a:cubicBezTo>
                    <a:pt x="3856" y="2485"/>
                    <a:pt x="3861" y="2422"/>
                    <a:pt x="3865" y="2364"/>
                  </a:cubicBezTo>
                  <a:cubicBezTo>
                    <a:pt x="3927" y="2342"/>
                    <a:pt x="3990" y="2324"/>
                    <a:pt x="4048" y="2307"/>
                  </a:cubicBezTo>
                  <a:cubicBezTo>
                    <a:pt x="4150" y="2275"/>
                    <a:pt x="4248" y="2244"/>
                    <a:pt x="4351" y="2217"/>
                  </a:cubicBezTo>
                  <a:close/>
                  <a:moveTo>
                    <a:pt x="2488" y="2431"/>
                  </a:moveTo>
                  <a:lnTo>
                    <a:pt x="2488" y="2431"/>
                  </a:lnTo>
                  <a:cubicBezTo>
                    <a:pt x="2479" y="2449"/>
                    <a:pt x="2474" y="2463"/>
                    <a:pt x="2465" y="2480"/>
                  </a:cubicBezTo>
                  <a:cubicBezTo>
                    <a:pt x="2456" y="2503"/>
                    <a:pt x="2447" y="2525"/>
                    <a:pt x="2438" y="2547"/>
                  </a:cubicBezTo>
                  <a:lnTo>
                    <a:pt x="2398" y="2561"/>
                  </a:lnTo>
                  <a:cubicBezTo>
                    <a:pt x="2416" y="2521"/>
                    <a:pt x="2434" y="2485"/>
                    <a:pt x="2447" y="2445"/>
                  </a:cubicBezTo>
                  <a:cubicBezTo>
                    <a:pt x="2461" y="2440"/>
                    <a:pt x="2474" y="2436"/>
                    <a:pt x="2488" y="2431"/>
                  </a:cubicBezTo>
                  <a:close/>
                  <a:moveTo>
                    <a:pt x="6156" y="2364"/>
                  </a:moveTo>
                  <a:cubicBezTo>
                    <a:pt x="6143" y="2422"/>
                    <a:pt x="6134" y="2485"/>
                    <a:pt x="6121" y="2547"/>
                  </a:cubicBezTo>
                  <a:cubicBezTo>
                    <a:pt x="6103" y="2552"/>
                    <a:pt x="6089" y="2556"/>
                    <a:pt x="6076" y="2561"/>
                  </a:cubicBezTo>
                  <a:lnTo>
                    <a:pt x="6058" y="2565"/>
                  </a:lnTo>
                  <a:cubicBezTo>
                    <a:pt x="6089" y="2498"/>
                    <a:pt x="6125" y="2431"/>
                    <a:pt x="6156" y="2364"/>
                  </a:cubicBezTo>
                  <a:close/>
                  <a:moveTo>
                    <a:pt x="2639" y="1945"/>
                  </a:moveTo>
                  <a:cubicBezTo>
                    <a:pt x="2559" y="2097"/>
                    <a:pt x="2479" y="2249"/>
                    <a:pt x="2407" y="2400"/>
                  </a:cubicBezTo>
                  <a:cubicBezTo>
                    <a:pt x="2256" y="2463"/>
                    <a:pt x="2109" y="2525"/>
                    <a:pt x="1961" y="2596"/>
                  </a:cubicBezTo>
                  <a:cubicBezTo>
                    <a:pt x="2060" y="2427"/>
                    <a:pt x="2162" y="2253"/>
                    <a:pt x="2269" y="2088"/>
                  </a:cubicBezTo>
                  <a:cubicBezTo>
                    <a:pt x="2389" y="2039"/>
                    <a:pt x="2514" y="1994"/>
                    <a:pt x="2639" y="1945"/>
                  </a:cubicBezTo>
                  <a:close/>
                  <a:moveTo>
                    <a:pt x="5037" y="2431"/>
                  </a:moveTo>
                  <a:lnTo>
                    <a:pt x="5037" y="2431"/>
                  </a:lnTo>
                  <a:cubicBezTo>
                    <a:pt x="5033" y="2463"/>
                    <a:pt x="5024" y="2489"/>
                    <a:pt x="5020" y="2521"/>
                  </a:cubicBezTo>
                  <a:cubicBezTo>
                    <a:pt x="4997" y="2529"/>
                    <a:pt x="4979" y="2534"/>
                    <a:pt x="4962" y="2543"/>
                  </a:cubicBezTo>
                  <a:cubicBezTo>
                    <a:pt x="4908" y="2561"/>
                    <a:pt x="4850" y="2578"/>
                    <a:pt x="4797" y="2601"/>
                  </a:cubicBezTo>
                  <a:cubicBezTo>
                    <a:pt x="4810" y="2578"/>
                    <a:pt x="4828" y="2556"/>
                    <a:pt x="4841" y="2534"/>
                  </a:cubicBezTo>
                  <a:cubicBezTo>
                    <a:pt x="4908" y="2498"/>
                    <a:pt x="4975" y="2463"/>
                    <a:pt x="5037" y="2431"/>
                  </a:cubicBezTo>
                  <a:close/>
                  <a:moveTo>
                    <a:pt x="7244" y="2177"/>
                  </a:moveTo>
                  <a:cubicBezTo>
                    <a:pt x="7195" y="2356"/>
                    <a:pt x="7070" y="2498"/>
                    <a:pt x="6919" y="2614"/>
                  </a:cubicBezTo>
                  <a:cubicBezTo>
                    <a:pt x="6923" y="2592"/>
                    <a:pt x="6928" y="2570"/>
                    <a:pt x="6932" y="2552"/>
                  </a:cubicBezTo>
                  <a:cubicBezTo>
                    <a:pt x="6950" y="2512"/>
                    <a:pt x="6963" y="2467"/>
                    <a:pt x="6972" y="2422"/>
                  </a:cubicBezTo>
                  <a:cubicBezTo>
                    <a:pt x="7039" y="2364"/>
                    <a:pt x="7097" y="2298"/>
                    <a:pt x="7146" y="2226"/>
                  </a:cubicBezTo>
                  <a:cubicBezTo>
                    <a:pt x="7177" y="2213"/>
                    <a:pt x="7213" y="2195"/>
                    <a:pt x="7244" y="2177"/>
                  </a:cubicBezTo>
                  <a:close/>
                  <a:moveTo>
                    <a:pt x="6147" y="2258"/>
                  </a:moveTo>
                  <a:lnTo>
                    <a:pt x="6147" y="2258"/>
                  </a:lnTo>
                  <a:cubicBezTo>
                    <a:pt x="6103" y="2342"/>
                    <a:pt x="6063" y="2427"/>
                    <a:pt x="6023" y="2512"/>
                  </a:cubicBezTo>
                  <a:cubicBezTo>
                    <a:pt x="6009" y="2534"/>
                    <a:pt x="6000" y="2561"/>
                    <a:pt x="5987" y="2583"/>
                  </a:cubicBezTo>
                  <a:cubicBezTo>
                    <a:pt x="5920" y="2605"/>
                    <a:pt x="5853" y="2623"/>
                    <a:pt x="5786" y="2641"/>
                  </a:cubicBezTo>
                  <a:cubicBezTo>
                    <a:pt x="5889" y="2516"/>
                    <a:pt x="5991" y="2391"/>
                    <a:pt x="6098" y="2271"/>
                  </a:cubicBezTo>
                  <a:cubicBezTo>
                    <a:pt x="6116" y="2266"/>
                    <a:pt x="6134" y="2262"/>
                    <a:pt x="6147" y="2258"/>
                  </a:cubicBezTo>
                  <a:close/>
                  <a:moveTo>
                    <a:pt x="4739" y="2583"/>
                  </a:moveTo>
                  <a:lnTo>
                    <a:pt x="4739" y="2583"/>
                  </a:lnTo>
                  <a:cubicBezTo>
                    <a:pt x="4730" y="2601"/>
                    <a:pt x="4716" y="2614"/>
                    <a:pt x="4708" y="2632"/>
                  </a:cubicBezTo>
                  <a:lnTo>
                    <a:pt x="4672" y="2645"/>
                  </a:lnTo>
                  <a:cubicBezTo>
                    <a:pt x="4676" y="2636"/>
                    <a:pt x="4681" y="2623"/>
                    <a:pt x="4685" y="2614"/>
                  </a:cubicBezTo>
                  <a:cubicBezTo>
                    <a:pt x="4703" y="2605"/>
                    <a:pt x="4721" y="2592"/>
                    <a:pt x="4739" y="2583"/>
                  </a:cubicBezTo>
                  <a:close/>
                  <a:moveTo>
                    <a:pt x="3210" y="2409"/>
                  </a:moveTo>
                  <a:lnTo>
                    <a:pt x="3210" y="2409"/>
                  </a:lnTo>
                  <a:cubicBezTo>
                    <a:pt x="3196" y="2445"/>
                    <a:pt x="3183" y="2476"/>
                    <a:pt x="3170" y="2512"/>
                  </a:cubicBezTo>
                  <a:cubicBezTo>
                    <a:pt x="3040" y="2561"/>
                    <a:pt x="2911" y="2610"/>
                    <a:pt x="2786" y="2659"/>
                  </a:cubicBezTo>
                  <a:cubicBezTo>
                    <a:pt x="2804" y="2605"/>
                    <a:pt x="2822" y="2552"/>
                    <a:pt x="2840" y="2498"/>
                  </a:cubicBezTo>
                  <a:cubicBezTo>
                    <a:pt x="2965" y="2467"/>
                    <a:pt x="3085" y="2436"/>
                    <a:pt x="3210" y="2409"/>
                  </a:cubicBezTo>
                  <a:close/>
                  <a:moveTo>
                    <a:pt x="3807" y="2382"/>
                  </a:moveTo>
                  <a:lnTo>
                    <a:pt x="3807" y="2382"/>
                  </a:lnTo>
                  <a:cubicBezTo>
                    <a:pt x="3803" y="2445"/>
                    <a:pt x="3798" y="2503"/>
                    <a:pt x="3794" y="2565"/>
                  </a:cubicBezTo>
                  <a:cubicBezTo>
                    <a:pt x="3700" y="2601"/>
                    <a:pt x="3602" y="2636"/>
                    <a:pt x="3508" y="2672"/>
                  </a:cubicBezTo>
                  <a:cubicBezTo>
                    <a:pt x="3535" y="2601"/>
                    <a:pt x="3557" y="2534"/>
                    <a:pt x="3584" y="2463"/>
                  </a:cubicBezTo>
                  <a:cubicBezTo>
                    <a:pt x="3660" y="2436"/>
                    <a:pt x="3731" y="2409"/>
                    <a:pt x="3807" y="2382"/>
                  </a:cubicBezTo>
                  <a:close/>
                  <a:moveTo>
                    <a:pt x="6829" y="2369"/>
                  </a:moveTo>
                  <a:cubicBezTo>
                    <a:pt x="6847" y="2387"/>
                    <a:pt x="6870" y="2405"/>
                    <a:pt x="6883" y="2427"/>
                  </a:cubicBezTo>
                  <a:cubicBezTo>
                    <a:pt x="6771" y="2521"/>
                    <a:pt x="6651" y="2601"/>
                    <a:pt x="6526" y="2672"/>
                  </a:cubicBezTo>
                  <a:cubicBezTo>
                    <a:pt x="6580" y="2587"/>
                    <a:pt x="6633" y="2503"/>
                    <a:pt x="6691" y="2418"/>
                  </a:cubicBezTo>
                  <a:cubicBezTo>
                    <a:pt x="6740" y="2405"/>
                    <a:pt x="6785" y="2387"/>
                    <a:pt x="6829" y="2369"/>
                  </a:cubicBezTo>
                  <a:close/>
                  <a:moveTo>
                    <a:pt x="4783" y="2208"/>
                  </a:moveTo>
                  <a:lnTo>
                    <a:pt x="4783" y="2208"/>
                  </a:lnTo>
                  <a:cubicBezTo>
                    <a:pt x="4739" y="2329"/>
                    <a:pt x="4690" y="2454"/>
                    <a:pt x="4641" y="2574"/>
                  </a:cubicBezTo>
                  <a:cubicBezTo>
                    <a:pt x="4556" y="2614"/>
                    <a:pt x="4471" y="2659"/>
                    <a:pt x="4391" y="2699"/>
                  </a:cubicBezTo>
                  <a:cubicBezTo>
                    <a:pt x="4395" y="2685"/>
                    <a:pt x="4395" y="2672"/>
                    <a:pt x="4400" y="2663"/>
                  </a:cubicBezTo>
                  <a:cubicBezTo>
                    <a:pt x="4431" y="2547"/>
                    <a:pt x="4471" y="2440"/>
                    <a:pt x="4516" y="2329"/>
                  </a:cubicBezTo>
                  <a:cubicBezTo>
                    <a:pt x="4605" y="2289"/>
                    <a:pt x="4694" y="2249"/>
                    <a:pt x="4783" y="2208"/>
                  </a:cubicBezTo>
                  <a:close/>
                  <a:moveTo>
                    <a:pt x="6009" y="2289"/>
                  </a:moveTo>
                  <a:lnTo>
                    <a:pt x="6009" y="2289"/>
                  </a:lnTo>
                  <a:cubicBezTo>
                    <a:pt x="5902" y="2414"/>
                    <a:pt x="5795" y="2538"/>
                    <a:pt x="5693" y="2663"/>
                  </a:cubicBezTo>
                  <a:cubicBezTo>
                    <a:pt x="5639" y="2677"/>
                    <a:pt x="5586" y="2690"/>
                    <a:pt x="5532" y="2708"/>
                  </a:cubicBezTo>
                  <a:lnTo>
                    <a:pt x="5528" y="2699"/>
                  </a:lnTo>
                  <a:cubicBezTo>
                    <a:pt x="5577" y="2592"/>
                    <a:pt x="5630" y="2485"/>
                    <a:pt x="5679" y="2378"/>
                  </a:cubicBezTo>
                  <a:cubicBezTo>
                    <a:pt x="5782" y="2347"/>
                    <a:pt x="5884" y="2320"/>
                    <a:pt x="5987" y="2293"/>
                  </a:cubicBezTo>
                  <a:cubicBezTo>
                    <a:pt x="5996" y="2293"/>
                    <a:pt x="6000" y="2293"/>
                    <a:pt x="6009" y="2289"/>
                  </a:cubicBezTo>
                  <a:close/>
                  <a:moveTo>
                    <a:pt x="2376" y="2476"/>
                  </a:moveTo>
                  <a:cubicBezTo>
                    <a:pt x="2358" y="2512"/>
                    <a:pt x="2345" y="2547"/>
                    <a:pt x="2327" y="2583"/>
                  </a:cubicBezTo>
                  <a:cubicBezTo>
                    <a:pt x="2180" y="2628"/>
                    <a:pt x="2033" y="2672"/>
                    <a:pt x="1890" y="2726"/>
                  </a:cubicBezTo>
                  <a:lnTo>
                    <a:pt x="1912" y="2681"/>
                  </a:lnTo>
                  <a:cubicBezTo>
                    <a:pt x="2064" y="2605"/>
                    <a:pt x="2220" y="2538"/>
                    <a:pt x="2376" y="2476"/>
                  </a:cubicBezTo>
                  <a:close/>
                  <a:moveTo>
                    <a:pt x="4605" y="2654"/>
                  </a:moveTo>
                  <a:cubicBezTo>
                    <a:pt x="4605" y="2659"/>
                    <a:pt x="4601" y="2668"/>
                    <a:pt x="4596" y="2672"/>
                  </a:cubicBezTo>
                  <a:cubicBezTo>
                    <a:pt x="4547" y="2694"/>
                    <a:pt x="4498" y="2712"/>
                    <a:pt x="4449" y="2730"/>
                  </a:cubicBezTo>
                  <a:cubicBezTo>
                    <a:pt x="4502" y="2708"/>
                    <a:pt x="4556" y="2681"/>
                    <a:pt x="4605" y="2654"/>
                  </a:cubicBezTo>
                  <a:close/>
                  <a:moveTo>
                    <a:pt x="3517" y="2485"/>
                  </a:moveTo>
                  <a:lnTo>
                    <a:pt x="3517" y="2485"/>
                  </a:lnTo>
                  <a:cubicBezTo>
                    <a:pt x="3491" y="2556"/>
                    <a:pt x="3464" y="2628"/>
                    <a:pt x="3441" y="2699"/>
                  </a:cubicBezTo>
                  <a:cubicBezTo>
                    <a:pt x="3388" y="2721"/>
                    <a:pt x="3330" y="2739"/>
                    <a:pt x="3277" y="2757"/>
                  </a:cubicBezTo>
                  <a:cubicBezTo>
                    <a:pt x="3294" y="2694"/>
                    <a:pt x="3312" y="2628"/>
                    <a:pt x="3330" y="2561"/>
                  </a:cubicBezTo>
                  <a:cubicBezTo>
                    <a:pt x="3392" y="2534"/>
                    <a:pt x="3455" y="2512"/>
                    <a:pt x="3517" y="2485"/>
                  </a:cubicBezTo>
                  <a:close/>
                  <a:moveTo>
                    <a:pt x="3121" y="2587"/>
                  </a:moveTo>
                  <a:cubicBezTo>
                    <a:pt x="2996" y="2645"/>
                    <a:pt x="2866" y="2703"/>
                    <a:pt x="2746" y="2766"/>
                  </a:cubicBezTo>
                  <a:cubicBezTo>
                    <a:pt x="2751" y="2752"/>
                    <a:pt x="2755" y="2739"/>
                    <a:pt x="2759" y="2730"/>
                  </a:cubicBezTo>
                  <a:cubicBezTo>
                    <a:pt x="2880" y="2681"/>
                    <a:pt x="3000" y="2632"/>
                    <a:pt x="3121" y="2587"/>
                  </a:cubicBezTo>
                  <a:close/>
                  <a:moveTo>
                    <a:pt x="5608" y="2396"/>
                  </a:moveTo>
                  <a:lnTo>
                    <a:pt x="5608" y="2396"/>
                  </a:lnTo>
                  <a:cubicBezTo>
                    <a:pt x="5568" y="2485"/>
                    <a:pt x="5528" y="2570"/>
                    <a:pt x="5483" y="2654"/>
                  </a:cubicBezTo>
                  <a:cubicBezTo>
                    <a:pt x="5479" y="2650"/>
                    <a:pt x="5470" y="2650"/>
                    <a:pt x="5461" y="2650"/>
                  </a:cubicBezTo>
                  <a:cubicBezTo>
                    <a:pt x="5425" y="2650"/>
                    <a:pt x="5385" y="2668"/>
                    <a:pt x="5354" y="2677"/>
                  </a:cubicBezTo>
                  <a:cubicBezTo>
                    <a:pt x="5238" y="2708"/>
                    <a:pt x="5127" y="2748"/>
                    <a:pt x="5015" y="2784"/>
                  </a:cubicBezTo>
                  <a:cubicBezTo>
                    <a:pt x="5033" y="2712"/>
                    <a:pt x="5046" y="2641"/>
                    <a:pt x="5064" y="2565"/>
                  </a:cubicBezTo>
                  <a:cubicBezTo>
                    <a:pt x="5242" y="2503"/>
                    <a:pt x="5425" y="2449"/>
                    <a:pt x="5608" y="2396"/>
                  </a:cubicBezTo>
                  <a:close/>
                  <a:moveTo>
                    <a:pt x="1823" y="2730"/>
                  </a:moveTo>
                  <a:lnTo>
                    <a:pt x="1823" y="2730"/>
                  </a:lnTo>
                  <a:cubicBezTo>
                    <a:pt x="1819" y="2739"/>
                    <a:pt x="1814" y="2748"/>
                    <a:pt x="1810" y="2752"/>
                  </a:cubicBezTo>
                  <a:cubicBezTo>
                    <a:pt x="1779" y="2766"/>
                    <a:pt x="1748" y="2779"/>
                    <a:pt x="1716" y="2792"/>
                  </a:cubicBezTo>
                  <a:cubicBezTo>
                    <a:pt x="1752" y="2770"/>
                    <a:pt x="1788" y="2748"/>
                    <a:pt x="1823" y="2730"/>
                  </a:cubicBezTo>
                  <a:close/>
                  <a:moveTo>
                    <a:pt x="3263" y="2587"/>
                  </a:moveTo>
                  <a:cubicBezTo>
                    <a:pt x="3245" y="2650"/>
                    <a:pt x="3232" y="2717"/>
                    <a:pt x="3214" y="2784"/>
                  </a:cubicBezTo>
                  <a:cubicBezTo>
                    <a:pt x="3201" y="2788"/>
                    <a:pt x="3192" y="2792"/>
                    <a:pt x="3178" y="2792"/>
                  </a:cubicBezTo>
                  <a:cubicBezTo>
                    <a:pt x="3196" y="2730"/>
                    <a:pt x="3214" y="2663"/>
                    <a:pt x="3232" y="2601"/>
                  </a:cubicBezTo>
                  <a:cubicBezTo>
                    <a:pt x="3241" y="2596"/>
                    <a:pt x="3254" y="2592"/>
                    <a:pt x="3263" y="2587"/>
                  </a:cubicBezTo>
                  <a:close/>
                  <a:moveTo>
                    <a:pt x="6602" y="2454"/>
                  </a:moveTo>
                  <a:lnTo>
                    <a:pt x="6602" y="2454"/>
                  </a:lnTo>
                  <a:cubicBezTo>
                    <a:pt x="6540" y="2543"/>
                    <a:pt x="6482" y="2632"/>
                    <a:pt x="6428" y="2726"/>
                  </a:cubicBezTo>
                  <a:cubicBezTo>
                    <a:pt x="6397" y="2739"/>
                    <a:pt x="6366" y="2757"/>
                    <a:pt x="6335" y="2770"/>
                  </a:cubicBezTo>
                  <a:cubicBezTo>
                    <a:pt x="6317" y="2784"/>
                    <a:pt x="6295" y="2792"/>
                    <a:pt x="6272" y="2801"/>
                  </a:cubicBezTo>
                  <a:cubicBezTo>
                    <a:pt x="6330" y="2703"/>
                    <a:pt x="6388" y="2605"/>
                    <a:pt x="6446" y="2507"/>
                  </a:cubicBezTo>
                  <a:cubicBezTo>
                    <a:pt x="6500" y="2489"/>
                    <a:pt x="6549" y="2471"/>
                    <a:pt x="6602" y="2454"/>
                  </a:cubicBezTo>
                  <a:close/>
                  <a:moveTo>
                    <a:pt x="5461" y="2708"/>
                  </a:moveTo>
                  <a:lnTo>
                    <a:pt x="5452" y="2726"/>
                  </a:lnTo>
                  <a:cubicBezTo>
                    <a:pt x="5344" y="2751"/>
                    <a:pt x="5241" y="2777"/>
                    <a:pt x="5133" y="2803"/>
                  </a:cubicBezTo>
                  <a:lnTo>
                    <a:pt x="5133" y="2803"/>
                  </a:lnTo>
                  <a:cubicBezTo>
                    <a:pt x="5151" y="2798"/>
                    <a:pt x="5166" y="2791"/>
                    <a:pt x="5185" y="2784"/>
                  </a:cubicBezTo>
                  <a:cubicBezTo>
                    <a:pt x="5274" y="2757"/>
                    <a:pt x="5367" y="2730"/>
                    <a:pt x="5461" y="2708"/>
                  </a:cubicBezTo>
                  <a:close/>
                  <a:moveTo>
                    <a:pt x="5630" y="2739"/>
                  </a:moveTo>
                  <a:lnTo>
                    <a:pt x="5630" y="2739"/>
                  </a:lnTo>
                  <a:cubicBezTo>
                    <a:pt x="5612" y="2761"/>
                    <a:pt x="5595" y="2784"/>
                    <a:pt x="5577" y="2806"/>
                  </a:cubicBezTo>
                  <a:cubicBezTo>
                    <a:pt x="5572" y="2788"/>
                    <a:pt x="5568" y="2770"/>
                    <a:pt x="5559" y="2757"/>
                  </a:cubicBezTo>
                  <a:cubicBezTo>
                    <a:pt x="5586" y="2752"/>
                    <a:pt x="5608" y="2743"/>
                    <a:pt x="5630" y="2739"/>
                  </a:cubicBezTo>
                  <a:close/>
                  <a:moveTo>
                    <a:pt x="2777" y="2516"/>
                  </a:moveTo>
                  <a:lnTo>
                    <a:pt x="2777" y="2516"/>
                  </a:lnTo>
                  <a:cubicBezTo>
                    <a:pt x="2755" y="2570"/>
                    <a:pt x="2737" y="2628"/>
                    <a:pt x="2715" y="2685"/>
                  </a:cubicBezTo>
                  <a:cubicBezTo>
                    <a:pt x="2608" y="2730"/>
                    <a:pt x="2501" y="2770"/>
                    <a:pt x="2398" y="2815"/>
                  </a:cubicBezTo>
                  <a:cubicBezTo>
                    <a:pt x="2403" y="2801"/>
                    <a:pt x="2407" y="2784"/>
                    <a:pt x="2412" y="2770"/>
                  </a:cubicBezTo>
                  <a:cubicBezTo>
                    <a:pt x="2434" y="2712"/>
                    <a:pt x="2456" y="2654"/>
                    <a:pt x="2479" y="2596"/>
                  </a:cubicBezTo>
                  <a:cubicBezTo>
                    <a:pt x="2559" y="2574"/>
                    <a:pt x="2635" y="2552"/>
                    <a:pt x="2710" y="2529"/>
                  </a:cubicBezTo>
                  <a:cubicBezTo>
                    <a:pt x="2733" y="2525"/>
                    <a:pt x="2755" y="2521"/>
                    <a:pt x="2777" y="2516"/>
                  </a:cubicBezTo>
                  <a:close/>
                  <a:moveTo>
                    <a:pt x="4440" y="2360"/>
                  </a:moveTo>
                  <a:cubicBezTo>
                    <a:pt x="4436" y="2382"/>
                    <a:pt x="4427" y="2405"/>
                    <a:pt x="4418" y="2422"/>
                  </a:cubicBezTo>
                  <a:cubicBezTo>
                    <a:pt x="4382" y="2525"/>
                    <a:pt x="4351" y="2628"/>
                    <a:pt x="4324" y="2730"/>
                  </a:cubicBezTo>
                  <a:lnTo>
                    <a:pt x="4097" y="2846"/>
                  </a:lnTo>
                  <a:lnTo>
                    <a:pt x="4092" y="2846"/>
                  </a:lnTo>
                  <a:cubicBezTo>
                    <a:pt x="4164" y="2699"/>
                    <a:pt x="4235" y="2556"/>
                    <a:pt x="4311" y="2418"/>
                  </a:cubicBezTo>
                  <a:cubicBezTo>
                    <a:pt x="4355" y="2396"/>
                    <a:pt x="4400" y="2378"/>
                    <a:pt x="4440" y="2360"/>
                  </a:cubicBezTo>
                  <a:close/>
                  <a:moveTo>
                    <a:pt x="2412" y="2614"/>
                  </a:moveTo>
                  <a:lnTo>
                    <a:pt x="2412" y="2614"/>
                  </a:lnTo>
                  <a:cubicBezTo>
                    <a:pt x="2385" y="2690"/>
                    <a:pt x="2354" y="2766"/>
                    <a:pt x="2327" y="2846"/>
                  </a:cubicBezTo>
                  <a:cubicBezTo>
                    <a:pt x="2309" y="2855"/>
                    <a:pt x="2291" y="2859"/>
                    <a:pt x="2269" y="2868"/>
                  </a:cubicBezTo>
                  <a:cubicBezTo>
                    <a:pt x="2305" y="2788"/>
                    <a:pt x="2336" y="2708"/>
                    <a:pt x="2372" y="2628"/>
                  </a:cubicBezTo>
                  <a:cubicBezTo>
                    <a:pt x="2385" y="2623"/>
                    <a:pt x="2398" y="2619"/>
                    <a:pt x="2412" y="2614"/>
                  </a:cubicBezTo>
                  <a:close/>
                  <a:moveTo>
                    <a:pt x="6366" y="2534"/>
                  </a:moveTo>
                  <a:lnTo>
                    <a:pt x="6366" y="2534"/>
                  </a:lnTo>
                  <a:cubicBezTo>
                    <a:pt x="6303" y="2636"/>
                    <a:pt x="6245" y="2739"/>
                    <a:pt x="6183" y="2846"/>
                  </a:cubicBezTo>
                  <a:cubicBezTo>
                    <a:pt x="6156" y="2859"/>
                    <a:pt x="6130" y="2873"/>
                    <a:pt x="6103" y="2886"/>
                  </a:cubicBezTo>
                  <a:cubicBezTo>
                    <a:pt x="6125" y="2788"/>
                    <a:pt x="6147" y="2690"/>
                    <a:pt x="6165" y="2592"/>
                  </a:cubicBezTo>
                  <a:cubicBezTo>
                    <a:pt x="6232" y="2574"/>
                    <a:pt x="6299" y="2552"/>
                    <a:pt x="6366" y="2534"/>
                  </a:cubicBezTo>
                  <a:close/>
                  <a:moveTo>
                    <a:pt x="6887" y="2498"/>
                  </a:moveTo>
                  <a:cubicBezTo>
                    <a:pt x="6883" y="2507"/>
                    <a:pt x="6883" y="2516"/>
                    <a:pt x="6883" y="2525"/>
                  </a:cubicBezTo>
                  <a:cubicBezTo>
                    <a:pt x="6847" y="2605"/>
                    <a:pt x="6794" y="2677"/>
                    <a:pt x="6731" y="2739"/>
                  </a:cubicBezTo>
                  <a:cubicBezTo>
                    <a:pt x="6651" y="2784"/>
                    <a:pt x="6571" y="2824"/>
                    <a:pt x="6495" y="2864"/>
                  </a:cubicBezTo>
                  <a:cubicBezTo>
                    <a:pt x="6455" y="2882"/>
                    <a:pt x="6419" y="2899"/>
                    <a:pt x="6379" y="2922"/>
                  </a:cubicBezTo>
                  <a:cubicBezTo>
                    <a:pt x="6406" y="2868"/>
                    <a:pt x="6437" y="2819"/>
                    <a:pt x="6464" y="2766"/>
                  </a:cubicBezTo>
                  <a:cubicBezTo>
                    <a:pt x="6611" y="2690"/>
                    <a:pt x="6758" y="2601"/>
                    <a:pt x="6887" y="2498"/>
                  </a:cubicBezTo>
                  <a:close/>
                  <a:moveTo>
                    <a:pt x="5002" y="2587"/>
                  </a:moveTo>
                  <a:cubicBezTo>
                    <a:pt x="5002" y="2596"/>
                    <a:pt x="4997" y="2605"/>
                    <a:pt x="4997" y="2619"/>
                  </a:cubicBezTo>
                  <a:cubicBezTo>
                    <a:pt x="4979" y="2681"/>
                    <a:pt x="4966" y="2743"/>
                    <a:pt x="4948" y="2806"/>
                  </a:cubicBezTo>
                  <a:cubicBezTo>
                    <a:pt x="4864" y="2837"/>
                    <a:pt x="4783" y="2873"/>
                    <a:pt x="4699" y="2904"/>
                  </a:cubicBezTo>
                  <a:cubicBezTo>
                    <a:pt x="4658" y="2913"/>
                    <a:pt x="4618" y="2922"/>
                    <a:pt x="4583" y="2931"/>
                  </a:cubicBezTo>
                  <a:cubicBezTo>
                    <a:pt x="4632" y="2850"/>
                    <a:pt x="4685" y="2766"/>
                    <a:pt x="4739" y="2685"/>
                  </a:cubicBezTo>
                  <a:lnTo>
                    <a:pt x="4743" y="2681"/>
                  </a:lnTo>
                  <a:cubicBezTo>
                    <a:pt x="4828" y="2645"/>
                    <a:pt x="4917" y="2619"/>
                    <a:pt x="5002" y="2587"/>
                  </a:cubicBezTo>
                  <a:close/>
                  <a:moveTo>
                    <a:pt x="3112" y="2654"/>
                  </a:moveTo>
                  <a:lnTo>
                    <a:pt x="3089" y="2708"/>
                  </a:lnTo>
                  <a:cubicBezTo>
                    <a:pt x="3071" y="2752"/>
                    <a:pt x="3058" y="2797"/>
                    <a:pt x="3040" y="2841"/>
                  </a:cubicBezTo>
                  <a:lnTo>
                    <a:pt x="2898" y="2895"/>
                  </a:lnTo>
                  <a:cubicBezTo>
                    <a:pt x="2822" y="2922"/>
                    <a:pt x="2746" y="2944"/>
                    <a:pt x="2670" y="2971"/>
                  </a:cubicBezTo>
                  <a:cubicBezTo>
                    <a:pt x="2688" y="2931"/>
                    <a:pt x="2701" y="2886"/>
                    <a:pt x="2719" y="2846"/>
                  </a:cubicBezTo>
                  <a:cubicBezTo>
                    <a:pt x="2849" y="2775"/>
                    <a:pt x="2978" y="2712"/>
                    <a:pt x="3112" y="2654"/>
                  </a:cubicBezTo>
                  <a:close/>
                  <a:moveTo>
                    <a:pt x="4231" y="2449"/>
                  </a:moveTo>
                  <a:lnTo>
                    <a:pt x="4231" y="2449"/>
                  </a:lnTo>
                  <a:cubicBezTo>
                    <a:pt x="4155" y="2592"/>
                    <a:pt x="4083" y="2739"/>
                    <a:pt x="4012" y="2886"/>
                  </a:cubicBezTo>
                  <a:cubicBezTo>
                    <a:pt x="3945" y="2917"/>
                    <a:pt x="3878" y="2953"/>
                    <a:pt x="3807" y="2984"/>
                  </a:cubicBezTo>
                  <a:lnTo>
                    <a:pt x="3816" y="2899"/>
                  </a:lnTo>
                  <a:cubicBezTo>
                    <a:pt x="3825" y="2801"/>
                    <a:pt x="3834" y="2703"/>
                    <a:pt x="3843" y="2605"/>
                  </a:cubicBezTo>
                  <a:cubicBezTo>
                    <a:pt x="3972" y="2556"/>
                    <a:pt x="4101" y="2503"/>
                    <a:pt x="4231" y="2449"/>
                  </a:cubicBezTo>
                  <a:close/>
                  <a:moveTo>
                    <a:pt x="4569" y="2743"/>
                  </a:moveTo>
                  <a:cubicBezTo>
                    <a:pt x="4538" y="2815"/>
                    <a:pt x="4511" y="2886"/>
                    <a:pt x="4480" y="2953"/>
                  </a:cubicBezTo>
                  <a:cubicBezTo>
                    <a:pt x="4427" y="2966"/>
                    <a:pt x="4373" y="2980"/>
                    <a:pt x="4320" y="2989"/>
                  </a:cubicBezTo>
                  <a:cubicBezTo>
                    <a:pt x="4333" y="2935"/>
                    <a:pt x="4342" y="2882"/>
                    <a:pt x="4355" y="2833"/>
                  </a:cubicBezTo>
                  <a:cubicBezTo>
                    <a:pt x="4427" y="2801"/>
                    <a:pt x="4498" y="2775"/>
                    <a:pt x="4569" y="2743"/>
                  </a:cubicBezTo>
                  <a:close/>
                  <a:moveTo>
                    <a:pt x="6107" y="2610"/>
                  </a:moveTo>
                  <a:cubicBezTo>
                    <a:pt x="6094" y="2654"/>
                    <a:pt x="6085" y="2703"/>
                    <a:pt x="6076" y="2748"/>
                  </a:cubicBezTo>
                  <a:cubicBezTo>
                    <a:pt x="6063" y="2806"/>
                    <a:pt x="6049" y="2859"/>
                    <a:pt x="6036" y="2917"/>
                  </a:cubicBezTo>
                  <a:cubicBezTo>
                    <a:pt x="5982" y="2940"/>
                    <a:pt x="5929" y="2966"/>
                    <a:pt x="5880" y="2993"/>
                  </a:cubicBezTo>
                  <a:cubicBezTo>
                    <a:pt x="5925" y="2868"/>
                    <a:pt x="5974" y="2748"/>
                    <a:pt x="6027" y="2632"/>
                  </a:cubicBezTo>
                  <a:cubicBezTo>
                    <a:pt x="6054" y="2623"/>
                    <a:pt x="6081" y="2619"/>
                    <a:pt x="6107" y="2610"/>
                  </a:cubicBezTo>
                  <a:close/>
                  <a:moveTo>
                    <a:pt x="2688" y="2757"/>
                  </a:moveTo>
                  <a:cubicBezTo>
                    <a:pt x="2684" y="2770"/>
                    <a:pt x="2679" y="2788"/>
                    <a:pt x="2675" y="2806"/>
                  </a:cubicBezTo>
                  <a:cubicBezTo>
                    <a:pt x="2554" y="2868"/>
                    <a:pt x="2443" y="2935"/>
                    <a:pt x="2331" y="3002"/>
                  </a:cubicBezTo>
                  <a:cubicBezTo>
                    <a:pt x="2345" y="2966"/>
                    <a:pt x="2358" y="2926"/>
                    <a:pt x="2372" y="2886"/>
                  </a:cubicBezTo>
                  <a:cubicBezTo>
                    <a:pt x="2479" y="2841"/>
                    <a:pt x="2586" y="2797"/>
                    <a:pt x="2688" y="2757"/>
                  </a:cubicBezTo>
                  <a:close/>
                  <a:moveTo>
                    <a:pt x="6459" y="2944"/>
                  </a:moveTo>
                  <a:lnTo>
                    <a:pt x="6459" y="2944"/>
                  </a:lnTo>
                  <a:cubicBezTo>
                    <a:pt x="6415" y="2971"/>
                    <a:pt x="6370" y="2998"/>
                    <a:pt x="6326" y="3020"/>
                  </a:cubicBezTo>
                  <a:lnTo>
                    <a:pt x="6335" y="3006"/>
                  </a:lnTo>
                  <a:cubicBezTo>
                    <a:pt x="6375" y="2984"/>
                    <a:pt x="6410" y="2966"/>
                    <a:pt x="6451" y="2948"/>
                  </a:cubicBezTo>
                  <a:lnTo>
                    <a:pt x="6459" y="2944"/>
                  </a:lnTo>
                  <a:close/>
                  <a:moveTo>
                    <a:pt x="6375" y="2815"/>
                  </a:moveTo>
                  <a:lnTo>
                    <a:pt x="6375" y="2815"/>
                  </a:lnTo>
                  <a:cubicBezTo>
                    <a:pt x="6370" y="2824"/>
                    <a:pt x="6366" y="2833"/>
                    <a:pt x="6361" y="2837"/>
                  </a:cubicBezTo>
                  <a:cubicBezTo>
                    <a:pt x="6335" y="2882"/>
                    <a:pt x="6317" y="2922"/>
                    <a:pt x="6295" y="2962"/>
                  </a:cubicBezTo>
                  <a:cubicBezTo>
                    <a:pt x="6241" y="2989"/>
                    <a:pt x="6188" y="3015"/>
                    <a:pt x="6134" y="3042"/>
                  </a:cubicBezTo>
                  <a:cubicBezTo>
                    <a:pt x="6165" y="2989"/>
                    <a:pt x="6192" y="2940"/>
                    <a:pt x="6223" y="2886"/>
                  </a:cubicBezTo>
                  <a:cubicBezTo>
                    <a:pt x="6237" y="2882"/>
                    <a:pt x="6254" y="2873"/>
                    <a:pt x="6268" y="2868"/>
                  </a:cubicBezTo>
                  <a:lnTo>
                    <a:pt x="6375" y="2815"/>
                  </a:lnTo>
                  <a:close/>
                  <a:moveTo>
                    <a:pt x="6134" y="2931"/>
                  </a:moveTo>
                  <a:cubicBezTo>
                    <a:pt x="6107" y="2971"/>
                    <a:pt x="6085" y="3015"/>
                    <a:pt x="6058" y="3055"/>
                  </a:cubicBezTo>
                  <a:cubicBezTo>
                    <a:pt x="6067" y="3024"/>
                    <a:pt x="6076" y="2989"/>
                    <a:pt x="6085" y="2953"/>
                  </a:cubicBezTo>
                  <a:cubicBezTo>
                    <a:pt x="6103" y="2944"/>
                    <a:pt x="6116" y="2940"/>
                    <a:pt x="6134" y="2931"/>
                  </a:cubicBezTo>
                  <a:close/>
                  <a:moveTo>
                    <a:pt x="4293" y="2855"/>
                  </a:moveTo>
                  <a:cubicBezTo>
                    <a:pt x="4284" y="2904"/>
                    <a:pt x="4271" y="2953"/>
                    <a:pt x="4262" y="3002"/>
                  </a:cubicBezTo>
                  <a:cubicBezTo>
                    <a:pt x="4173" y="3024"/>
                    <a:pt x="4079" y="3042"/>
                    <a:pt x="3990" y="3060"/>
                  </a:cubicBezTo>
                  <a:cubicBezTo>
                    <a:pt x="4003" y="3029"/>
                    <a:pt x="4021" y="2998"/>
                    <a:pt x="4034" y="2966"/>
                  </a:cubicBezTo>
                  <a:cubicBezTo>
                    <a:pt x="4119" y="2931"/>
                    <a:pt x="4208" y="2891"/>
                    <a:pt x="4293" y="2855"/>
                  </a:cubicBezTo>
                  <a:close/>
                  <a:moveTo>
                    <a:pt x="2644" y="2886"/>
                  </a:moveTo>
                  <a:lnTo>
                    <a:pt x="2644" y="2886"/>
                  </a:lnTo>
                  <a:cubicBezTo>
                    <a:pt x="2630" y="2922"/>
                    <a:pt x="2617" y="2957"/>
                    <a:pt x="2603" y="2993"/>
                  </a:cubicBezTo>
                  <a:cubicBezTo>
                    <a:pt x="2505" y="3029"/>
                    <a:pt x="2403" y="3060"/>
                    <a:pt x="2305" y="3091"/>
                  </a:cubicBezTo>
                  <a:cubicBezTo>
                    <a:pt x="2416" y="3015"/>
                    <a:pt x="2528" y="2948"/>
                    <a:pt x="2644" y="2886"/>
                  </a:cubicBezTo>
                  <a:close/>
                  <a:moveTo>
                    <a:pt x="4436" y="3024"/>
                  </a:moveTo>
                  <a:lnTo>
                    <a:pt x="4436" y="3024"/>
                  </a:lnTo>
                  <a:cubicBezTo>
                    <a:pt x="4391" y="3047"/>
                    <a:pt x="4346" y="3069"/>
                    <a:pt x="4302" y="3091"/>
                  </a:cubicBezTo>
                  <a:cubicBezTo>
                    <a:pt x="4306" y="3078"/>
                    <a:pt x="4306" y="3064"/>
                    <a:pt x="4311" y="3051"/>
                  </a:cubicBezTo>
                  <a:cubicBezTo>
                    <a:pt x="4351" y="3042"/>
                    <a:pt x="4395" y="3033"/>
                    <a:pt x="4436" y="3024"/>
                  </a:cubicBezTo>
                  <a:close/>
                  <a:moveTo>
                    <a:pt x="2305" y="2917"/>
                  </a:moveTo>
                  <a:cubicBezTo>
                    <a:pt x="2287" y="2962"/>
                    <a:pt x="2274" y="3006"/>
                    <a:pt x="2256" y="3051"/>
                  </a:cubicBezTo>
                  <a:cubicBezTo>
                    <a:pt x="2233" y="3069"/>
                    <a:pt x="2211" y="3082"/>
                    <a:pt x="2184" y="3100"/>
                  </a:cubicBezTo>
                  <a:cubicBezTo>
                    <a:pt x="2202" y="3047"/>
                    <a:pt x="2225" y="2993"/>
                    <a:pt x="2242" y="2940"/>
                  </a:cubicBezTo>
                  <a:cubicBezTo>
                    <a:pt x="2265" y="2931"/>
                    <a:pt x="2282" y="2922"/>
                    <a:pt x="2305" y="2917"/>
                  </a:cubicBezTo>
                  <a:close/>
                  <a:moveTo>
                    <a:pt x="3959" y="3002"/>
                  </a:moveTo>
                  <a:lnTo>
                    <a:pt x="3959" y="3002"/>
                  </a:lnTo>
                  <a:cubicBezTo>
                    <a:pt x="3945" y="3024"/>
                    <a:pt x="3932" y="3051"/>
                    <a:pt x="3923" y="3073"/>
                  </a:cubicBezTo>
                  <a:lnTo>
                    <a:pt x="3794" y="3100"/>
                  </a:lnTo>
                  <a:cubicBezTo>
                    <a:pt x="3798" y="3091"/>
                    <a:pt x="3798" y="3082"/>
                    <a:pt x="3798" y="3078"/>
                  </a:cubicBezTo>
                  <a:cubicBezTo>
                    <a:pt x="3852" y="3051"/>
                    <a:pt x="3905" y="3024"/>
                    <a:pt x="3959" y="3002"/>
                  </a:cubicBezTo>
                  <a:close/>
                  <a:moveTo>
                    <a:pt x="5501" y="2770"/>
                  </a:moveTo>
                  <a:cubicBezTo>
                    <a:pt x="5514" y="2801"/>
                    <a:pt x="5523" y="2833"/>
                    <a:pt x="5528" y="2864"/>
                  </a:cubicBezTo>
                  <a:cubicBezTo>
                    <a:pt x="5519" y="2873"/>
                    <a:pt x="5510" y="2882"/>
                    <a:pt x="5505" y="2895"/>
                  </a:cubicBezTo>
                  <a:cubicBezTo>
                    <a:pt x="5443" y="2966"/>
                    <a:pt x="5385" y="3042"/>
                    <a:pt x="5327" y="3113"/>
                  </a:cubicBezTo>
                  <a:cubicBezTo>
                    <a:pt x="5381" y="3002"/>
                    <a:pt x="5434" y="2886"/>
                    <a:pt x="5488" y="2775"/>
                  </a:cubicBezTo>
                  <a:lnTo>
                    <a:pt x="5501" y="2770"/>
                  </a:lnTo>
                  <a:close/>
                  <a:moveTo>
                    <a:pt x="2300" y="2650"/>
                  </a:moveTo>
                  <a:lnTo>
                    <a:pt x="2300" y="2650"/>
                  </a:lnTo>
                  <a:cubicBezTo>
                    <a:pt x="2265" y="2726"/>
                    <a:pt x="2233" y="2806"/>
                    <a:pt x="2202" y="2886"/>
                  </a:cubicBezTo>
                  <a:lnTo>
                    <a:pt x="2198" y="2899"/>
                  </a:lnTo>
                  <a:cubicBezTo>
                    <a:pt x="2028" y="2971"/>
                    <a:pt x="1855" y="3042"/>
                    <a:pt x="1685" y="3118"/>
                  </a:cubicBezTo>
                  <a:cubicBezTo>
                    <a:pt x="1716" y="3051"/>
                    <a:pt x="1752" y="2980"/>
                    <a:pt x="1788" y="2913"/>
                  </a:cubicBezTo>
                  <a:cubicBezTo>
                    <a:pt x="1810" y="2873"/>
                    <a:pt x="1828" y="2837"/>
                    <a:pt x="1850" y="2801"/>
                  </a:cubicBezTo>
                  <a:cubicBezTo>
                    <a:pt x="1997" y="2743"/>
                    <a:pt x="2149" y="2694"/>
                    <a:pt x="2300" y="2650"/>
                  </a:cubicBezTo>
                  <a:close/>
                  <a:moveTo>
                    <a:pt x="5960" y="2650"/>
                  </a:moveTo>
                  <a:lnTo>
                    <a:pt x="5960" y="2650"/>
                  </a:lnTo>
                  <a:cubicBezTo>
                    <a:pt x="5902" y="2775"/>
                    <a:pt x="5853" y="2899"/>
                    <a:pt x="5804" y="3024"/>
                  </a:cubicBezTo>
                  <a:cubicBezTo>
                    <a:pt x="5706" y="3069"/>
                    <a:pt x="5612" y="3113"/>
                    <a:pt x="5514" y="3158"/>
                  </a:cubicBezTo>
                  <a:cubicBezTo>
                    <a:pt x="5559" y="3073"/>
                    <a:pt x="5586" y="2975"/>
                    <a:pt x="5586" y="2882"/>
                  </a:cubicBezTo>
                  <a:cubicBezTo>
                    <a:pt x="5630" y="2824"/>
                    <a:pt x="5679" y="2770"/>
                    <a:pt x="5724" y="2712"/>
                  </a:cubicBezTo>
                  <a:cubicBezTo>
                    <a:pt x="5800" y="2694"/>
                    <a:pt x="5875" y="2672"/>
                    <a:pt x="5947" y="2654"/>
                  </a:cubicBezTo>
                  <a:lnTo>
                    <a:pt x="5960" y="2650"/>
                  </a:lnTo>
                  <a:close/>
                  <a:moveTo>
                    <a:pt x="6250" y="3047"/>
                  </a:moveTo>
                  <a:cubicBezTo>
                    <a:pt x="6245" y="3055"/>
                    <a:pt x="6241" y="3060"/>
                    <a:pt x="6237" y="3069"/>
                  </a:cubicBezTo>
                  <a:cubicBezTo>
                    <a:pt x="6179" y="3100"/>
                    <a:pt x="6121" y="3136"/>
                    <a:pt x="6058" y="3167"/>
                  </a:cubicBezTo>
                  <a:lnTo>
                    <a:pt x="6085" y="3127"/>
                  </a:lnTo>
                  <a:cubicBezTo>
                    <a:pt x="6138" y="3100"/>
                    <a:pt x="6192" y="3073"/>
                    <a:pt x="6250" y="3047"/>
                  </a:cubicBezTo>
                  <a:close/>
                  <a:moveTo>
                    <a:pt x="5777" y="3100"/>
                  </a:moveTo>
                  <a:lnTo>
                    <a:pt x="5777" y="3100"/>
                  </a:lnTo>
                  <a:cubicBezTo>
                    <a:pt x="5768" y="3122"/>
                    <a:pt x="5760" y="3149"/>
                    <a:pt x="5751" y="3171"/>
                  </a:cubicBezTo>
                  <a:lnTo>
                    <a:pt x="5661" y="3171"/>
                  </a:lnTo>
                  <a:cubicBezTo>
                    <a:pt x="5644" y="3171"/>
                    <a:pt x="5630" y="3171"/>
                    <a:pt x="5612" y="3176"/>
                  </a:cubicBezTo>
                  <a:cubicBezTo>
                    <a:pt x="5670" y="3149"/>
                    <a:pt x="5724" y="3122"/>
                    <a:pt x="5777" y="3100"/>
                  </a:cubicBezTo>
                  <a:close/>
                  <a:moveTo>
                    <a:pt x="6018" y="2984"/>
                  </a:moveTo>
                  <a:lnTo>
                    <a:pt x="6018" y="2984"/>
                  </a:lnTo>
                  <a:cubicBezTo>
                    <a:pt x="6009" y="3029"/>
                    <a:pt x="6000" y="3069"/>
                    <a:pt x="5987" y="3113"/>
                  </a:cubicBezTo>
                  <a:cubicBezTo>
                    <a:pt x="5942" y="3136"/>
                    <a:pt x="5893" y="3158"/>
                    <a:pt x="5844" y="3185"/>
                  </a:cubicBezTo>
                  <a:cubicBezTo>
                    <a:pt x="5840" y="3176"/>
                    <a:pt x="5826" y="3171"/>
                    <a:pt x="5813" y="3171"/>
                  </a:cubicBezTo>
                  <a:lnTo>
                    <a:pt x="5809" y="3171"/>
                  </a:lnTo>
                  <a:cubicBezTo>
                    <a:pt x="5822" y="3136"/>
                    <a:pt x="5835" y="3100"/>
                    <a:pt x="5849" y="3064"/>
                  </a:cubicBezTo>
                  <a:cubicBezTo>
                    <a:pt x="5907" y="3038"/>
                    <a:pt x="5965" y="3011"/>
                    <a:pt x="6018" y="2984"/>
                  </a:cubicBezTo>
                  <a:close/>
                  <a:moveTo>
                    <a:pt x="3785" y="2628"/>
                  </a:moveTo>
                  <a:lnTo>
                    <a:pt x="3785" y="2628"/>
                  </a:lnTo>
                  <a:cubicBezTo>
                    <a:pt x="3780" y="2672"/>
                    <a:pt x="3780" y="2717"/>
                    <a:pt x="3776" y="2761"/>
                  </a:cubicBezTo>
                  <a:cubicBezTo>
                    <a:pt x="3767" y="2846"/>
                    <a:pt x="3758" y="2931"/>
                    <a:pt x="3749" y="3011"/>
                  </a:cubicBezTo>
                  <a:cubicBezTo>
                    <a:pt x="3629" y="3069"/>
                    <a:pt x="3508" y="3127"/>
                    <a:pt x="3388" y="3185"/>
                  </a:cubicBezTo>
                  <a:cubicBezTo>
                    <a:pt x="3366" y="3185"/>
                    <a:pt x="3343" y="3189"/>
                    <a:pt x="3326" y="3194"/>
                  </a:cubicBezTo>
                  <a:cubicBezTo>
                    <a:pt x="3379" y="3047"/>
                    <a:pt x="3433" y="2895"/>
                    <a:pt x="3486" y="2743"/>
                  </a:cubicBezTo>
                  <a:cubicBezTo>
                    <a:pt x="3584" y="2708"/>
                    <a:pt x="3687" y="2668"/>
                    <a:pt x="3785" y="2628"/>
                  </a:cubicBezTo>
                  <a:close/>
                  <a:moveTo>
                    <a:pt x="5523" y="2957"/>
                  </a:moveTo>
                  <a:lnTo>
                    <a:pt x="5523" y="2957"/>
                  </a:lnTo>
                  <a:cubicBezTo>
                    <a:pt x="5514" y="2998"/>
                    <a:pt x="5505" y="3038"/>
                    <a:pt x="5492" y="3073"/>
                  </a:cubicBezTo>
                  <a:cubicBezTo>
                    <a:pt x="5474" y="3113"/>
                    <a:pt x="5456" y="3154"/>
                    <a:pt x="5434" y="3189"/>
                  </a:cubicBezTo>
                  <a:cubicBezTo>
                    <a:pt x="5403" y="3189"/>
                    <a:pt x="5367" y="3194"/>
                    <a:pt x="5332" y="3203"/>
                  </a:cubicBezTo>
                  <a:cubicBezTo>
                    <a:pt x="5394" y="3118"/>
                    <a:pt x="5456" y="3038"/>
                    <a:pt x="5523" y="2957"/>
                  </a:cubicBezTo>
                  <a:close/>
                  <a:moveTo>
                    <a:pt x="3415" y="2770"/>
                  </a:moveTo>
                  <a:lnTo>
                    <a:pt x="3415" y="2770"/>
                  </a:lnTo>
                  <a:cubicBezTo>
                    <a:pt x="3397" y="2819"/>
                    <a:pt x="3379" y="2873"/>
                    <a:pt x="3361" y="2926"/>
                  </a:cubicBezTo>
                  <a:cubicBezTo>
                    <a:pt x="3330" y="3020"/>
                    <a:pt x="3294" y="3113"/>
                    <a:pt x="3259" y="3207"/>
                  </a:cubicBezTo>
                  <a:cubicBezTo>
                    <a:pt x="3223" y="3216"/>
                    <a:pt x="3187" y="3220"/>
                    <a:pt x="3147" y="3229"/>
                  </a:cubicBezTo>
                  <a:cubicBezTo>
                    <a:pt x="3156" y="3198"/>
                    <a:pt x="3165" y="3162"/>
                    <a:pt x="3174" y="3131"/>
                  </a:cubicBezTo>
                  <a:cubicBezTo>
                    <a:pt x="3205" y="3029"/>
                    <a:pt x="3232" y="2931"/>
                    <a:pt x="3259" y="2828"/>
                  </a:cubicBezTo>
                  <a:cubicBezTo>
                    <a:pt x="3312" y="2806"/>
                    <a:pt x="3366" y="2788"/>
                    <a:pt x="3415" y="2770"/>
                  </a:cubicBezTo>
                  <a:close/>
                  <a:moveTo>
                    <a:pt x="3196" y="2850"/>
                  </a:moveTo>
                  <a:lnTo>
                    <a:pt x="3196" y="2850"/>
                  </a:lnTo>
                  <a:cubicBezTo>
                    <a:pt x="3161" y="2980"/>
                    <a:pt x="3125" y="3109"/>
                    <a:pt x="3089" y="3238"/>
                  </a:cubicBezTo>
                  <a:lnTo>
                    <a:pt x="3085" y="3238"/>
                  </a:lnTo>
                  <a:cubicBezTo>
                    <a:pt x="3107" y="3113"/>
                    <a:pt x="3134" y="2984"/>
                    <a:pt x="3161" y="2859"/>
                  </a:cubicBezTo>
                  <a:cubicBezTo>
                    <a:pt x="3174" y="2855"/>
                    <a:pt x="3183" y="2855"/>
                    <a:pt x="3196" y="2850"/>
                  </a:cubicBezTo>
                  <a:close/>
                  <a:moveTo>
                    <a:pt x="5969" y="3185"/>
                  </a:moveTo>
                  <a:cubicBezTo>
                    <a:pt x="5969" y="3194"/>
                    <a:pt x="5965" y="3207"/>
                    <a:pt x="5960" y="3220"/>
                  </a:cubicBezTo>
                  <a:cubicBezTo>
                    <a:pt x="5938" y="3234"/>
                    <a:pt x="5916" y="3243"/>
                    <a:pt x="5893" y="3256"/>
                  </a:cubicBezTo>
                  <a:lnTo>
                    <a:pt x="5889" y="3243"/>
                  </a:lnTo>
                  <a:lnTo>
                    <a:pt x="5880" y="3229"/>
                  </a:lnTo>
                  <a:lnTo>
                    <a:pt x="5969" y="3185"/>
                  </a:lnTo>
                  <a:close/>
                  <a:moveTo>
                    <a:pt x="3103" y="2882"/>
                  </a:moveTo>
                  <a:lnTo>
                    <a:pt x="3103" y="2882"/>
                  </a:lnTo>
                  <a:cubicBezTo>
                    <a:pt x="3085" y="2953"/>
                    <a:pt x="3071" y="3024"/>
                    <a:pt x="3058" y="3096"/>
                  </a:cubicBezTo>
                  <a:cubicBezTo>
                    <a:pt x="3045" y="3145"/>
                    <a:pt x="3036" y="3198"/>
                    <a:pt x="3027" y="3252"/>
                  </a:cubicBezTo>
                  <a:cubicBezTo>
                    <a:pt x="3000" y="3256"/>
                    <a:pt x="2973" y="3261"/>
                    <a:pt x="2947" y="3265"/>
                  </a:cubicBezTo>
                  <a:cubicBezTo>
                    <a:pt x="2991" y="3140"/>
                    <a:pt x="3036" y="3015"/>
                    <a:pt x="3085" y="2891"/>
                  </a:cubicBezTo>
                  <a:lnTo>
                    <a:pt x="3103" y="2882"/>
                  </a:lnTo>
                  <a:close/>
                  <a:moveTo>
                    <a:pt x="2171" y="2971"/>
                  </a:moveTo>
                  <a:lnTo>
                    <a:pt x="2171" y="2971"/>
                  </a:lnTo>
                  <a:cubicBezTo>
                    <a:pt x="2149" y="3033"/>
                    <a:pt x="2126" y="3091"/>
                    <a:pt x="2109" y="3154"/>
                  </a:cubicBezTo>
                  <a:cubicBezTo>
                    <a:pt x="1966" y="3194"/>
                    <a:pt x="1823" y="3238"/>
                    <a:pt x="1676" y="3274"/>
                  </a:cubicBezTo>
                  <a:cubicBezTo>
                    <a:pt x="1649" y="3283"/>
                    <a:pt x="1627" y="3292"/>
                    <a:pt x="1600" y="3296"/>
                  </a:cubicBezTo>
                  <a:cubicBezTo>
                    <a:pt x="1614" y="3265"/>
                    <a:pt x="1632" y="3234"/>
                    <a:pt x="1645" y="3203"/>
                  </a:cubicBezTo>
                  <a:cubicBezTo>
                    <a:pt x="1792" y="3136"/>
                    <a:pt x="1944" y="3069"/>
                    <a:pt x="2091" y="3006"/>
                  </a:cubicBezTo>
                  <a:cubicBezTo>
                    <a:pt x="2118" y="2993"/>
                    <a:pt x="2144" y="2984"/>
                    <a:pt x="2171" y="2971"/>
                  </a:cubicBezTo>
                  <a:close/>
                  <a:moveTo>
                    <a:pt x="5421" y="2792"/>
                  </a:moveTo>
                  <a:cubicBezTo>
                    <a:pt x="5372" y="2895"/>
                    <a:pt x="5323" y="2998"/>
                    <a:pt x="5269" y="3100"/>
                  </a:cubicBezTo>
                  <a:cubicBezTo>
                    <a:pt x="5251" y="3140"/>
                    <a:pt x="5234" y="3180"/>
                    <a:pt x="5211" y="3220"/>
                  </a:cubicBezTo>
                  <a:cubicBezTo>
                    <a:pt x="5167" y="3229"/>
                    <a:pt x="5118" y="3238"/>
                    <a:pt x="5073" y="3247"/>
                  </a:cubicBezTo>
                  <a:cubicBezTo>
                    <a:pt x="5006" y="3265"/>
                    <a:pt x="4944" y="3283"/>
                    <a:pt x="4877" y="3301"/>
                  </a:cubicBezTo>
                  <a:cubicBezTo>
                    <a:pt x="4917" y="3167"/>
                    <a:pt x="4953" y="3033"/>
                    <a:pt x="4984" y="2899"/>
                  </a:cubicBezTo>
                  <a:cubicBezTo>
                    <a:pt x="5131" y="2864"/>
                    <a:pt x="5274" y="2828"/>
                    <a:pt x="5421" y="2792"/>
                  </a:cubicBezTo>
                  <a:close/>
                  <a:moveTo>
                    <a:pt x="5826" y="3252"/>
                  </a:moveTo>
                  <a:cubicBezTo>
                    <a:pt x="5831" y="3261"/>
                    <a:pt x="5840" y="3269"/>
                    <a:pt x="5844" y="3278"/>
                  </a:cubicBezTo>
                  <a:cubicBezTo>
                    <a:pt x="5813" y="3292"/>
                    <a:pt x="5786" y="3301"/>
                    <a:pt x="5760" y="3314"/>
                  </a:cubicBezTo>
                  <a:cubicBezTo>
                    <a:pt x="5764" y="3301"/>
                    <a:pt x="5768" y="3292"/>
                    <a:pt x="5773" y="3278"/>
                  </a:cubicBezTo>
                  <a:cubicBezTo>
                    <a:pt x="5791" y="3269"/>
                    <a:pt x="5809" y="3261"/>
                    <a:pt x="5826" y="3252"/>
                  </a:cubicBezTo>
                  <a:close/>
                  <a:moveTo>
                    <a:pt x="7427" y="1972"/>
                  </a:moveTo>
                  <a:cubicBezTo>
                    <a:pt x="7454" y="2396"/>
                    <a:pt x="7418" y="2819"/>
                    <a:pt x="7315" y="3229"/>
                  </a:cubicBezTo>
                  <a:lnTo>
                    <a:pt x="7311" y="3238"/>
                  </a:lnTo>
                  <a:cubicBezTo>
                    <a:pt x="7306" y="3243"/>
                    <a:pt x="7298" y="3243"/>
                    <a:pt x="7289" y="3243"/>
                  </a:cubicBezTo>
                  <a:cubicBezTo>
                    <a:pt x="7097" y="3265"/>
                    <a:pt x="6901" y="3287"/>
                    <a:pt x="6709" y="3318"/>
                  </a:cubicBezTo>
                  <a:cubicBezTo>
                    <a:pt x="6950" y="2931"/>
                    <a:pt x="7177" y="2529"/>
                    <a:pt x="7364" y="2115"/>
                  </a:cubicBezTo>
                  <a:cubicBezTo>
                    <a:pt x="7369" y="2106"/>
                    <a:pt x="7373" y="2101"/>
                    <a:pt x="7373" y="2093"/>
                  </a:cubicBezTo>
                  <a:cubicBezTo>
                    <a:pt x="7391" y="2052"/>
                    <a:pt x="7409" y="2012"/>
                    <a:pt x="7427" y="1972"/>
                  </a:cubicBezTo>
                  <a:close/>
                  <a:moveTo>
                    <a:pt x="4248" y="3064"/>
                  </a:moveTo>
                  <a:cubicBezTo>
                    <a:pt x="4248" y="3082"/>
                    <a:pt x="4244" y="3104"/>
                    <a:pt x="4239" y="3122"/>
                  </a:cubicBezTo>
                  <a:cubicBezTo>
                    <a:pt x="4115" y="3189"/>
                    <a:pt x="3990" y="3261"/>
                    <a:pt x="3869" y="3332"/>
                  </a:cubicBezTo>
                  <a:cubicBezTo>
                    <a:pt x="3896" y="3265"/>
                    <a:pt x="3927" y="3194"/>
                    <a:pt x="3959" y="3127"/>
                  </a:cubicBezTo>
                  <a:cubicBezTo>
                    <a:pt x="4057" y="3104"/>
                    <a:pt x="4155" y="3087"/>
                    <a:pt x="4248" y="3064"/>
                  </a:cubicBezTo>
                  <a:close/>
                  <a:moveTo>
                    <a:pt x="3014" y="2913"/>
                  </a:moveTo>
                  <a:lnTo>
                    <a:pt x="3014" y="2913"/>
                  </a:lnTo>
                  <a:cubicBezTo>
                    <a:pt x="2969" y="3033"/>
                    <a:pt x="2924" y="3154"/>
                    <a:pt x="2884" y="3278"/>
                  </a:cubicBezTo>
                  <a:cubicBezTo>
                    <a:pt x="2768" y="3296"/>
                    <a:pt x="2657" y="3318"/>
                    <a:pt x="2541" y="3336"/>
                  </a:cubicBezTo>
                  <a:cubicBezTo>
                    <a:pt x="2577" y="3238"/>
                    <a:pt x="2612" y="3140"/>
                    <a:pt x="2648" y="3038"/>
                  </a:cubicBezTo>
                  <a:cubicBezTo>
                    <a:pt x="2768" y="2998"/>
                    <a:pt x="2893" y="2957"/>
                    <a:pt x="3014" y="2913"/>
                  </a:cubicBezTo>
                  <a:close/>
                  <a:moveTo>
                    <a:pt x="4409" y="3100"/>
                  </a:moveTo>
                  <a:cubicBezTo>
                    <a:pt x="4360" y="3176"/>
                    <a:pt x="4311" y="3256"/>
                    <a:pt x="4266" y="3336"/>
                  </a:cubicBezTo>
                  <a:cubicBezTo>
                    <a:pt x="4271" y="3278"/>
                    <a:pt x="4280" y="3216"/>
                    <a:pt x="4288" y="3158"/>
                  </a:cubicBezTo>
                  <a:cubicBezTo>
                    <a:pt x="4329" y="3140"/>
                    <a:pt x="4369" y="3118"/>
                    <a:pt x="4409" y="3100"/>
                  </a:cubicBezTo>
                  <a:close/>
                  <a:moveTo>
                    <a:pt x="7110" y="2516"/>
                  </a:moveTo>
                  <a:cubicBezTo>
                    <a:pt x="6963" y="2792"/>
                    <a:pt x="6803" y="3060"/>
                    <a:pt x="6638" y="3327"/>
                  </a:cubicBezTo>
                  <a:cubicBezTo>
                    <a:pt x="6562" y="3336"/>
                    <a:pt x="6491" y="3350"/>
                    <a:pt x="6419" y="3359"/>
                  </a:cubicBezTo>
                  <a:cubicBezTo>
                    <a:pt x="6566" y="3229"/>
                    <a:pt x="6700" y="3078"/>
                    <a:pt x="6798" y="2904"/>
                  </a:cubicBezTo>
                  <a:cubicBezTo>
                    <a:pt x="6834" y="2841"/>
                    <a:pt x="6865" y="2770"/>
                    <a:pt x="6892" y="2699"/>
                  </a:cubicBezTo>
                  <a:cubicBezTo>
                    <a:pt x="6968" y="2645"/>
                    <a:pt x="7043" y="2583"/>
                    <a:pt x="7110" y="2516"/>
                  </a:cubicBezTo>
                  <a:close/>
                  <a:moveTo>
                    <a:pt x="1565" y="3238"/>
                  </a:moveTo>
                  <a:lnTo>
                    <a:pt x="1565" y="3238"/>
                  </a:lnTo>
                  <a:cubicBezTo>
                    <a:pt x="1551" y="3265"/>
                    <a:pt x="1542" y="3292"/>
                    <a:pt x="1529" y="3314"/>
                  </a:cubicBezTo>
                  <a:cubicBezTo>
                    <a:pt x="1444" y="3341"/>
                    <a:pt x="1355" y="3363"/>
                    <a:pt x="1271" y="3381"/>
                  </a:cubicBezTo>
                  <a:cubicBezTo>
                    <a:pt x="1364" y="3332"/>
                    <a:pt x="1467" y="3283"/>
                    <a:pt x="1565" y="3238"/>
                  </a:cubicBezTo>
                  <a:close/>
                  <a:moveTo>
                    <a:pt x="2581" y="3060"/>
                  </a:moveTo>
                  <a:lnTo>
                    <a:pt x="2581" y="3060"/>
                  </a:lnTo>
                  <a:cubicBezTo>
                    <a:pt x="2545" y="3158"/>
                    <a:pt x="2510" y="3252"/>
                    <a:pt x="2479" y="3345"/>
                  </a:cubicBezTo>
                  <a:cubicBezTo>
                    <a:pt x="2389" y="3363"/>
                    <a:pt x="2305" y="3376"/>
                    <a:pt x="2216" y="3390"/>
                  </a:cubicBezTo>
                  <a:cubicBezTo>
                    <a:pt x="2238" y="3314"/>
                    <a:pt x="2260" y="3234"/>
                    <a:pt x="2282" y="3158"/>
                  </a:cubicBezTo>
                  <a:cubicBezTo>
                    <a:pt x="2385" y="3127"/>
                    <a:pt x="2483" y="3096"/>
                    <a:pt x="2581" y="3060"/>
                  </a:cubicBezTo>
                  <a:close/>
                  <a:moveTo>
                    <a:pt x="3892" y="3140"/>
                  </a:moveTo>
                  <a:lnTo>
                    <a:pt x="3892" y="3140"/>
                  </a:lnTo>
                  <a:cubicBezTo>
                    <a:pt x="3856" y="3220"/>
                    <a:pt x="3820" y="3301"/>
                    <a:pt x="3785" y="3381"/>
                  </a:cubicBezTo>
                  <a:cubicBezTo>
                    <a:pt x="3776" y="3390"/>
                    <a:pt x="3771" y="3394"/>
                    <a:pt x="3762" y="3399"/>
                  </a:cubicBezTo>
                  <a:cubicBezTo>
                    <a:pt x="3771" y="3318"/>
                    <a:pt x="3780" y="3238"/>
                    <a:pt x="3789" y="3162"/>
                  </a:cubicBezTo>
                  <a:cubicBezTo>
                    <a:pt x="3825" y="3154"/>
                    <a:pt x="3861" y="3145"/>
                    <a:pt x="3892" y="3140"/>
                  </a:cubicBezTo>
                  <a:close/>
                  <a:moveTo>
                    <a:pt x="3018" y="3310"/>
                  </a:moveTo>
                  <a:lnTo>
                    <a:pt x="3018" y="3310"/>
                  </a:lnTo>
                  <a:cubicBezTo>
                    <a:pt x="3014" y="3323"/>
                    <a:pt x="3014" y="3341"/>
                    <a:pt x="3009" y="3354"/>
                  </a:cubicBezTo>
                  <a:cubicBezTo>
                    <a:pt x="2973" y="3372"/>
                    <a:pt x="2938" y="3385"/>
                    <a:pt x="2902" y="3403"/>
                  </a:cubicBezTo>
                  <a:cubicBezTo>
                    <a:pt x="2911" y="3376"/>
                    <a:pt x="2920" y="3350"/>
                    <a:pt x="2924" y="3327"/>
                  </a:cubicBezTo>
                  <a:cubicBezTo>
                    <a:pt x="2956" y="3318"/>
                    <a:pt x="2987" y="3314"/>
                    <a:pt x="3018" y="3310"/>
                  </a:cubicBezTo>
                  <a:close/>
                  <a:moveTo>
                    <a:pt x="6812" y="2752"/>
                  </a:moveTo>
                  <a:lnTo>
                    <a:pt x="6812" y="2752"/>
                  </a:lnTo>
                  <a:cubicBezTo>
                    <a:pt x="6731" y="2931"/>
                    <a:pt x="6611" y="3091"/>
                    <a:pt x="6477" y="3229"/>
                  </a:cubicBezTo>
                  <a:cubicBezTo>
                    <a:pt x="6424" y="3278"/>
                    <a:pt x="6370" y="3327"/>
                    <a:pt x="6312" y="3376"/>
                  </a:cubicBezTo>
                  <a:cubicBezTo>
                    <a:pt x="6259" y="3385"/>
                    <a:pt x="6201" y="3394"/>
                    <a:pt x="6143" y="3403"/>
                  </a:cubicBezTo>
                  <a:cubicBezTo>
                    <a:pt x="6188" y="3305"/>
                    <a:pt x="6232" y="3207"/>
                    <a:pt x="6281" y="3109"/>
                  </a:cubicBezTo>
                  <a:lnTo>
                    <a:pt x="6290" y="3104"/>
                  </a:lnTo>
                  <a:cubicBezTo>
                    <a:pt x="6451" y="3015"/>
                    <a:pt x="6624" y="2917"/>
                    <a:pt x="6763" y="2784"/>
                  </a:cubicBezTo>
                  <a:cubicBezTo>
                    <a:pt x="6776" y="2775"/>
                    <a:pt x="6794" y="2761"/>
                    <a:pt x="6812" y="2752"/>
                  </a:cubicBezTo>
                  <a:close/>
                  <a:moveTo>
                    <a:pt x="2220" y="3176"/>
                  </a:moveTo>
                  <a:lnTo>
                    <a:pt x="2220" y="3176"/>
                  </a:lnTo>
                  <a:cubicBezTo>
                    <a:pt x="2198" y="3252"/>
                    <a:pt x="2175" y="3323"/>
                    <a:pt x="2158" y="3399"/>
                  </a:cubicBezTo>
                  <a:lnTo>
                    <a:pt x="2086" y="3412"/>
                  </a:lnTo>
                  <a:cubicBezTo>
                    <a:pt x="2104" y="3341"/>
                    <a:pt x="2131" y="3269"/>
                    <a:pt x="2153" y="3198"/>
                  </a:cubicBezTo>
                  <a:cubicBezTo>
                    <a:pt x="2175" y="3189"/>
                    <a:pt x="2198" y="3185"/>
                    <a:pt x="2220" y="3176"/>
                  </a:cubicBezTo>
                  <a:close/>
                  <a:moveTo>
                    <a:pt x="6196" y="3158"/>
                  </a:moveTo>
                  <a:cubicBezTo>
                    <a:pt x="6156" y="3243"/>
                    <a:pt x="6116" y="3327"/>
                    <a:pt x="6081" y="3417"/>
                  </a:cubicBezTo>
                  <a:cubicBezTo>
                    <a:pt x="6072" y="3417"/>
                    <a:pt x="6063" y="3421"/>
                    <a:pt x="6054" y="3421"/>
                  </a:cubicBezTo>
                  <a:cubicBezTo>
                    <a:pt x="6031" y="3399"/>
                    <a:pt x="6005" y="3381"/>
                    <a:pt x="5982" y="3359"/>
                  </a:cubicBezTo>
                  <a:cubicBezTo>
                    <a:pt x="5991" y="3323"/>
                    <a:pt x="6000" y="3292"/>
                    <a:pt x="6009" y="3256"/>
                  </a:cubicBezTo>
                  <a:cubicBezTo>
                    <a:pt x="6072" y="3225"/>
                    <a:pt x="6134" y="3189"/>
                    <a:pt x="6196" y="3158"/>
                  </a:cubicBezTo>
                  <a:close/>
                  <a:moveTo>
                    <a:pt x="5728" y="3229"/>
                  </a:moveTo>
                  <a:lnTo>
                    <a:pt x="5724" y="3243"/>
                  </a:lnTo>
                  <a:cubicBezTo>
                    <a:pt x="5595" y="3305"/>
                    <a:pt x="5461" y="3368"/>
                    <a:pt x="5327" y="3430"/>
                  </a:cubicBezTo>
                  <a:cubicBezTo>
                    <a:pt x="5381" y="3372"/>
                    <a:pt x="5430" y="3310"/>
                    <a:pt x="5470" y="3243"/>
                  </a:cubicBezTo>
                  <a:cubicBezTo>
                    <a:pt x="5555" y="3234"/>
                    <a:pt x="5644" y="3229"/>
                    <a:pt x="5728" y="3229"/>
                  </a:cubicBezTo>
                  <a:close/>
                  <a:moveTo>
                    <a:pt x="2077" y="3252"/>
                  </a:moveTo>
                  <a:lnTo>
                    <a:pt x="2077" y="3252"/>
                  </a:lnTo>
                  <a:cubicBezTo>
                    <a:pt x="2055" y="3310"/>
                    <a:pt x="2037" y="3363"/>
                    <a:pt x="2024" y="3421"/>
                  </a:cubicBezTo>
                  <a:cubicBezTo>
                    <a:pt x="1993" y="3425"/>
                    <a:pt x="1961" y="3430"/>
                    <a:pt x="1930" y="3434"/>
                  </a:cubicBezTo>
                  <a:cubicBezTo>
                    <a:pt x="1899" y="3439"/>
                    <a:pt x="1868" y="3443"/>
                    <a:pt x="1837" y="3448"/>
                  </a:cubicBezTo>
                  <a:cubicBezTo>
                    <a:pt x="1912" y="3381"/>
                    <a:pt x="1993" y="3314"/>
                    <a:pt x="2077" y="3252"/>
                  </a:cubicBezTo>
                  <a:close/>
                  <a:moveTo>
                    <a:pt x="5180" y="3283"/>
                  </a:moveTo>
                  <a:lnTo>
                    <a:pt x="5180" y="3283"/>
                  </a:lnTo>
                  <a:cubicBezTo>
                    <a:pt x="5176" y="3292"/>
                    <a:pt x="5171" y="3301"/>
                    <a:pt x="5167" y="3314"/>
                  </a:cubicBezTo>
                  <a:cubicBezTo>
                    <a:pt x="5069" y="3354"/>
                    <a:pt x="4971" y="3399"/>
                    <a:pt x="4868" y="3439"/>
                  </a:cubicBezTo>
                  <a:cubicBezTo>
                    <a:pt x="4859" y="3443"/>
                    <a:pt x="4846" y="3448"/>
                    <a:pt x="4837" y="3452"/>
                  </a:cubicBezTo>
                  <a:lnTo>
                    <a:pt x="4841" y="3439"/>
                  </a:lnTo>
                  <a:cubicBezTo>
                    <a:pt x="4846" y="3412"/>
                    <a:pt x="4855" y="3390"/>
                    <a:pt x="4859" y="3363"/>
                  </a:cubicBezTo>
                  <a:cubicBezTo>
                    <a:pt x="4966" y="3332"/>
                    <a:pt x="5073" y="3305"/>
                    <a:pt x="5180" y="3283"/>
                  </a:cubicBezTo>
                  <a:close/>
                  <a:moveTo>
                    <a:pt x="1770" y="2828"/>
                  </a:moveTo>
                  <a:lnTo>
                    <a:pt x="1770" y="2828"/>
                  </a:lnTo>
                  <a:cubicBezTo>
                    <a:pt x="1712" y="2935"/>
                    <a:pt x="1658" y="3047"/>
                    <a:pt x="1605" y="3158"/>
                  </a:cubicBezTo>
                  <a:cubicBezTo>
                    <a:pt x="1422" y="3238"/>
                    <a:pt x="1244" y="3327"/>
                    <a:pt x="1070" y="3430"/>
                  </a:cubicBezTo>
                  <a:cubicBezTo>
                    <a:pt x="1025" y="3439"/>
                    <a:pt x="976" y="3448"/>
                    <a:pt x="927" y="3457"/>
                  </a:cubicBezTo>
                  <a:cubicBezTo>
                    <a:pt x="1039" y="3305"/>
                    <a:pt x="1177" y="3171"/>
                    <a:pt x="1324" y="3055"/>
                  </a:cubicBezTo>
                  <a:cubicBezTo>
                    <a:pt x="1364" y="3024"/>
                    <a:pt x="1404" y="2993"/>
                    <a:pt x="1444" y="2962"/>
                  </a:cubicBezTo>
                  <a:cubicBezTo>
                    <a:pt x="1551" y="2917"/>
                    <a:pt x="1663" y="2873"/>
                    <a:pt x="1770" y="2828"/>
                  </a:cubicBezTo>
                  <a:close/>
                  <a:moveTo>
                    <a:pt x="5867" y="3332"/>
                  </a:moveTo>
                  <a:lnTo>
                    <a:pt x="5884" y="3350"/>
                  </a:lnTo>
                  <a:lnTo>
                    <a:pt x="5889" y="3354"/>
                  </a:lnTo>
                  <a:cubicBezTo>
                    <a:pt x="5867" y="3390"/>
                    <a:pt x="5844" y="3425"/>
                    <a:pt x="5822" y="3466"/>
                  </a:cubicBezTo>
                  <a:cubicBezTo>
                    <a:pt x="5782" y="3470"/>
                    <a:pt x="5742" y="3479"/>
                    <a:pt x="5702" y="3488"/>
                  </a:cubicBezTo>
                  <a:cubicBezTo>
                    <a:pt x="5711" y="3461"/>
                    <a:pt x="5719" y="3434"/>
                    <a:pt x="5728" y="3408"/>
                  </a:cubicBezTo>
                  <a:cubicBezTo>
                    <a:pt x="5773" y="3381"/>
                    <a:pt x="5822" y="3359"/>
                    <a:pt x="5867" y="3332"/>
                  </a:cubicBezTo>
                  <a:close/>
                  <a:moveTo>
                    <a:pt x="1988" y="3247"/>
                  </a:moveTo>
                  <a:cubicBezTo>
                    <a:pt x="1899" y="3314"/>
                    <a:pt x="1814" y="3390"/>
                    <a:pt x="1730" y="3466"/>
                  </a:cubicBezTo>
                  <a:cubicBezTo>
                    <a:pt x="1654" y="3474"/>
                    <a:pt x="1583" y="3488"/>
                    <a:pt x="1507" y="3497"/>
                  </a:cubicBezTo>
                  <a:cubicBezTo>
                    <a:pt x="1525" y="3452"/>
                    <a:pt x="1547" y="3408"/>
                    <a:pt x="1569" y="3363"/>
                  </a:cubicBezTo>
                  <a:cubicBezTo>
                    <a:pt x="1707" y="3327"/>
                    <a:pt x="1850" y="3287"/>
                    <a:pt x="1988" y="3247"/>
                  </a:cubicBezTo>
                  <a:close/>
                  <a:moveTo>
                    <a:pt x="3000" y="3421"/>
                  </a:moveTo>
                  <a:lnTo>
                    <a:pt x="2996" y="3425"/>
                  </a:lnTo>
                  <a:cubicBezTo>
                    <a:pt x="2956" y="3452"/>
                    <a:pt x="2911" y="3474"/>
                    <a:pt x="2866" y="3501"/>
                  </a:cubicBezTo>
                  <a:cubicBezTo>
                    <a:pt x="2871" y="3492"/>
                    <a:pt x="2875" y="3483"/>
                    <a:pt x="2875" y="3474"/>
                  </a:cubicBezTo>
                  <a:lnTo>
                    <a:pt x="3000" y="3421"/>
                  </a:lnTo>
                  <a:close/>
                  <a:moveTo>
                    <a:pt x="4921" y="2913"/>
                  </a:moveTo>
                  <a:cubicBezTo>
                    <a:pt x="4890" y="3047"/>
                    <a:pt x="4855" y="3185"/>
                    <a:pt x="4815" y="3318"/>
                  </a:cubicBezTo>
                  <a:cubicBezTo>
                    <a:pt x="4645" y="3372"/>
                    <a:pt x="4476" y="3434"/>
                    <a:pt x="4311" y="3506"/>
                  </a:cubicBezTo>
                  <a:cubicBezTo>
                    <a:pt x="4373" y="3359"/>
                    <a:pt x="4440" y="3207"/>
                    <a:pt x="4502" y="3055"/>
                  </a:cubicBezTo>
                  <a:cubicBezTo>
                    <a:pt x="4569" y="3024"/>
                    <a:pt x="4636" y="2993"/>
                    <a:pt x="4708" y="2962"/>
                  </a:cubicBezTo>
                  <a:cubicBezTo>
                    <a:pt x="4779" y="2948"/>
                    <a:pt x="4850" y="2931"/>
                    <a:pt x="4921" y="2913"/>
                  </a:cubicBezTo>
                  <a:close/>
                  <a:moveTo>
                    <a:pt x="6228" y="3448"/>
                  </a:moveTo>
                  <a:lnTo>
                    <a:pt x="6228" y="3448"/>
                  </a:lnTo>
                  <a:cubicBezTo>
                    <a:pt x="6205" y="3466"/>
                    <a:pt x="6179" y="3483"/>
                    <a:pt x="6156" y="3506"/>
                  </a:cubicBezTo>
                  <a:cubicBezTo>
                    <a:pt x="6143" y="3492"/>
                    <a:pt x="6130" y="3483"/>
                    <a:pt x="6116" y="3474"/>
                  </a:cubicBezTo>
                  <a:lnTo>
                    <a:pt x="6121" y="3466"/>
                  </a:lnTo>
                  <a:cubicBezTo>
                    <a:pt x="6156" y="3461"/>
                    <a:pt x="6192" y="3452"/>
                    <a:pt x="6228" y="3448"/>
                  </a:cubicBezTo>
                  <a:close/>
                  <a:moveTo>
                    <a:pt x="1221" y="3069"/>
                  </a:moveTo>
                  <a:lnTo>
                    <a:pt x="1221" y="3069"/>
                  </a:lnTo>
                  <a:cubicBezTo>
                    <a:pt x="1083" y="3185"/>
                    <a:pt x="954" y="3323"/>
                    <a:pt x="847" y="3470"/>
                  </a:cubicBezTo>
                  <a:cubicBezTo>
                    <a:pt x="727" y="3488"/>
                    <a:pt x="606" y="3501"/>
                    <a:pt x="481" y="3510"/>
                  </a:cubicBezTo>
                  <a:cubicBezTo>
                    <a:pt x="718" y="3341"/>
                    <a:pt x="963" y="3194"/>
                    <a:pt x="1221" y="3069"/>
                  </a:cubicBezTo>
                  <a:close/>
                  <a:moveTo>
                    <a:pt x="2180" y="2124"/>
                  </a:moveTo>
                  <a:lnTo>
                    <a:pt x="2180" y="2124"/>
                  </a:lnTo>
                  <a:cubicBezTo>
                    <a:pt x="2073" y="2293"/>
                    <a:pt x="1970" y="2467"/>
                    <a:pt x="1872" y="2641"/>
                  </a:cubicBezTo>
                  <a:cubicBezTo>
                    <a:pt x="1716" y="2721"/>
                    <a:pt x="1565" y="2810"/>
                    <a:pt x="1418" y="2913"/>
                  </a:cubicBezTo>
                  <a:cubicBezTo>
                    <a:pt x="1052" y="3073"/>
                    <a:pt x="704" y="3269"/>
                    <a:pt x="383" y="3515"/>
                  </a:cubicBezTo>
                  <a:cubicBezTo>
                    <a:pt x="294" y="3515"/>
                    <a:pt x="205" y="3510"/>
                    <a:pt x="120" y="3497"/>
                  </a:cubicBezTo>
                  <a:cubicBezTo>
                    <a:pt x="165" y="3167"/>
                    <a:pt x="450" y="2935"/>
                    <a:pt x="727" y="2779"/>
                  </a:cubicBezTo>
                  <a:cubicBezTo>
                    <a:pt x="896" y="2681"/>
                    <a:pt x="1074" y="2601"/>
                    <a:pt x="1248" y="2521"/>
                  </a:cubicBezTo>
                  <a:cubicBezTo>
                    <a:pt x="1458" y="2422"/>
                    <a:pt x="1663" y="2333"/>
                    <a:pt x="1872" y="2244"/>
                  </a:cubicBezTo>
                  <a:cubicBezTo>
                    <a:pt x="1975" y="2204"/>
                    <a:pt x="2077" y="2164"/>
                    <a:pt x="2180" y="2124"/>
                  </a:cubicBezTo>
                  <a:close/>
                  <a:moveTo>
                    <a:pt x="4302" y="3385"/>
                  </a:moveTo>
                  <a:lnTo>
                    <a:pt x="4302" y="3385"/>
                  </a:lnTo>
                  <a:cubicBezTo>
                    <a:pt x="4284" y="3430"/>
                    <a:pt x="4266" y="3470"/>
                    <a:pt x="4244" y="3515"/>
                  </a:cubicBezTo>
                  <a:cubicBezTo>
                    <a:pt x="4248" y="3501"/>
                    <a:pt x="4248" y="3488"/>
                    <a:pt x="4248" y="3474"/>
                  </a:cubicBezTo>
                  <a:cubicBezTo>
                    <a:pt x="4266" y="3443"/>
                    <a:pt x="4284" y="3417"/>
                    <a:pt x="4302" y="3385"/>
                  </a:cubicBezTo>
                  <a:close/>
                  <a:moveTo>
                    <a:pt x="5376" y="3283"/>
                  </a:moveTo>
                  <a:lnTo>
                    <a:pt x="5376" y="3283"/>
                  </a:lnTo>
                  <a:cubicBezTo>
                    <a:pt x="5332" y="3341"/>
                    <a:pt x="5287" y="3394"/>
                    <a:pt x="5238" y="3452"/>
                  </a:cubicBezTo>
                  <a:cubicBezTo>
                    <a:pt x="5225" y="3466"/>
                    <a:pt x="5211" y="3479"/>
                    <a:pt x="5198" y="3492"/>
                  </a:cubicBezTo>
                  <a:cubicBezTo>
                    <a:pt x="5185" y="3501"/>
                    <a:pt x="5167" y="3506"/>
                    <a:pt x="5153" y="3515"/>
                  </a:cubicBezTo>
                  <a:cubicBezTo>
                    <a:pt x="5144" y="3519"/>
                    <a:pt x="5135" y="3524"/>
                    <a:pt x="5122" y="3528"/>
                  </a:cubicBezTo>
                  <a:cubicBezTo>
                    <a:pt x="5153" y="3470"/>
                    <a:pt x="5180" y="3412"/>
                    <a:pt x="5211" y="3354"/>
                  </a:cubicBezTo>
                  <a:cubicBezTo>
                    <a:pt x="5265" y="3332"/>
                    <a:pt x="5318" y="3305"/>
                    <a:pt x="5376" y="3283"/>
                  </a:cubicBezTo>
                  <a:close/>
                  <a:moveTo>
                    <a:pt x="5657" y="3443"/>
                  </a:moveTo>
                  <a:lnTo>
                    <a:pt x="5657" y="3443"/>
                  </a:lnTo>
                  <a:cubicBezTo>
                    <a:pt x="5648" y="3461"/>
                    <a:pt x="5644" y="3479"/>
                    <a:pt x="5639" y="3501"/>
                  </a:cubicBezTo>
                  <a:cubicBezTo>
                    <a:pt x="5586" y="3510"/>
                    <a:pt x="5532" y="3519"/>
                    <a:pt x="5483" y="3532"/>
                  </a:cubicBezTo>
                  <a:cubicBezTo>
                    <a:pt x="5541" y="3501"/>
                    <a:pt x="5599" y="3474"/>
                    <a:pt x="5657" y="3443"/>
                  </a:cubicBezTo>
                  <a:close/>
                  <a:moveTo>
                    <a:pt x="941" y="3510"/>
                  </a:moveTo>
                  <a:cubicBezTo>
                    <a:pt x="909" y="3528"/>
                    <a:pt x="878" y="3546"/>
                    <a:pt x="847" y="3568"/>
                  </a:cubicBezTo>
                  <a:cubicBezTo>
                    <a:pt x="856" y="3550"/>
                    <a:pt x="869" y="3537"/>
                    <a:pt x="878" y="3519"/>
                  </a:cubicBezTo>
                  <a:cubicBezTo>
                    <a:pt x="901" y="3515"/>
                    <a:pt x="918" y="3510"/>
                    <a:pt x="941" y="3510"/>
                  </a:cubicBezTo>
                  <a:close/>
                  <a:moveTo>
                    <a:pt x="5697" y="3314"/>
                  </a:moveTo>
                  <a:cubicBezTo>
                    <a:pt x="5697" y="3323"/>
                    <a:pt x="5693" y="3336"/>
                    <a:pt x="5688" y="3345"/>
                  </a:cubicBezTo>
                  <a:cubicBezTo>
                    <a:pt x="5523" y="3412"/>
                    <a:pt x="5363" y="3488"/>
                    <a:pt x="5207" y="3568"/>
                  </a:cubicBezTo>
                  <a:cubicBezTo>
                    <a:pt x="5216" y="3559"/>
                    <a:pt x="5225" y="3550"/>
                    <a:pt x="5234" y="3537"/>
                  </a:cubicBezTo>
                  <a:cubicBezTo>
                    <a:pt x="5291" y="3510"/>
                    <a:pt x="5349" y="3483"/>
                    <a:pt x="5407" y="3457"/>
                  </a:cubicBezTo>
                  <a:cubicBezTo>
                    <a:pt x="5505" y="3412"/>
                    <a:pt x="5604" y="3363"/>
                    <a:pt x="5697" y="3314"/>
                  </a:cubicBezTo>
                  <a:close/>
                  <a:moveTo>
                    <a:pt x="1498" y="3381"/>
                  </a:moveTo>
                  <a:lnTo>
                    <a:pt x="1498" y="3381"/>
                  </a:lnTo>
                  <a:cubicBezTo>
                    <a:pt x="1480" y="3421"/>
                    <a:pt x="1462" y="3466"/>
                    <a:pt x="1440" y="3506"/>
                  </a:cubicBezTo>
                  <a:cubicBezTo>
                    <a:pt x="1337" y="3524"/>
                    <a:pt x="1230" y="3537"/>
                    <a:pt x="1128" y="3550"/>
                  </a:cubicBezTo>
                  <a:cubicBezTo>
                    <a:pt x="1065" y="3559"/>
                    <a:pt x="1003" y="3568"/>
                    <a:pt x="941" y="3573"/>
                  </a:cubicBezTo>
                  <a:cubicBezTo>
                    <a:pt x="994" y="3537"/>
                    <a:pt x="1048" y="3506"/>
                    <a:pt x="1101" y="3474"/>
                  </a:cubicBezTo>
                  <a:cubicBezTo>
                    <a:pt x="1190" y="3457"/>
                    <a:pt x="1284" y="3434"/>
                    <a:pt x="1378" y="3412"/>
                  </a:cubicBezTo>
                  <a:cubicBezTo>
                    <a:pt x="1418" y="3403"/>
                    <a:pt x="1458" y="3390"/>
                    <a:pt x="1498" y="3381"/>
                  </a:cubicBezTo>
                  <a:close/>
                  <a:moveTo>
                    <a:pt x="802" y="3532"/>
                  </a:moveTo>
                  <a:lnTo>
                    <a:pt x="802" y="3532"/>
                  </a:lnTo>
                  <a:cubicBezTo>
                    <a:pt x="794" y="3550"/>
                    <a:pt x="780" y="3568"/>
                    <a:pt x="767" y="3586"/>
                  </a:cubicBezTo>
                  <a:cubicBezTo>
                    <a:pt x="682" y="3586"/>
                    <a:pt x="593" y="3581"/>
                    <a:pt x="508" y="3564"/>
                  </a:cubicBezTo>
                  <a:cubicBezTo>
                    <a:pt x="606" y="3559"/>
                    <a:pt x="704" y="3546"/>
                    <a:pt x="802" y="3532"/>
                  </a:cubicBezTo>
                  <a:close/>
                  <a:moveTo>
                    <a:pt x="2862" y="3336"/>
                  </a:moveTo>
                  <a:lnTo>
                    <a:pt x="2831" y="3430"/>
                  </a:lnTo>
                  <a:cubicBezTo>
                    <a:pt x="2706" y="3483"/>
                    <a:pt x="2577" y="3537"/>
                    <a:pt x="2447" y="3590"/>
                  </a:cubicBezTo>
                  <a:cubicBezTo>
                    <a:pt x="2474" y="3528"/>
                    <a:pt x="2496" y="3461"/>
                    <a:pt x="2519" y="3399"/>
                  </a:cubicBezTo>
                  <a:cubicBezTo>
                    <a:pt x="2635" y="3376"/>
                    <a:pt x="2751" y="3359"/>
                    <a:pt x="2862" y="3336"/>
                  </a:cubicBezTo>
                  <a:close/>
                  <a:moveTo>
                    <a:pt x="4797" y="3381"/>
                  </a:moveTo>
                  <a:lnTo>
                    <a:pt x="4797" y="3381"/>
                  </a:lnTo>
                  <a:cubicBezTo>
                    <a:pt x="4788" y="3417"/>
                    <a:pt x="4779" y="3448"/>
                    <a:pt x="4770" y="3483"/>
                  </a:cubicBezTo>
                  <a:cubicBezTo>
                    <a:pt x="4592" y="3555"/>
                    <a:pt x="4409" y="3626"/>
                    <a:pt x="4231" y="3697"/>
                  </a:cubicBezTo>
                  <a:lnTo>
                    <a:pt x="4231" y="3688"/>
                  </a:lnTo>
                  <a:cubicBezTo>
                    <a:pt x="4244" y="3653"/>
                    <a:pt x="4262" y="3617"/>
                    <a:pt x="4275" y="3581"/>
                  </a:cubicBezTo>
                  <a:cubicBezTo>
                    <a:pt x="4387" y="3532"/>
                    <a:pt x="4494" y="3488"/>
                    <a:pt x="4605" y="3448"/>
                  </a:cubicBezTo>
                  <a:cubicBezTo>
                    <a:pt x="4667" y="3425"/>
                    <a:pt x="4734" y="3403"/>
                    <a:pt x="4797" y="3381"/>
                  </a:cubicBezTo>
                  <a:close/>
                  <a:moveTo>
                    <a:pt x="5100" y="3403"/>
                  </a:moveTo>
                  <a:lnTo>
                    <a:pt x="5100" y="3403"/>
                  </a:lnTo>
                  <a:cubicBezTo>
                    <a:pt x="5046" y="3470"/>
                    <a:pt x="4993" y="3541"/>
                    <a:pt x="4939" y="3613"/>
                  </a:cubicBezTo>
                  <a:cubicBezTo>
                    <a:pt x="4881" y="3644"/>
                    <a:pt x="4823" y="3671"/>
                    <a:pt x="4761" y="3697"/>
                  </a:cubicBezTo>
                  <a:cubicBezTo>
                    <a:pt x="4779" y="3639"/>
                    <a:pt x="4797" y="3581"/>
                    <a:pt x="4815" y="3524"/>
                  </a:cubicBezTo>
                  <a:cubicBezTo>
                    <a:pt x="4908" y="3483"/>
                    <a:pt x="5006" y="3443"/>
                    <a:pt x="5100" y="3403"/>
                  </a:cubicBezTo>
                  <a:close/>
                  <a:moveTo>
                    <a:pt x="5969" y="3492"/>
                  </a:moveTo>
                  <a:cubicBezTo>
                    <a:pt x="5982" y="3510"/>
                    <a:pt x="5991" y="3528"/>
                    <a:pt x="6000" y="3550"/>
                  </a:cubicBezTo>
                  <a:cubicBezTo>
                    <a:pt x="5978" y="3586"/>
                    <a:pt x="5956" y="3626"/>
                    <a:pt x="5933" y="3666"/>
                  </a:cubicBezTo>
                  <a:cubicBezTo>
                    <a:pt x="5916" y="3675"/>
                    <a:pt x="5902" y="3684"/>
                    <a:pt x="5884" y="3697"/>
                  </a:cubicBezTo>
                  <a:cubicBezTo>
                    <a:pt x="5907" y="3631"/>
                    <a:pt x="5925" y="3564"/>
                    <a:pt x="5942" y="3497"/>
                  </a:cubicBezTo>
                  <a:cubicBezTo>
                    <a:pt x="5951" y="3497"/>
                    <a:pt x="5960" y="3497"/>
                    <a:pt x="5969" y="3492"/>
                  </a:cubicBezTo>
                  <a:close/>
                  <a:moveTo>
                    <a:pt x="2456" y="3408"/>
                  </a:moveTo>
                  <a:cubicBezTo>
                    <a:pt x="2430" y="3479"/>
                    <a:pt x="2403" y="3546"/>
                    <a:pt x="2381" y="3617"/>
                  </a:cubicBezTo>
                  <a:cubicBezTo>
                    <a:pt x="2300" y="3648"/>
                    <a:pt x="2216" y="3684"/>
                    <a:pt x="2135" y="3711"/>
                  </a:cubicBezTo>
                  <a:cubicBezTo>
                    <a:pt x="2153" y="3626"/>
                    <a:pt x="2175" y="3537"/>
                    <a:pt x="2198" y="3448"/>
                  </a:cubicBezTo>
                  <a:cubicBezTo>
                    <a:pt x="2287" y="3434"/>
                    <a:pt x="2372" y="3421"/>
                    <a:pt x="2456" y="3408"/>
                  </a:cubicBezTo>
                  <a:close/>
                  <a:moveTo>
                    <a:pt x="4181" y="3626"/>
                  </a:moveTo>
                  <a:lnTo>
                    <a:pt x="4181" y="3626"/>
                  </a:lnTo>
                  <a:cubicBezTo>
                    <a:pt x="4177" y="3639"/>
                    <a:pt x="4177" y="3657"/>
                    <a:pt x="4177" y="3671"/>
                  </a:cubicBezTo>
                  <a:cubicBezTo>
                    <a:pt x="4168" y="3688"/>
                    <a:pt x="4159" y="3711"/>
                    <a:pt x="4150" y="3729"/>
                  </a:cubicBezTo>
                  <a:cubicBezTo>
                    <a:pt x="4128" y="3738"/>
                    <a:pt x="4110" y="3746"/>
                    <a:pt x="4088" y="3755"/>
                  </a:cubicBezTo>
                  <a:cubicBezTo>
                    <a:pt x="4110" y="3715"/>
                    <a:pt x="4132" y="3675"/>
                    <a:pt x="4155" y="3639"/>
                  </a:cubicBezTo>
                  <a:cubicBezTo>
                    <a:pt x="4164" y="3635"/>
                    <a:pt x="4173" y="3631"/>
                    <a:pt x="4181" y="3626"/>
                  </a:cubicBezTo>
                  <a:close/>
                  <a:moveTo>
                    <a:pt x="2140" y="3461"/>
                  </a:moveTo>
                  <a:cubicBezTo>
                    <a:pt x="2118" y="3550"/>
                    <a:pt x="2095" y="3644"/>
                    <a:pt x="2073" y="3738"/>
                  </a:cubicBezTo>
                  <a:cubicBezTo>
                    <a:pt x="2046" y="3746"/>
                    <a:pt x="2015" y="3755"/>
                    <a:pt x="1984" y="3769"/>
                  </a:cubicBezTo>
                  <a:cubicBezTo>
                    <a:pt x="2011" y="3666"/>
                    <a:pt x="2037" y="3568"/>
                    <a:pt x="2068" y="3470"/>
                  </a:cubicBezTo>
                  <a:cubicBezTo>
                    <a:pt x="2091" y="3466"/>
                    <a:pt x="2118" y="3461"/>
                    <a:pt x="2140" y="3461"/>
                  </a:cubicBezTo>
                  <a:close/>
                  <a:moveTo>
                    <a:pt x="4231" y="3189"/>
                  </a:moveTo>
                  <a:lnTo>
                    <a:pt x="4231" y="3189"/>
                  </a:lnTo>
                  <a:cubicBezTo>
                    <a:pt x="4217" y="3278"/>
                    <a:pt x="4204" y="3368"/>
                    <a:pt x="4195" y="3457"/>
                  </a:cubicBezTo>
                  <a:lnTo>
                    <a:pt x="4132" y="3564"/>
                  </a:lnTo>
                  <a:cubicBezTo>
                    <a:pt x="4124" y="3577"/>
                    <a:pt x="4119" y="3586"/>
                    <a:pt x="4115" y="3595"/>
                  </a:cubicBezTo>
                  <a:cubicBezTo>
                    <a:pt x="4057" y="3622"/>
                    <a:pt x="4003" y="3648"/>
                    <a:pt x="3950" y="3675"/>
                  </a:cubicBezTo>
                  <a:cubicBezTo>
                    <a:pt x="3869" y="3715"/>
                    <a:pt x="3794" y="3755"/>
                    <a:pt x="3713" y="3800"/>
                  </a:cubicBezTo>
                  <a:cubicBezTo>
                    <a:pt x="3718" y="3755"/>
                    <a:pt x="3722" y="3715"/>
                    <a:pt x="3731" y="3675"/>
                  </a:cubicBezTo>
                  <a:lnTo>
                    <a:pt x="3731" y="3657"/>
                  </a:lnTo>
                  <a:cubicBezTo>
                    <a:pt x="3762" y="3577"/>
                    <a:pt x="3794" y="3501"/>
                    <a:pt x="3829" y="3421"/>
                  </a:cubicBezTo>
                  <a:cubicBezTo>
                    <a:pt x="3959" y="3341"/>
                    <a:pt x="4092" y="3265"/>
                    <a:pt x="4231" y="3189"/>
                  </a:cubicBezTo>
                  <a:close/>
                  <a:moveTo>
                    <a:pt x="2808" y="3501"/>
                  </a:moveTo>
                  <a:cubicBezTo>
                    <a:pt x="2804" y="3515"/>
                    <a:pt x="2800" y="3532"/>
                    <a:pt x="2795" y="3546"/>
                  </a:cubicBezTo>
                  <a:cubicBezTo>
                    <a:pt x="2755" y="3568"/>
                    <a:pt x="2710" y="3595"/>
                    <a:pt x="2670" y="3617"/>
                  </a:cubicBezTo>
                  <a:cubicBezTo>
                    <a:pt x="2568" y="3680"/>
                    <a:pt x="2465" y="3742"/>
                    <a:pt x="2367" y="3813"/>
                  </a:cubicBezTo>
                  <a:cubicBezTo>
                    <a:pt x="2385" y="3764"/>
                    <a:pt x="2403" y="3711"/>
                    <a:pt x="2425" y="3662"/>
                  </a:cubicBezTo>
                  <a:cubicBezTo>
                    <a:pt x="2554" y="3608"/>
                    <a:pt x="2679" y="3555"/>
                    <a:pt x="2808" y="3501"/>
                  </a:cubicBezTo>
                  <a:close/>
                  <a:moveTo>
                    <a:pt x="4850" y="3733"/>
                  </a:moveTo>
                  <a:cubicBezTo>
                    <a:pt x="4841" y="3746"/>
                    <a:pt x="4832" y="3760"/>
                    <a:pt x="4823" y="3773"/>
                  </a:cubicBezTo>
                  <a:cubicBezTo>
                    <a:pt x="4788" y="3791"/>
                    <a:pt x="4757" y="3809"/>
                    <a:pt x="4721" y="3831"/>
                  </a:cubicBezTo>
                  <a:lnTo>
                    <a:pt x="4739" y="3769"/>
                  </a:lnTo>
                  <a:cubicBezTo>
                    <a:pt x="4748" y="3764"/>
                    <a:pt x="4757" y="3760"/>
                    <a:pt x="4765" y="3755"/>
                  </a:cubicBezTo>
                  <a:cubicBezTo>
                    <a:pt x="4797" y="3746"/>
                    <a:pt x="4823" y="3742"/>
                    <a:pt x="4850" y="3733"/>
                  </a:cubicBezTo>
                  <a:close/>
                  <a:moveTo>
                    <a:pt x="5880" y="3510"/>
                  </a:moveTo>
                  <a:cubicBezTo>
                    <a:pt x="5858" y="3590"/>
                    <a:pt x="5835" y="3666"/>
                    <a:pt x="5813" y="3746"/>
                  </a:cubicBezTo>
                  <a:cubicBezTo>
                    <a:pt x="5764" y="3773"/>
                    <a:pt x="5719" y="3804"/>
                    <a:pt x="5670" y="3836"/>
                  </a:cubicBezTo>
                  <a:lnTo>
                    <a:pt x="5733" y="3729"/>
                  </a:lnTo>
                  <a:cubicBezTo>
                    <a:pt x="5777" y="3657"/>
                    <a:pt x="5818" y="3586"/>
                    <a:pt x="5858" y="3515"/>
                  </a:cubicBezTo>
                  <a:cubicBezTo>
                    <a:pt x="5867" y="3515"/>
                    <a:pt x="5875" y="3510"/>
                    <a:pt x="5880" y="3510"/>
                  </a:cubicBezTo>
                  <a:close/>
                  <a:moveTo>
                    <a:pt x="4748" y="3550"/>
                  </a:moveTo>
                  <a:lnTo>
                    <a:pt x="4748" y="3550"/>
                  </a:lnTo>
                  <a:cubicBezTo>
                    <a:pt x="4743" y="3564"/>
                    <a:pt x="4739" y="3577"/>
                    <a:pt x="4734" y="3590"/>
                  </a:cubicBezTo>
                  <a:lnTo>
                    <a:pt x="4699" y="3715"/>
                  </a:lnTo>
                  <a:cubicBezTo>
                    <a:pt x="4623" y="3733"/>
                    <a:pt x="4547" y="3755"/>
                    <a:pt x="4471" y="3773"/>
                  </a:cubicBezTo>
                  <a:cubicBezTo>
                    <a:pt x="4387" y="3795"/>
                    <a:pt x="4302" y="3818"/>
                    <a:pt x="4217" y="3844"/>
                  </a:cubicBezTo>
                  <a:cubicBezTo>
                    <a:pt x="4222" y="3818"/>
                    <a:pt x="4222" y="3787"/>
                    <a:pt x="4226" y="3760"/>
                  </a:cubicBezTo>
                  <a:cubicBezTo>
                    <a:pt x="4400" y="3693"/>
                    <a:pt x="4574" y="3622"/>
                    <a:pt x="4748" y="3550"/>
                  </a:cubicBezTo>
                  <a:close/>
                  <a:moveTo>
                    <a:pt x="3731" y="3171"/>
                  </a:moveTo>
                  <a:lnTo>
                    <a:pt x="3731" y="3171"/>
                  </a:lnTo>
                  <a:cubicBezTo>
                    <a:pt x="3722" y="3261"/>
                    <a:pt x="3713" y="3350"/>
                    <a:pt x="3700" y="3434"/>
                  </a:cubicBezTo>
                  <a:cubicBezTo>
                    <a:pt x="3486" y="3573"/>
                    <a:pt x="3281" y="3724"/>
                    <a:pt x="3076" y="3880"/>
                  </a:cubicBezTo>
                  <a:cubicBezTo>
                    <a:pt x="3143" y="3702"/>
                    <a:pt x="3210" y="3519"/>
                    <a:pt x="3272" y="3341"/>
                  </a:cubicBezTo>
                  <a:cubicBezTo>
                    <a:pt x="3352" y="3296"/>
                    <a:pt x="3433" y="3256"/>
                    <a:pt x="3508" y="3216"/>
                  </a:cubicBezTo>
                  <a:cubicBezTo>
                    <a:pt x="3584" y="3203"/>
                    <a:pt x="3660" y="3185"/>
                    <a:pt x="3731" y="3171"/>
                  </a:cubicBezTo>
                  <a:close/>
                  <a:moveTo>
                    <a:pt x="5786" y="3528"/>
                  </a:moveTo>
                  <a:lnTo>
                    <a:pt x="5786" y="3528"/>
                  </a:lnTo>
                  <a:cubicBezTo>
                    <a:pt x="5715" y="3644"/>
                    <a:pt x="5648" y="3764"/>
                    <a:pt x="5581" y="3880"/>
                  </a:cubicBezTo>
                  <a:cubicBezTo>
                    <a:pt x="5612" y="3769"/>
                    <a:pt x="5648" y="3657"/>
                    <a:pt x="5679" y="3546"/>
                  </a:cubicBezTo>
                  <a:cubicBezTo>
                    <a:pt x="5715" y="3541"/>
                    <a:pt x="5751" y="3532"/>
                    <a:pt x="5786" y="3528"/>
                  </a:cubicBezTo>
                  <a:close/>
                  <a:moveTo>
                    <a:pt x="4066" y="3680"/>
                  </a:moveTo>
                  <a:lnTo>
                    <a:pt x="4066" y="3680"/>
                  </a:lnTo>
                  <a:cubicBezTo>
                    <a:pt x="4043" y="3715"/>
                    <a:pt x="4025" y="3751"/>
                    <a:pt x="4008" y="3787"/>
                  </a:cubicBezTo>
                  <a:cubicBezTo>
                    <a:pt x="3905" y="3822"/>
                    <a:pt x="3803" y="3862"/>
                    <a:pt x="3700" y="3898"/>
                  </a:cubicBezTo>
                  <a:cubicBezTo>
                    <a:pt x="3700" y="3889"/>
                    <a:pt x="3705" y="3880"/>
                    <a:pt x="3705" y="3867"/>
                  </a:cubicBezTo>
                  <a:cubicBezTo>
                    <a:pt x="3825" y="3804"/>
                    <a:pt x="3945" y="3742"/>
                    <a:pt x="4066" y="3680"/>
                  </a:cubicBezTo>
                  <a:close/>
                  <a:moveTo>
                    <a:pt x="1663" y="3532"/>
                  </a:moveTo>
                  <a:cubicBezTo>
                    <a:pt x="1542" y="3648"/>
                    <a:pt x="1435" y="3769"/>
                    <a:pt x="1333" y="3902"/>
                  </a:cubicBezTo>
                  <a:cubicBezTo>
                    <a:pt x="1351" y="3858"/>
                    <a:pt x="1369" y="3818"/>
                    <a:pt x="1386" y="3773"/>
                  </a:cubicBezTo>
                  <a:cubicBezTo>
                    <a:pt x="1418" y="3702"/>
                    <a:pt x="1449" y="3631"/>
                    <a:pt x="1480" y="3559"/>
                  </a:cubicBezTo>
                  <a:cubicBezTo>
                    <a:pt x="1538" y="3550"/>
                    <a:pt x="1600" y="3541"/>
                    <a:pt x="1663" y="3532"/>
                  </a:cubicBezTo>
                  <a:close/>
                  <a:moveTo>
                    <a:pt x="4119" y="3804"/>
                  </a:moveTo>
                  <a:lnTo>
                    <a:pt x="4119" y="3804"/>
                  </a:lnTo>
                  <a:cubicBezTo>
                    <a:pt x="4106" y="3831"/>
                    <a:pt x="4092" y="3853"/>
                    <a:pt x="4079" y="3880"/>
                  </a:cubicBezTo>
                  <a:cubicBezTo>
                    <a:pt x="4057" y="3889"/>
                    <a:pt x="4030" y="3898"/>
                    <a:pt x="4003" y="3907"/>
                  </a:cubicBezTo>
                  <a:cubicBezTo>
                    <a:pt x="4017" y="3880"/>
                    <a:pt x="4030" y="3853"/>
                    <a:pt x="4043" y="3831"/>
                  </a:cubicBezTo>
                  <a:cubicBezTo>
                    <a:pt x="4070" y="3822"/>
                    <a:pt x="4092" y="3813"/>
                    <a:pt x="4119" y="3804"/>
                  </a:cubicBezTo>
                  <a:close/>
                  <a:moveTo>
                    <a:pt x="4440" y="3840"/>
                  </a:moveTo>
                  <a:lnTo>
                    <a:pt x="4440" y="3840"/>
                  </a:lnTo>
                  <a:cubicBezTo>
                    <a:pt x="4364" y="3876"/>
                    <a:pt x="4288" y="3907"/>
                    <a:pt x="4213" y="3938"/>
                  </a:cubicBezTo>
                  <a:cubicBezTo>
                    <a:pt x="4213" y="3929"/>
                    <a:pt x="4213" y="3916"/>
                    <a:pt x="4213" y="3902"/>
                  </a:cubicBezTo>
                  <a:cubicBezTo>
                    <a:pt x="4248" y="3894"/>
                    <a:pt x="4280" y="3885"/>
                    <a:pt x="4311" y="3876"/>
                  </a:cubicBezTo>
                  <a:cubicBezTo>
                    <a:pt x="4355" y="3862"/>
                    <a:pt x="4400" y="3853"/>
                    <a:pt x="4440" y="3840"/>
                  </a:cubicBezTo>
                  <a:close/>
                  <a:moveTo>
                    <a:pt x="3196" y="3381"/>
                  </a:moveTo>
                  <a:lnTo>
                    <a:pt x="3196" y="3381"/>
                  </a:lnTo>
                  <a:cubicBezTo>
                    <a:pt x="3129" y="3568"/>
                    <a:pt x="3063" y="3755"/>
                    <a:pt x="2996" y="3947"/>
                  </a:cubicBezTo>
                  <a:lnTo>
                    <a:pt x="2991" y="3947"/>
                  </a:lnTo>
                  <a:cubicBezTo>
                    <a:pt x="2996" y="3871"/>
                    <a:pt x="3005" y="3791"/>
                    <a:pt x="3014" y="3715"/>
                  </a:cubicBezTo>
                  <a:cubicBezTo>
                    <a:pt x="3040" y="3622"/>
                    <a:pt x="3063" y="3532"/>
                    <a:pt x="3089" y="3439"/>
                  </a:cubicBezTo>
                  <a:cubicBezTo>
                    <a:pt x="3125" y="3417"/>
                    <a:pt x="3161" y="3399"/>
                    <a:pt x="3196" y="3381"/>
                  </a:cubicBezTo>
                  <a:close/>
                  <a:moveTo>
                    <a:pt x="4734" y="3898"/>
                  </a:moveTo>
                  <a:cubicBezTo>
                    <a:pt x="4721" y="3916"/>
                    <a:pt x="4712" y="3929"/>
                    <a:pt x="4703" y="3943"/>
                  </a:cubicBezTo>
                  <a:cubicBezTo>
                    <a:pt x="4694" y="3951"/>
                    <a:pt x="4685" y="3956"/>
                    <a:pt x="4676" y="3960"/>
                  </a:cubicBezTo>
                  <a:cubicBezTo>
                    <a:pt x="4685" y="3947"/>
                    <a:pt x="4690" y="3934"/>
                    <a:pt x="4694" y="3920"/>
                  </a:cubicBezTo>
                  <a:cubicBezTo>
                    <a:pt x="4708" y="3911"/>
                    <a:pt x="4721" y="3907"/>
                    <a:pt x="4734" y="3898"/>
                  </a:cubicBezTo>
                  <a:close/>
                  <a:moveTo>
                    <a:pt x="2006" y="3479"/>
                  </a:moveTo>
                  <a:lnTo>
                    <a:pt x="2006" y="3479"/>
                  </a:lnTo>
                  <a:cubicBezTo>
                    <a:pt x="1975" y="3581"/>
                    <a:pt x="1948" y="3688"/>
                    <a:pt x="1921" y="3791"/>
                  </a:cubicBezTo>
                  <a:cubicBezTo>
                    <a:pt x="1904" y="3800"/>
                    <a:pt x="1886" y="3804"/>
                    <a:pt x="1868" y="3813"/>
                  </a:cubicBezTo>
                  <a:cubicBezTo>
                    <a:pt x="1694" y="3876"/>
                    <a:pt x="1520" y="3929"/>
                    <a:pt x="1342" y="3987"/>
                  </a:cubicBezTo>
                  <a:cubicBezTo>
                    <a:pt x="1467" y="3818"/>
                    <a:pt x="1605" y="3662"/>
                    <a:pt x="1761" y="3519"/>
                  </a:cubicBezTo>
                  <a:cubicBezTo>
                    <a:pt x="1841" y="3506"/>
                    <a:pt x="1921" y="3492"/>
                    <a:pt x="2006" y="3479"/>
                  </a:cubicBezTo>
                  <a:close/>
                  <a:moveTo>
                    <a:pt x="4159" y="3920"/>
                  </a:moveTo>
                  <a:cubicBezTo>
                    <a:pt x="4159" y="3934"/>
                    <a:pt x="4159" y="3947"/>
                    <a:pt x="4155" y="3965"/>
                  </a:cubicBezTo>
                  <a:cubicBezTo>
                    <a:pt x="4137" y="3974"/>
                    <a:pt x="4115" y="3983"/>
                    <a:pt x="4092" y="3992"/>
                  </a:cubicBezTo>
                  <a:cubicBezTo>
                    <a:pt x="4101" y="3969"/>
                    <a:pt x="4110" y="3951"/>
                    <a:pt x="4119" y="3929"/>
                  </a:cubicBezTo>
                  <a:cubicBezTo>
                    <a:pt x="4132" y="3925"/>
                    <a:pt x="4146" y="3920"/>
                    <a:pt x="4159" y="3920"/>
                  </a:cubicBezTo>
                  <a:close/>
                  <a:moveTo>
                    <a:pt x="3963" y="3862"/>
                  </a:moveTo>
                  <a:lnTo>
                    <a:pt x="3927" y="3929"/>
                  </a:lnTo>
                  <a:cubicBezTo>
                    <a:pt x="3847" y="3951"/>
                    <a:pt x="3767" y="3978"/>
                    <a:pt x="3687" y="4001"/>
                  </a:cubicBezTo>
                  <a:cubicBezTo>
                    <a:pt x="3687" y="3987"/>
                    <a:pt x="3691" y="3974"/>
                    <a:pt x="3691" y="3960"/>
                  </a:cubicBezTo>
                  <a:cubicBezTo>
                    <a:pt x="3785" y="3929"/>
                    <a:pt x="3874" y="3894"/>
                    <a:pt x="3963" y="3862"/>
                  </a:cubicBezTo>
                  <a:close/>
                  <a:moveTo>
                    <a:pt x="3633" y="3983"/>
                  </a:moveTo>
                  <a:cubicBezTo>
                    <a:pt x="3633" y="3996"/>
                    <a:pt x="3629" y="4009"/>
                    <a:pt x="3629" y="4023"/>
                  </a:cubicBezTo>
                  <a:cubicBezTo>
                    <a:pt x="3615" y="4023"/>
                    <a:pt x="3602" y="4027"/>
                    <a:pt x="3589" y="4032"/>
                  </a:cubicBezTo>
                  <a:cubicBezTo>
                    <a:pt x="3593" y="4023"/>
                    <a:pt x="3598" y="4009"/>
                    <a:pt x="3602" y="3996"/>
                  </a:cubicBezTo>
                  <a:cubicBezTo>
                    <a:pt x="3611" y="3992"/>
                    <a:pt x="3624" y="3987"/>
                    <a:pt x="3633" y="3983"/>
                  </a:cubicBezTo>
                  <a:close/>
                  <a:moveTo>
                    <a:pt x="2354" y="3688"/>
                  </a:moveTo>
                  <a:lnTo>
                    <a:pt x="2287" y="3871"/>
                  </a:lnTo>
                  <a:cubicBezTo>
                    <a:pt x="2211" y="3929"/>
                    <a:pt x="2140" y="3987"/>
                    <a:pt x="2068" y="4054"/>
                  </a:cubicBezTo>
                  <a:cubicBezTo>
                    <a:pt x="2086" y="3960"/>
                    <a:pt x="2104" y="3867"/>
                    <a:pt x="2122" y="3778"/>
                  </a:cubicBezTo>
                  <a:cubicBezTo>
                    <a:pt x="2198" y="3746"/>
                    <a:pt x="2278" y="3720"/>
                    <a:pt x="2354" y="3688"/>
                  </a:cubicBezTo>
                  <a:close/>
                  <a:moveTo>
                    <a:pt x="4052" y="3951"/>
                  </a:moveTo>
                  <a:cubicBezTo>
                    <a:pt x="4039" y="3974"/>
                    <a:pt x="4030" y="3996"/>
                    <a:pt x="4017" y="4023"/>
                  </a:cubicBezTo>
                  <a:cubicBezTo>
                    <a:pt x="3985" y="4036"/>
                    <a:pt x="3950" y="4050"/>
                    <a:pt x="3918" y="4063"/>
                  </a:cubicBezTo>
                  <a:cubicBezTo>
                    <a:pt x="3932" y="4036"/>
                    <a:pt x="3950" y="4005"/>
                    <a:pt x="3968" y="3974"/>
                  </a:cubicBezTo>
                  <a:cubicBezTo>
                    <a:pt x="3994" y="3965"/>
                    <a:pt x="4021" y="3956"/>
                    <a:pt x="4052" y="3951"/>
                  </a:cubicBezTo>
                  <a:close/>
                  <a:moveTo>
                    <a:pt x="4672" y="3800"/>
                  </a:moveTo>
                  <a:lnTo>
                    <a:pt x="4672" y="3800"/>
                  </a:lnTo>
                  <a:cubicBezTo>
                    <a:pt x="4663" y="3822"/>
                    <a:pt x="4658" y="3849"/>
                    <a:pt x="4650" y="3871"/>
                  </a:cubicBezTo>
                  <a:cubicBezTo>
                    <a:pt x="4636" y="3880"/>
                    <a:pt x="4627" y="3885"/>
                    <a:pt x="4618" y="3894"/>
                  </a:cubicBezTo>
                  <a:cubicBezTo>
                    <a:pt x="4480" y="3956"/>
                    <a:pt x="4342" y="4023"/>
                    <a:pt x="4204" y="4085"/>
                  </a:cubicBezTo>
                  <a:cubicBezTo>
                    <a:pt x="4204" y="4058"/>
                    <a:pt x="4204" y="4032"/>
                    <a:pt x="4208" y="4005"/>
                  </a:cubicBezTo>
                  <a:cubicBezTo>
                    <a:pt x="4364" y="3938"/>
                    <a:pt x="4520" y="3867"/>
                    <a:pt x="4672" y="3800"/>
                  </a:cubicBezTo>
                  <a:close/>
                  <a:moveTo>
                    <a:pt x="1413" y="3568"/>
                  </a:moveTo>
                  <a:lnTo>
                    <a:pt x="1413" y="3568"/>
                  </a:lnTo>
                  <a:cubicBezTo>
                    <a:pt x="1400" y="3599"/>
                    <a:pt x="1386" y="3631"/>
                    <a:pt x="1373" y="3662"/>
                  </a:cubicBezTo>
                  <a:cubicBezTo>
                    <a:pt x="1324" y="3782"/>
                    <a:pt x="1275" y="3898"/>
                    <a:pt x="1230" y="4023"/>
                  </a:cubicBezTo>
                  <a:lnTo>
                    <a:pt x="1221" y="4023"/>
                  </a:lnTo>
                  <a:cubicBezTo>
                    <a:pt x="1119" y="4054"/>
                    <a:pt x="1016" y="4085"/>
                    <a:pt x="909" y="4108"/>
                  </a:cubicBezTo>
                  <a:cubicBezTo>
                    <a:pt x="865" y="4118"/>
                    <a:pt x="820" y="4124"/>
                    <a:pt x="774" y="4124"/>
                  </a:cubicBezTo>
                  <a:cubicBezTo>
                    <a:pt x="718" y="4124"/>
                    <a:pt x="662" y="4114"/>
                    <a:pt x="611" y="4090"/>
                  </a:cubicBezTo>
                  <a:cubicBezTo>
                    <a:pt x="646" y="3947"/>
                    <a:pt x="700" y="3813"/>
                    <a:pt x="771" y="3693"/>
                  </a:cubicBezTo>
                  <a:lnTo>
                    <a:pt x="785" y="3680"/>
                  </a:lnTo>
                  <a:cubicBezTo>
                    <a:pt x="807" y="3666"/>
                    <a:pt x="825" y="3653"/>
                    <a:pt x="847" y="3635"/>
                  </a:cubicBezTo>
                  <a:cubicBezTo>
                    <a:pt x="905" y="3631"/>
                    <a:pt x="963" y="3626"/>
                    <a:pt x="1021" y="3617"/>
                  </a:cubicBezTo>
                  <a:cubicBezTo>
                    <a:pt x="1155" y="3604"/>
                    <a:pt x="1284" y="3586"/>
                    <a:pt x="1413" y="3568"/>
                  </a:cubicBezTo>
                  <a:close/>
                  <a:moveTo>
                    <a:pt x="3691" y="3510"/>
                  </a:moveTo>
                  <a:lnTo>
                    <a:pt x="3691" y="3510"/>
                  </a:lnTo>
                  <a:cubicBezTo>
                    <a:pt x="3687" y="3550"/>
                    <a:pt x="3682" y="3590"/>
                    <a:pt x="3678" y="3631"/>
                  </a:cubicBezTo>
                  <a:lnTo>
                    <a:pt x="3678" y="3644"/>
                  </a:lnTo>
                  <a:cubicBezTo>
                    <a:pt x="3647" y="3720"/>
                    <a:pt x="3620" y="3791"/>
                    <a:pt x="3589" y="3867"/>
                  </a:cubicBezTo>
                  <a:cubicBezTo>
                    <a:pt x="3482" y="3929"/>
                    <a:pt x="3370" y="3992"/>
                    <a:pt x="3263" y="4054"/>
                  </a:cubicBezTo>
                  <a:cubicBezTo>
                    <a:pt x="3170" y="4090"/>
                    <a:pt x="3076" y="4121"/>
                    <a:pt x="2982" y="4152"/>
                  </a:cubicBezTo>
                  <a:lnTo>
                    <a:pt x="2982" y="4143"/>
                  </a:lnTo>
                  <a:cubicBezTo>
                    <a:pt x="3005" y="4090"/>
                    <a:pt x="3022" y="4032"/>
                    <a:pt x="3040" y="3978"/>
                  </a:cubicBezTo>
                  <a:cubicBezTo>
                    <a:pt x="3250" y="3813"/>
                    <a:pt x="3468" y="3653"/>
                    <a:pt x="3691" y="3510"/>
                  </a:cubicBezTo>
                  <a:close/>
                  <a:moveTo>
                    <a:pt x="3892" y="3996"/>
                  </a:moveTo>
                  <a:lnTo>
                    <a:pt x="3892" y="3996"/>
                  </a:lnTo>
                  <a:cubicBezTo>
                    <a:pt x="3874" y="4032"/>
                    <a:pt x="3856" y="4063"/>
                    <a:pt x="3838" y="4099"/>
                  </a:cubicBezTo>
                  <a:cubicBezTo>
                    <a:pt x="3776" y="4121"/>
                    <a:pt x="3718" y="4143"/>
                    <a:pt x="3660" y="4170"/>
                  </a:cubicBezTo>
                  <a:cubicBezTo>
                    <a:pt x="3669" y="4134"/>
                    <a:pt x="3673" y="4099"/>
                    <a:pt x="3678" y="4063"/>
                  </a:cubicBezTo>
                  <a:cubicBezTo>
                    <a:pt x="3749" y="4041"/>
                    <a:pt x="3820" y="4018"/>
                    <a:pt x="3892" y="3996"/>
                  </a:cubicBezTo>
                  <a:close/>
                  <a:moveTo>
                    <a:pt x="4155" y="4027"/>
                  </a:moveTo>
                  <a:cubicBezTo>
                    <a:pt x="4150" y="4045"/>
                    <a:pt x="4150" y="4058"/>
                    <a:pt x="4150" y="4076"/>
                  </a:cubicBezTo>
                  <a:cubicBezTo>
                    <a:pt x="4150" y="4085"/>
                    <a:pt x="4150" y="4099"/>
                    <a:pt x="4146" y="4108"/>
                  </a:cubicBezTo>
                  <a:lnTo>
                    <a:pt x="4012" y="4170"/>
                  </a:lnTo>
                  <a:cubicBezTo>
                    <a:pt x="4025" y="4134"/>
                    <a:pt x="4043" y="4099"/>
                    <a:pt x="4057" y="4067"/>
                  </a:cubicBezTo>
                  <a:cubicBezTo>
                    <a:pt x="4092" y="4054"/>
                    <a:pt x="4119" y="4041"/>
                    <a:pt x="4155" y="4027"/>
                  </a:cubicBezTo>
                  <a:close/>
                  <a:moveTo>
                    <a:pt x="3535" y="4018"/>
                  </a:moveTo>
                  <a:lnTo>
                    <a:pt x="3535" y="4018"/>
                  </a:lnTo>
                  <a:cubicBezTo>
                    <a:pt x="3531" y="4032"/>
                    <a:pt x="3526" y="4041"/>
                    <a:pt x="3522" y="4054"/>
                  </a:cubicBezTo>
                  <a:cubicBezTo>
                    <a:pt x="3406" y="4094"/>
                    <a:pt x="3294" y="4130"/>
                    <a:pt x="3178" y="4174"/>
                  </a:cubicBezTo>
                  <a:cubicBezTo>
                    <a:pt x="3214" y="4152"/>
                    <a:pt x="3254" y="4130"/>
                    <a:pt x="3290" y="4108"/>
                  </a:cubicBezTo>
                  <a:cubicBezTo>
                    <a:pt x="3370" y="4076"/>
                    <a:pt x="3450" y="4050"/>
                    <a:pt x="3535" y="4018"/>
                  </a:cubicBezTo>
                  <a:close/>
                  <a:moveTo>
                    <a:pt x="2929" y="4072"/>
                  </a:moveTo>
                  <a:cubicBezTo>
                    <a:pt x="2929" y="4094"/>
                    <a:pt x="2929" y="4112"/>
                    <a:pt x="2929" y="4134"/>
                  </a:cubicBezTo>
                  <a:cubicBezTo>
                    <a:pt x="2924" y="4148"/>
                    <a:pt x="2915" y="4161"/>
                    <a:pt x="2911" y="4174"/>
                  </a:cubicBezTo>
                  <a:cubicBezTo>
                    <a:pt x="2898" y="4179"/>
                    <a:pt x="2884" y="4183"/>
                    <a:pt x="2871" y="4188"/>
                  </a:cubicBezTo>
                  <a:lnTo>
                    <a:pt x="2902" y="4094"/>
                  </a:lnTo>
                  <a:cubicBezTo>
                    <a:pt x="2911" y="4085"/>
                    <a:pt x="2920" y="4081"/>
                    <a:pt x="2929" y="4072"/>
                  </a:cubicBezTo>
                  <a:close/>
                  <a:moveTo>
                    <a:pt x="6121" y="3599"/>
                  </a:moveTo>
                  <a:lnTo>
                    <a:pt x="6121" y="3599"/>
                  </a:lnTo>
                  <a:cubicBezTo>
                    <a:pt x="6116" y="3613"/>
                    <a:pt x="6112" y="3631"/>
                    <a:pt x="6112" y="3644"/>
                  </a:cubicBezTo>
                  <a:cubicBezTo>
                    <a:pt x="6103" y="3671"/>
                    <a:pt x="6098" y="3693"/>
                    <a:pt x="6094" y="3720"/>
                  </a:cubicBezTo>
                  <a:cubicBezTo>
                    <a:pt x="6076" y="3769"/>
                    <a:pt x="6063" y="3818"/>
                    <a:pt x="6040" y="3867"/>
                  </a:cubicBezTo>
                  <a:cubicBezTo>
                    <a:pt x="5996" y="3983"/>
                    <a:pt x="5933" y="4085"/>
                    <a:pt x="5862" y="4188"/>
                  </a:cubicBezTo>
                  <a:cubicBezTo>
                    <a:pt x="5907" y="4045"/>
                    <a:pt x="5951" y="3907"/>
                    <a:pt x="6000" y="3769"/>
                  </a:cubicBezTo>
                  <a:cubicBezTo>
                    <a:pt x="6018" y="3729"/>
                    <a:pt x="6031" y="3688"/>
                    <a:pt x="6045" y="3648"/>
                  </a:cubicBezTo>
                  <a:cubicBezTo>
                    <a:pt x="6072" y="3631"/>
                    <a:pt x="6094" y="3617"/>
                    <a:pt x="6121" y="3599"/>
                  </a:cubicBezTo>
                  <a:close/>
                  <a:moveTo>
                    <a:pt x="3620" y="4081"/>
                  </a:moveTo>
                  <a:cubicBezTo>
                    <a:pt x="3611" y="4116"/>
                    <a:pt x="3606" y="4157"/>
                    <a:pt x="3602" y="4192"/>
                  </a:cubicBezTo>
                  <a:cubicBezTo>
                    <a:pt x="3575" y="4201"/>
                    <a:pt x="3548" y="4214"/>
                    <a:pt x="3522" y="4223"/>
                  </a:cubicBezTo>
                  <a:cubicBezTo>
                    <a:pt x="3535" y="4183"/>
                    <a:pt x="3548" y="4139"/>
                    <a:pt x="3566" y="4099"/>
                  </a:cubicBezTo>
                  <a:cubicBezTo>
                    <a:pt x="3584" y="4094"/>
                    <a:pt x="3602" y="4085"/>
                    <a:pt x="3620" y="4081"/>
                  </a:cubicBezTo>
                  <a:close/>
                  <a:moveTo>
                    <a:pt x="2826" y="4157"/>
                  </a:moveTo>
                  <a:cubicBezTo>
                    <a:pt x="2822" y="4174"/>
                    <a:pt x="2813" y="4192"/>
                    <a:pt x="2808" y="4210"/>
                  </a:cubicBezTo>
                  <a:cubicBezTo>
                    <a:pt x="2786" y="4219"/>
                    <a:pt x="2759" y="4223"/>
                    <a:pt x="2737" y="4232"/>
                  </a:cubicBezTo>
                  <a:cubicBezTo>
                    <a:pt x="2764" y="4210"/>
                    <a:pt x="2795" y="4183"/>
                    <a:pt x="2826" y="4157"/>
                  </a:cubicBezTo>
                  <a:close/>
                  <a:moveTo>
                    <a:pt x="2987" y="3497"/>
                  </a:moveTo>
                  <a:lnTo>
                    <a:pt x="2987" y="3497"/>
                  </a:lnTo>
                  <a:cubicBezTo>
                    <a:pt x="2978" y="3568"/>
                    <a:pt x="2965" y="3639"/>
                    <a:pt x="2956" y="3711"/>
                  </a:cubicBezTo>
                  <a:cubicBezTo>
                    <a:pt x="2924" y="3827"/>
                    <a:pt x="2889" y="3943"/>
                    <a:pt x="2853" y="4058"/>
                  </a:cubicBezTo>
                  <a:cubicBezTo>
                    <a:pt x="2782" y="4121"/>
                    <a:pt x="2710" y="4179"/>
                    <a:pt x="2639" y="4241"/>
                  </a:cubicBezTo>
                  <a:cubicBezTo>
                    <a:pt x="2661" y="4161"/>
                    <a:pt x="2684" y="4085"/>
                    <a:pt x="2706" y="4009"/>
                  </a:cubicBezTo>
                  <a:cubicBezTo>
                    <a:pt x="2751" y="3867"/>
                    <a:pt x="2795" y="3724"/>
                    <a:pt x="2840" y="3581"/>
                  </a:cubicBezTo>
                  <a:cubicBezTo>
                    <a:pt x="2889" y="3550"/>
                    <a:pt x="2938" y="3524"/>
                    <a:pt x="2987" y="3497"/>
                  </a:cubicBezTo>
                  <a:close/>
                  <a:moveTo>
                    <a:pt x="3985" y="4099"/>
                  </a:moveTo>
                  <a:lnTo>
                    <a:pt x="3985" y="4099"/>
                  </a:lnTo>
                  <a:cubicBezTo>
                    <a:pt x="3968" y="4134"/>
                    <a:pt x="3950" y="4170"/>
                    <a:pt x="3932" y="4206"/>
                  </a:cubicBezTo>
                  <a:cubicBezTo>
                    <a:pt x="3896" y="4223"/>
                    <a:pt x="3856" y="4241"/>
                    <a:pt x="3816" y="4255"/>
                  </a:cubicBezTo>
                  <a:cubicBezTo>
                    <a:pt x="3838" y="4219"/>
                    <a:pt x="3856" y="4179"/>
                    <a:pt x="3874" y="4143"/>
                  </a:cubicBezTo>
                  <a:cubicBezTo>
                    <a:pt x="3910" y="4125"/>
                    <a:pt x="3945" y="4112"/>
                    <a:pt x="3985" y="4099"/>
                  </a:cubicBezTo>
                  <a:close/>
                  <a:moveTo>
                    <a:pt x="4623" y="3951"/>
                  </a:moveTo>
                  <a:cubicBezTo>
                    <a:pt x="4618" y="3974"/>
                    <a:pt x="4609" y="3996"/>
                    <a:pt x="4605" y="4014"/>
                  </a:cubicBezTo>
                  <a:cubicBezTo>
                    <a:pt x="4583" y="4027"/>
                    <a:pt x="4569" y="4041"/>
                    <a:pt x="4547" y="4054"/>
                  </a:cubicBezTo>
                  <a:cubicBezTo>
                    <a:pt x="4436" y="4130"/>
                    <a:pt x="4320" y="4201"/>
                    <a:pt x="4199" y="4264"/>
                  </a:cubicBezTo>
                  <a:lnTo>
                    <a:pt x="4199" y="4259"/>
                  </a:lnTo>
                  <a:cubicBezTo>
                    <a:pt x="4199" y="4246"/>
                    <a:pt x="4199" y="4232"/>
                    <a:pt x="4199" y="4223"/>
                  </a:cubicBezTo>
                  <a:cubicBezTo>
                    <a:pt x="4333" y="4134"/>
                    <a:pt x="4467" y="4045"/>
                    <a:pt x="4605" y="3960"/>
                  </a:cubicBezTo>
                  <a:lnTo>
                    <a:pt x="4623" y="3951"/>
                  </a:lnTo>
                  <a:close/>
                  <a:moveTo>
                    <a:pt x="2060" y="3800"/>
                  </a:moveTo>
                  <a:lnTo>
                    <a:pt x="2060" y="3800"/>
                  </a:lnTo>
                  <a:cubicBezTo>
                    <a:pt x="2037" y="3907"/>
                    <a:pt x="2019" y="4014"/>
                    <a:pt x="2002" y="4121"/>
                  </a:cubicBezTo>
                  <a:cubicBezTo>
                    <a:pt x="1957" y="4170"/>
                    <a:pt x="1917" y="4219"/>
                    <a:pt x="1877" y="4268"/>
                  </a:cubicBezTo>
                  <a:cubicBezTo>
                    <a:pt x="1886" y="4228"/>
                    <a:pt x="1890" y="4188"/>
                    <a:pt x="1899" y="4152"/>
                  </a:cubicBezTo>
                  <a:cubicBezTo>
                    <a:pt x="1921" y="4045"/>
                    <a:pt x="1944" y="3938"/>
                    <a:pt x="1970" y="3836"/>
                  </a:cubicBezTo>
                  <a:cubicBezTo>
                    <a:pt x="1997" y="3822"/>
                    <a:pt x="2028" y="3813"/>
                    <a:pt x="2060" y="3800"/>
                  </a:cubicBezTo>
                  <a:close/>
                  <a:moveTo>
                    <a:pt x="2889" y="4241"/>
                  </a:moveTo>
                  <a:lnTo>
                    <a:pt x="2889" y="4241"/>
                  </a:lnTo>
                  <a:cubicBezTo>
                    <a:pt x="2880" y="4259"/>
                    <a:pt x="2875" y="4277"/>
                    <a:pt x="2866" y="4290"/>
                  </a:cubicBezTo>
                  <a:cubicBezTo>
                    <a:pt x="2858" y="4295"/>
                    <a:pt x="2849" y="4299"/>
                    <a:pt x="2840" y="4304"/>
                  </a:cubicBezTo>
                  <a:cubicBezTo>
                    <a:pt x="2844" y="4290"/>
                    <a:pt x="2849" y="4272"/>
                    <a:pt x="2853" y="4255"/>
                  </a:cubicBezTo>
                  <a:cubicBezTo>
                    <a:pt x="2862" y="4250"/>
                    <a:pt x="2875" y="4246"/>
                    <a:pt x="2889" y="4241"/>
                  </a:cubicBezTo>
                  <a:close/>
                  <a:moveTo>
                    <a:pt x="5786" y="3827"/>
                  </a:moveTo>
                  <a:lnTo>
                    <a:pt x="5786" y="3827"/>
                  </a:lnTo>
                  <a:cubicBezTo>
                    <a:pt x="5773" y="3862"/>
                    <a:pt x="5764" y="3902"/>
                    <a:pt x="5751" y="3938"/>
                  </a:cubicBezTo>
                  <a:cubicBezTo>
                    <a:pt x="5661" y="4063"/>
                    <a:pt x="5563" y="4188"/>
                    <a:pt x="5465" y="4304"/>
                  </a:cubicBezTo>
                  <a:cubicBezTo>
                    <a:pt x="5474" y="4268"/>
                    <a:pt x="5483" y="4228"/>
                    <a:pt x="5492" y="4192"/>
                  </a:cubicBezTo>
                  <a:cubicBezTo>
                    <a:pt x="5501" y="4157"/>
                    <a:pt x="5514" y="4121"/>
                    <a:pt x="5523" y="4090"/>
                  </a:cubicBezTo>
                  <a:lnTo>
                    <a:pt x="5608" y="3938"/>
                  </a:lnTo>
                  <a:cubicBezTo>
                    <a:pt x="5670" y="3902"/>
                    <a:pt x="5728" y="3867"/>
                    <a:pt x="5786" y="3827"/>
                  </a:cubicBezTo>
                  <a:close/>
                  <a:moveTo>
                    <a:pt x="3794" y="4174"/>
                  </a:moveTo>
                  <a:cubicBezTo>
                    <a:pt x="3776" y="4214"/>
                    <a:pt x="3754" y="4255"/>
                    <a:pt x="3736" y="4295"/>
                  </a:cubicBezTo>
                  <a:cubicBezTo>
                    <a:pt x="3700" y="4308"/>
                    <a:pt x="3664" y="4326"/>
                    <a:pt x="3633" y="4339"/>
                  </a:cubicBezTo>
                  <a:cubicBezTo>
                    <a:pt x="3638" y="4304"/>
                    <a:pt x="3647" y="4268"/>
                    <a:pt x="3651" y="4232"/>
                  </a:cubicBezTo>
                  <a:cubicBezTo>
                    <a:pt x="3700" y="4214"/>
                    <a:pt x="3749" y="4197"/>
                    <a:pt x="3794" y="4174"/>
                  </a:cubicBezTo>
                  <a:close/>
                  <a:moveTo>
                    <a:pt x="4146" y="4170"/>
                  </a:moveTo>
                  <a:lnTo>
                    <a:pt x="4146" y="4192"/>
                  </a:lnTo>
                  <a:cubicBezTo>
                    <a:pt x="4075" y="4241"/>
                    <a:pt x="4003" y="4286"/>
                    <a:pt x="3932" y="4339"/>
                  </a:cubicBezTo>
                  <a:cubicBezTo>
                    <a:pt x="3945" y="4308"/>
                    <a:pt x="3963" y="4277"/>
                    <a:pt x="3976" y="4246"/>
                  </a:cubicBezTo>
                  <a:cubicBezTo>
                    <a:pt x="3994" y="4237"/>
                    <a:pt x="4017" y="4228"/>
                    <a:pt x="4039" y="4219"/>
                  </a:cubicBezTo>
                  <a:cubicBezTo>
                    <a:pt x="4075" y="4206"/>
                    <a:pt x="4110" y="4188"/>
                    <a:pt x="4146" y="4170"/>
                  </a:cubicBezTo>
                  <a:close/>
                  <a:moveTo>
                    <a:pt x="4141" y="4259"/>
                  </a:moveTo>
                  <a:lnTo>
                    <a:pt x="4141" y="4290"/>
                  </a:lnTo>
                  <a:cubicBezTo>
                    <a:pt x="4097" y="4317"/>
                    <a:pt x="4048" y="4339"/>
                    <a:pt x="3999" y="4357"/>
                  </a:cubicBezTo>
                  <a:cubicBezTo>
                    <a:pt x="4048" y="4326"/>
                    <a:pt x="4097" y="4295"/>
                    <a:pt x="4141" y="4259"/>
                  </a:cubicBezTo>
                  <a:close/>
                  <a:moveTo>
                    <a:pt x="3589" y="4259"/>
                  </a:moveTo>
                  <a:lnTo>
                    <a:pt x="3589" y="4259"/>
                  </a:lnTo>
                  <a:cubicBezTo>
                    <a:pt x="3584" y="4295"/>
                    <a:pt x="3575" y="4330"/>
                    <a:pt x="3571" y="4366"/>
                  </a:cubicBezTo>
                  <a:cubicBezTo>
                    <a:pt x="3535" y="4379"/>
                    <a:pt x="3495" y="4397"/>
                    <a:pt x="3459" y="4411"/>
                  </a:cubicBezTo>
                  <a:cubicBezTo>
                    <a:pt x="3473" y="4371"/>
                    <a:pt x="3486" y="4330"/>
                    <a:pt x="3499" y="4290"/>
                  </a:cubicBezTo>
                  <a:cubicBezTo>
                    <a:pt x="3531" y="4281"/>
                    <a:pt x="3557" y="4268"/>
                    <a:pt x="3589" y="4259"/>
                  </a:cubicBezTo>
                  <a:close/>
                  <a:moveTo>
                    <a:pt x="2791" y="4277"/>
                  </a:moveTo>
                  <a:cubicBezTo>
                    <a:pt x="2782" y="4295"/>
                    <a:pt x="2777" y="4313"/>
                    <a:pt x="2768" y="4335"/>
                  </a:cubicBezTo>
                  <a:cubicBezTo>
                    <a:pt x="2710" y="4362"/>
                    <a:pt x="2652" y="4388"/>
                    <a:pt x="2595" y="4415"/>
                  </a:cubicBezTo>
                  <a:cubicBezTo>
                    <a:pt x="2603" y="4388"/>
                    <a:pt x="2608" y="4366"/>
                    <a:pt x="2617" y="4339"/>
                  </a:cubicBezTo>
                  <a:lnTo>
                    <a:pt x="2630" y="4326"/>
                  </a:lnTo>
                  <a:cubicBezTo>
                    <a:pt x="2684" y="4308"/>
                    <a:pt x="2737" y="4295"/>
                    <a:pt x="2791" y="4277"/>
                  </a:cubicBezTo>
                  <a:close/>
                  <a:moveTo>
                    <a:pt x="2768" y="3626"/>
                  </a:moveTo>
                  <a:lnTo>
                    <a:pt x="2768" y="3626"/>
                  </a:lnTo>
                  <a:cubicBezTo>
                    <a:pt x="2742" y="3711"/>
                    <a:pt x="2710" y="3800"/>
                    <a:pt x="2684" y="3885"/>
                  </a:cubicBezTo>
                  <a:cubicBezTo>
                    <a:pt x="2644" y="4018"/>
                    <a:pt x="2608" y="4152"/>
                    <a:pt x="2572" y="4286"/>
                  </a:cubicBezTo>
                  <a:cubicBezTo>
                    <a:pt x="2430" y="4330"/>
                    <a:pt x="2287" y="4375"/>
                    <a:pt x="2149" y="4420"/>
                  </a:cubicBezTo>
                  <a:cubicBezTo>
                    <a:pt x="2162" y="4375"/>
                    <a:pt x="2180" y="4330"/>
                    <a:pt x="2198" y="4286"/>
                  </a:cubicBezTo>
                  <a:cubicBezTo>
                    <a:pt x="2242" y="4161"/>
                    <a:pt x="2287" y="4032"/>
                    <a:pt x="2336" y="3907"/>
                  </a:cubicBezTo>
                  <a:cubicBezTo>
                    <a:pt x="2421" y="3844"/>
                    <a:pt x="2505" y="3787"/>
                    <a:pt x="2595" y="3729"/>
                  </a:cubicBezTo>
                  <a:cubicBezTo>
                    <a:pt x="2652" y="3693"/>
                    <a:pt x="2710" y="3662"/>
                    <a:pt x="2768" y="3626"/>
                  </a:cubicBezTo>
                  <a:close/>
                  <a:moveTo>
                    <a:pt x="3499" y="4121"/>
                  </a:moveTo>
                  <a:cubicBezTo>
                    <a:pt x="3486" y="4165"/>
                    <a:pt x="3468" y="4206"/>
                    <a:pt x="3455" y="4250"/>
                  </a:cubicBezTo>
                  <a:cubicBezTo>
                    <a:pt x="3303" y="4308"/>
                    <a:pt x="3147" y="4366"/>
                    <a:pt x="2991" y="4420"/>
                  </a:cubicBezTo>
                  <a:cubicBezTo>
                    <a:pt x="2991" y="4379"/>
                    <a:pt x="2987" y="4344"/>
                    <a:pt x="2987" y="4304"/>
                  </a:cubicBezTo>
                  <a:lnTo>
                    <a:pt x="3022" y="4290"/>
                  </a:lnTo>
                  <a:cubicBezTo>
                    <a:pt x="3178" y="4228"/>
                    <a:pt x="3339" y="4174"/>
                    <a:pt x="3499" y="4121"/>
                  </a:cubicBezTo>
                  <a:close/>
                  <a:moveTo>
                    <a:pt x="5617" y="3559"/>
                  </a:moveTo>
                  <a:cubicBezTo>
                    <a:pt x="5577" y="3684"/>
                    <a:pt x="5541" y="3813"/>
                    <a:pt x="5505" y="3938"/>
                  </a:cubicBezTo>
                  <a:cubicBezTo>
                    <a:pt x="5474" y="3956"/>
                    <a:pt x="5443" y="3978"/>
                    <a:pt x="5412" y="3996"/>
                  </a:cubicBezTo>
                  <a:cubicBezTo>
                    <a:pt x="5167" y="4148"/>
                    <a:pt x="4921" y="4290"/>
                    <a:pt x="4676" y="4433"/>
                  </a:cubicBezTo>
                  <a:cubicBezTo>
                    <a:pt x="4788" y="4210"/>
                    <a:pt x="4895" y="3992"/>
                    <a:pt x="5006" y="3769"/>
                  </a:cubicBezTo>
                  <a:cubicBezTo>
                    <a:pt x="5100" y="3724"/>
                    <a:pt x="5189" y="3680"/>
                    <a:pt x="5283" y="3631"/>
                  </a:cubicBezTo>
                  <a:cubicBezTo>
                    <a:pt x="5394" y="3608"/>
                    <a:pt x="5505" y="3586"/>
                    <a:pt x="5617" y="3559"/>
                  </a:cubicBezTo>
                  <a:close/>
                  <a:moveTo>
                    <a:pt x="2251" y="3969"/>
                  </a:moveTo>
                  <a:lnTo>
                    <a:pt x="2082" y="4437"/>
                  </a:lnTo>
                  <a:cubicBezTo>
                    <a:pt x="2060" y="4446"/>
                    <a:pt x="2033" y="4451"/>
                    <a:pt x="2011" y="4460"/>
                  </a:cubicBezTo>
                  <a:cubicBezTo>
                    <a:pt x="2024" y="4353"/>
                    <a:pt x="2037" y="4250"/>
                    <a:pt x="2055" y="4148"/>
                  </a:cubicBezTo>
                  <a:cubicBezTo>
                    <a:pt x="2118" y="4085"/>
                    <a:pt x="2180" y="4027"/>
                    <a:pt x="2251" y="3969"/>
                  </a:cubicBezTo>
                  <a:close/>
                  <a:moveTo>
                    <a:pt x="2929" y="4330"/>
                  </a:moveTo>
                  <a:cubicBezTo>
                    <a:pt x="2933" y="4366"/>
                    <a:pt x="2933" y="4402"/>
                    <a:pt x="2938" y="4437"/>
                  </a:cubicBezTo>
                  <a:cubicBezTo>
                    <a:pt x="2915" y="4446"/>
                    <a:pt x="2889" y="4455"/>
                    <a:pt x="2866" y="4464"/>
                  </a:cubicBezTo>
                  <a:cubicBezTo>
                    <a:pt x="2880" y="4424"/>
                    <a:pt x="2893" y="4384"/>
                    <a:pt x="2911" y="4344"/>
                  </a:cubicBezTo>
                  <a:cubicBezTo>
                    <a:pt x="2915" y="4339"/>
                    <a:pt x="2924" y="4335"/>
                    <a:pt x="2929" y="4330"/>
                  </a:cubicBezTo>
                  <a:close/>
                  <a:moveTo>
                    <a:pt x="3896" y="4281"/>
                  </a:moveTo>
                  <a:lnTo>
                    <a:pt x="3896" y="4281"/>
                  </a:lnTo>
                  <a:cubicBezTo>
                    <a:pt x="3878" y="4321"/>
                    <a:pt x="3861" y="4362"/>
                    <a:pt x="3838" y="4406"/>
                  </a:cubicBezTo>
                  <a:cubicBezTo>
                    <a:pt x="3820" y="4420"/>
                    <a:pt x="3798" y="4433"/>
                    <a:pt x="3780" y="4451"/>
                  </a:cubicBezTo>
                  <a:lnTo>
                    <a:pt x="3705" y="4478"/>
                  </a:lnTo>
                  <a:lnTo>
                    <a:pt x="3705" y="4478"/>
                  </a:lnTo>
                  <a:lnTo>
                    <a:pt x="3745" y="4393"/>
                  </a:lnTo>
                  <a:cubicBezTo>
                    <a:pt x="3754" y="4375"/>
                    <a:pt x="3767" y="4357"/>
                    <a:pt x="3776" y="4335"/>
                  </a:cubicBezTo>
                  <a:cubicBezTo>
                    <a:pt x="3816" y="4317"/>
                    <a:pt x="3856" y="4299"/>
                    <a:pt x="3896" y="4281"/>
                  </a:cubicBezTo>
                  <a:close/>
                  <a:moveTo>
                    <a:pt x="2541" y="4406"/>
                  </a:moveTo>
                  <a:cubicBezTo>
                    <a:pt x="2537" y="4420"/>
                    <a:pt x="2532" y="4433"/>
                    <a:pt x="2532" y="4446"/>
                  </a:cubicBezTo>
                  <a:cubicBezTo>
                    <a:pt x="2501" y="4460"/>
                    <a:pt x="2474" y="4478"/>
                    <a:pt x="2447" y="4491"/>
                  </a:cubicBezTo>
                  <a:cubicBezTo>
                    <a:pt x="2479" y="4460"/>
                    <a:pt x="2510" y="4433"/>
                    <a:pt x="2541" y="4406"/>
                  </a:cubicBezTo>
                  <a:close/>
                  <a:moveTo>
                    <a:pt x="2831" y="4397"/>
                  </a:moveTo>
                  <a:lnTo>
                    <a:pt x="2831" y="4397"/>
                  </a:lnTo>
                  <a:cubicBezTo>
                    <a:pt x="2817" y="4428"/>
                    <a:pt x="2808" y="4455"/>
                    <a:pt x="2795" y="4486"/>
                  </a:cubicBezTo>
                  <a:cubicBezTo>
                    <a:pt x="2791" y="4491"/>
                    <a:pt x="2782" y="4491"/>
                    <a:pt x="2777" y="4495"/>
                  </a:cubicBezTo>
                  <a:cubicBezTo>
                    <a:pt x="2786" y="4469"/>
                    <a:pt x="2795" y="4442"/>
                    <a:pt x="2800" y="4415"/>
                  </a:cubicBezTo>
                  <a:cubicBezTo>
                    <a:pt x="2813" y="4411"/>
                    <a:pt x="2822" y="4406"/>
                    <a:pt x="2831" y="4397"/>
                  </a:cubicBezTo>
                  <a:close/>
                  <a:moveTo>
                    <a:pt x="1984" y="4223"/>
                  </a:moveTo>
                  <a:cubicBezTo>
                    <a:pt x="1975" y="4308"/>
                    <a:pt x="1961" y="4393"/>
                    <a:pt x="1953" y="4478"/>
                  </a:cubicBezTo>
                  <a:cubicBezTo>
                    <a:pt x="1921" y="4486"/>
                    <a:pt x="1890" y="4495"/>
                    <a:pt x="1859" y="4504"/>
                  </a:cubicBezTo>
                  <a:lnTo>
                    <a:pt x="1841" y="4491"/>
                  </a:lnTo>
                  <a:cubicBezTo>
                    <a:pt x="1846" y="4464"/>
                    <a:pt x="1850" y="4437"/>
                    <a:pt x="1855" y="4411"/>
                  </a:cubicBezTo>
                  <a:cubicBezTo>
                    <a:pt x="1890" y="4344"/>
                    <a:pt x="1935" y="4281"/>
                    <a:pt x="1984" y="4223"/>
                  </a:cubicBezTo>
                  <a:close/>
                  <a:moveTo>
                    <a:pt x="3696" y="4371"/>
                  </a:moveTo>
                  <a:cubicBezTo>
                    <a:pt x="3673" y="4415"/>
                    <a:pt x="3651" y="4455"/>
                    <a:pt x="3633" y="4500"/>
                  </a:cubicBezTo>
                  <a:cubicBezTo>
                    <a:pt x="3620" y="4504"/>
                    <a:pt x="3606" y="4509"/>
                    <a:pt x="3593" y="4513"/>
                  </a:cubicBezTo>
                  <a:cubicBezTo>
                    <a:pt x="3602" y="4478"/>
                    <a:pt x="3611" y="4442"/>
                    <a:pt x="3620" y="4406"/>
                  </a:cubicBezTo>
                  <a:cubicBezTo>
                    <a:pt x="3642" y="4393"/>
                    <a:pt x="3669" y="4384"/>
                    <a:pt x="3696" y="4371"/>
                  </a:cubicBezTo>
                  <a:close/>
                  <a:moveTo>
                    <a:pt x="5956" y="3733"/>
                  </a:moveTo>
                  <a:cubicBezTo>
                    <a:pt x="5884" y="3925"/>
                    <a:pt x="5822" y="4121"/>
                    <a:pt x="5768" y="4321"/>
                  </a:cubicBezTo>
                  <a:cubicBezTo>
                    <a:pt x="5742" y="4353"/>
                    <a:pt x="5715" y="4384"/>
                    <a:pt x="5688" y="4420"/>
                  </a:cubicBezTo>
                  <a:cubicBezTo>
                    <a:pt x="5657" y="4455"/>
                    <a:pt x="5626" y="4491"/>
                    <a:pt x="5595" y="4531"/>
                  </a:cubicBezTo>
                  <a:cubicBezTo>
                    <a:pt x="5670" y="4344"/>
                    <a:pt x="5737" y="4157"/>
                    <a:pt x="5800" y="3965"/>
                  </a:cubicBezTo>
                  <a:cubicBezTo>
                    <a:pt x="5853" y="3889"/>
                    <a:pt x="5907" y="3813"/>
                    <a:pt x="5956" y="3733"/>
                  </a:cubicBezTo>
                  <a:close/>
                  <a:moveTo>
                    <a:pt x="2728" y="4469"/>
                  </a:moveTo>
                  <a:cubicBezTo>
                    <a:pt x="2724" y="4482"/>
                    <a:pt x="2715" y="4500"/>
                    <a:pt x="2710" y="4518"/>
                  </a:cubicBezTo>
                  <a:cubicBezTo>
                    <a:pt x="2679" y="4527"/>
                    <a:pt x="2648" y="4535"/>
                    <a:pt x="2612" y="4544"/>
                  </a:cubicBezTo>
                  <a:cubicBezTo>
                    <a:pt x="2644" y="4527"/>
                    <a:pt x="2675" y="4504"/>
                    <a:pt x="2701" y="4482"/>
                  </a:cubicBezTo>
                  <a:cubicBezTo>
                    <a:pt x="2710" y="4478"/>
                    <a:pt x="2719" y="4473"/>
                    <a:pt x="2728" y="4469"/>
                  </a:cubicBezTo>
                  <a:close/>
                  <a:moveTo>
                    <a:pt x="3557" y="4433"/>
                  </a:moveTo>
                  <a:lnTo>
                    <a:pt x="3553" y="4446"/>
                  </a:lnTo>
                  <a:cubicBezTo>
                    <a:pt x="3548" y="4473"/>
                    <a:pt x="3540" y="4504"/>
                    <a:pt x="3531" y="4531"/>
                  </a:cubicBezTo>
                  <a:cubicBezTo>
                    <a:pt x="3495" y="4544"/>
                    <a:pt x="3455" y="4553"/>
                    <a:pt x="3415" y="4562"/>
                  </a:cubicBezTo>
                  <a:cubicBezTo>
                    <a:pt x="3424" y="4535"/>
                    <a:pt x="3428" y="4509"/>
                    <a:pt x="3437" y="4482"/>
                  </a:cubicBezTo>
                  <a:cubicBezTo>
                    <a:pt x="3477" y="4464"/>
                    <a:pt x="3517" y="4451"/>
                    <a:pt x="3557" y="4433"/>
                  </a:cubicBezTo>
                  <a:close/>
                  <a:moveTo>
                    <a:pt x="4899" y="3862"/>
                  </a:moveTo>
                  <a:lnTo>
                    <a:pt x="4899" y="3862"/>
                  </a:lnTo>
                  <a:cubicBezTo>
                    <a:pt x="4819" y="4018"/>
                    <a:pt x="4739" y="4179"/>
                    <a:pt x="4663" y="4335"/>
                  </a:cubicBezTo>
                  <a:cubicBezTo>
                    <a:pt x="4636" y="4384"/>
                    <a:pt x="4609" y="4433"/>
                    <a:pt x="4587" y="4482"/>
                  </a:cubicBezTo>
                  <a:cubicBezTo>
                    <a:pt x="4538" y="4509"/>
                    <a:pt x="4494" y="4535"/>
                    <a:pt x="4449" y="4562"/>
                  </a:cubicBezTo>
                  <a:cubicBezTo>
                    <a:pt x="4520" y="4455"/>
                    <a:pt x="4560" y="4326"/>
                    <a:pt x="4601" y="4206"/>
                  </a:cubicBezTo>
                  <a:cubicBezTo>
                    <a:pt x="4645" y="4130"/>
                    <a:pt x="4694" y="4058"/>
                    <a:pt x="4743" y="3983"/>
                  </a:cubicBezTo>
                  <a:cubicBezTo>
                    <a:pt x="4797" y="3943"/>
                    <a:pt x="4846" y="3902"/>
                    <a:pt x="4899" y="3862"/>
                  </a:cubicBezTo>
                  <a:close/>
                  <a:moveTo>
                    <a:pt x="5416" y="4264"/>
                  </a:moveTo>
                  <a:cubicBezTo>
                    <a:pt x="5407" y="4308"/>
                    <a:pt x="5394" y="4357"/>
                    <a:pt x="5381" y="4402"/>
                  </a:cubicBezTo>
                  <a:cubicBezTo>
                    <a:pt x="5336" y="4455"/>
                    <a:pt x="5283" y="4509"/>
                    <a:pt x="5234" y="4562"/>
                  </a:cubicBezTo>
                  <a:cubicBezTo>
                    <a:pt x="5296" y="4464"/>
                    <a:pt x="5358" y="4366"/>
                    <a:pt x="5416" y="4264"/>
                  </a:cubicBezTo>
                  <a:close/>
                  <a:moveTo>
                    <a:pt x="2055" y="4504"/>
                  </a:moveTo>
                  <a:lnTo>
                    <a:pt x="2055" y="4504"/>
                  </a:lnTo>
                  <a:cubicBezTo>
                    <a:pt x="2046" y="4531"/>
                    <a:pt x="2037" y="4558"/>
                    <a:pt x="2024" y="4584"/>
                  </a:cubicBezTo>
                  <a:cubicBezTo>
                    <a:pt x="2019" y="4584"/>
                    <a:pt x="2011" y="4580"/>
                    <a:pt x="2002" y="4576"/>
                  </a:cubicBezTo>
                  <a:cubicBezTo>
                    <a:pt x="2002" y="4558"/>
                    <a:pt x="2006" y="4535"/>
                    <a:pt x="2006" y="4518"/>
                  </a:cubicBezTo>
                  <a:cubicBezTo>
                    <a:pt x="2024" y="4513"/>
                    <a:pt x="2037" y="4509"/>
                    <a:pt x="2055" y="4504"/>
                  </a:cubicBezTo>
                  <a:close/>
                  <a:moveTo>
                    <a:pt x="3433" y="4317"/>
                  </a:moveTo>
                  <a:lnTo>
                    <a:pt x="3433" y="4317"/>
                  </a:lnTo>
                  <a:cubicBezTo>
                    <a:pt x="3419" y="4357"/>
                    <a:pt x="3406" y="4397"/>
                    <a:pt x="3392" y="4442"/>
                  </a:cubicBezTo>
                  <a:cubicBezTo>
                    <a:pt x="3290" y="4482"/>
                    <a:pt x="3192" y="4527"/>
                    <a:pt x="3089" y="4571"/>
                  </a:cubicBezTo>
                  <a:cubicBezTo>
                    <a:pt x="3063" y="4580"/>
                    <a:pt x="3040" y="4589"/>
                    <a:pt x="3018" y="4602"/>
                  </a:cubicBezTo>
                  <a:cubicBezTo>
                    <a:pt x="3009" y="4558"/>
                    <a:pt x="3005" y="4518"/>
                    <a:pt x="3000" y="4478"/>
                  </a:cubicBezTo>
                  <a:cubicBezTo>
                    <a:pt x="3094" y="4442"/>
                    <a:pt x="3187" y="4411"/>
                    <a:pt x="3281" y="4375"/>
                  </a:cubicBezTo>
                  <a:lnTo>
                    <a:pt x="3433" y="4317"/>
                  </a:lnTo>
                  <a:close/>
                  <a:moveTo>
                    <a:pt x="4574" y="4103"/>
                  </a:moveTo>
                  <a:lnTo>
                    <a:pt x="4574" y="4103"/>
                  </a:lnTo>
                  <a:cubicBezTo>
                    <a:pt x="4565" y="4130"/>
                    <a:pt x="4560" y="4152"/>
                    <a:pt x="4551" y="4174"/>
                  </a:cubicBezTo>
                  <a:cubicBezTo>
                    <a:pt x="4462" y="4317"/>
                    <a:pt x="4382" y="4469"/>
                    <a:pt x="4311" y="4620"/>
                  </a:cubicBezTo>
                  <a:cubicBezTo>
                    <a:pt x="4235" y="4540"/>
                    <a:pt x="4208" y="4433"/>
                    <a:pt x="4204" y="4321"/>
                  </a:cubicBezTo>
                  <a:cubicBezTo>
                    <a:pt x="4329" y="4259"/>
                    <a:pt x="4453" y="4183"/>
                    <a:pt x="4574" y="4103"/>
                  </a:cubicBezTo>
                  <a:close/>
                  <a:moveTo>
                    <a:pt x="3370" y="4509"/>
                  </a:moveTo>
                  <a:lnTo>
                    <a:pt x="3370" y="4509"/>
                  </a:lnTo>
                  <a:cubicBezTo>
                    <a:pt x="3366" y="4535"/>
                    <a:pt x="3357" y="4558"/>
                    <a:pt x="3352" y="4580"/>
                  </a:cubicBezTo>
                  <a:cubicBezTo>
                    <a:pt x="3263" y="4602"/>
                    <a:pt x="3174" y="4616"/>
                    <a:pt x="3085" y="4634"/>
                  </a:cubicBezTo>
                  <a:cubicBezTo>
                    <a:pt x="3178" y="4593"/>
                    <a:pt x="3277" y="4553"/>
                    <a:pt x="3370" y="4509"/>
                  </a:cubicBezTo>
                  <a:close/>
                  <a:moveTo>
                    <a:pt x="2496" y="4371"/>
                  </a:moveTo>
                  <a:lnTo>
                    <a:pt x="2496" y="4371"/>
                  </a:lnTo>
                  <a:cubicBezTo>
                    <a:pt x="2434" y="4428"/>
                    <a:pt x="2367" y="4486"/>
                    <a:pt x="2305" y="4544"/>
                  </a:cubicBezTo>
                  <a:cubicBezTo>
                    <a:pt x="2278" y="4571"/>
                    <a:pt x="2251" y="4598"/>
                    <a:pt x="2225" y="4625"/>
                  </a:cubicBezTo>
                  <a:cubicBezTo>
                    <a:pt x="2216" y="4629"/>
                    <a:pt x="2207" y="4634"/>
                    <a:pt x="2202" y="4638"/>
                  </a:cubicBezTo>
                  <a:cubicBezTo>
                    <a:pt x="2162" y="4629"/>
                    <a:pt x="2118" y="4616"/>
                    <a:pt x="2077" y="4602"/>
                  </a:cubicBezTo>
                  <a:cubicBezTo>
                    <a:pt x="2095" y="4562"/>
                    <a:pt x="2109" y="4522"/>
                    <a:pt x="2122" y="4482"/>
                  </a:cubicBezTo>
                  <a:cubicBezTo>
                    <a:pt x="2247" y="4446"/>
                    <a:pt x="2372" y="4411"/>
                    <a:pt x="2496" y="4371"/>
                  </a:cubicBezTo>
                  <a:close/>
                  <a:moveTo>
                    <a:pt x="2514" y="4518"/>
                  </a:moveTo>
                  <a:lnTo>
                    <a:pt x="2514" y="4518"/>
                  </a:lnTo>
                  <a:cubicBezTo>
                    <a:pt x="2510" y="4531"/>
                    <a:pt x="2510" y="4540"/>
                    <a:pt x="2505" y="4553"/>
                  </a:cubicBezTo>
                  <a:lnTo>
                    <a:pt x="2443" y="4602"/>
                  </a:lnTo>
                  <a:cubicBezTo>
                    <a:pt x="2412" y="4611"/>
                    <a:pt x="2385" y="4620"/>
                    <a:pt x="2358" y="4629"/>
                  </a:cubicBezTo>
                  <a:cubicBezTo>
                    <a:pt x="2331" y="4634"/>
                    <a:pt x="2309" y="4642"/>
                    <a:pt x="2287" y="4647"/>
                  </a:cubicBezTo>
                  <a:cubicBezTo>
                    <a:pt x="2363" y="4602"/>
                    <a:pt x="2438" y="4558"/>
                    <a:pt x="2514" y="4518"/>
                  </a:cubicBezTo>
                  <a:close/>
                  <a:moveTo>
                    <a:pt x="2942" y="4495"/>
                  </a:moveTo>
                  <a:cubicBezTo>
                    <a:pt x="2947" y="4540"/>
                    <a:pt x="2956" y="4580"/>
                    <a:pt x="2960" y="4625"/>
                  </a:cubicBezTo>
                  <a:cubicBezTo>
                    <a:pt x="2933" y="4634"/>
                    <a:pt x="2907" y="4647"/>
                    <a:pt x="2875" y="4656"/>
                  </a:cubicBezTo>
                  <a:cubicBezTo>
                    <a:pt x="2862" y="4660"/>
                    <a:pt x="2844" y="4660"/>
                    <a:pt x="2831" y="4660"/>
                  </a:cubicBezTo>
                  <a:cubicBezTo>
                    <a:pt x="2817" y="4665"/>
                    <a:pt x="2804" y="4665"/>
                    <a:pt x="2791" y="4665"/>
                  </a:cubicBezTo>
                  <a:cubicBezTo>
                    <a:pt x="2808" y="4620"/>
                    <a:pt x="2822" y="4576"/>
                    <a:pt x="2840" y="4531"/>
                  </a:cubicBezTo>
                  <a:cubicBezTo>
                    <a:pt x="2875" y="4518"/>
                    <a:pt x="2911" y="4509"/>
                    <a:pt x="2942" y="4495"/>
                  </a:cubicBezTo>
                  <a:close/>
                  <a:moveTo>
                    <a:pt x="2773" y="4553"/>
                  </a:moveTo>
                  <a:cubicBezTo>
                    <a:pt x="2759" y="4593"/>
                    <a:pt x="2742" y="4629"/>
                    <a:pt x="2728" y="4669"/>
                  </a:cubicBezTo>
                  <a:lnTo>
                    <a:pt x="2719" y="4669"/>
                  </a:lnTo>
                  <a:cubicBezTo>
                    <a:pt x="2733" y="4634"/>
                    <a:pt x="2742" y="4598"/>
                    <a:pt x="2755" y="4562"/>
                  </a:cubicBezTo>
                  <a:lnTo>
                    <a:pt x="2773" y="4553"/>
                  </a:lnTo>
                  <a:close/>
                  <a:moveTo>
                    <a:pt x="2688" y="4580"/>
                  </a:moveTo>
                  <a:cubicBezTo>
                    <a:pt x="2679" y="4611"/>
                    <a:pt x="2670" y="4642"/>
                    <a:pt x="2657" y="4674"/>
                  </a:cubicBezTo>
                  <a:lnTo>
                    <a:pt x="2541" y="4674"/>
                  </a:lnTo>
                  <a:cubicBezTo>
                    <a:pt x="2541" y="4656"/>
                    <a:pt x="2545" y="4642"/>
                    <a:pt x="2550" y="4625"/>
                  </a:cubicBezTo>
                  <a:cubicBezTo>
                    <a:pt x="2595" y="4611"/>
                    <a:pt x="2644" y="4598"/>
                    <a:pt x="2688" y="4580"/>
                  </a:cubicBezTo>
                  <a:close/>
                  <a:moveTo>
                    <a:pt x="6598" y="3390"/>
                  </a:moveTo>
                  <a:lnTo>
                    <a:pt x="6598" y="3390"/>
                  </a:lnTo>
                  <a:cubicBezTo>
                    <a:pt x="6553" y="3457"/>
                    <a:pt x="6508" y="3524"/>
                    <a:pt x="6468" y="3595"/>
                  </a:cubicBezTo>
                  <a:cubicBezTo>
                    <a:pt x="6259" y="3916"/>
                    <a:pt x="6049" y="4237"/>
                    <a:pt x="5826" y="4549"/>
                  </a:cubicBezTo>
                  <a:cubicBezTo>
                    <a:pt x="5795" y="4598"/>
                    <a:pt x="5764" y="4642"/>
                    <a:pt x="5728" y="4687"/>
                  </a:cubicBezTo>
                  <a:cubicBezTo>
                    <a:pt x="5737" y="4665"/>
                    <a:pt x="5742" y="4638"/>
                    <a:pt x="5746" y="4616"/>
                  </a:cubicBezTo>
                  <a:cubicBezTo>
                    <a:pt x="5768" y="4527"/>
                    <a:pt x="5795" y="4433"/>
                    <a:pt x="5818" y="4344"/>
                  </a:cubicBezTo>
                  <a:cubicBezTo>
                    <a:pt x="5982" y="4130"/>
                    <a:pt x="6125" y="3894"/>
                    <a:pt x="6170" y="3622"/>
                  </a:cubicBezTo>
                  <a:cubicBezTo>
                    <a:pt x="6174" y="3604"/>
                    <a:pt x="6179" y="3577"/>
                    <a:pt x="6179" y="3555"/>
                  </a:cubicBezTo>
                  <a:cubicBezTo>
                    <a:pt x="6232" y="3515"/>
                    <a:pt x="6286" y="3470"/>
                    <a:pt x="6339" y="3430"/>
                  </a:cubicBezTo>
                  <a:cubicBezTo>
                    <a:pt x="6424" y="3417"/>
                    <a:pt x="6513" y="3403"/>
                    <a:pt x="6598" y="3390"/>
                  </a:cubicBezTo>
                  <a:close/>
                  <a:moveTo>
                    <a:pt x="1908" y="3858"/>
                  </a:moveTo>
                  <a:lnTo>
                    <a:pt x="1908" y="3858"/>
                  </a:lnTo>
                  <a:cubicBezTo>
                    <a:pt x="1863" y="4032"/>
                    <a:pt x="1828" y="4210"/>
                    <a:pt x="1801" y="4388"/>
                  </a:cubicBezTo>
                  <a:cubicBezTo>
                    <a:pt x="1783" y="4415"/>
                    <a:pt x="1770" y="4442"/>
                    <a:pt x="1756" y="4469"/>
                  </a:cubicBezTo>
                  <a:cubicBezTo>
                    <a:pt x="1748" y="4486"/>
                    <a:pt x="1752" y="4500"/>
                    <a:pt x="1765" y="4509"/>
                  </a:cubicBezTo>
                  <a:lnTo>
                    <a:pt x="1783" y="4518"/>
                  </a:lnTo>
                  <a:lnTo>
                    <a:pt x="1779" y="4527"/>
                  </a:lnTo>
                  <a:cubicBezTo>
                    <a:pt x="1565" y="4589"/>
                    <a:pt x="1351" y="4647"/>
                    <a:pt x="1132" y="4700"/>
                  </a:cubicBezTo>
                  <a:cubicBezTo>
                    <a:pt x="1128" y="4504"/>
                    <a:pt x="1181" y="4308"/>
                    <a:pt x="1248" y="4121"/>
                  </a:cubicBezTo>
                  <a:cubicBezTo>
                    <a:pt x="1262" y="4103"/>
                    <a:pt x="1275" y="4081"/>
                    <a:pt x="1288" y="4058"/>
                  </a:cubicBezTo>
                  <a:cubicBezTo>
                    <a:pt x="1422" y="4018"/>
                    <a:pt x="1560" y="3978"/>
                    <a:pt x="1694" y="3934"/>
                  </a:cubicBezTo>
                  <a:cubicBezTo>
                    <a:pt x="1765" y="3907"/>
                    <a:pt x="1837" y="3880"/>
                    <a:pt x="1908" y="3858"/>
                  </a:cubicBezTo>
                  <a:close/>
                  <a:moveTo>
                    <a:pt x="2060" y="4656"/>
                  </a:moveTo>
                  <a:cubicBezTo>
                    <a:pt x="2086" y="4665"/>
                    <a:pt x="2113" y="4674"/>
                    <a:pt x="2140" y="4678"/>
                  </a:cubicBezTo>
                  <a:cubicBezTo>
                    <a:pt x="2131" y="4687"/>
                    <a:pt x="2122" y="4691"/>
                    <a:pt x="2113" y="4700"/>
                  </a:cubicBezTo>
                  <a:cubicBezTo>
                    <a:pt x="2086" y="4705"/>
                    <a:pt x="2060" y="4714"/>
                    <a:pt x="2037" y="4718"/>
                  </a:cubicBezTo>
                  <a:lnTo>
                    <a:pt x="2060" y="4656"/>
                  </a:lnTo>
                  <a:close/>
                  <a:moveTo>
                    <a:pt x="1128" y="4321"/>
                  </a:moveTo>
                  <a:lnTo>
                    <a:pt x="1128" y="4321"/>
                  </a:lnTo>
                  <a:cubicBezTo>
                    <a:pt x="1092" y="4451"/>
                    <a:pt x="1074" y="4584"/>
                    <a:pt x="1079" y="4718"/>
                  </a:cubicBezTo>
                  <a:lnTo>
                    <a:pt x="1061" y="4723"/>
                  </a:lnTo>
                  <a:cubicBezTo>
                    <a:pt x="1021" y="4732"/>
                    <a:pt x="981" y="4741"/>
                    <a:pt x="941" y="4749"/>
                  </a:cubicBezTo>
                  <a:cubicBezTo>
                    <a:pt x="994" y="4602"/>
                    <a:pt x="1057" y="4455"/>
                    <a:pt x="1128" y="4321"/>
                  </a:cubicBezTo>
                  <a:close/>
                  <a:moveTo>
                    <a:pt x="3517" y="4593"/>
                  </a:moveTo>
                  <a:lnTo>
                    <a:pt x="3517" y="4593"/>
                  </a:lnTo>
                  <a:cubicBezTo>
                    <a:pt x="3513" y="4616"/>
                    <a:pt x="3504" y="4638"/>
                    <a:pt x="3499" y="4660"/>
                  </a:cubicBezTo>
                  <a:cubicBezTo>
                    <a:pt x="3450" y="4700"/>
                    <a:pt x="3401" y="4736"/>
                    <a:pt x="3352" y="4776"/>
                  </a:cubicBezTo>
                  <a:cubicBezTo>
                    <a:pt x="3366" y="4727"/>
                    <a:pt x="3384" y="4674"/>
                    <a:pt x="3397" y="4625"/>
                  </a:cubicBezTo>
                  <a:cubicBezTo>
                    <a:pt x="3410" y="4620"/>
                    <a:pt x="3428" y="4620"/>
                    <a:pt x="3446" y="4616"/>
                  </a:cubicBezTo>
                  <a:cubicBezTo>
                    <a:pt x="3468" y="4607"/>
                    <a:pt x="3495" y="4598"/>
                    <a:pt x="3517" y="4593"/>
                  </a:cubicBezTo>
                  <a:close/>
                  <a:moveTo>
                    <a:pt x="1850" y="4562"/>
                  </a:moveTo>
                  <a:cubicBezTo>
                    <a:pt x="1881" y="4580"/>
                    <a:pt x="1908" y="4598"/>
                    <a:pt x="1939" y="4611"/>
                  </a:cubicBezTo>
                  <a:cubicBezTo>
                    <a:pt x="1935" y="4656"/>
                    <a:pt x="1935" y="4700"/>
                    <a:pt x="1930" y="4749"/>
                  </a:cubicBezTo>
                  <a:cubicBezTo>
                    <a:pt x="1890" y="4758"/>
                    <a:pt x="1846" y="4772"/>
                    <a:pt x="1805" y="4781"/>
                  </a:cubicBezTo>
                  <a:cubicBezTo>
                    <a:pt x="1810" y="4709"/>
                    <a:pt x="1819" y="4638"/>
                    <a:pt x="1832" y="4571"/>
                  </a:cubicBezTo>
                  <a:lnTo>
                    <a:pt x="1850" y="4562"/>
                  </a:lnTo>
                  <a:close/>
                  <a:moveTo>
                    <a:pt x="5693" y="4112"/>
                  </a:moveTo>
                  <a:lnTo>
                    <a:pt x="5693" y="4112"/>
                  </a:lnTo>
                  <a:cubicBezTo>
                    <a:pt x="5626" y="4299"/>
                    <a:pt x="5559" y="4482"/>
                    <a:pt x="5483" y="4660"/>
                  </a:cubicBezTo>
                  <a:cubicBezTo>
                    <a:pt x="5439" y="4709"/>
                    <a:pt x="5394" y="4754"/>
                    <a:pt x="5354" y="4803"/>
                  </a:cubicBezTo>
                  <a:cubicBezTo>
                    <a:pt x="5358" y="4727"/>
                    <a:pt x="5376" y="4656"/>
                    <a:pt x="5394" y="4584"/>
                  </a:cubicBezTo>
                  <a:cubicBezTo>
                    <a:pt x="5407" y="4531"/>
                    <a:pt x="5421" y="4482"/>
                    <a:pt x="5434" y="4428"/>
                  </a:cubicBezTo>
                  <a:cubicBezTo>
                    <a:pt x="5523" y="4326"/>
                    <a:pt x="5608" y="4219"/>
                    <a:pt x="5693" y="4112"/>
                  </a:cubicBezTo>
                  <a:close/>
                  <a:moveTo>
                    <a:pt x="2639" y="4727"/>
                  </a:moveTo>
                  <a:cubicBezTo>
                    <a:pt x="2635" y="4741"/>
                    <a:pt x="2630" y="4749"/>
                    <a:pt x="2626" y="4758"/>
                  </a:cubicBezTo>
                  <a:cubicBezTo>
                    <a:pt x="2590" y="4776"/>
                    <a:pt x="2554" y="4790"/>
                    <a:pt x="2514" y="4807"/>
                  </a:cubicBezTo>
                  <a:cubicBezTo>
                    <a:pt x="2519" y="4781"/>
                    <a:pt x="2523" y="4754"/>
                    <a:pt x="2528" y="4727"/>
                  </a:cubicBezTo>
                  <a:close/>
                  <a:moveTo>
                    <a:pt x="1770" y="4584"/>
                  </a:moveTo>
                  <a:cubicBezTo>
                    <a:pt x="1761" y="4656"/>
                    <a:pt x="1752" y="4727"/>
                    <a:pt x="1748" y="4794"/>
                  </a:cubicBezTo>
                  <a:cubicBezTo>
                    <a:pt x="1681" y="4812"/>
                    <a:pt x="1614" y="4825"/>
                    <a:pt x="1551" y="4839"/>
                  </a:cubicBezTo>
                  <a:cubicBezTo>
                    <a:pt x="1463" y="4858"/>
                    <a:pt x="1364" y="4875"/>
                    <a:pt x="1267" y="4875"/>
                  </a:cubicBezTo>
                  <a:cubicBezTo>
                    <a:pt x="1165" y="4875"/>
                    <a:pt x="1066" y="4856"/>
                    <a:pt x="985" y="4798"/>
                  </a:cubicBezTo>
                  <a:cubicBezTo>
                    <a:pt x="1025" y="4790"/>
                    <a:pt x="1065" y="4776"/>
                    <a:pt x="1110" y="4767"/>
                  </a:cubicBezTo>
                  <a:lnTo>
                    <a:pt x="1123" y="4763"/>
                  </a:lnTo>
                  <a:cubicBezTo>
                    <a:pt x="1306" y="4714"/>
                    <a:pt x="1485" y="4669"/>
                    <a:pt x="1663" y="4616"/>
                  </a:cubicBezTo>
                  <a:cubicBezTo>
                    <a:pt x="1698" y="4607"/>
                    <a:pt x="1734" y="4598"/>
                    <a:pt x="1770" y="4584"/>
                  </a:cubicBezTo>
                  <a:close/>
                  <a:moveTo>
                    <a:pt x="664" y="3778"/>
                  </a:moveTo>
                  <a:lnTo>
                    <a:pt x="664" y="3778"/>
                  </a:lnTo>
                  <a:cubicBezTo>
                    <a:pt x="615" y="3876"/>
                    <a:pt x="575" y="3983"/>
                    <a:pt x="548" y="4094"/>
                  </a:cubicBezTo>
                  <a:cubicBezTo>
                    <a:pt x="548" y="4108"/>
                    <a:pt x="553" y="4121"/>
                    <a:pt x="562" y="4125"/>
                  </a:cubicBezTo>
                  <a:cubicBezTo>
                    <a:pt x="630" y="4163"/>
                    <a:pt x="702" y="4177"/>
                    <a:pt x="775" y="4177"/>
                  </a:cubicBezTo>
                  <a:cubicBezTo>
                    <a:pt x="884" y="4177"/>
                    <a:pt x="995" y="4146"/>
                    <a:pt x="1097" y="4116"/>
                  </a:cubicBezTo>
                  <a:cubicBezTo>
                    <a:pt x="1132" y="4108"/>
                    <a:pt x="1168" y="4099"/>
                    <a:pt x="1204" y="4085"/>
                  </a:cubicBezTo>
                  <a:lnTo>
                    <a:pt x="1204" y="4085"/>
                  </a:lnTo>
                  <a:cubicBezTo>
                    <a:pt x="1168" y="4143"/>
                    <a:pt x="1132" y="4201"/>
                    <a:pt x="1097" y="4259"/>
                  </a:cubicBezTo>
                  <a:cubicBezTo>
                    <a:pt x="1016" y="4402"/>
                    <a:pt x="950" y="4553"/>
                    <a:pt x="896" y="4709"/>
                  </a:cubicBezTo>
                  <a:cubicBezTo>
                    <a:pt x="892" y="4727"/>
                    <a:pt x="878" y="4749"/>
                    <a:pt x="883" y="4767"/>
                  </a:cubicBezTo>
                  <a:cubicBezTo>
                    <a:pt x="669" y="4821"/>
                    <a:pt x="455" y="4870"/>
                    <a:pt x="241" y="4892"/>
                  </a:cubicBezTo>
                  <a:cubicBezTo>
                    <a:pt x="178" y="4901"/>
                    <a:pt x="120" y="4905"/>
                    <a:pt x="62" y="4910"/>
                  </a:cubicBezTo>
                  <a:cubicBezTo>
                    <a:pt x="36" y="4460"/>
                    <a:pt x="325" y="4058"/>
                    <a:pt x="664" y="3778"/>
                  </a:cubicBezTo>
                  <a:close/>
                  <a:moveTo>
                    <a:pt x="2296" y="4709"/>
                  </a:moveTo>
                  <a:cubicBezTo>
                    <a:pt x="2202" y="4781"/>
                    <a:pt x="2113" y="4852"/>
                    <a:pt x="2019" y="4923"/>
                  </a:cubicBezTo>
                  <a:lnTo>
                    <a:pt x="2002" y="4919"/>
                  </a:lnTo>
                  <a:lnTo>
                    <a:pt x="2100" y="4821"/>
                  </a:lnTo>
                  <a:cubicBezTo>
                    <a:pt x="2126" y="4794"/>
                    <a:pt x="2158" y="4763"/>
                    <a:pt x="2189" y="4736"/>
                  </a:cubicBezTo>
                  <a:cubicBezTo>
                    <a:pt x="2220" y="4727"/>
                    <a:pt x="2251" y="4718"/>
                    <a:pt x="2278" y="4709"/>
                  </a:cubicBezTo>
                  <a:close/>
                  <a:moveTo>
                    <a:pt x="2376" y="4718"/>
                  </a:moveTo>
                  <a:cubicBezTo>
                    <a:pt x="2407" y="4723"/>
                    <a:pt x="2438" y="4723"/>
                    <a:pt x="2474" y="4727"/>
                  </a:cubicBezTo>
                  <a:cubicBezTo>
                    <a:pt x="2465" y="4763"/>
                    <a:pt x="2461" y="4794"/>
                    <a:pt x="2456" y="4830"/>
                  </a:cubicBezTo>
                  <a:cubicBezTo>
                    <a:pt x="2349" y="4874"/>
                    <a:pt x="2220" y="4932"/>
                    <a:pt x="2100" y="4932"/>
                  </a:cubicBezTo>
                  <a:cubicBezTo>
                    <a:pt x="2193" y="4861"/>
                    <a:pt x="2282" y="4790"/>
                    <a:pt x="2376" y="4718"/>
                  </a:cubicBezTo>
                  <a:close/>
                  <a:moveTo>
                    <a:pt x="5416" y="4816"/>
                  </a:moveTo>
                  <a:lnTo>
                    <a:pt x="5416" y="4816"/>
                  </a:lnTo>
                  <a:cubicBezTo>
                    <a:pt x="5398" y="4861"/>
                    <a:pt x="5376" y="4905"/>
                    <a:pt x="5358" y="4950"/>
                  </a:cubicBezTo>
                  <a:cubicBezTo>
                    <a:pt x="5354" y="4928"/>
                    <a:pt x="5349" y="4905"/>
                    <a:pt x="5349" y="4888"/>
                  </a:cubicBezTo>
                  <a:cubicBezTo>
                    <a:pt x="5372" y="4865"/>
                    <a:pt x="5394" y="4839"/>
                    <a:pt x="5416" y="4816"/>
                  </a:cubicBezTo>
                  <a:close/>
                  <a:moveTo>
                    <a:pt x="3335" y="4642"/>
                  </a:moveTo>
                  <a:cubicBezTo>
                    <a:pt x="3317" y="4705"/>
                    <a:pt x="3299" y="4772"/>
                    <a:pt x="3281" y="4834"/>
                  </a:cubicBezTo>
                  <a:cubicBezTo>
                    <a:pt x="3223" y="4879"/>
                    <a:pt x="3170" y="4923"/>
                    <a:pt x="3116" y="4972"/>
                  </a:cubicBezTo>
                  <a:cubicBezTo>
                    <a:pt x="3080" y="4883"/>
                    <a:pt x="3054" y="4790"/>
                    <a:pt x="3031" y="4696"/>
                  </a:cubicBezTo>
                  <a:cubicBezTo>
                    <a:pt x="3134" y="4683"/>
                    <a:pt x="3236" y="4665"/>
                    <a:pt x="3335" y="4642"/>
                  </a:cubicBezTo>
                  <a:close/>
                  <a:moveTo>
                    <a:pt x="4146" y="4353"/>
                  </a:moveTo>
                  <a:cubicBezTo>
                    <a:pt x="4150" y="4406"/>
                    <a:pt x="4164" y="4464"/>
                    <a:pt x="4181" y="4518"/>
                  </a:cubicBezTo>
                  <a:cubicBezTo>
                    <a:pt x="4199" y="4571"/>
                    <a:pt x="4231" y="4616"/>
                    <a:pt x="4271" y="4656"/>
                  </a:cubicBezTo>
                  <a:cubicBezTo>
                    <a:pt x="4231" y="4678"/>
                    <a:pt x="4190" y="4700"/>
                    <a:pt x="4150" y="4723"/>
                  </a:cubicBezTo>
                  <a:cubicBezTo>
                    <a:pt x="3972" y="4816"/>
                    <a:pt x="3789" y="4910"/>
                    <a:pt x="3611" y="4999"/>
                  </a:cubicBezTo>
                  <a:cubicBezTo>
                    <a:pt x="3687" y="4848"/>
                    <a:pt x="3762" y="4696"/>
                    <a:pt x="3838" y="4540"/>
                  </a:cubicBezTo>
                  <a:cubicBezTo>
                    <a:pt x="3847" y="4518"/>
                    <a:pt x="3856" y="4495"/>
                    <a:pt x="3869" y="4473"/>
                  </a:cubicBezTo>
                  <a:cubicBezTo>
                    <a:pt x="3963" y="4437"/>
                    <a:pt x="4057" y="4397"/>
                    <a:pt x="4146" y="4353"/>
                  </a:cubicBezTo>
                  <a:close/>
                  <a:moveTo>
                    <a:pt x="3789" y="4509"/>
                  </a:moveTo>
                  <a:lnTo>
                    <a:pt x="3789" y="4509"/>
                  </a:lnTo>
                  <a:cubicBezTo>
                    <a:pt x="3705" y="4691"/>
                    <a:pt x="3615" y="4865"/>
                    <a:pt x="3526" y="5044"/>
                  </a:cubicBezTo>
                  <a:cubicBezTo>
                    <a:pt x="3513" y="5048"/>
                    <a:pt x="3499" y="5057"/>
                    <a:pt x="3491" y="5061"/>
                  </a:cubicBezTo>
                  <a:cubicBezTo>
                    <a:pt x="3491" y="5044"/>
                    <a:pt x="3495" y="5030"/>
                    <a:pt x="3499" y="5012"/>
                  </a:cubicBezTo>
                  <a:cubicBezTo>
                    <a:pt x="3535" y="4879"/>
                    <a:pt x="3580" y="4749"/>
                    <a:pt x="3638" y="4625"/>
                  </a:cubicBezTo>
                  <a:cubicBezTo>
                    <a:pt x="3687" y="4584"/>
                    <a:pt x="3736" y="4549"/>
                    <a:pt x="3789" y="4509"/>
                  </a:cubicBezTo>
                  <a:close/>
                  <a:moveTo>
                    <a:pt x="1926" y="4807"/>
                  </a:moveTo>
                  <a:cubicBezTo>
                    <a:pt x="1926" y="4816"/>
                    <a:pt x="1926" y="4830"/>
                    <a:pt x="1926" y="4843"/>
                  </a:cubicBezTo>
                  <a:cubicBezTo>
                    <a:pt x="1912" y="4856"/>
                    <a:pt x="1899" y="4865"/>
                    <a:pt x="1886" y="4874"/>
                  </a:cubicBezTo>
                  <a:cubicBezTo>
                    <a:pt x="1872" y="4888"/>
                    <a:pt x="1872" y="4905"/>
                    <a:pt x="1886" y="4914"/>
                  </a:cubicBezTo>
                  <a:lnTo>
                    <a:pt x="1899" y="4928"/>
                  </a:lnTo>
                  <a:cubicBezTo>
                    <a:pt x="1899" y="4932"/>
                    <a:pt x="1895" y="4941"/>
                    <a:pt x="1895" y="4946"/>
                  </a:cubicBezTo>
                  <a:cubicBezTo>
                    <a:pt x="1855" y="4986"/>
                    <a:pt x="1819" y="5026"/>
                    <a:pt x="1779" y="5066"/>
                  </a:cubicBezTo>
                  <a:cubicBezTo>
                    <a:pt x="1783" y="4990"/>
                    <a:pt x="1792" y="4914"/>
                    <a:pt x="1797" y="4839"/>
                  </a:cubicBezTo>
                  <a:cubicBezTo>
                    <a:pt x="1841" y="4830"/>
                    <a:pt x="1886" y="4816"/>
                    <a:pt x="1926" y="4807"/>
                  </a:cubicBezTo>
                  <a:close/>
                  <a:moveTo>
                    <a:pt x="3473" y="4901"/>
                  </a:moveTo>
                  <a:lnTo>
                    <a:pt x="3473" y="4901"/>
                  </a:lnTo>
                  <a:cubicBezTo>
                    <a:pt x="3455" y="4963"/>
                    <a:pt x="3437" y="5030"/>
                    <a:pt x="3424" y="5093"/>
                  </a:cubicBezTo>
                  <a:cubicBezTo>
                    <a:pt x="3406" y="5102"/>
                    <a:pt x="3388" y="5111"/>
                    <a:pt x="3370" y="5119"/>
                  </a:cubicBezTo>
                  <a:cubicBezTo>
                    <a:pt x="3388" y="5088"/>
                    <a:pt x="3401" y="5057"/>
                    <a:pt x="3415" y="5030"/>
                  </a:cubicBezTo>
                  <a:cubicBezTo>
                    <a:pt x="3437" y="4990"/>
                    <a:pt x="3455" y="4946"/>
                    <a:pt x="3473" y="4901"/>
                  </a:cubicBezTo>
                  <a:close/>
                  <a:moveTo>
                    <a:pt x="3259" y="4928"/>
                  </a:moveTo>
                  <a:lnTo>
                    <a:pt x="3259" y="4928"/>
                  </a:lnTo>
                  <a:cubicBezTo>
                    <a:pt x="3236" y="5004"/>
                    <a:pt x="3219" y="5084"/>
                    <a:pt x="3201" y="5164"/>
                  </a:cubicBezTo>
                  <a:cubicBezTo>
                    <a:pt x="3174" y="5119"/>
                    <a:pt x="3156" y="5075"/>
                    <a:pt x="3134" y="5026"/>
                  </a:cubicBezTo>
                  <a:cubicBezTo>
                    <a:pt x="3174" y="4995"/>
                    <a:pt x="3214" y="4959"/>
                    <a:pt x="3259" y="4928"/>
                  </a:cubicBezTo>
                  <a:close/>
                  <a:moveTo>
                    <a:pt x="3468" y="4754"/>
                  </a:moveTo>
                  <a:cubicBezTo>
                    <a:pt x="3455" y="4794"/>
                    <a:pt x="3441" y="4830"/>
                    <a:pt x="3428" y="4865"/>
                  </a:cubicBezTo>
                  <a:cubicBezTo>
                    <a:pt x="3401" y="4932"/>
                    <a:pt x="3370" y="5004"/>
                    <a:pt x="3335" y="5066"/>
                  </a:cubicBezTo>
                  <a:cubicBezTo>
                    <a:pt x="3317" y="5102"/>
                    <a:pt x="3294" y="5142"/>
                    <a:pt x="3263" y="5168"/>
                  </a:cubicBezTo>
                  <a:lnTo>
                    <a:pt x="3254" y="5173"/>
                  </a:lnTo>
                  <a:cubicBezTo>
                    <a:pt x="3277" y="5070"/>
                    <a:pt x="3303" y="4968"/>
                    <a:pt x="3330" y="4865"/>
                  </a:cubicBezTo>
                  <a:cubicBezTo>
                    <a:pt x="3375" y="4830"/>
                    <a:pt x="3424" y="4794"/>
                    <a:pt x="3468" y="4754"/>
                  </a:cubicBezTo>
                  <a:close/>
                  <a:moveTo>
                    <a:pt x="2599" y="4834"/>
                  </a:moveTo>
                  <a:lnTo>
                    <a:pt x="2599" y="4834"/>
                  </a:lnTo>
                  <a:cubicBezTo>
                    <a:pt x="2595" y="4852"/>
                    <a:pt x="2590" y="4870"/>
                    <a:pt x="2581" y="4883"/>
                  </a:cubicBezTo>
                  <a:cubicBezTo>
                    <a:pt x="2545" y="4981"/>
                    <a:pt x="2510" y="5079"/>
                    <a:pt x="2470" y="5177"/>
                  </a:cubicBezTo>
                  <a:cubicBezTo>
                    <a:pt x="2479" y="5075"/>
                    <a:pt x="2488" y="4977"/>
                    <a:pt x="2505" y="4874"/>
                  </a:cubicBezTo>
                  <a:cubicBezTo>
                    <a:pt x="2537" y="4861"/>
                    <a:pt x="2568" y="4848"/>
                    <a:pt x="2599" y="4834"/>
                  </a:cubicBezTo>
                  <a:close/>
                  <a:moveTo>
                    <a:pt x="1810" y="5168"/>
                  </a:moveTo>
                  <a:lnTo>
                    <a:pt x="1810" y="5168"/>
                  </a:lnTo>
                  <a:cubicBezTo>
                    <a:pt x="1805" y="5186"/>
                    <a:pt x="1797" y="5204"/>
                    <a:pt x="1792" y="5222"/>
                  </a:cubicBezTo>
                  <a:cubicBezTo>
                    <a:pt x="1783" y="5244"/>
                    <a:pt x="1774" y="5271"/>
                    <a:pt x="1765" y="5293"/>
                  </a:cubicBezTo>
                  <a:cubicBezTo>
                    <a:pt x="1765" y="5262"/>
                    <a:pt x="1770" y="5235"/>
                    <a:pt x="1770" y="5204"/>
                  </a:cubicBezTo>
                  <a:cubicBezTo>
                    <a:pt x="1783" y="5195"/>
                    <a:pt x="1797" y="5182"/>
                    <a:pt x="1810" y="5168"/>
                  </a:cubicBezTo>
                  <a:close/>
                  <a:moveTo>
                    <a:pt x="4538" y="4576"/>
                  </a:moveTo>
                  <a:cubicBezTo>
                    <a:pt x="4409" y="4830"/>
                    <a:pt x="4280" y="5084"/>
                    <a:pt x="4146" y="5338"/>
                  </a:cubicBezTo>
                  <a:cubicBezTo>
                    <a:pt x="4186" y="5111"/>
                    <a:pt x="4257" y="4892"/>
                    <a:pt x="4351" y="4678"/>
                  </a:cubicBezTo>
                  <a:cubicBezTo>
                    <a:pt x="4413" y="4642"/>
                    <a:pt x="4476" y="4607"/>
                    <a:pt x="4538" y="4576"/>
                  </a:cubicBezTo>
                  <a:close/>
                  <a:moveTo>
                    <a:pt x="2679" y="4803"/>
                  </a:moveTo>
                  <a:lnTo>
                    <a:pt x="2679" y="4803"/>
                  </a:lnTo>
                  <a:cubicBezTo>
                    <a:pt x="2612" y="4990"/>
                    <a:pt x="2541" y="5177"/>
                    <a:pt x="2474" y="5369"/>
                  </a:cubicBezTo>
                  <a:cubicBezTo>
                    <a:pt x="2470" y="5374"/>
                    <a:pt x="2465" y="5382"/>
                    <a:pt x="2465" y="5391"/>
                  </a:cubicBezTo>
                  <a:lnTo>
                    <a:pt x="2465" y="5338"/>
                  </a:lnTo>
                  <a:cubicBezTo>
                    <a:pt x="2470" y="5325"/>
                    <a:pt x="2479" y="5307"/>
                    <a:pt x="2488" y="5289"/>
                  </a:cubicBezTo>
                  <a:cubicBezTo>
                    <a:pt x="2550" y="5128"/>
                    <a:pt x="2612" y="4968"/>
                    <a:pt x="2670" y="4807"/>
                  </a:cubicBezTo>
                  <a:lnTo>
                    <a:pt x="2679" y="4803"/>
                  </a:lnTo>
                  <a:close/>
                  <a:moveTo>
                    <a:pt x="3089" y="5066"/>
                  </a:moveTo>
                  <a:cubicBezTo>
                    <a:pt x="3107" y="5106"/>
                    <a:pt x="3125" y="5142"/>
                    <a:pt x="3143" y="5182"/>
                  </a:cubicBezTo>
                  <a:cubicBezTo>
                    <a:pt x="3152" y="5191"/>
                    <a:pt x="3156" y="5204"/>
                    <a:pt x="3161" y="5218"/>
                  </a:cubicBezTo>
                  <a:cubicBezTo>
                    <a:pt x="2991" y="5298"/>
                    <a:pt x="2822" y="5374"/>
                    <a:pt x="2652" y="5449"/>
                  </a:cubicBezTo>
                  <a:cubicBezTo>
                    <a:pt x="2795" y="5320"/>
                    <a:pt x="2942" y="5191"/>
                    <a:pt x="3089" y="5066"/>
                  </a:cubicBezTo>
                  <a:close/>
                  <a:moveTo>
                    <a:pt x="7298" y="3296"/>
                  </a:moveTo>
                  <a:lnTo>
                    <a:pt x="7298" y="3296"/>
                  </a:lnTo>
                  <a:cubicBezTo>
                    <a:pt x="7146" y="3849"/>
                    <a:pt x="6870" y="4371"/>
                    <a:pt x="6500" y="4807"/>
                  </a:cubicBezTo>
                  <a:cubicBezTo>
                    <a:pt x="6295" y="5053"/>
                    <a:pt x="6058" y="5271"/>
                    <a:pt x="5800" y="5458"/>
                  </a:cubicBezTo>
                  <a:cubicBezTo>
                    <a:pt x="5666" y="5275"/>
                    <a:pt x="5666" y="5039"/>
                    <a:pt x="5702" y="4821"/>
                  </a:cubicBezTo>
                  <a:cubicBezTo>
                    <a:pt x="5933" y="4509"/>
                    <a:pt x="6147" y="4179"/>
                    <a:pt x="6361" y="3853"/>
                  </a:cubicBezTo>
                  <a:cubicBezTo>
                    <a:pt x="6464" y="3697"/>
                    <a:pt x="6571" y="3537"/>
                    <a:pt x="6669" y="3376"/>
                  </a:cubicBezTo>
                  <a:cubicBezTo>
                    <a:pt x="6807" y="3359"/>
                    <a:pt x="6941" y="3341"/>
                    <a:pt x="7079" y="3323"/>
                  </a:cubicBezTo>
                  <a:cubicBezTo>
                    <a:pt x="7150" y="3314"/>
                    <a:pt x="7222" y="3305"/>
                    <a:pt x="7298" y="3296"/>
                  </a:cubicBezTo>
                  <a:close/>
                  <a:moveTo>
                    <a:pt x="5354" y="4522"/>
                  </a:moveTo>
                  <a:lnTo>
                    <a:pt x="5354" y="4522"/>
                  </a:lnTo>
                  <a:cubicBezTo>
                    <a:pt x="5349" y="4531"/>
                    <a:pt x="5345" y="4544"/>
                    <a:pt x="5345" y="4558"/>
                  </a:cubicBezTo>
                  <a:cubicBezTo>
                    <a:pt x="5318" y="4656"/>
                    <a:pt x="5291" y="4763"/>
                    <a:pt x="5291" y="4865"/>
                  </a:cubicBezTo>
                  <a:cubicBezTo>
                    <a:pt x="5144" y="5021"/>
                    <a:pt x="4988" y="5168"/>
                    <a:pt x="4823" y="5307"/>
                  </a:cubicBezTo>
                  <a:cubicBezTo>
                    <a:pt x="4761" y="5365"/>
                    <a:pt x="4699" y="5414"/>
                    <a:pt x="4632" y="5467"/>
                  </a:cubicBezTo>
                  <a:cubicBezTo>
                    <a:pt x="4641" y="5458"/>
                    <a:pt x="4650" y="5445"/>
                    <a:pt x="4658" y="5431"/>
                  </a:cubicBezTo>
                  <a:cubicBezTo>
                    <a:pt x="4792" y="5249"/>
                    <a:pt x="4917" y="5061"/>
                    <a:pt x="5037" y="4874"/>
                  </a:cubicBezTo>
                  <a:cubicBezTo>
                    <a:pt x="5055" y="4848"/>
                    <a:pt x="5073" y="4821"/>
                    <a:pt x="5091" y="4794"/>
                  </a:cubicBezTo>
                  <a:cubicBezTo>
                    <a:pt x="5135" y="4749"/>
                    <a:pt x="5180" y="4705"/>
                    <a:pt x="5225" y="4656"/>
                  </a:cubicBezTo>
                  <a:cubicBezTo>
                    <a:pt x="5269" y="4611"/>
                    <a:pt x="5309" y="4567"/>
                    <a:pt x="5354" y="4522"/>
                  </a:cubicBezTo>
                  <a:close/>
                  <a:moveTo>
                    <a:pt x="2978" y="4705"/>
                  </a:moveTo>
                  <a:cubicBezTo>
                    <a:pt x="2996" y="4807"/>
                    <a:pt x="3027" y="4910"/>
                    <a:pt x="3067" y="5012"/>
                  </a:cubicBezTo>
                  <a:cubicBezTo>
                    <a:pt x="2871" y="5177"/>
                    <a:pt x="2684" y="5347"/>
                    <a:pt x="2496" y="5521"/>
                  </a:cubicBezTo>
                  <a:cubicBezTo>
                    <a:pt x="2488" y="5521"/>
                    <a:pt x="2479" y="5525"/>
                    <a:pt x="2470" y="5530"/>
                  </a:cubicBezTo>
                  <a:cubicBezTo>
                    <a:pt x="2563" y="5275"/>
                    <a:pt x="2657" y="5026"/>
                    <a:pt x="2751" y="4772"/>
                  </a:cubicBezTo>
                  <a:cubicBezTo>
                    <a:pt x="2800" y="4754"/>
                    <a:pt x="2844" y="4732"/>
                    <a:pt x="2889" y="4714"/>
                  </a:cubicBezTo>
                  <a:cubicBezTo>
                    <a:pt x="2920" y="4709"/>
                    <a:pt x="2947" y="4709"/>
                    <a:pt x="2978" y="4705"/>
                  </a:cubicBezTo>
                  <a:close/>
                  <a:moveTo>
                    <a:pt x="5483" y="4018"/>
                  </a:moveTo>
                  <a:cubicBezTo>
                    <a:pt x="5479" y="4036"/>
                    <a:pt x="5474" y="4054"/>
                    <a:pt x="5470" y="4067"/>
                  </a:cubicBezTo>
                  <a:cubicBezTo>
                    <a:pt x="5332" y="4299"/>
                    <a:pt x="5193" y="4531"/>
                    <a:pt x="5046" y="4758"/>
                  </a:cubicBezTo>
                  <a:cubicBezTo>
                    <a:pt x="4837" y="4963"/>
                    <a:pt x="4618" y="5160"/>
                    <a:pt x="4395" y="5347"/>
                  </a:cubicBezTo>
                  <a:cubicBezTo>
                    <a:pt x="4306" y="5423"/>
                    <a:pt x="4213" y="5494"/>
                    <a:pt x="4119" y="5570"/>
                  </a:cubicBezTo>
                  <a:cubicBezTo>
                    <a:pt x="4124" y="5547"/>
                    <a:pt x="4124" y="5525"/>
                    <a:pt x="4124" y="5507"/>
                  </a:cubicBezTo>
                  <a:cubicBezTo>
                    <a:pt x="4288" y="5195"/>
                    <a:pt x="4449" y="4879"/>
                    <a:pt x="4609" y="4567"/>
                  </a:cubicBezTo>
                  <a:cubicBezTo>
                    <a:pt x="4614" y="4553"/>
                    <a:pt x="4623" y="4540"/>
                    <a:pt x="4627" y="4522"/>
                  </a:cubicBezTo>
                  <a:cubicBezTo>
                    <a:pt x="4841" y="4402"/>
                    <a:pt x="5055" y="4277"/>
                    <a:pt x="5265" y="4152"/>
                  </a:cubicBezTo>
                  <a:cubicBezTo>
                    <a:pt x="5341" y="4108"/>
                    <a:pt x="5412" y="4063"/>
                    <a:pt x="5483" y="4018"/>
                  </a:cubicBezTo>
                  <a:close/>
                  <a:moveTo>
                    <a:pt x="2412" y="5463"/>
                  </a:moveTo>
                  <a:cubicBezTo>
                    <a:pt x="2412" y="5485"/>
                    <a:pt x="2412" y="5507"/>
                    <a:pt x="2412" y="5530"/>
                  </a:cubicBezTo>
                  <a:cubicBezTo>
                    <a:pt x="2407" y="5538"/>
                    <a:pt x="2407" y="5547"/>
                    <a:pt x="2403" y="5561"/>
                  </a:cubicBezTo>
                  <a:cubicBezTo>
                    <a:pt x="2389" y="5565"/>
                    <a:pt x="2372" y="5570"/>
                    <a:pt x="2358" y="5579"/>
                  </a:cubicBezTo>
                  <a:cubicBezTo>
                    <a:pt x="2363" y="5565"/>
                    <a:pt x="2372" y="5556"/>
                    <a:pt x="2376" y="5543"/>
                  </a:cubicBezTo>
                  <a:cubicBezTo>
                    <a:pt x="2385" y="5516"/>
                    <a:pt x="2398" y="5489"/>
                    <a:pt x="2412" y="5463"/>
                  </a:cubicBezTo>
                  <a:close/>
                  <a:moveTo>
                    <a:pt x="2443" y="4897"/>
                  </a:moveTo>
                  <a:lnTo>
                    <a:pt x="2443" y="4897"/>
                  </a:lnTo>
                  <a:cubicBezTo>
                    <a:pt x="2438" y="4941"/>
                    <a:pt x="2434" y="4990"/>
                    <a:pt x="2425" y="5035"/>
                  </a:cubicBezTo>
                  <a:cubicBezTo>
                    <a:pt x="2416" y="5133"/>
                    <a:pt x="2412" y="5231"/>
                    <a:pt x="2407" y="5325"/>
                  </a:cubicBezTo>
                  <a:cubicBezTo>
                    <a:pt x="2398" y="5351"/>
                    <a:pt x="2389" y="5374"/>
                    <a:pt x="2381" y="5396"/>
                  </a:cubicBezTo>
                  <a:cubicBezTo>
                    <a:pt x="2349" y="5467"/>
                    <a:pt x="2318" y="5547"/>
                    <a:pt x="2274" y="5614"/>
                  </a:cubicBezTo>
                  <a:cubicBezTo>
                    <a:pt x="2225" y="5632"/>
                    <a:pt x="2175" y="5654"/>
                    <a:pt x="2126" y="5677"/>
                  </a:cubicBezTo>
                  <a:lnTo>
                    <a:pt x="2122" y="5672"/>
                  </a:lnTo>
                  <a:cubicBezTo>
                    <a:pt x="2019" y="5579"/>
                    <a:pt x="1988" y="5436"/>
                    <a:pt x="1979" y="5302"/>
                  </a:cubicBezTo>
                  <a:cubicBezTo>
                    <a:pt x="1970" y="5213"/>
                    <a:pt x="1970" y="5124"/>
                    <a:pt x="1970" y="5035"/>
                  </a:cubicBezTo>
                  <a:lnTo>
                    <a:pt x="2037" y="4981"/>
                  </a:lnTo>
                  <a:cubicBezTo>
                    <a:pt x="2055" y="4984"/>
                    <a:pt x="2073" y="4985"/>
                    <a:pt x="2091" y="4985"/>
                  </a:cubicBezTo>
                  <a:cubicBezTo>
                    <a:pt x="2174" y="4985"/>
                    <a:pt x="2259" y="4962"/>
                    <a:pt x="2336" y="4937"/>
                  </a:cubicBezTo>
                  <a:cubicBezTo>
                    <a:pt x="2372" y="4923"/>
                    <a:pt x="2407" y="4910"/>
                    <a:pt x="2443" y="4897"/>
                  </a:cubicBezTo>
                  <a:close/>
                  <a:moveTo>
                    <a:pt x="3410" y="5160"/>
                  </a:moveTo>
                  <a:lnTo>
                    <a:pt x="3410" y="5160"/>
                  </a:lnTo>
                  <a:cubicBezTo>
                    <a:pt x="3406" y="5204"/>
                    <a:pt x="3397" y="5249"/>
                    <a:pt x="3392" y="5298"/>
                  </a:cubicBezTo>
                  <a:cubicBezTo>
                    <a:pt x="3370" y="5342"/>
                    <a:pt x="3348" y="5387"/>
                    <a:pt x="3321" y="5436"/>
                  </a:cubicBezTo>
                  <a:cubicBezTo>
                    <a:pt x="3263" y="5538"/>
                    <a:pt x="3210" y="5645"/>
                    <a:pt x="3152" y="5752"/>
                  </a:cubicBezTo>
                  <a:cubicBezTo>
                    <a:pt x="3161" y="5632"/>
                    <a:pt x="3183" y="5516"/>
                    <a:pt x="3205" y="5400"/>
                  </a:cubicBezTo>
                  <a:cubicBezTo>
                    <a:pt x="3214" y="5351"/>
                    <a:pt x="3228" y="5298"/>
                    <a:pt x="3236" y="5249"/>
                  </a:cubicBezTo>
                  <a:lnTo>
                    <a:pt x="3241" y="5249"/>
                  </a:lnTo>
                  <a:cubicBezTo>
                    <a:pt x="3263" y="5244"/>
                    <a:pt x="3281" y="5231"/>
                    <a:pt x="3299" y="5213"/>
                  </a:cubicBezTo>
                  <a:cubicBezTo>
                    <a:pt x="3339" y="5195"/>
                    <a:pt x="3375" y="5177"/>
                    <a:pt x="3410" y="5160"/>
                  </a:cubicBezTo>
                  <a:close/>
                  <a:moveTo>
                    <a:pt x="1917" y="5079"/>
                  </a:moveTo>
                  <a:lnTo>
                    <a:pt x="1917" y="5142"/>
                  </a:lnTo>
                  <a:cubicBezTo>
                    <a:pt x="1917" y="5284"/>
                    <a:pt x="1921" y="5427"/>
                    <a:pt x="1979" y="5561"/>
                  </a:cubicBezTo>
                  <a:cubicBezTo>
                    <a:pt x="2002" y="5610"/>
                    <a:pt x="2028" y="5659"/>
                    <a:pt x="2068" y="5699"/>
                  </a:cubicBezTo>
                  <a:cubicBezTo>
                    <a:pt x="1970" y="5739"/>
                    <a:pt x="1868" y="5779"/>
                    <a:pt x="1765" y="5819"/>
                  </a:cubicBezTo>
                  <a:cubicBezTo>
                    <a:pt x="1761" y="5699"/>
                    <a:pt x="1761" y="5583"/>
                    <a:pt x="1761" y="5467"/>
                  </a:cubicBezTo>
                  <a:lnTo>
                    <a:pt x="1899" y="5097"/>
                  </a:lnTo>
                  <a:cubicBezTo>
                    <a:pt x="1904" y="5093"/>
                    <a:pt x="1912" y="5088"/>
                    <a:pt x="1917" y="5079"/>
                  </a:cubicBezTo>
                  <a:close/>
                  <a:moveTo>
                    <a:pt x="4913" y="4968"/>
                  </a:moveTo>
                  <a:lnTo>
                    <a:pt x="4913" y="4968"/>
                  </a:lnTo>
                  <a:cubicBezTo>
                    <a:pt x="4806" y="5128"/>
                    <a:pt x="4694" y="5289"/>
                    <a:pt x="4578" y="5445"/>
                  </a:cubicBezTo>
                  <a:cubicBezTo>
                    <a:pt x="4543" y="5494"/>
                    <a:pt x="4507" y="5547"/>
                    <a:pt x="4467" y="5596"/>
                  </a:cubicBezTo>
                  <a:cubicBezTo>
                    <a:pt x="4355" y="5681"/>
                    <a:pt x="4239" y="5766"/>
                    <a:pt x="4124" y="5846"/>
                  </a:cubicBezTo>
                  <a:cubicBezTo>
                    <a:pt x="4119" y="5775"/>
                    <a:pt x="4115" y="5708"/>
                    <a:pt x="4119" y="5641"/>
                  </a:cubicBezTo>
                  <a:cubicBezTo>
                    <a:pt x="4391" y="5427"/>
                    <a:pt x="4658" y="5204"/>
                    <a:pt x="4913" y="4968"/>
                  </a:cubicBezTo>
                  <a:close/>
                  <a:moveTo>
                    <a:pt x="1703" y="5619"/>
                  </a:moveTo>
                  <a:cubicBezTo>
                    <a:pt x="1703" y="5690"/>
                    <a:pt x="1707" y="5766"/>
                    <a:pt x="1712" y="5842"/>
                  </a:cubicBezTo>
                  <a:cubicBezTo>
                    <a:pt x="1676" y="5855"/>
                    <a:pt x="1641" y="5864"/>
                    <a:pt x="1605" y="5877"/>
                  </a:cubicBezTo>
                  <a:cubicBezTo>
                    <a:pt x="1641" y="5793"/>
                    <a:pt x="1672" y="5703"/>
                    <a:pt x="1703" y="5619"/>
                  </a:cubicBezTo>
                  <a:close/>
                  <a:moveTo>
                    <a:pt x="4324" y="5775"/>
                  </a:moveTo>
                  <a:lnTo>
                    <a:pt x="4324" y="5775"/>
                  </a:lnTo>
                  <a:cubicBezTo>
                    <a:pt x="4275" y="5828"/>
                    <a:pt x="4226" y="5877"/>
                    <a:pt x="4173" y="5926"/>
                  </a:cubicBezTo>
                  <a:cubicBezTo>
                    <a:pt x="4159" y="5935"/>
                    <a:pt x="4146" y="5944"/>
                    <a:pt x="4132" y="5958"/>
                  </a:cubicBezTo>
                  <a:cubicBezTo>
                    <a:pt x="4132" y="5940"/>
                    <a:pt x="4132" y="5922"/>
                    <a:pt x="4128" y="5908"/>
                  </a:cubicBezTo>
                  <a:cubicBezTo>
                    <a:pt x="4195" y="5864"/>
                    <a:pt x="4262" y="5819"/>
                    <a:pt x="4324" y="5775"/>
                  </a:cubicBezTo>
                  <a:close/>
                  <a:moveTo>
                    <a:pt x="4271" y="4723"/>
                  </a:moveTo>
                  <a:cubicBezTo>
                    <a:pt x="4248" y="4772"/>
                    <a:pt x="4226" y="4821"/>
                    <a:pt x="4208" y="4870"/>
                  </a:cubicBezTo>
                  <a:cubicBezTo>
                    <a:pt x="4146" y="5053"/>
                    <a:pt x="4097" y="5244"/>
                    <a:pt x="4075" y="5436"/>
                  </a:cubicBezTo>
                  <a:cubicBezTo>
                    <a:pt x="4075" y="5449"/>
                    <a:pt x="4075" y="5467"/>
                    <a:pt x="4070" y="5481"/>
                  </a:cubicBezTo>
                  <a:cubicBezTo>
                    <a:pt x="4057" y="5507"/>
                    <a:pt x="4043" y="5534"/>
                    <a:pt x="4030" y="5561"/>
                  </a:cubicBezTo>
                  <a:cubicBezTo>
                    <a:pt x="4008" y="5605"/>
                    <a:pt x="3985" y="5650"/>
                    <a:pt x="3959" y="5695"/>
                  </a:cubicBezTo>
                  <a:cubicBezTo>
                    <a:pt x="3834" y="5788"/>
                    <a:pt x="3709" y="5886"/>
                    <a:pt x="3580" y="5980"/>
                  </a:cubicBezTo>
                  <a:cubicBezTo>
                    <a:pt x="3468" y="5779"/>
                    <a:pt x="3433" y="5543"/>
                    <a:pt x="3450" y="5311"/>
                  </a:cubicBezTo>
                  <a:cubicBezTo>
                    <a:pt x="3491" y="5235"/>
                    <a:pt x="3526" y="5160"/>
                    <a:pt x="3566" y="5084"/>
                  </a:cubicBezTo>
                  <a:cubicBezTo>
                    <a:pt x="3803" y="4968"/>
                    <a:pt x="4034" y="4848"/>
                    <a:pt x="4271" y="4723"/>
                  </a:cubicBezTo>
                  <a:close/>
                  <a:moveTo>
                    <a:pt x="5728" y="4455"/>
                  </a:moveTo>
                  <a:cubicBezTo>
                    <a:pt x="5724" y="4486"/>
                    <a:pt x="5715" y="4518"/>
                    <a:pt x="5706" y="4549"/>
                  </a:cubicBezTo>
                  <a:cubicBezTo>
                    <a:pt x="5684" y="4629"/>
                    <a:pt x="5666" y="4714"/>
                    <a:pt x="5653" y="4798"/>
                  </a:cubicBezTo>
                  <a:cubicBezTo>
                    <a:pt x="5483" y="5021"/>
                    <a:pt x="5309" y="5244"/>
                    <a:pt x="5118" y="5445"/>
                  </a:cubicBezTo>
                  <a:cubicBezTo>
                    <a:pt x="4975" y="5596"/>
                    <a:pt x="4828" y="5748"/>
                    <a:pt x="4658" y="5864"/>
                  </a:cubicBezTo>
                  <a:cubicBezTo>
                    <a:pt x="4554" y="5937"/>
                    <a:pt x="4423" y="6001"/>
                    <a:pt x="4297" y="6001"/>
                  </a:cubicBezTo>
                  <a:cubicBezTo>
                    <a:pt x="4261" y="6001"/>
                    <a:pt x="4225" y="5996"/>
                    <a:pt x="4190" y="5984"/>
                  </a:cubicBezTo>
                  <a:cubicBezTo>
                    <a:pt x="4222" y="5958"/>
                    <a:pt x="4253" y="5931"/>
                    <a:pt x="4280" y="5900"/>
                  </a:cubicBezTo>
                  <a:cubicBezTo>
                    <a:pt x="4364" y="5819"/>
                    <a:pt x="4436" y="5730"/>
                    <a:pt x="4507" y="5637"/>
                  </a:cubicBezTo>
                  <a:cubicBezTo>
                    <a:pt x="4730" y="5467"/>
                    <a:pt x="4944" y="5284"/>
                    <a:pt x="5144" y="5093"/>
                  </a:cubicBezTo>
                  <a:cubicBezTo>
                    <a:pt x="5198" y="5044"/>
                    <a:pt x="5247" y="4990"/>
                    <a:pt x="5300" y="4941"/>
                  </a:cubicBezTo>
                  <a:cubicBezTo>
                    <a:pt x="5305" y="4972"/>
                    <a:pt x="5309" y="5008"/>
                    <a:pt x="5323" y="5039"/>
                  </a:cubicBezTo>
                  <a:cubicBezTo>
                    <a:pt x="5328" y="5050"/>
                    <a:pt x="5341" y="5059"/>
                    <a:pt x="5354" y="5059"/>
                  </a:cubicBezTo>
                  <a:cubicBezTo>
                    <a:pt x="5362" y="5059"/>
                    <a:pt x="5371" y="5055"/>
                    <a:pt x="5376" y="5044"/>
                  </a:cubicBezTo>
                  <a:cubicBezTo>
                    <a:pt x="5430" y="4928"/>
                    <a:pt x="5479" y="4812"/>
                    <a:pt x="5528" y="4691"/>
                  </a:cubicBezTo>
                  <a:cubicBezTo>
                    <a:pt x="5599" y="4616"/>
                    <a:pt x="5666" y="4535"/>
                    <a:pt x="5728" y="4455"/>
                  </a:cubicBezTo>
                  <a:close/>
                  <a:moveTo>
                    <a:pt x="1355" y="5588"/>
                  </a:moveTo>
                  <a:lnTo>
                    <a:pt x="1355" y="5588"/>
                  </a:lnTo>
                  <a:cubicBezTo>
                    <a:pt x="1284" y="5690"/>
                    <a:pt x="1221" y="5801"/>
                    <a:pt x="1172" y="5917"/>
                  </a:cubicBezTo>
                  <a:cubicBezTo>
                    <a:pt x="1164" y="5944"/>
                    <a:pt x="1155" y="5971"/>
                    <a:pt x="1141" y="6002"/>
                  </a:cubicBezTo>
                  <a:cubicBezTo>
                    <a:pt x="1123" y="5953"/>
                    <a:pt x="1101" y="5904"/>
                    <a:pt x="1079" y="5855"/>
                  </a:cubicBezTo>
                  <a:cubicBezTo>
                    <a:pt x="1168" y="5761"/>
                    <a:pt x="1262" y="5672"/>
                    <a:pt x="1355" y="5588"/>
                  </a:cubicBezTo>
                  <a:close/>
                  <a:moveTo>
                    <a:pt x="1712" y="5258"/>
                  </a:moveTo>
                  <a:lnTo>
                    <a:pt x="1712" y="5258"/>
                  </a:lnTo>
                  <a:cubicBezTo>
                    <a:pt x="1707" y="5325"/>
                    <a:pt x="1707" y="5387"/>
                    <a:pt x="1707" y="5454"/>
                  </a:cubicBezTo>
                  <a:cubicBezTo>
                    <a:pt x="1649" y="5605"/>
                    <a:pt x="1591" y="5757"/>
                    <a:pt x="1538" y="5904"/>
                  </a:cubicBezTo>
                  <a:cubicBezTo>
                    <a:pt x="1516" y="5913"/>
                    <a:pt x="1498" y="5922"/>
                    <a:pt x="1476" y="5931"/>
                  </a:cubicBezTo>
                  <a:cubicBezTo>
                    <a:pt x="1382" y="5962"/>
                    <a:pt x="1288" y="5998"/>
                    <a:pt x="1190" y="6033"/>
                  </a:cubicBezTo>
                  <a:cubicBezTo>
                    <a:pt x="1221" y="5944"/>
                    <a:pt x="1257" y="5859"/>
                    <a:pt x="1302" y="5779"/>
                  </a:cubicBezTo>
                  <a:cubicBezTo>
                    <a:pt x="1378" y="5637"/>
                    <a:pt x="1471" y="5507"/>
                    <a:pt x="1569" y="5382"/>
                  </a:cubicBezTo>
                  <a:cubicBezTo>
                    <a:pt x="1618" y="5342"/>
                    <a:pt x="1663" y="5298"/>
                    <a:pt x="1712" y="5258"/>
                  </a:cubicBezTo>
                  <a:close/>
                  <a:moveTo>
                    <a:pt x="4061" y="5686"/>
                  </a:moveTo>
                  <a:cubicBezTo>
                    <a:pt x="4061" y="5699"/>
                    <a:pt x="4061" y="5712"/>
                    <a:pt x="4061" y="5726"/>
                  </a:cubicBezTo>
                  <a:cubicBezTo>
                    <a:pt x="4061" y="5770"/>
                    <a:pt x="4066" y="5819"/>
                    <a:pt x="4066" y="5864"/>
                  </a:cubicBezTo>
                  <a:lnTo>
                    <a:pt x="4070" y="5882"/>
                  </a:lnTo>
                  <a:cubicBezTo>
                    <a:pt x="3985" y="5935"/>
                    <a:pt x="3901" y="5989"/>
                    <a:pt x="3816" y="6042"/>
                  </a:cubicBezTo>
                  <a:cubicBezTo>
                    <a:pt x="3878" y="5953"/>
                    <a:pt x="3932" y="5859"/>
                    <a:pt x="3985" y="5766"/>
                  </a:cubicBezTo>
                  <a:lnTo>
                    <a:pt x="4003" y="5730"/>
                  </a:lnTo>
                  <a:lnTo>
                    <a:pt x="4061" y="5686"/>
                  </a:lnTo>
                  <a:close/>
                  <a:moveTo>
                    <a:pt x="4075" y="5944"/>
                  </a:moveTo>
                  <a:cubicBezTo>
                    <a:pt x="4079" y="5958"/>
                    <a:pt x="4079" y="5980"/>
                    <a:pt x="4088" y="5993"/>
                  </a:cubicBezTo>
                  <a:cubicBezTo>
                    <a:pt x="4003" y="6051"/>
                    <a:pt x="3910" y="6096"/>
                    <a:pt x="3807" y="6114"/>
                  </a:cubicBezTo>
                  <a:cubicBezTo>
                    <a:pt x="3896" y="6060"/>
                    <a:pt x="3990" y="6002"/>
                    <a:pt x="4075" y="5944"/>
                  </a:cubicBezTo>
                  <a:close/>
                  <a:moveTo>
                    <a:pt x="3892" y="5815"/>
                  </a:moveTo>
                  <a:lnTo>
                    <a:pt x="3892" y="5815"/>
                  </a:lnTo>
                  <a:cubicBezTo>
                    <a:pt x="3834" y="5917"/>
                    <a:pt x="3771" y="6020"/>
                    <a:pt x="3700" y="6114"/>
                  </a:cubicBezTo>
                  <a:lnTo>
                    <a:pt x="3687" y="6118"/>
                  </a:lnTo>
                  <a:lnTo>
                    <a:pt x="3673" y="6118"/>
                  </a:lnTo>
                  <a:cubicBezTo>
                    <a:pt x="3651" y="6091"/>
                    <a:pt x="3629" y="6060"/>
                    <a:pt x="3606" y="6029"/>
                  </a:cubicBezTo>
                  <a:cubicBezTo>
                    <a:pt x="3705" y="5958"/>
                    <a:pt x="3798" y="5886"/>
                    <a:pt x="3892" y="5815"/>
                  </a:cubicBezTo>
                  <a:close/>
                  <a:moveTo>
                    <a:pt x="2376" y="5632"/>
                  </a:moveTo>
                  <a:cubicBezTo>
                    <a:pt x="2184" y="5810"/>
                    <a:pt x="2002" y="5993"/>
                    <a:pt x="1819" y="6180"/>
                  </a:cubicBezTo>
                  <a:cubicBezTo>
                    <a:pt x="1788" y="6082"/>
                    <a:pt x="1774" y="5980"/>
                    <a:pt x="1770" y="5877"/>
                  </a:cubicBezTo>
                  <a:cubicBezTo>
                    <a:pt x="1886" y="5833"/>
                    <a:pt x="2002" y="5784"/>
                    <a:pt x="2118" y="5739"/>
                  </a:cubicBezTo>
                  <a:cubicBezTo>
                    <a:pt x="2131" y="5746"/>
                    <a:pt x="2144" y="5750"/>
                    <a:pt x="2158" y="5750"/>
                  </a:cubicBezTo>
                  <a:cubicBezTo>
                    <a:pt x="2164" y="5750"/>
                    <a:pt x="2169" y="5749"/>
                    <a:pt x="2175" y="5748"/>
                  </a:cubicBezTo>
                  <a:cubicBezTo>
                    <a:pt x="2207" y="5744"/>
                    <a:pt x="2233" y="5730"/>
                    <a:pt x="2260" y="5712"/>
                  </a:cubicBezTo>
                  <a:cubicBezTo>
                    <a:pt x="2278" y="5695"/>
                    <a:pt x="2296" y="5677"/>
                    <a:pt x="2309" y="5659"/>
                  </a:cubicBezTo>
                  <a:cubicBezTo>
                    <a:pt x="2331" y="5650"/>
                    <a:pt x="2354" y="5641"/>
                    <a:pt x="2376" y="5632"/>
                  </a:cubicBezTo>
                  <a:close/>
                  <a:moveTo>
                    <a:pt x="3174" y="5275"/>
                  </a:moveTo>
                  <a:lnTo>
                    <a:pt x="3170" y="5289"/>
                  </a:lnTo>
                  <a:cubicBezTo>
                    <a:pt x="3134" y="5467"/>
                    <a:pt x="3094" y="5668"/>
                    <a:pt x="3085" y="5859"/>
                  </a:cubicBezTo>
                  <a:cubicBezTo>
                    <a:pt x="3063" y="5895"/>
                    <a:pt x="3045" y="5926"/>
                    <a:pt x="3018" y="5962"/>
                  </a:cubicBezTo>
                  <a:cubicBezTo>
                    <a:pt x="2924" y="6096"/>
                    <a:pt x="2795" y="6221"/>
                    <a:pt x="2630" y="6256"/>
                  </a:cubicBezTo>
                  <a:cubicBezTo>
                    <a:pt x="2541" y="6051"/>
                    <a:pt x="2492" y="5833"/>
                    <a:pt x="2474" y="5619"/>
                  </a:cubicBezTo>
                  <a:cubicBezTo>
                    <a:pt x="2492" y="5601"/>
                    <a:pt x="2510" y="5583"/>
                    <a:pt x="2528" y="5565"/>
                  </a:cubicBezTo>
                  <a:cubicBezTo>
                    <a:pt x="2746" y="5472"/>
                    <a:pt x="2960" y="5374"/>
                    <a:pt x="3174" y="5275"/>
                  </a:cubicBezTo>
                  <a:close/>
                  <a:moveTo>
                    <a:pt x="3388" y="5427"/>
                  </a:moveTo>
                  <a:cubicBezTo>
                    <a:pt x="3388" y="5579"/>
                    <a:pt x="3410" y="5730"/>
                    <a:pt x="3468" y="5877"/>
                  </a:cubicBezTo>
                  <a:cubicBezTo>
                    <a:pt x="3486" y="5922"/>
                    <a:pt x="3508" y="5971"/>
                    <a:pt x="3535" y="6015"/>
                  </a:cubicBezTo>
                  <a:cubicBezTo>
                    <a:pt x="3495" y="6042"/>
                    <a:pt x="3455" y="6073"/>
                    <a:pt x="3415" y="6100"/>
                  </a:cubicBezTo>
                  <a:lnTo>
                    <a:pt x="3187" y="6265"/>
                  </a:lnTo>
                  <a:cubicBezTo>
                    <a:pt x="3147" y="6145"/>
                    <a:pt x="3138" y="6011"/>
                    <a:pt x="3143" y="5877"/>
                  </a:cubicBezTo>
                  <a:cubicBezTo>
                    <a:pt x="3192" y="5797"/>
                    <a:pt x="3232" y="5712"/>
                    <a:pt x="3277" y="5637"/>
                  </a:cubicBezTo>
                  <a:cubicBezTo>
                    <a:pt x="3312" y="5565"/>
                    <a:pt x="3352" y="5498"/>
                    <a:pt x="3388" y="5427"/>
                  </a:cubicBezTo>
                  <a:close/>
                  <a:moveTo>
                    <a:pt x="3562" y="6060"/>
                  </a:moveTo>
                  <a:cubicBezTo>
                    <a:pt x="3575" y="6082"/>
                    <a:pt x="3589" y="6100"/>
                    <a:pt x="3602" y="6118"/>
                  </a:cubicBezTo>
                  <a:cubicBezTo>
                    <a:pt x="3611" y="6127"/>
                    <a:pt x="3620" y="6140"/>
                    <a:pt x="3629" y="6154"/>
                  </a:cubicBezTo>
                  <a:cubicBezTo>
                    <a:pt x="3495" y="6229"/>
                    <a:pt x="3361" y="6301"/>
                    <a:pt x="3228" y="6372"/>
                  </a:cubicBezTo>
                  <a:cubicBezTo>
                    <a:pt x="3219" y="6354"/>
                    <a:pt x="3214" y="6336"/>
                    <a:pt x="3205" y="6323"/>
                  </a:cubicBezTo>
                  <a:cubicBezTo>
                    <a:pt x="3245" y="6292"/>
                    <a:pt x="3285" y="6265"/>
                    <a:pt x="3326" y="6234"/>
                  </a:cubicBezTo>
                  <a:cubicBezTo>
                    <a:pt x="3406" y="6176"/>
                    <a:pt x="3482" y="6118"/>
                    <a:pt x="3562" y="6060"/>
                  </a:cubicBezTo>
                  <a:close/>
                  <a:moveTo>
                    <a:pt x="2331" y="5752"/>
                  </a:moveTo>
                  <a:lnTo>
                    <a:pt x="2331" y="5752"/>
                  </a:lnTo>
                  <a:cubicBezTo>
                    <a:pt x="2300" y="5833"/>
                    <a:pt x="2269" y="5913"/>
                    <a:pt x="2233" y="5993"/>
                  </a:cubicBezTo>
                  <a:cubicBezTo>
                    <a:pt x="2162" y="6149"/>
                    <a:pt x="2064" y="6301"/>
                    <a:pt x="1912" y="6381"/>
                  </a:cubicBezTo>
                  <a:cubicBezTo>
                    <a:pt x="1881" y="6336"/>
                    <a:pt x="1859" y="6287"/>
                    <a:pt x="1837" y="6238"/>
                  </a:cubicBezTo>
                  <a:cubicBezTo>
                    <a:pt x="2002" y="6073"/>
                    <a:pt x="2162" y="5913"/>
                    <a:pt x="2331" y="5752"/>
                  </a:cubicBezTo>
                  <a:close/>
                  <a:moveTo>
                    <a:pt x="3584" y="6243"/>
                  </a:moveTo>
                  <a:cubicBezTo>
                    <a:pt x="3522" y="6305"/>
                    <a:pt x="3455" y="6363"/>
                    <a:pt x="3375" y="6408"/>
                  </a:cubicBezTo>
                  <a:cubicBezTo>
                    <a:pt x="3343" y="6426"/>
                    <a:pt x="3312" y="6443"/>
                    <a:pt x="3277" y="6461"/>
                  </a:cubicBezTo>
                  <a:cubicBezTo>
                    <a:pt x="3268" y="6448"/>
                    <a:pt x="3263" y="6435"/>
                    <a:pt x="3254" y="6421"/>
                  </a:cubicBezTo>
                  <a:cubicBezTo>
                    <a:pt x="3366" y="6363"/>
                    <a:pt x="3473" y="6305"/>
                    <a:pt x="3584" y="6243"/>
                  </a:cubicBezTo>
                  <a:close/>
                  <a:moveTo>
                    <a:pt x="3161" y="6354"/>
                  </a:moveTo>
                  <a:cubicBezTo>
                    <a:pt x="3165" y="6368"/>
                    <a:pt x="3170" y="6381"/>
                    <a:pt x="3174" y="6394"/>
                  </a:cubicBezTo>
                  <a:cubicBezTo>
                    <a:pt x="3098" y="6435"/>
                    <a:pt x="3022" y="6470"/>
                    <a:pt x="2942" y="6506"/>
                  </a:cubicBezTo>
                  <a:cubicBezTo>
                    <a:pt x="3018" y="6457"/>
                    <a:pt x="3089" y="6408"/>
                    <a:pt x="3161" y="6354"/>
                  </a:cubicBezTo>
                  <a:close/>
                  <a:moveTo>
                    <a:pt x="1712" y="5900"/>
                  </a:moveTo>
                  <a:cubicBezTo>
                    <a:pt x="1721" y="6011"/>
                    <a:pt x="1739" y="6122"/>
                    <a:pt x="1774" y="6229"/>
                  </a:cubicBezTo>
                  <a:cubicBezTo>
                    <a:pt x="1761" y="6243"/>
                    <a:pt x="1743" y="6256"/>
                    <a:pt x="1730" y="6270"/>
                  </a:cubicBezTo>
                  <a:cubicBezTo>
                    <a:pt x="1609" y="6399"/>
                    <a:pt x="1471" y="6533"/>
                    <a:pt x="1355" y="6675"/>
                  </a:cubicBezTo>
                  <a:cubicBezTo>
                    <a:pt x="1315" y="6653"/>
                    <a:pt x="1284" y="6626"/>
                    <a:pt x="1253" y="6595"/>
                  </a:cubicBezTo>
                  <a:cubicBezTo>
                    <a:pt x="1221" y="6559"/>
                    <a:pt x="1190" y="6524"/>
                    <a:pt x="1168" y="6488"/>
                  </a:cubicBezTo>
                  <a:cubicBezTo>
                    <a:pt x="1155" y="6470"/>
                    <a:pt x="1146" y="6452"/>
                    <a:pt x="1137" y="6435"/>
                  </a:cubicBezTo>
                  <a:cubicBezTo>
                    <a:pt x="1123" y="6408"/>
                    <a:pt x="1128" y="6385"/>
                    <a:pt x="1128" y="6359"/>
                  </a:cubicBezTo>
                  <a:cubicBezTo>
                    <a:pt x="1132" y="6270"/>
                    <a:pt x="1146" y="6185"/>
                    <a:pt x="1172" y="6100"/>
                  </a:cubicBezTo>
                  <a:cubicBezTo>
                    <a:pt x="1284" y="6060"/>
                    <a:pt x="1400" y="6015"/>
                    <a:pt x="1511" y="5975"/>
                  </a:cubicBezTo>
                  <a:lnTo>
                    <a:pt x="1511" y="5975"/>
                  </a:lnTo>
                  <a:cubicBezTo>
                    <a:pt x="1453" y="6131"/>
                    <a:pt x="1395" y="6292"/>
                    <a:pt x="1333" y="6448"/>
                  </a:cubicBezTo>
                  <a:cubicBezTo>
                    <a:pt x="1328" y="6469"/>
                    <a:pt x="1344" y="6482"/>
                    <a:pt x="1361" y="6482"/>
                  </a:cubicBezTo>
                  <a:cubicBezTo>
                    <a:pt x="1373" y="6482"/>
                    <a:pt x="1385" y="6476"/>
                    <a:pt x="1391" y="6461"/>
                  </a:cubicBezTo>
                  <a:cubicBezTo>
                    <a:pt x="1453" y="6292"/>
                    <a:pt x="1516" y="6118"/>
                    <a:pt x="1583" y="5949"/>
                  </a:cubicBezTo>
                  <a:cubicBezTo>
                    <a:pt x="1627" y="5931"/>
                    <a:pt x="1667" y="5917"/>
                    <a:pt x="1712" y="5900"/>
                  </a:cubicBezTo>
                  <a:close/>
                  <a:moveTo>
                    <a:pt x="2425" y="5663"/>
                  </a:moveTo>
                  <a:cubicBezTo>
                    <a:pt x="2447" y="5882"/>
                    <a:pt x="2496" y="6100"/>
                    <a:pt x="2586" y="6301"/>
                  </a:cubicBezTo>
                  <a:cubicBezTo>
                    <a:pt x="2592" y="6311"/>
                    <a:pt x="2601" y="6316"/>
                    <a:pt x="2611" y="6316"/>
                  </a:cubicBezTo>
                  <a:cubicBezTo>
                    <a:pt x="2615" y="6316"/>
                    <a:pt x="2618" y="6315"/>
                    <a:pt x="2621" y="6314"/>
                  </a:cubicBezTo>
                  <a:cubicBezTo>
                    <a:pt x="2826" y="6283"/>
                    <a:pt x="2969" y="6140"/>
                    <a:pt x="3085" y="5971"/>
                  </a:cubicBezTo>
                  <a:cubicBezTo>
                    <a:pt x="3085" y="6082"/>
                    <a:pt x="3103" y="6194"/>
                    <a:pt x="3138" y="6301"/>
                  </a:cubicBezTo>
                  <a:cubicBezTo>
                    <a:pt x="2978" y="6417"/>
                    <a:pt x="2817" y="6528"/>
                    <a:pt x="2652" y="6635"/>
                  </a:cubicBezTo>
                  <a:cubicBezTo>
                    <a:pt x="2407" y="6736"/>
                    <a:pt x="2137" y="6831"/>
                    <a:pt x="1872" y="6831"/>
                  </a:cubicBezTo>
                  <a:cubicBezTo>
                    <a:pt x="1737" y="6831"/>
                    <a:pt x="1604" y="6806"/>
                    <a:pt x="1476" y="6747"/>
                  </a:cubicBezTo>
                  <a:cubicBezTo>
                    <a:pt x="1449" y="6733"/>
                    <a:pt x="1427" y="6720"/>
                    <a:pt x="1400" y="6706"/>
                  </a:cubicBezTo>
                  <a:cubicBezTo>
                    <a:pt x="1498" y="6591"/>
                    <a:pt x="1600" y="6484"/>
                    <a:pt x="1703" y="6381"/>
                  </a:cubicBezTo>
                  <a:cubicBezTo>
                    <a:pt x="1734" y="6350"/>
                    <a:pt x="1765" y="6319"/>
                    <a:pt x="1797" y="6287"/>
                  </a:cubicBezTo>
                  <a:cubicBezTo>
                    <a:pt x="1819" y="6336"/>
                    <a:pt x="1846" y="6385"/>
                    <a:pt x="1877" y="6430"/>
                  </a:cubicBezTo>
                  <a:cubicBezTo>
                    <a:pt x="1887" y="6440"/>
                    <a:pt x="1897" y="6445"/>
                    <a:pt x="1907" y="6445"/>
                  </a:cubicBezTo>
                  <a:cubicBezTo>
                    <a:pt x="1910" y="6445"/>
                    <a:pt x="1914" y="6445"/>
                    <a:pt x="1917" y="6443"/>
                  </a:cubicBezTo>
                  <a:cubicBezTo>
                    <a:pt x="2068" y="6372"/>
                    <a:pt x="2171" y="6238"/>
                    <a:pt x="2242" y="6096"/>
                  </a:cubicBezTo>
                  <a:cubicBezTo>
                    <a:pt x="2314" y="5958"/>
                    <a:pt x="2367" y="5810"/>
                    <a:pt x="2421" y="5668"/>
                  </a:cubicBezTo>
                  <a:lnTo>
                    <a:pt x="2425" y="5663"/>
                  </a:lnTo>
                  <a:close/>
                  <a:moveTo>
                    <a:pt x="7988" y="3243"/>
                  </a:moveTo>
                  <a:cubicBezTo>
                    <a:pt x="8179" y="3243"/>
                    <a:pt x="8372" y="3267"/>
                    <a:pt x="8546" y="3345"/>
                  </a:cubicBezTo>
                  <a:cubicBezTo>
                    <a:pt x="8501" y="3550"/>
                    <a:pt x="8363" y="3711"/>
                    <a:pt x="8207" y="3849"/>
                  </a:cubicBezTo>
                  <a:cubicBezTo>
                    <a:pt x="8024" y="4009"/>
                    <a:pt x="7824" y="4157"/>
                    <a:pt x="7627" y="4308"/>
                  </a:cubicBezTo>
                  <a:cubicBezTo>
                    <a:pt x="7217" y="4620"/>
                    <a:pt x="6803" y="4923"/>
                    <a:pt x="6379" y="5222"/>
                  </a:cubicBezTo>
                  <a:cubicBezTo>
                    <a:pt x="5956" y="5516"/>
                    <a:pt x="5528" y="5806"/>
                    <a:pt x="5095" y="6087"/>
                  </a:cubicBezTo>
                  <a:cubicBezTo>
                    <a:pt x="4877" y="6229"/>
                    <a:pt x="4658" y="6372"/>
                    <a:pt x="4440" y="6510"/>
                  </a:cubicBezTo>
                  <a:cubicBezTo>
                    <a:pt x="4231" y="6644"/>
                    <a:pt x="4021" y="6773"/>
                    <a:pt x="3798" y="6876"/>
                  </a:cubicBezTo>
                  <a:cubicBezTo>
                    <a:pt x="3561" y="6986"/>
                    <a:pt x="3291" y="7060"/>
                    <a:pt x="3027" y="7060"/>
                  </a:cubicBezTo>
                  <a:cubicBezTo>
                    <a:pt x="2800" y="7060"/>
                    <a:pt x="2576" y="7005"/>
                    <a:pt x="2381" y="6871"/>
                  </a:cubicBezTo>
                  <a:cubicBezTo>
                    <a:pt x="2483" y="6813"/>
                    <a:pt x="2577" y="6751"/>
                    <a:pt x="2675" y="6689"/>
                  </a:cubicBezTo>
                  <a:cubicBezTo>
                    <a:pt x="2755" y="6653"/>
                    <a:pt x="2831" y="6622"/>
                    <a:pt x="2907" y="6586"/>
                  </a:cubicBezTo>
                  <a:cubicBezTo>
                    <a:pt x="3005" y="6541"/>
                    <a:pt x="3103" y="6492"/>
                    <a:pt x="3201" y="6448"/>
                  </a:cubicBezTo>
                  <a:cubicBezTo>
                    <a:pt x="3214" y="6466"/>
                    <a:pt x="3228" y="6488"/>
                    <a:pt x="3241" y="6510"/>
                  </a:cubicBezTo>
                  <a:cubicBezTo>
                    <a:pt x="3245" y="6518"/>
                    <a:pt x="3257" y="6525"/>
                    <a:pt x="3266" y="6525"/>
                  </a:cubicBezTo>
                  <a:cubicBezTo>
                    <a:pt x="3269" y="6525"/>
                    <a:pt x="3270" y="6524"/>
                    <a:pt x="3272" y="6524"/>
                  </a:cubicBezTo>
                  <a:cubicBezTo>
                    <a:pt x="3450" y="6448"/>
                    <a:pt x="3598" y="6323"/>
                    <a:pt x="3713" y="6176"/>
                  </a:cubicBezTo>
                  <a:cubicBezTo>
                    <a:pt x="3754" y="6176"/>
                    <a:pt x="3789" y="6176"/>
                    <a:pt x="3829" y="6167"/>
                  </a:cubicBezTo>
                  <a:cubicBezTo>
                    <a:pt x="3941" y="6149"/>
                    <a:pt x="4043" y="6096"/>
                    <a:pt x="4137" y="6024"/>
                  </a:cubicBezTo>
                  <a:cubicBezTo>
                    <a:pt x="4155" y="6033"/>
                    <a:pt x="4177" y="6042"/>
                    <a:pt x="4195" y="6047"/>
                  </a:cubicBezTo>
                  <a:cubicBezTo>
                    <a:pt x="4231" y="6056"/>
                    <a:pt x="4271" y="6060"/>
                    <a:pt x="4311" y="6060"/>
                  </a:cubicBezTo>
                  <a:cubicBezTo>
                    <a:pt x="4395" y="6056"/>
                    <a:pt x="4476" y="6029"/>
                    <a:pt x="4547" y="5993"/>
                  </a:cubicBezTo>
                  <a:cubicBezTo>
                    <a:pt x="4712" y="5917"/>
                    <a:pt x="4846" y="5793"/>
                    <a:pt x="4975" y="5672"/>
                  </a:cubicBezTo>
                  <a:cubicBezTo>
                    <a:pt x="5216" y="5436"/>
                    <a:pt x="5434" y="5182"/>
                    <a:pt x="5635" y="4914"/>
                  </a:cubicBezTo>
                  <a:lnTo>
                    <a:pt x="5635" y="4914"/>
                  </a:lnTo>
                  <a:cubicBezTo>
                    <a:pt x="5612" y="5128"/>
                    <a:pt x="5635" y="5342"/>
                    <a:pt x="5773" y="5516"/>
                  </a:cubicBezTo>
                  <a:cubicBezTo>
                    <a:pt x="5776" y="5521"/>
                    <a:pt x="5783" y="5524"/>
                    <a:pt x="5790" y="5524"/>
                  </a:cubicBezTo>
                  <a:cubicBezTo>
                    <a:pt x="5795" y="5524"/>
                    <a:pt x="5800" y="5522"/>
                    <a:pt x="5804" y="5521"/>
                  </a:cubicBezTo>
                  <a:cubicBezTo>
                    <a:pt x="6326" y="5151"/>
                    <a:pt x="6758" y="4651"/>
                    <a:pt x="7052" y="4085"/>
                  </a:cubicBezTo>
                  <a:cubicBezTo>
                    <a:pt x="7182" y="3831"/>
                    <a:pt x="7284" y="3564"/>
                    <a:pt x="7355" y="3292"/>
                  </a:cubicBezTo>
                  <a:cubicBezTo>
                    <a:pt x="7516" y="3274"/>
                    <a:pt x="7676" y="3256"/>
                    <a:pt x="7841" y="3247"/>
                  </a:cubicBezTo>
                  <a:cubicBezTo>
                    <a:pt x="7890" y="3244"/>
                    <a:pt x="7939" y="3243"/>
                    <a:pt x="7988" y="3243"/>
                  </a:cubicBezTo>
                  <a:close/>
                  <a:moveTo>
                    <a:pt x="1369" y="6751"/>
                  </a:moveTo>
                  <a:cubicBezTo>
                    <a:pt x="1519" y="6843"/>
                    <a:pt x="1700" y="6886"/>
                    <a:pt x="1879" y="6886"/>
                  </a:cubicBezTo>
                  <a:cubicBezTo>
                    <a:pt x="1917" y="6886"/>
                    <a:pt x="1955" y="6884"/>
                    <a:pt x="1993" y="6880"/>
                  </a:cubicBezTo>
                  <a:cubicBezTo>
                    <a:pt x="2135" y="6867"/>
                    <a:pt x="2274" y="6831"/>
                    <a:pt x="2412" y="6787"/>
                  </a:cubicBezTo>
                  <a:lnTo>
                    <a:pt x="2412" y="6787"/>
                  </a:lnTo>
                  <a:cubicBezTo>
                    <a:pt x="2394" y="6796"/>
                    <a:pt x="2381" y="6809"/>
                    <a:pt x="2363" y="6818"/>
                  </a:cubicBezTo>
                  <a:cubicBezTo>
                    <a:pt x="1961" y="7059"/>
                    <a:pt x="1538" y="7255"/>
                    <a:pt x="1088" y="7371"/>
                  </a:cubicBezTo>
                  <a:cubicBezTo>
                    <a:pt x="1106" y="7139"/>
                    <a:pt x="1221" y="6934"/>
                    <a:pt x="1369" y="6751"/>
                  </a:cubicBezTo>
                  <a:close/>
                  <a:moveTo>
                    <a:pt x="6151" y="1"/>
                  </a:moveTo>
                  <a:cubicBezTo>
                    <a:pt x="6142" y="1"/>
                    <a:pt x="6134" y="1"/>
                    <a:pt x="6125" y="2"/>
                  </a:cubicBezTo>
                  <a:cubicBezTo>
                    <a:pt x="5925" y="11"/>
                    <a:pt x="5773" y="122"/>
                    <a:pt x="5648" y="265"/>
                  </a:cubicBezTo>
                  <a:cubicBezTo>
                    <a:pt x="5519" y="292"/>
                    <a:pt x="5394" y="318"/>
                    <a:pt x="5265" y="350"/>
                  </a:cubicBezTo>
                  <a:cubicBezTo>
                    <a:pt x="4904" y="434"/>
                    <a:pt x="4547" y="532"/>
                    <a:pt x="4190" y="644"/>
                  </a:cubicBezTo>
                  <a:cubicBezTo>
                    <a:pt x="4204" y="577"/>
                    <a:pt x="4204" y="510"/>
                    <a:pt x="4173" y="452"/>
                  </a:cubicBezTo>
                  <a:cubicBezTo>
                    <a:pt x="4168" y="442"/>
                    <a:pt x="4160" y="437"/>
                    <a:pt x="4151" y="437"/>
                  </a:cubicBezTo>
                  <a:cubicBezTo>
                    <a:pt x="4141" y="437"/>
                    <a:pt x="4131" y="443"/>
                    <a:pt x="4124" y="452"/>
                  </a:cubicBezTo>
                  <a:cubicBezTo>
                    <a:pt x="4079" y="537"/>
                    <a:pt x="4034" y="621"/>
                    <a:pt x="3990" y="706"/>
                  </a:cubicBezTo>
                  <a:cubicBezTo>
                    <a:pt x="3865" y="751"/>
                    <a:pt x="3740" y="795"/>
                    <a:pt x="3615" y="840"/>
                  </a:cubicBezTo>
                  <a:cubicBezTo>
                    <a:pt x="3602" y="769"/>
                    <a:pt x="3589" y="697"/>
                    <a:pt x="3566" y="630"/>
                  </a:cubicBezTo>
                  <a:cubicBezTo>
                    <a:pt x="3563" y="616"/>
                    <a:pt x="3553" y="607"/>
                    <a:pt x="3539" y="607"/>
                  </a:cubicBezTo>
                  <a:cubicBezTo>
                    <a:pt x="3537" y="607"/>
                    <a:pt x="3534" y="607"/>
                    <a:pt x="3531" y="608"/>
                  </a:cubicBezTo>
                  <a:cubicBezTo>
                    <a:pt x="3259" y="693"/>
                    <a:pt x="3063" y="911"/>
                    <a:pt x="2889" y="1130"/>
                  </a:cubicBezTo>
                  <a:cubicBezTo>
                    <a:pt x="2871" y="1134"/>
                    <a:pt x="2858" y="1143"/>
                    <a:pt x="2840" y="1147"/>
                  </a:cubicBezTo>
                  <a:cubicBezTo>
                    <a:pt x="2742" y="1192"/>
                    <a:pt x="2648" y="1237"/>
                    <a:pt x="2550" y="1281"/>
                  </a:cubicBezTo>
                  <a:cubicBezTo>
                    <a:pt x="2523" y="1293"/>
                    <a:pt x="2539" y="1330"/>
                    <a:pt x="2566" y="1330"/>
                  </a:cubicBezTo>
                  <a:cubicBezTo>
                    <a:pt x="2571" y="1330"/>
                    <a:pt x="2576" y="1329"/>
                    <a:pt x="2581" y="1326"/>
                  </a:cubicBezTo>
                  <a:cubicBezTo>
                    <a:pt x="2657" y="1290"/>
                    <a:pt x="2737" y="1254"/>
                    <a:pt x="2817" y="1223"/>
                  </a:cubicBezTo>
                  <a:lnTo>
                    <a:pt x="2817" y="1223"/>
                  </a:lnTo>
                  <a:cubicBezTo>
                    <a:pt x="2635" y="1455"/>
                    <a:pt x="2461" y="1691"/>
                    <a:pt x="2296" y="1941"/>
                  </a:cubicBezTo>
                  <a:cubicBezTo>
                    <a:pt x="2274" y="1972"/>
                    <a:pt x="2251" y="2008"/>
                    <a:pt x="2229" y="2044"/>
                  </a:cubicBezTo>
                  <a:cubicBezTo>
                    <a:pt x="2135" y="2079"/>
                    <a:pt x="2042" y="2115"/>
                    <a:pt x="1953" y="2155"/>
                  </a:cubicBezTo>
                  <a:cubicBezTo>
                    <a:pt x="1739" y="2240"/>
                    <a:pt x="1529" y="2333"/>
                    <a:pt x="1320" y="2427"/>
                  </a:cubicBezTo>
                  <a:cubicBezTo>
                    <a:pt x="1128" y="2512"/>
                    <a:pt x="936" y="2601"/>
                    <a:pt x="753" y="2699"/>
                  </a:cubicBezTo>
                  <a:cubicBezTo>
                    <a:pt x="432" y="2877"/>
                    <a:pt x="98" y="3131"/>
                    <a:pt x="58" y="3524"/>
                  </a:cubicBezTo>
                  <a:cubicBezTo>
                    <a:pt x="58" y="3532"/>
                    <a:pt x="67" y="3546"/>
                    <a:pt x="80" y="3550"/>
                  </a:cubicBezTo>
                  <a:cubicBezTo>
                    <a:pt x="169" y="3564"/>
                    <a:pt x="259" y="3568"/>
                    <a:pt x="348" y="3568"/>
                  </a:cubicBezTo>
                  <a:cubicBezTo>
                    <a:pt x="352" y="3573"/>
                    <a:pt x="357" y="3581"/>
                    <a:pt x="366" y="3581"/>
                  </a:cubicBezTo>
                  <a:cubicBezTo>
                    <a:pt x="474" y="3622"/>
                    <a:pt x="586" y="3640"/>
                    <a:pt x="699" y="3640"/>
                  </a:cubicBezTo>
                  <a:cubicBezTo>
                    <a:pt x="711" y="3640"/>
                    <a:pt x="723" y="3640"/>
                    <a:pt x="736" y="3639"/>
                  </a:cubicBezTo>
                  <a:lnTo>
                    <a:pt x="736" y="3639"/>
                  </a:lnTo>
                  <a:lnTo>
                    <a:pt x="727" y="3653"/>
                  </a:lnTo>
                  <a:cubicBezTo>
                    <a:pt x="375" y="3920"/>
                    <a:pt x="62" y="4290"/>
                    <a:pt x="9" y="4741"/>
                  </a:cubicBezTo>
                  <a:cubicBezTo>
                    <a:pt x="0" y="4807"/>
                    <a:pt x="0" y="4874"/>
                    <a:pt x="5" y="4941"/>
                  </a:cubicBezTo>
                  <a:cubicBezTo>
                    <a:pt x="9" y="4954"/>
                    <a:pt x="18" y="4968"/>
                    <a:pt x="36" y="4968"/>
                  </a:cubicBezTo>
                  <a:cubicBezTo>
                    <a:pt x="317" y="4954"/>
                    <a:pt x="593" y="4897"/>
                    <a:pt x="865" y="4830"/>
                  </a:cubicBezTo>
                  <a:cubicBezTo>
                    <a:pt x="883" y="4825"/>
                    <a:pt x="901" y="4821"/>
                    <a:pt x="918" y="4816"/>
                  </a:cubicBezTo>
                  <a:cubicBezTo>
                    <a:pt x="936" y="4834"/>
                    <a:pt x="954" y="4848"/>
                    <a:pt x="976" y="4861"/>
                  </a:cubicBezTo>
                  <a:cubicBezTo>
                    <a:pt x="1039" y="4897"/>
                    <a:pt x="1106" y="4919"/>
                    <a:pt x="1172" y="4928"/>
                  </a:cubicBezTo>
                  <a:cubicBezTo>
                    <a:pt x="1203" y="4931"/>
                    <a:pt x="1234" y="4933"/>
                    <a:pt x="1264" y="4933"/>
                  </a:cubicBezTo>
                  <a:cubicBezTo>
                    <a:pt x="1385" y="4933"/>
                    <a:pt x="1504" y="4908"/>
                    <a:pt x="1618" y="4883"/>
                  </a:cubicBezTo>
                  <a:cubicBezTo>
                    <a:pt x="1658" y="4874"/>
                    <a:pt x="1698" y="4861"/>
                    <a:pt x="1739" y="4852"/>
                  </a:cubicBezTo>
                  <a:lnTo>
                    <a:pt x="1739" y="4852"/>
                  </a:lnTo>
                  <a:cubicBezTo>
                    <a:pt x="1730" y="4946"/>
                    <a:pt x="1725" y="5039"/>
                    <a:pt x="1716" y="5133"/>
                  </a:cubicBezTo>
                  <a:lnTo>
                    <a:pt x="1663" y="5191"/>
                  </a:lnTo>
                  <a:cubicBezTo>
                    <a:pt x="1623" y="5235"/>
                    <a:pt x="1578" y="5284"/>
                    <a:pt x="1538" y="5338"/>
                  </a:cubicBezTo>
                  <a:cubicBezTo>
                    <a:pt x="1364" y="5494"/>
                    <a:pt x="1190" y="5659"/>
                    <a:pt x="1030" y="5828"/>
                  </a:cubicBezTo>
                  <a:cubicBezTo>
                    <a:pt x="1016" y="5837"/>
                    <a:pt x="1016" y="5851"/>
                    <a:pt x="1025" y="5864"/>
                  </a:cubicBezTo>
                  <a:cubicBezTo>
                    <a:pt x="1057" y="5935"/>
                    <a:pt x="1088" y="6011"/>
                    <a:pt x="1119" y="6082"/>
                  </a:cubicBezTo>
                  <a:cubicBezTo>
                    <a:pt x="1097" y="6163"/>
                    <a:pt x="1079" y="6247"/>
                    <a:pt x="1074" y="6332"/>
                  </a:cubicBezTo>
                  <a:cubicBezTo>
                    <a:pt x="1070" y="6363"/>
                    <a:pt x="1065" y="6399"/>
                    <a:pt x="1070" y="6426"/>
                  </a:cubicBezTo>
                  <a:cubicBezTo>
                    <a:pt x="1079" y="6457"/>
                    <a:pt x="1101" y="6488"/>
                    <a:pt x="1119" y="6515"/>
                  </a:cubicBezTo>
                  <a:cubicBezTo>
                    <a:pt x="1150" y="6568"/>
                    <a:pt x="1190" y="6617"/>
                    <a:pt x="1239" y="6657"/>
                  </a:cubicBezTo>
                  <a:cubicBezTo>
                    <a:pt x="1266" y="6680"/>
                    <a:pt x="1288" y="6702"/>
                    <a:pt x="1320" y="6720"/>
                  </a:cubicBezTo>
                  <a:cubicBezTo>
                    <a:pt x="1159" y="6925"/>
                    <a:pt x="1039" y="7148"/>
                    <a:pt x="1025" y="7411"/>
                  </a:cubicBezTo>
                  <a:cubicBezTo>
                    <a:pt x="1025" y="7426"/>
                    <a:pt x="1042" y="7438"/>
                    <a:pt x="1055" y="7438"/>
                  </a:cubicBezTo>
                  <a:cubicBezTo>
                    <a:pt x="1057" y="7438"/>
                    <a:pt x="1059" y="7438"/>
                    <a:pt x="1061" y="7438"/>
                  </a:cubicBezTo>
                  <a:cubicBezTo>
                    <a:pt x="1511" y="7326"/>
                    <a:pt x="1930" y="7134"/>
                    <a:pt x="2327" y="6903"/>
                  </a:cubicBezTo>
                  <a:cubicBezTo>
                    <a:pt x="2534" y="7055"/>
                    <a:pt x="2782" y="7118"/>
                    <a:pt x="3032" y="7118"/>
                  </a:cubicBezTo>
                  <a:cubicBezTo>
                    <a:pt x="3229" y="7118"/>
                    <a:pt x="3428" y="7079"/>
                    <a:pt x="3611" y="7014"/>
                  </a:cubicBezTo>
                  <a:cubicBezTo>
                    <a:pt x="3843" y="6929"/>
                    <a:pt x="4061" y="6809"/>
                    <a:pt x="4271" y="6680"/>
                  </a:cubicBezTo>
                  <a:cubicBezTo>
                    <a:pt x="4494" y="6546"/>
                    <a:pt x="4712" y="6403"/>
                    <a:pt x="4930" y="6261"/>
                  </a:cubicBezTo>
                  <a:cubicBezTo>
                    <a:pt x="5826" y="5681"/>
                    <a:pt x="6705" y="5079"/>
                    <a:pt x="7552" y="4437"/>
                  </a:cubicBezTo>
                  <a:cubicBezTo>
                    <a:pt x="7779" y="4264"/>
                    <a:pt x="8006" y="4099"/>
                    <a:pt x="8220" y="3911"/>
                  </a:cubicBezTo>
                  <a:cubicBezTo>
                    <a:pt x="8394" y="3760"/>
                    <a:pt x="8564" y="3573"/>
                    <a:pt x="8608" y="3336"/>
                  </a:cubicBezTo>
                  <a:cubicBezTo>
                    <a:pt x="8608" y="3323"/>
                    <a:pt x="8604" y="3310"/>
                    <a:pt x="8595" y="3305"/>
                  </a:cubicBezTo>
                  <a:cubicBezTo>
                    <a:pt x="8400" y="3213"/>
                    <a:pt x="8188" y="3184"/>
                    <a:pt x="7973" y="3184"/>
                  </a:cubicBezTo>
                  <a:cubicBezTo>
                    <a:pt x="7771" y="3184"/>
                    <a:pt x="7566" y="3210"/>
                    <a:pt x="7369" y="3234"/>
                  </a:cubicBezTo>
                  <a:cubicBezTo>
                    <a:pt x="7467" y="2850"/>
                    <a:pt x="7507" y="2449"/>
                    <a:pt x="7485" y="2052"/>
                  </a:cubicBezTo>
                  <a:cubicBezTo>
                    <a:pt x="7485" y="1990"/>
                    <a:pt x="7476" y="1923"/>
                    <a:pt x="7471" y="1856"/>
                  </a:cubicBezTo>
                  <a:cubicBezTo>
                    <a:pt x="7476" y="1843"/>
                    <a:pt x="7480" y="1830"/>
                    <a:pt x="7489" y="1816"/>
                  </a:cubicBezTo>
                  <a:cubicBezTo>
                    <a:pt x="7520" y="1723"/>
                    <a:pt x="7556" y="1633"/>
                    <a:pt x="7583" y="1540"/>
                  </a:cubicBezTo>
                  <a:cubicBezTo>
                    <a:pt x="7590" y="1522"/>
                    <a:pt x="7572" y="1505"/>
                    <a:pt x="7555" y="1505"/>
                  </a:cubicBezTo>
                  <a:cubicBezTo>
                    <a:pt x="7551" y="1505"/>
                    <a:pt x="7546" y="1506"/>
                    <a:pt x="7543" y="1509"/>
                  </a:cubicBezTo>
                  <a:cubicBezTo>
                    <a:pt x="7507" y="1535"/>
                    <a:pt x="7471" y="1562"/>
                    <a:pt x="7436" y="1584"/>
                  </a:cubicBezTo>
                  <a:cubicBezTo>
                    <a:pt x="7427" y="1544"/>
                    <a:pt x="7418" y="1500"/>
                    <a:pt x="7409" y="1455"/>
                  </a:cubicBezTo>
                  <a:cubicBezTo>
                    <a:pt x="7400" y="1406"/>
                    <a:pt x="7391" y="1357"/>
                    <a:pt x="7378" y="1308"/>
                  </a:cubicBezTo>
                  <a:cubicBezTo>
                    <a:pt x="7373" y="1290"/>
                    <a:pt x="7373" y="1263"/>
                    <a:pt x="7355" y="1254"/>
                  </a:cubicBezTo>
                  <a:cubicBezTo>
                    <a:pt x="7338" y="1241"/>
                    <a:pt x="7306" y="1237"/>
                    <a:pt x="7284" y="1228"/>
                  </a:cubicBezTo>
                  <a:cubicBezTo>
                    <a:pt x="7253" y="1219"/>
                    <a:pt x="7226" y="1210"/>
                    <a:pt x="7195" y="1201"/>
                  </a:cubicBezTo>
                  <a:cubicBezTo>
                    <a:pt x="7217" y="1147"/>
                    <a:pt x="7222" y="1085"/>
                    <a:pt x="7186" y="1036"/>
                  </a:cubicBezTo>
                  <a:cubicBezTo>
                    <a:pt x="7181" y="1028"/>
                    <a:pt x="7171" y="1024"/>
                    <a:pt x="7161" y="1024"/>
                  </a:cubicBezTo>
                  <a:cubicBezTo>
                    <a:pt x="7154" y="1024"/>
                    <a:pt x="7147" y="1026"/>
                    <a:pt x="7141" y="1032"/>
                  </a:cubicBezTo>
                  <a:cubicBezTo>
                    <a:pt x="7106" y="1072"/>
                    <a:pt x="7070" y="1112"/>
                    <a:pt x="7030" y="1147"/>
                  </a:cubicBezTo>
                  <a:cubicBezTo>
                    <a:pt x="7008" y="1143"/>
                    <a:pt x="6990" y="1134"/>
                    <a:pt x="6968" y="1130"/>
                  </a:cubicBezTo>
                  <a:cubicBezTo>
                    <a:pt x="6965" y="1128"/>
                    <a:pt x="6962" y="1128"/>
                    <a:pt x="6959" y="1128"/>
                  </a:cubicBezTo>
                  <a:cubicBezTo>
                    <a:pt x="6952" y="1128"/>
                    <a:pt x="6944" y="1131"/>
                    <a:pt x="6941" y="1134"/>
                  </a:cubicBezTo>
                  <a:cubicBezTo>
                    <a:pt x="6803" y="1281"/>
                    <a:pt x="6678" y="1433"/>
                    <a:pt x="6562" y="1593"/>
                  </a:cubicBezTo>
                  <a:cubicBezTo>
                    <a:pt x="6491" y="1589"/>
                    <a:pt x="6424" y="1584"/>
                    <a:pt x="6352" y="1580"/>
                  </a:cubicBezTo>
                  <a:cubicBezTo>
                    <a:pt x="6366" y="1495"/>
                    <a:pt x="6379" y="1406"/>
                    <a:pt x="6393" y="1321"/>
                  </a:cubicBezTo>
                  <a:cubicBezTo>
                    <a:pt x="6393" y="1308"/>
                    <a:pt x="6397" y="1295"/>
                    <a:pt x="6397" y="1281"/>
                  </a:cubicBezTo>
                  <a:cubicBezTo>
                    <a:pt x="6442" y="1246"/>
                    <a:pt x="6486" y="1214"/>
                    <a:pt x="6531" y="1183"/>
                  </a:cubicBezTo>
                  <a:cubicBezTo>
                    <a:pt x="6682" y="1067"/>
                    <a:pt x="6838" y="947"/>
                    <a:pt x="6950" y="791"/>
                  </a:cubicBezTo>
                  <a:cubicBezTo>
                    <a:pt x="7048" y="657"/>
                    <a:pt x="7092" y="474"/>
                    <a:pt x="6994" y="327"/>
                  </a:cubicBezTo>
                  <a:cubicBezTo>
                    <a:pt x="6892" y="182"/>
                    <a:pt x="6711" y="131"/>
                    <a:pt x="6543" y="131"/>
                  </a:cubicBezTo>
                  <a:cubicBezTo>
                    <a:pt x="6536" y="131"/>
                    <a:pt x="6529" y="131"/>
                    <a:pt x="6522" y="131"/>
                  </a:cubicBezTo>
                  <a:cubicBezTo>
                    <a:pt x="6491" y="131"/>
                    <a:pt x="6455" y="131"/>
                    <a:pt x="6424" y="136"/>
                  </a:cubicBezTo>
                  <a:cubicBezTo>
                    <a:pt x="6419" y="122"/>
                    <a:pt x="6419" y="109"/>
                    <a:pt x="6410" y="100"/>
                  </a:cubicBezTo>
                  <a:cubicBezTo>
                    <a:pt x="6393" y="73"/>
                    <a:pt x="6352" y="51"/>
                    <a:pt x="6326" y="37"/>
                  </a:cubicBezTo>
                  <a:cubicBezTo>
                    <a:pt x="6271" y="14"/>
                    <a:pt x="6210" y="1"/>
                    <a:pt x="6151" y="1"/>
                  </a:cubicBezTo>
                  <a:close/>
                </a:path>
              </a:pathLst>
            </a:custGeom>
            <a:solidFill>
              <a:srgbClr val="BD8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6"/>
            <p:cNvSpPr/>
            <p:nvPr/>
          </p:nvSpPr>
          <p:spPr>
            <a:xfrm>
              <a:off x="6140635" y="3474896"/>
              <a:ext cx="668372" cy="550650"/>
            </a:xfrm>
            <a:custGeom>
              <a:avLst/>
              <a:gdLst/>
              <a:ahLst/>
              <a:cxnLst/>
              <a:rect l="l" t="t" r="r" b="b"/>
              <a:pathLst>
                <a:path w="8681" h="7152" extrusionOk="0">
                  <a:moveTo>
                    <a:pt x="7731" y="64"/>
                  </a:moveTo>
                  <a:lnTo>
                    <a:pt x="7731" y="64"/>
                  </a:lnTo>
                  <a:cubicBezTo>
                    <a:pt x="7695" y="296"/>
                    <a:pt x="7570" y="492"/>
                    <a:pt x="7414" y="670"/>
                  </a:cubicBezTo>
                  <a:cubicBezTo>
                    <a:pt x="7248" y="558"/>
                    <a:pt x="7044" y="504"/>
                    <a:pt x="6845" y="504"/>
                  </a:cubicBezTo>
                  <a:cubicBezTo>
                    <a:pt x="6829" y="504"/>
                    <a:pt x="6814" y="505"/>
                    <a:pt x="6799" y="505"/>
                  </a:cubicBezTo>
                  <a:cubicBezTo>
                    <a:pt x="6656" y="510"/>
                    <a:pt x="6514" y="536"/>
                    <a:pt x="6375" y="576"/>
                  </a:cubicBezTo>
                  <a:lnTo>
                    <a:pt x="6424" y="550"/>
                  </a:lnTo>
                  <a:cubicBezTo>
                    <a:pt x="6835" y="331"/>
                    <a:pt x="7271" y="153"/>
                    <a:pt x="7731" y="64"/>
                  </a:cubicBezTo>
                  <a:close/>
                  <a:moveTo>
                    <a:pt x="5827" y="826"/>
                  </a:moveTo>
                  <a:lnTo>
                    <a:pt x="5827" y="826"/>
                  </a:lnTo>
                  <a:cubicBezTo>
                    <a:pt x="5751" y="875"/>
                    <a:pt x="5680" y="920"/>
                    <a:pt x="5604" y="969"/>
                  </a:cubicBezTo>
                  <a:cubicBezTo>
                    <a:pt x="5600" y="955"/>
                    <a:pt x="5595" y="942"/>
                    <a:pt x="5591" y="929"/>
                  </a:cubicBezTo>
                  <a:cubicBezTo>
                    <a:pt x="5667" y="893"/>
                    <a:pt x="5747" y="862"/>
                    <a:pt x="5827" y="826"/>
                  </a:cubicBezTo>
                  <a:close/>
                  <a:moveTo>
                    <a:pt x="5493" y="857"/>
                  </a:moveTo>
                  <a:cubicBezTo>
                    <a:pt x="5502" y="871"/>
                    <a:pt x="5506" y="884"/>
                    <a:pt x="5515" y="897"/>
                  </a:cubicBezTo>
                  <a:cubicBezTo>
                    <a:pt x="5399" y="946"/>
                    <a:pt x="5288" y="1000"/>
                    <a:pt x="5176" y="1058"/>
                  </a:cubicBezTo>
                  <a:cubicBezTo>
                    <a:pt x="5239" y="996"/>
                    <a:pt x="5310" y="946"/>
                    <a:pt x="5390" y="902"/>
                  </a:cubicBezTo>
                  <a:cubicBezTo>
                    <a:pt x="5421" y="884"/>
                    <a:pt x="5457" y="871"/>
                    <a:pt x="5493" y="857"/>
                  </a:cubicBezTo>
                  <a:close/>
                  <a:moveTo>
                    <a:pt x="5537" y="951"/>
                  </a:moveTo>
                  <a:cubicBezTo>
                    <a:pt x="5542" y="964"/>
                    <a:pt x="5551" y="982"/>
                    <a:pt x="5555" y="1000"/>
                  </a:cubicBezTo>
                  <a:cubicBezTo>
                    <a:pt x="5515" y="1027"/>
                    <a:pt x="5475" y="1053"/>
                    <a:pt x="5430" y="1080"/>
                  </a:cubicBezTo>
                  <a:cubicBezTo>
                    <a:pt x="5350" y="1134"/>
                    <a:pt x="5270" y="1187"/>
                    <a:pt x="5185" y="1241"/>
                  </a:cubicBezTo>
                  <a:cubicBezTo>
                    <a:pt x="5176" y="1218"/>
                    <a:pt x="5163" y="1201"/>
                    <a:pt x="5149" y="1183"/>
                  </a:cubicBezTo>
                  <a:cubicBezTo>
                    <a:pt x="5141" y="1169"/>
                    <a:pt x="5136" y="1156"/>
                    <a:pt x="5123" y="1143"/>
                  </a:cubicBezTo>
                  <a:cubicBezTo>
                    <a:pt x="5261" y="1076"/>
                    <a:pt x="5399" y="1009"/>
                    <a:pt x="5537" y="951"/>
                  </a:cubicBezTo>
                  <a:close/>
                  <a:moveTo>
                    <a:pt x="4944" y="1174"/>
                  </a:moveTo>
                  <a:lnTo>
                    <a:pt x="4944" y="1174"/>
                  </a:lnTo>
                  <a:cubicBezTo>
                    <a:pt x="4851" y="1227"/>
                    <a:pt x="4757" y="1276"/>
                    <a:pt x="4668" y="1330"/>
                  </a:cubicBezTo>
                  <a:cubicBezTo>
                    <a:pt x="4664" y="1312"/>
                    <a:pt x="4668" y="1294"/>
                    <a:pt x="4659" y="1281"/>
                  </a:cubicBezTo>
                  <a:cubicBezTo>
                    <a:pt x="4748" y="1227"/>
                    <a:pt x="4842" y="1187"/>
                    <a:pt x="4944" y="1174"/>
                  </a:cubicBezTo>
                  <a:close/>
                  <a:moveTo>
                    <a:pt x="5065" y="1174"/>
                  </a:moveTo>
                  <a:lnTo>
                    <a:pt x="5078" y="1178"/>
                  </a:lnTo>
                  <a:cubicBezTo>
                    <a:pt x="5100" y="1205"/>
                    <a:pt x="5123" y="1236"/>
                    <a:pt x="5141" y="1272"/>
                  </a:cubicBezTo>
                  <a:cubicBezTo>
                    <a:pt x="5038" y="1334"/>
                    <a:pt x="4940" y="1401"/>
                    <a:pt x="4842" y="1468"/>
                  </a:cubicBezTo>
                  <a:cubicBezTo>
                    <a:pt x="4909" y="1370"/>
                    <a:pt x="4976" y="1272"/>
                    <a:pt x="5051" y="1183"/>
                  </a:cubicBezTo>
                  <a:lnTo>
                    <a:pt x="5065" y="1174"/>
                  </a:lnTo>
                  <a:close/>
                  <a:moveTo>
                    <a:pt x="4610" y="1316"/>
                  </a:moveTo>
                  <a:cubicBezTo>
                    <a:pt x="4610" y="1330"/>
                    <a:pt x="4610" y="1348"/>
                    <a:pt x="4610" y="1361"/>
                  </a:cubicBezTo>
                  <a:cubicBezTo>
                    <a:pt x="4543" y="1401"/>
                    <a:pt x="4476" y="1446"/>
                    <a:pt x="4409" y="1486"/>
                  </a:cubicBezTo>
                  <a:cubicBezTo>
                    <a:pt x="4459" y="1437"/>
                    <a:pt x="4512" y="1388"/>
                    <a:pt x="4570" y="1343"/>
                  </a:cubicBezTo>
                  <a:cubicBezTo>
                    <a:pt x="4583" y="1334"/>
                    <a:pt x="4597" y="1325"/>
                    <a:pt x="4610" y="1316"/>
                  </a:cubicBezTo>
                  <a:close/>
                  <a:moveTo>
                    <a:pt x="7423" y="746"/>
                  </a:moveTo>
                  <a:cubicBezTo>
                    <a:pt x="7459" y="773"/>
                    <a:pt x="7490" y="799"/>
                    <a:pt x="7521" y="835"/>
                  </a:cubicBezTo>
                  <a:cubicBezTo>
                    <a:pt x="7552" y="866"/>
                    <a:pt x="7579" y="902"/>
                    <a:pt x="7601" y="942"/>
                  </a:cubicBezTo>
                  <a:cubicBezTo>
                    <a:pt x="7610" y="960"/>
                    <a:pt x="7619" y="978"/>
                    <a:pt x="7628" y="1000"/>
                  </a:cubicBezTo>
                  <a:cubicBezTo>
                    <a:pt x="7637" y="1022"/>
                    <a:pt x="7637" y="1045"/>
                    <a:pt x="7632" y="1071"/>
                  </a:cubicBezTo>
                  <a:cubicBezTo>
                    <a:pt x="7624" y="1160"/>
                    <a:pt x="7606" y="1245"/>
                    <a:pt x="7575" y="1330"/>
                  </a:cubicBezTo>
                  <a:cubicBezTo>
                    <a:pt x="7459" y="1366"/>
                    <a:pt x="7343" y="1401"/>
                    <a:pt x="7231" y="1437"/>
                  </a:cubicBezTo>
                  <a:cubicBezTo>
                    <a:pt x="7298" y="1281"/>
                    <a:pt x="7365" y="1129"/>
                    <a:pt x="7432" y="973"/>
                  </a:cubicBezTo>
                  <a:cubicBezTo>
                    <a:pt x="7440" y="953"/>
                    <a:pt x="7422" y="939"/>
                    <a:pt x="7404" y="939"/>
                  </a:cubicBezTo>
                  <a:cubicBezTo>
                    <a:pt x="7394" y="939"/>
                    <a:pt x="7383" y="944"/>
                    <a:pt x="7378" y="955"/>
                  </a:cubicBezTo>
                  <a:cubicBezTo>
                    <a:pt x="7303" y="1125"/>
                    <a:pt x="7231" y="1290"/>
                    <a:pt x="7160" y="1459"/>
                  </a:cubicBezTo>
                  <a:cubicBezTo>
                    <a:pt x="7115" y="1473"/>
                    <a:pt x="7066" y="1486"/>
                    <a:pt x="7022" y="1504"/>
                  </a:cubicBezTo>
                  <a:cubicBezTo>
                    <a:pt x="7022" y="1388"/>
                    <a:pt x="7013" y="1276"/>
                    <a:pt x="6982" y="1169"/>
                  </a:cubicBezTo>
                  <a:cubicBezTo>
                    <a:pt x="6995" y="1156"/>
                    <a:pt x="7013" y="1143"/>
                    <a:pt x="7026" y="1129"/>
                  </a:cubicBezTo>
                  <a:cubicBezTo>
                    <a:pt x="7155" y="1009"/>
                    <a:pt x="7298" y="884"/>
                    <a:pt x="7423" y="746"/>
                  </a:cubicBezTo>
                  <a:close/>
                  <a:moveTo>
                    <a:pt x="4931" y="1245"/>
                  </a:moveTo>
                  <a:cubicBezTo>
                    <a:pt x="4864" y="1330"/>
                    <a:pt x="4806" y="1423"/>
                    <a:pt x="4748" y="1513"/>
                  </a:cubicBezTo>
                  <a:cubicBezTo>
                    <a:pt x="4739" y="1526"/>
                    <a:pt x="4735" y="1535"/>
                    <a:pt x="4726" y="1544"/>
                  </a:cubicBezTo>
                  <a:cubicBezTo>
                    <a:pt x="4708" y="1562"/>
                    <a:pt x="4686" y="1575"/>
                    <a:pt x="4668" y="1588"/>
                  </a:cubicBezTo>
                  <a:cubicBezTo>
                    <a:pt x="4668" y="1575"/>
                    <a:pt x="4668" y="1562"/>
                    <a:pt x="4672" y="1548"/>
                  </a:cubicBezTo>
                  <a:cubicBezTo>
                    <a:pt x="4672" y="1504"/>
                    <a:pt x="4672" y="1455"/>
                    <a:pt x="4672" y="1410"/>
                  </a:cubicBezTo>
                  <a:lnTo>
                    <a:pt x="4668" y="1392"/>
                  </a:lnTo>
                  <a:cubicBezTo>
                    <a:pt x="4757" y="1343"/>
                    <a:pt x="4842" y="1294"/>
                    <a:pt x="4931" y="1245"/>
                  </a:cubicBezTo>
                  <a:close/>
                  <a:moveTo>
                    <a:pt x="6852" y="1009"/>
                  </a:moveTo>
                  <a:cubicBezTo>
                    <a:pt x="6879" y="1053"/>
                    <a:pt x="6901" y="1103"/>
                    <a:pt x="6915" y="1152"/>
                  </a:cubicBezTo>
                  <a:cubicBezTo>
                    <a:pt x="6745" y="1312"/>
                    <a:pt x="6576" y="1464"/>
                    <a:pt x="6398" y="1615"/>
                  </a:cubicBezTo>
                  <a:cubicBezTo>
                    <a:pt x="6433" y="1535"/>
                    <a:pt x="6469" y="1459"/>
                    <a:pt x="6509" y="1379"/>
                  </a:cubicBezTo>
                  <a:cubicBezTo>
                    <a:pt x="6589" y="1227"/>
                    <a:pt x="6692" y="1085"/>
                    <a:pt x="6852" y="1009"/>
                  </a:cubicBezTo>
                  <a:close/>
                  <a:moveTo>
                    <a:pt x="6851" y="560"/>
                  </a:moveTo>
                  <a:cubicBezTo>
                    <a:pt x="7007" y="560"/>
                    <a:pt x="7161" y="589"/>
                    <a:pt x="7307" y="666"/>
                  </a:cubicBezTo>
                  <a:cubicBezTo>
                    <a:pt x="7329" y="679"/>
                    <a:pt x="7356" y="697"/>
                    <a:pt x="7378" y="710"/>
                  </a:cubicBezTo>
                  <a:cubicBezTo>
                    <a:pt x="7276" y="822"/>
                    <a:pt x="7164" y="924"/>
                    <a:pt x="7062" y="1018"/>
                  </a:cubicBezTo>
                  <a:cubicBezTo>
                    <a:pt x="7031" y="1049"/>
                    <a:pt x="6995" y="1080"/>
                    <a:pt x="6964" y="1111"/>
                  </a:cubicBezTo>
                  <a:cubicBezTo>
                    <a:pt x="6942" y="1058"/>
                    <a:pt x="6919" y="1009"/>
                    <a:pt x="6888" y="960"/>
                  </a:cubicBezTo>
                  <a:cubicBezTo>
                    <a:pt x="6881" y="950"/>
                    <a:pt x="6872" y="945"/>
                    <a:pt x="6860" y="945"/>
                  </a:cubicBezTo>
                  <a:cubicBezTo>
                    <a:pt x="6857" y="945"/>
                    <a:pt x="6852" y="945"/>
                    <a:pt x="6848" y="946"/>
                  </a:cubicBezTo>
                  <a:cubicBezTo>
                    <a:pt x="6696" y="1009"/>
                    <a:pt x="6585" y="1138"/>
                    <a:pt x="6505" y="1276"/>
                  </a:cubicBezTo>
                  <a:cubicBezTo>
                    <a:pt x="6424" y="1410"/>
                    <a:pt x="6366" y="1553"/>
                    <a:pt x="6304" y="1695"/>
                  </a:cubicBezTo>
                  <a:lnTo>
                    <a:pt x="6304" y="1700"/>
                  </a:lnTo>
                  <a:cubicBezTo>
                    <a:pt x="6291" y="1477"/>
                    <a:pt x="6251" y="1259"/>
                    <a:pt x="6170" y="1053"/>
                  </a:cubicBezTo>
                  <a:cubicBezTo>
                    <a:pt x="6166" y="1040"/>
                    <a:pt x="6152" y="1036"/>
                    <a:pt x="6139" y="1036"/>
                  </a:cubicBezTo>
                  <a:cubicBezTo>
                    <a:pt x="5934" y="1058"/>
                    <a:pt x="5782" y="1196"/>
                    <a:pt x="5658" y="1357"/>
                  </a:cubicBezTo>
                  <a:cubicBezTo>
                    <a:pt x="5662" y="1245"/>
                    <a:pt x="5653" y="1129"/>
                    <a:pt x="5622" y="1022"/>
                  </a:cubicBezTo>
                  <a:cubicBezTo>
                    <a:pt x="5787" y="915"/>
                    <a:pt x="5956" y="813"/>
                    <a:pt x="6126" y="715"/>
                  </a:cubicBezTo>
                  <a:cubicBezTo>
                    <a:pt x="6355" y="633"/>
                    <a:pt x="6605" y="560"/>
                    <a:pt x="6851" y="560"/>
                  </a:cubicBezTo>
                  <a:close/>
                  <a:moveTo>
                    <a:pt x="6933" y="1214"/>
                  </a:moveTo>
                  <a:cubicBezTo>
                    <a:pt x="6959" y="1312"/>
                    <a:pt x="6968" y="1419"/>
                    <a:pt x="6968" y="1522"/>
                  </a:cubicBezTo>
                  <a:cubicBezTo>
                    <a:pt x="6848" y="1557"/>
                    <a:pt x="6732" y="1597"/>
                    <a:pt x="6612" y="1642"/>
                  </a:cubicBezTo>
                  <a:cubicBezTo>
                    <a:pt x="6594" y="1629"/>
                    <a:pt x="6580" y="1624"/>
                    <a:pt x="6554" y="1624"/>
                  </a:cubicBezTo>
                  <a:cubicBezTo>
                    <a:pt x="6522" y="1629"/>
                    <a:pt x="6491" y="1642"/>
                    <a:pt x="6469" y="1660"/>
                  </a:cubicBezTo>
                  <a:cubicBezTo>
                    <a:pt x="6447" y="1673"/>
                    <a:pt x="6433" y="1691"/>
                    <a:pt x="6415" y="1709"/>
                  </a:cubicBezTo>
                  <a:cubicBezTo>
                    <a:pt x="6393" y="1718"/>
                    <a:pt x="6371" y="1727"/>
                    <a:pt x="6349" y="1736"/>
                  </a:cubicBezTo>
                  <a:lnTo>
                    <a:pt x="6349" y="1731"/>
                  </a:lnTo>
                  <a:cubicBezTo>
                    <a:pt x="6545" y="1562"/>
                    <a:pt x="6741" y="1388"/>
                    <a:pt x="6933" y="1214"/>
                  </a:cubicBezTo>
                  <a:close/>
                  <a:moveTo>
                    <a:pt x="7129" y="1526"/>
                  </a:moveTo>
                  <a:lnTo>
                    <a:pt x="7129" y="1526"/>
                  </a:lnTo>
                  <a:cubicBezTo>
                    <a:pt x="7093" y="1611"/>
                    <a:pt x="7053" y="1695"/>
                    <a:pt x="7017" y="1780"/>
                  </a:cubicBezTo>
                  <a:cubicBezTo>
                    <a:pt x="7022" y="1709"/>
                    <a:pt x="7022" y="1633"/>
                    <a:pt x="7022" y="1562"/>
                  </a:cubicBezTo>
                  <a:cubicBezTo>
                    <a:pt x="7057" y="1548"/>
                    <a:pt x="7093" y="1539"/>
                    <a:pt x="7129" y="1526"/>
                  </a:cubicBezTo>
                  <a:close/>
                  <a:moveTo>
                    <a:pt x="7597" y="1432"/>
                  </a:moveTo>
                  <a:cubicBezTo>
                    <a:pt x="7615" y="1481"/>
                    <a:pt x="7632" y="1530"/>
                    <a:pt x="7655" y="1580"/>
                  </a:cubicBezTo>
                  <a:cubicBezTo>
                    <a:pt x="7557" y="1664"/>
                    <a:pt x="7463" y="1749"/>
                    <a:pt x="7365" y="1834"/>
                  </a:cubicBezTo>
                  <a:cubicBezTo>
                    <a:pt x="7441" y="1731"/>
                    <a:pt x="7508" y="1624"/>
                    <a:pt x="7561" y="1513"/>
                  </a:cubicBezTo>
                  <a:cubicBezTo>
                    <a:pt x="7575" y="1486"/>
                    <a:pt x="7588" y="1459"/>
                    <a:pt x="7597" y="1432"/>
                  </a:cubicBezTo>
                  <a:close/>
                  <a:moveTo>
                    <a:pt x="5573" y="1053"/>
                  </a:moveTo>
                  <a:cubicBezTo>
                    <a:pt x="5604" y="1183"/>
                    <a:pt x="5609" y="1312"/>
                    <a:pt x="5595" y="1446"/>
                  </a:cubicBezTo>
                  <a:cubicBezTo>
                    <a:pt x="5542" y="1522"/>
                    <a:pt x="5497" y="1606"/>
                    <a:pt x="5448" y="1678"/>
                  </a:cubicBezTo>
                  <a:cubicBezTo>
                    <a:pt x="5408" y="1744"/>
                    <a:pt x="5368" y="1816"/>
                    <a:pt x="5323" y="1883"/>
                  </a:cubicBezTo>
                  <a:cubicBezTo>
                    <a:pt x="5332" y="1731"/>
                    <a:pt x="5319" y="1580"/>
                    <a:pt x="5270" y="1428"/>
                  </a:cubicBezTo>
                  <a:cubicBezTo>
                    <a:pt x="5252" y="1383"/>
                    <a:pt x="5234" y="1334"/>
                    <a:pt x="5212" y="1290"/>
                  </a:cubicBezTo>
                  <a:cubicBezTo>
                    <a:pt x="5252" y="1263"/>
                    <a:pt x="5292" y="1236"/>
                    <a:pt x="5332" y="1210"/>
                  </a:cubicBezTo>
                  <a:cubicBezTo>
                    <a:pt x="5412" y="1156"/>
                    <a:pt x="5493" y="1107"/>
                    <a:pt x="5573" y="1053"/>
                  </a:cubicBezTo>
                  <a:close/>
                  <a:moveTo>
                    <a:pt x="6362" y="1789"/>
                  </a:moveTo>
                  <a:lnTo>
                    <a:pt x="6362" y="1789"/>
                  </a:lnTo>
                  <a:cubicBezTo>
                    <a:pt x="6358" y="1798"/>
                    <a:pt x="6349" y="1807"/>
                    <a:pt x="6344" y="1820"/>
                  </a:cubicBezTo>
                  <a:cubicBezTo>
                    <a:pt x="6331" y="1847"/>
                    <a:pt x="6317" y="1874"/>
                    <a:pt x="6304" y="1896"/>
                  </a:cubicBezTo>
                  <a:cubicBezTo>
                    <a:pt x="6304" y="1874"/>
                    <a:pt x="6304" y="1856"/>
                    <a:pt x="6304" y="1834"/>
                  </a:cubicBezTo>
                  <a:cubicBezTo>
                    <a:pt x="6309" y="1825"/>
                    <a:pt x="6313" y="1811"/>
                    <a:pt x="6317" y="1802"/>
                  </a:cubicBezTo>
                  <a:cubicBezTo>
                    <a:pt x="6331" y="1798"/>
                    <a:pt x="6349" y="1793"/>
                    <a:pt x="6362" y="1789"/>
                  </a:cubicBezTo>
                  <a:close/>
                  <a:moveTo>
                    <a:pt x="6130" y="1094"/>
                  </a:moveTo>
                  <a:cubicBezTo>
                    <a:pt x="6206" y="1308"/>
                    <a:pt x="6242" y="1522"/>
                    <a:pt x="6251" y="1740"/>
                  </a:cubicBezTo>
                  <a:cubicBezTo>
                    <a:pt x="6228" y="1758"/>
                    <a:pt x="6210" y="1776"/>
                    <a:pt x="6193" y="1789"/>
                  </a:cubicBezTo>
                  <a:cubicBezTo>
                    <a:pt x="5970" y="1874"/>
                    <a:pt x="5751" y="1958"/>
                    <a:pt x="5533" y="2048"/>
                  </a:cubicBezTo>
                  <a:lnTo>
                    <a:pt x="5533" y="2034"/>
                  </a:lnTo>
                  <a:cubicBezTo>
                    <a:pt x="5582" y="1856"/>
                    <a:pt x="5631" y="1660"/>
                    <a:pt x="5653" y="1468"/>
                  </a:cubicBezTo>
                  <a:cubicBezTo>
                    <a:pt x="5675" y="1432"/>
                    <a:pt x="5698" y="1401"/>
                    <a:pt x="5720" y="1370"/>
                  </a:cubicBezTo>
                  <a:cubicBezTo>
                    <a:pt x="5827" y="1236"/>
                    <a:pt x="5961" y="1120"/>
                    <a:pt x="6130" y="1094"/>
                  </a:cubicBezTo>
                  <a:close/>
                  <a:moveTo>
                    <a:pt x="7552" y="1397"/>
                  </a:moveTo>
                  <a:lnTo>
                    <a:pt x="7552" y="1397"/>
                  </a:lnTo>
                  <a:cubicBezTo>
                    <a:pt x="7517" y="1481"/>
                    <a:pt x="7476" y="1566"/>
                    <a:pt x="7427" y="1642"/>
                  </a:cubicBezTo>
                  <a:cubicBezTo>
                    <a:pt x="7343" y="1780"/>
                    <a:pt x="7245" y="1905"/>
                    <a:pt x="7138" y="2025"/>
                  </a:cubicBezTo>
                  <a:cubicBezTo>
                    <a:pt x="7089" y="2065"/>
                    <a:pt x="7040" y="2106"/>
                    <a:pt x="6991" y="2141"/>
                  </a:cubicBezTo>
                  <a:cubicBezTo>
                    <a:pt x="6995" y="2079"/>
                    <a:pt x="7004" y="2012"/>
                    <a:pt x="7008" y="1945"/>
                  </a:cubicBezTo>
                  <a:cubicBezTo>
                    <a:pt x="7071" y="1798"/>
                    <a:pt x="7138" y="1651"/>
                    <a:pt x="7200" y="1504"/>
                  </a:cubicBezTo>
                  <a:cubicBezTo>
                    <a:pt x="7222" y="1499"/>
                    <a:pt x="7240" y="1490"/>
                    <a:pt x="7262" y="1486"/>
                  </a:cubicBezTo>
                  <a:cubicBezTo>
                    <a:pt x="7356" y="1455"/>
                    <a:pt x="7454" y="1423"/>
                    <a:pt x="7552" y="1397"/>
                  </a:cubicBezTo>
                  <a:close/>
                  <a:moveTo>
                    <a:pt x="5582" y="1571"/>
                  </a:moveTo>
                  <a:cubicBezTo>
                    <a:pt x="5564" y="1691"/>
                    <a:pt x="5533" y="1807"/>
                    <a:pt x="5506" y="1918"/>
                  </a:cubicBezTo>
                  <a:cubicBezTo>
                    <a:pt x="5493" y="1967"/>
                    <a:pt x="5479" y="2016"/>
                    <a:pt x="5466" y="2070"/>
                  </a:cubicBezTo>
                  <a:cubicBezTo>
                    <a:pt x="5444" y="2074"/>
                    <a:pt x="5421" y="2083"/>
                    <a:pt x="5404" y="2101"/>
                  </a:cubicBezTo>
                  <a:cubicBezTo>
                    <a:pt x="5363" y="2114"/>
                    <a:pt x="5328" y="2132"/>
                    <a:pt x="5288" y="2146"/>
                  </a:cubicBezTo>
                  <a:cubicBezTo>
                    <a:pt x="5297" y="2101"/>
                    <a:pt x="5305" y="2056"/>
                    <a:pt x="5314" y="2012"/>
                  </a:cubicBezTo>
                  <a:lnTo>
                    <a:pt x="5395" y="1878"/>
                  </a:lnTo>
                  <a:cubicBezTo>
                    <a:pt x="5453" y="1776"/>
                    <a:pt x="5515" y="1673"/>
                    <a:pt x="5582" y="1571"/>
                  </a:cubicBezTo>
                  <a:close/>
                  <a:moveTo>
                    <a:pt x="6937" y="2106"/>
                  </a:moveTo>
                  <a:cubicBezTo>
                    <a:pt x="6937" y="2132"/>
                    <a:pt x="6933" y="2163"/>
                    <a:pt x="6928" y="2190"/>
                  </a:cubicBezTo>
                  <a:cubicBezTo>
                    <a:pt x="6915" y="2204"/>
                    <a:pt x="6901" y="2213"/>
                    <a:pt x="6888" y="2221"/>
                  </a:cubicBezTo>
                  <a:lnTo>
                    <a:pt x="6910" y="2172"/>
                  </a:lnTo>
                  <a:cubicBezTo>
                    <a:pt x="6919" y="2150"/>
                    <a:pt x="6928" y="2128"/>
                    <a:pt x="6937" y="2106"/>
                  </a:cubicBezTo>
                  <a:close/>
                  <a:moveTo>
                    <a:pt x="4615" y="1428"/>
                  </a:moveTo>
                  <a:cubicBezTo>
                    <a:pt x="4615" y="1495"/>
                    <a:pt x="4615" y="1562"/>
                    <a:pt x="4610" y="1629"/>
                  </a:cubicBezTo>
                  <a:cubicBezTo>
                    <a:pt x="4325" y="1829"/>
                    <a:pt x="4044" y="2039"/>
                    <a:pt x="3781" y="2262"/>
                  </a:cubicBezTo>
                  <a:cubicBezTo>
                    <a:pt x="3897" y="2106"/>
                    <a:pt x="4013" y="1950"/>
                    <a:pt x="4138" y="1798"/>
                  </a:cubicBezTo>
                  <a:cubicBezTo>
                    <a:pt x="4178" y="1753"/>
                    <a:pt x="4218" y="1704"/>
                    <a:pt x="4258" y="1655"/>
                  </a:cubicBezTo>
                  <a:cubicBezTo>
                    <a:pt x="4374" y="1575"/>
                    <a:pt x="4494" y="1499"/>
                    <a:pt x="4615" y="1428"/>
                  </a:cubicBezTo>
                  <a:close/>
                  <a:moveTo>
                    <a:pt x="6059" y="1900"/>
                  </a:moveTo>
                  <a:lnTo>
                    <a:pt x="6059" y="1900"/>
                  </a:lnTo>
                  <a:cubicBezTo>
                    <a:pt x="5912" y="2021"/>
                    <a:pt x="5760" y="2141"/>
                    <a:pt x="5604" y="2262"/>
                  </a:cubicBezTo>
                  <a:cubicBezTo>
                    <a:pt x="5591" y="2221"/>
                    <a:pt x="5573" y="2181"/>
                    <a:pt x="5555" y="2141"/>
                  </a:cubicBezTo>
                  <a:cubicBezTo>
                    <a:pt x="5551" y="2128"/>
                    <a:pt x="5546" y="2114"/>
                    <a:pt x="5542" y="2101"/>
                  </a:cubicBezTo>
                  <a:cubicBezTo>
                    <a:pt x="5711" y="2034"/>
                    <a:pt x="5885" y="1967"/>
                    <a:pt x="6059" y="1900"/>
                  </a:cubicBezTo>
                  <a:close/>
                  <a:moveTo>
                    <a:pt x="6968" y="1580"/>
                  </a:moveTo>
                  <a:lnTo>
                    <a:pt x="6968" y="1580"/>
                  </a:lnTo>
                  <a:cubicBezTo>
                    <a:pt x="6964" y="1695"/>
                    <a:pt x="6959" y="1816"/>
                    <a:pt x="6955" y="1932"/>
                  </a:cubicBezTo>
                  <a:cubicBezTo>
                    <a:pt x="6901" y="2052"/>
                    <a:pt x="6848" y="2172"/>
                    <a:pt x="6799" y="2293"/>
                  </a:cubicBezTo>
                  <a:cubicBezTo>
                    <a:pt x="6790" y="2297"/>
                    <a:pt x="6781" y="2302"/>
                    <a:pt x="6777" y="2306"/>
                  </a:cubicBezTo>
                  <a:cubicBezTo>
                    <a:pt x="6777" y="2288"/>
                    <a:pt x="6781" y="2266"/>
                    <a:pt x="6781" y="2244"/>
                  </a:cubicBezTo>
                  <a:cubicBezTo>
                    <a:pt x="6790" y="2106"/>
                    <a:pt x="6790" y="1958"/>
                    <a:pt x="6741" y="1825"/>
                  </a:cubicBezTo>
                  <a:cubicBezTo>
                    <a:pt x="6723" y="1776"/>
                    <a:pt x="6692" y="1727"/>
                    <a:pt x="6656" y="1682"/>
                  </a:cubicBezTo>
                  <a:cubicBezTo>
                    <a:pt x="6759" y="1646"/>
                    <a:pt x="6861" y="1615"/>
                    <a:pt x="6968" y="1580"/>
                  </a:cubicBezTo>
                  <a:close/>
                  <a:moveTo>
                    <a:pt x="3335" y="2253"/>
                  </a:moveTo>
                  <a:cubicBezTo>
                    <a:pt x="3335" y="2275"/>
                    <a:pt x="3340" y="2297"/>
                    <a:pt x="3340" y="2315"/>
                  </a:cubicBezTo>
                  <a:cubicBezTo>
                    <a:pt x="3313" y="2337"/>
                    <a:pt x="3291" y="2360"/>
                    <a:pt x="3268" y="2382"/>
                  </a:cubicBezTo>
                  <a:cubicBezTo>
                    <a:pt x="3291" y="2342"/>
                    <a:pt x="3313" y="2297"/>
                    <a:pt x="3335" y="2253"/>
                  </a:cubicBezTo>
                  <a:close/>
                  <a:moveTo>
                    <a:pt x="5502" y="2155"/>
                  </a:moveTo>
                  <a:cubicBezTo>
                    <a:pt x="5519" y="2199"/>
                    <a:pt x="5542" y="2248"/>
                    <a:pt x="5555" y="2297"/>
                  </a:cubicBezTo>
                  <a:cubicBezTo>
                    <a:pt x="5515" y="2328"/>
                    <a:pt x="5470" y="2360"/>
                    <a:pt x="5430" y="2391"/>
                  </a:cubicBezTo>
                  <a:cubicBezTo>
                    <a:pt x="5453" y="2311"/>
                    <a:pt x="5479" y="2235"/>
                    <a:pt x="5502" y="2155"/>
                  </a:cubicBezTo>
                  <a:close/>
                  <a:moveTo>
                    <a:pt x="5323" y="2195"/>
                  </a:moveTo>
                  <a:lnTo>
                    <a:pt x="5323" y="2195"/>
                  </a:lnTo>
                  <a:cubicBezTo>
                    <a:pt x="5305" y="2221"/>
                    <a:pt x="5292" y="2253"/>
                    <a:pt x="5279" y="2275"/>
                  </a:cubicBezTo>
                  <a:cubicBezTo>
                    <a:pt x="5252" y="2320"/>
                    <a:pt x="5234" y="2360"/>
                    <a:pt x="5212" y="2404"/>
                  </a:cubicBezTo>
                  <a:cubicBezTo>
                    <a:pt x="5234" y="2342"/>
                    <a:pt x="5256" y="2279"/>
                    <a:pt x="5270" y="2217"/>
                  </a:cubicBezTo>
                  <a:cubicBezTo>
                    <a:pt x="5288" y="2208"/>
                    <a:pt x="5305" y="2199"/>
                    <a:pt x="5323" y="2195"/>
                  </a:cubicBezTo>
                  <a:close/>
                  <a:moveTo>
                    <a:pt x="6603" y="1704"/>
                  </a:moveTo>
                  <a:cubicBezTo>
                    <a:pt x="6701" y="1802"/>
                    <a:pt x="6723" y="1950"/>
                    <a:pt x="6728" y="2083"/>
                  </a:cubicBezTo>
                  <a:cubicBezTo>
                    <a:pt x="6732" y="2172"/>
                    <a:pt x="6728" y="2262"/>
                    <a:pt x="6719" y="2351"/>
                  </a:cubicBezTo>
                  <a:cubicBezTo>
                    <a:pt x="6696" y="2369"/>
                    <a:pt x="6674" y="2382"/>
                    <a:pt x="6647" y="2400"/>
                  </a:cubicBezTo>
                  <a:cubicBezTo>
                    <a:pt x="6621" y="2395"/>
                    <a:pt x="6594" y="2393"/>
                    <a:pt x="6566" y="2393"/>
                  </a:cubicBezTo>
                  <a:cubicBezTo>
                    <a:pt x="6495" y="2393"/>
                    <a:pt x="6421" y="2407"/>
                    <a:pt x="6353" y="2426"/>
                  </a:cubicBezTo>
                  <a:cubicBezTo>
                    <a:pt x="6313" y="2440"/>
                    <a:pt x="6277" y="2453"/>
                    <a:pt x="6242" y="2462"/>
                  </a:cubicBezTo>
                  <a:cubicBezTo>
                    <a:pt x="6251" y="2418"/>
                    <a:pt x="6255" y="2373"/>
                    <a:pt x="6264" y="2324"/>
                  </a:cubicBezTo>
                  <a:cubicBezTo>
                    <a:pt x="6282" y="2230"/>
                    <a:pt x="6291" y="2132"/>
                    <a:pt x="6300" y="2034"/>
                  </a:cubicBezTo>
                  <a:cubicBezTo>
                    <a:pt x="6309" y="2012"/>
                    <a:pt x="6317" y="1990"/>
                    <a:pt x="6331" y="1967"/>
                  </a:cubicBezTo>
                  <a:cubicBezTo>
                    <a:pt x="6366" y="1896"/>
                    <a:pt x="6398" y="1820"/>
                    <a:pt x="6447" y="1758"/>
                  </a:cubicBezTo>
                  <a:cubicBezTo>
                    <a:pt x="6500" y="1740"/>
                    <a:pt x="6549" y="1722"/>
                    <a:pt x="6598" y="1704"/>
                  </a:cubicBezTo>
                  <a:close/>
                  <a:moveTo>
                    <a:pt x="6228" y="2181"/>
                  </a:moveTo>
                  <a:cubicBezTo>
                    <a:pt x="6215" y="2279"/>
                    <a:pt x="6202" y="2382"/>
                    <a:pt x="6179" y="2484"/>
                  </a:cubicBezTo>
                  <a:cubicBezTo>
                    <a:pt x="6148" y="2493"/>
                    <a:pt x="6112" y="2507"/>
                    <a:pt x="6081" y="2516"/>
                  </a:cubicBezTo>
                  <a:cubicBezTo>
                    <a:pt x="6086" y="2502"/>
                    <a:pt x="6095" y="2484"/>
                    <a:pt x="6099" y="2467"/>
                  </a:cubicBezTo>
                  <a:cubicBezTo>
                    <a:pt x="6144" y="2369"/>
                    <a:pt x="6184" y="2275"/>
                    <a:pt x="6228" y="2181"/>
                  </a:cubicBezTo>
                  <a:close/>
                  <a:moveTo>
                    <a:pt x="5163" y="1321"/>
                  </a:moveTo>
                  <a:cubicBezTo>
                    <a:pt x="5265" y="1526"/>
                    <a:pt x="5288" y="1762"/>
                    <a:pt x="5256" y="1994"/>
                  </a:cubicBezTo>
                  <a:cubicBezTo>
                    <a:pt x="5216" y="2065"/>
                    <a:pt x="5172" y="2141"/>
                    <a:pt x="5132" y="2213"/>
                  </a:cubicBezTo>
                  <a:cubicBezTo>
                    <a:pt x="4886" y="2320"/>
                    <a:pt x="4646" y="2426"/>
                    <a:pt x="4409" y="2538"/>
                  </a:cubicBezTo>
                  <a:cubicBezTo>
                    <a:pt x="4432" y="2489"/>
                    <a:pt x="4454" y="2444"/>
                    <a:pt x="4476" y="2395"/>
                  </a:cubicBezTo>
                  <a:cubicBezTo>
                    <a:pt x="4548" y="2213"/>
                    <a:pt x="4606" y="2030"/>
                    <a:pt x="4641" y="1838"/>
                  </a:cubicBezTo>
                  <a:cubicBezTo>
                    <a:pt x="4641" y="1820"/>
                    <a:pt x="4646" y="1807"/>
                    <a:pt x="4646" y="1793"/>
                  </a:cubicBezTo>
                  <a:cubicBezTo>
                    <a:pt x="4664" y="1767"/>
                    <a:pt x="4677" y="1740"/>
                    <a:pt x="4690" y="1713"/>
                  </a:cubicBezTo>
                  <a:cubicBezTo>
                    <a:pt x="4717" y="1673"/>
                    <a:pt x="4744" y="1629"/>
                    <a:pt x="4771" y="1588"/>
                  </a:cubicBezTo>
                  <a:cubicBezTo>
                    <a:pt x="4900" y="1495"/>
                    <a:pt x="5029" y="1410"/>
                    <a:pt x="5163" y="1321"/>
                  </a:cubicBezTo>
                  <a:close/>
                  <a:moveTo>
                    <a:pt x="5444" y="2141"/>
                  </a:moveTo>
                  <a:lnTo>
                    <a:pt x="5444" y="2141"/>
                  </a:lnTo>
                  <a:cubicBezTo>
                    <a:pt x="5417" y="2244"/>
                    <a:pt x="5386" y="2346"/>
                    <a:pt x="5355" y="2449"/>
                  </a:cubicBezTo>
                  <a:cubicBezTo>
                    <a:pt x="5305" y="2480"/>
                    <a:pt x="5256" y="2516"/>
                    <a:pt x="5212" y="2547"/>
                  </a:cubicBezTo>
                  <a:cubicBezTo>
                    <a:pt x="5225" y="2511"/>
                    <a:pt x="5239" y="2476"/>
                    <a:pt x="5256" y="2444"/>
                  </a:cubicBezTo>
                  <a:cubicBezTo>
                    <a:pt x="5288" y="2373"/>
                    <a:pt x="5323" y="2306"/>
                    <a:pt x="5363" y="2244"/>
                  </a:cubicBezTo>
                  <a:cubicBezTo>
                    <a:pt x="5381" y="2213"/>
                    <a:pt x="5404" y="2172"/>
                    <a:pt x="5439" y="2146"/>
                  </a:cubicBezTo>
                  <a:lnTo>
                    <a:pt x="5444" y="2141"/>
                  </a:lnTo>
                  <a:close/>
                  <a:moveTo>
                    <a:pt x="6246" y="1967"/>
                  </a:moveTo>
                  <a:cubicBezTo>
                    <a:pt x="6246" y="1985"/>
                    <a:pt x="6246" y="2003"/>
                    <a:pt x="6246" y="2021"/>
                  </a:cubicBezTo>
                  <a:cubicBezTo>
                    <a:pt x="6237" y="2034"/>
                    <a:pt x="6228" y="2052"/>
                    <a:pt x="6219" y="2070"/>
                  </a:cubicBezTo>
                  <a:cubicBezTo>
                    <a:pt x="6144" y="2226"/>
                    <a:pt x="6077" y="2382"/>
                    <a:pt x="6010" y="2542"/>
                  </a:cubicBezTo>
                  <a:lnTo>
                    <a:pt x="5996" y="2547"/>
                  </a:lnTo>
                  <a:cubicBezTo>
                    <a:pt x="6077" y="2360"/>
                    <a:pt x="6157" y="2177"/>
                    <a:pt x="6237" y="1990"/>
                  </a:cubicBezTo>
                  <a:cubicBezTo>
                    <a:pt x="6242" y="1985"/>
                    <a:pt x="6246" y="1976"/>
                    <a:pt x="6246" y="1967"/>
                  </a:cubicBezTo>
                  <a:close/>
                  <a:moveTo>
                    <a:pt x="6915" y="2328"/>
                  </a:moveTo>
                  <a:cubicBezTo>
                    <a:pt x="6906" y="2404"/>
                    <a:pt x="6892" y="2480"/>
                    <a:pt x="6879" y="2556"/>
                  </a:cubicBezTo>
                  <a:cubicBezTo>
                    <a:pt x="6839" y="2565"/>
                    <a:pt x="6794" y="2574"/>
                    <a:pt x="6750" y="2583"/>
                  </a:cubicBezTo>
                  <a:cubicBezTo>
                    <a:pt x="6754" y="2569"/>
                    <a:pt x="6754" y="2556"/>
                    <a:pt x="6754" y="2542"/>
                  </a:cubicBezTo>
                  <a:cubicBezTo>
                    <a:pt x="6772" y="2533"/>
                    <a:pt x="6785" y="2525"/>
                    <a:pt x="6799" y="2511"/>
                  </a:cubicBezTo>
                  <a:cubicBezTo>
                    <a:pt x="6808" y="2507"/>
                    <a:pt x="6812" y="2484"/>
                    <a:pt x="6799" y="2476"/>
                  </a:cubicBezTo>
                  <a:lnTo>
                    <a:pt x="6785" y="2462"/>
                  </a:lnTo>
                  <a:lnTo>
                    <a:pt x="6794" y="2440"/>
                  </a:lnTo>
                  <a:cubicBezTo>
                    <a:pt x="6835" y="2404"/>
                    <a:pt x="6875" y="2369"/>
                    <a:pt x="6915" y="2328"/>
                  </a:cubicBezTo>
                  <a:close/>
                  <a:moveTo>
                    <a:pt x="6246" y="1829"/>
                  </a:moveTo>
                  <a:cubicBezTo>
                    <a:pt x="6139" y="2074"/>
                    <a:pt x="6032" y="2324"/>
                    <a:pt x="5925" y="2569"/>
                  </a:cubicBezTo>
                  <a:cubicBezTo>
                    <a:pt x="5881" y="2587"/>
                    <a:pt x="5832" y="2605"/>
                    <a:pt x="5782" y="2623"/>
                  </a:cubicBezTo>
                  <a:cubicBezTo>
                    <a:pt x="5756" y="2623"/>
                    <a:pt x="5725" y="2627"/>
                    <a:pt x="5698" y="2627"/>
                  </a:cubicBezTo>
                  <a:cubicBezTo>
                    <a:pt x="5680" y="2520"/>
                    <a:pt x="5658" y="2418"/>
                    <a:pt x="5622" y="2315"/>
                  </a:cubicBezTo>
                  <a:cubicBezTo>
                    <a:pt x="5827" y="2159"/>
                    <a:pt x="6028" y="2003"/>
                    <a:pt x="6224" y="1838"/>
                  </a:cubicBezTo>
                  <a:cubicBezTo>
                    <a:pt x="6228" y="1834"/>
                    <a:pt x="6237" y="1834"/>
                    <a:pt x="6246" y="1829"/>
                  </a:cubicBezTo>
                  <a:close/>
                  <a:moveTo>
                    <a:pt x="6166" y="2551"/>
                  </a:moveTo>
                  <a:lnTo>
                    <a:pt x="6166" y="2551"/>
                  </a:lnTo>
                  <a:cubicBezTo>
                    <a:pt x="6157" y="2574"/>
                    <a:pt x="6152" y="2600"/>
                    <a:pt x="6148" y="2627"/>
                  </a:cubicBezTo>
                  <a:cubicBezTo>
                    <a:pt x="6121" y="2627"/>
                    <a:pt x="6099" y="2623"/>
                    <a:pt x="6077" y="2623"/>
                  </a:cubicBezTo>
                  <a:lnTo>
                    <a:pt x="6037" y="2623"/>
                  </a:lnTo>
                  <a:cubicBezTo>
                    <a:pt x="6041" y="2609"/>
                    <a:pt x="6045" y="2600"/>
                    <a:pt x="6050" y="2591"/>
                  </a:cubicBezTo>
                  <a:cubicBezTo>
                    <a:pt x="6090" y="2578"/>
                    <a:pt x="6126" y="2565"/>
                    <a:pt x="6166" y="2551"/>
                  </a:cubicBezTo>
                  <a:close/>
                  <a:moveTo>
                    <a:pt x="6558" y="2448"/>
                  </a:moveTo>
                  <a:cubicBezTo>
                    <a:pt x="6567" y="2448"/>
                    <a:pt x="6576" y="2448"/>
                    <a:pt x="6585" y="2449"/>
                  </a:cubicBezTo>
                  <a:cubicBezTo>
                    <a:pt x="6491" y="2516"/>
                    <a:pt x="6393" y="2578"/>
                    <a:pt x="6300" y="2645"/>
                  </a:cubicBezTo>
                  <a:cubicBezTo>
                    <a:pt x="6268" y="2640"/>
                    <a:pt x="6233" y="2636"/>
                    <a:pt x="6202" y="2632"/>
                  </a:cubicBezTo>
                  <a:cubicBezTo>
                    <a:pt x="6210" y="2596"/>
                    <a:pt x="6219" y="2565"/>
                    <a:pt x="6224" y="2529"/>
                  </a:cubicBezTo>
                  <a:cubicBezTo>
                    <a:pt x="6323" y="2496"/>
                    <a:pt x="6445" y="2448"/>
                    <a:pt x="6558" y="2448"/>
                  </a:cubicBezTo>
                  <a:close/>
                  <a:moveTo>
                    <a:pt x="6665" y="2458"/>
                  </a:moveTo>
                  <a:lnTo>
                    <a:pt x="6683" y="2467"/>
                  </a:lnTo>
                  <a:cubicBezTo>
                    <a:pt x="6647" y="2498"/>
                    <a:pt x="6616" y="2525"/>
                    <a:pt x="6580" y="2556"/>
                  </a:cubicBezTo>
                  <a:lnTo>
                    <a:pt x="6487" y="2636"/>
                  </a:lnTo>
                  <a:cubicBezTo>
                    <a:pt x="6456" y="2645"/>
                    <a:pt x="6424" y="2654"/>
                    <a:pt x="6393" y="2658"/>
                  </a:cubicBezTo>
                  <a:lnTo>
                    <a:pt x="6380" y="2658"/>
                  </a:lnTo>
                  <a:cubicBezTo>
                    <a:pt x="6473" y="2591"/>
                    <a:pt x="6572" y="2525"/>
                    <a:pt x="6665" y="2458"/>
                  </a:cubicBezTo>
                  <a:close/>
                  <a:moveTo>
                    <a:pt x="4565" y="1932"/>
                  </a:moveTo>
                  <a:cubicBezTo>
                    <a:pt x="4512" y="2155"/>
                    <a:pt x="4432" y="2373"/>
                    <a:pt x="4325" y="2578"/>
                  </a:cubicBezTo>
                  <a:cubicBezTo>
                    <a:pt x="4258" y="2609"/>
                    <a:pt x="4195" y="2640"/>
                    <a:pt x="4129" y="2672"/>
                  </a:cubicBezTo>
                  <a:cubicBezTo>
                    <a:pt x="4271" y="2426"/>
                    <a:pt x="4418" y="2177"/>
                    <a:pt x="4565" y="1932"/>
                  </a:cubicBezTo>
                  <a:close/>
                  <a:moveTo>
                    <a:pt x="5573" y="2351"/>
                  </a:moveTo>
                  <a:cubicBezTo>
                    <a:pt x="5604" y="2444"/>
                    <a:pt x="5626" y="2538"/>
                    <a:pt x="5640" y="2632"/>
                  </a:cubicBezTo>
                  <a:cubicBezTo>
                    <a:pt x="5537" y="2640"/>
                    <a:pt x="5439" y="2654"/>
                    <a:pt x="5337" y="2672"/>
                  </a:cubicBezTo>
                  <a:cubicBezTo>
                    <a:pt x="5359" y="2609"/>
                    <a:pt x="5381" y="2542"/>
                    <a:pt x="5404" y="2480"/>
                  </a:cubicBezTo>
                  <a:cubicBezTo>
                    <a:pt x="5462" y="2435"/>
                    <a:pt x="5519" y="2395"/>
                    <a:pt x="5573" y="2351"/>
                  </a:cubicBezTo>
                  <a:close/>
                  <a:moveTo>
                    <a:pt x="4089" y="1776"/>
                  </a:moveTo>
                  <a:lnTo>
                    <a:pt x="4057" y="1811"/>
                  </a:lnTo>
                  <a:cubicBezTo>
                    <a:pt x="3915" y="1985"/>
                    <a:pt x="3781" y="2163"/>
                    <a:pt x="3647" y="2346"/>
                  </a:cubicBezTo>
                  <a:cubicBezTo>
                    <a:pt x="3629" y="2373"/>
                    <a:pt x="3612" y="2395"/>
                    <a:pt x="3594" y="2422"/>
                  </a:cubicBezTo>
                  <a:cubicBezTo>
                    <a:pt x="3545" y="2467"/>
                    <a:pt x="3496" y="2511"/>
                    <a:pt x="3447" y="2556"/>
                  </a:cubicBezTo>
                  <a:cubicBezTo>
                    <a:pt x="3402" y="2596"/>
                    <a:pt x="3357" y="2640"/>
                    <a:pt x="3317" y="2681"/>
                  </a:cubicBezTo>
                  <a:cubicBezTo>
                    <a:pt x="3317" y="2672"/>
                    <a:pt x="3322" y="2658"/>
                    <a:pt x="3326" y="2645"/>
                  </a:cubicBezTo>
                  <a:cubicBezTo>
                    <a:pt x="3357" y="2547"/>
                    <a:pt x="3389" y="2444"/>
                    <a:pt x="3393" y="2342"/>
                  </a:cubicBezTo>
                  <a:cubicBezTo>
                    <a:pt x="3554" y="2195"/>
                    <a:pt x="3714" y="2056"/>
                    <a:pt x="3883" y="1923"/>
                  </a:cubicBezTo>
                  <a:cubicBezTo>
                    <a:pt x="3950" y="1874"/>
                    <a:pt x="4017" y="1825"/>
                    <a:pt x="4089" y="1776"/>
                  </a:cubicBezTo>
                  <a:close/>
                  <a:moveTo>
                    <a:pt x="5323" y="2538"/>
                  </a:moveTo>
                  <a:lnTo>
                    <a:pt x="5323" y="2538"/>
                  </a:lnTo>
                  <a:cubicBezTo>
                    <a:pt x="5310" y="2583"/>
                    <a:pt x="5292" y="2632"/>
                    <a:pt x="5274" y="2681"/>
                  </a:cubicBezTo>
                  <a:cubicBezTo>
                    <a:pt x="5256" y="2685"/>
                    <a:pt x="5243" y="2690"/>
                    <a:pt x="5225" y="2690"/>
                  </a:cubicBezTo>
                  <a:cubicBezTo>
                    <a:pt x="5199" y="2698"/>
                    <a:pt x="5176" y="2703"/>
                    <a:pt x="5154" y="2707"/>
                  </a:cubicBezTo>
                  <a:cubicBezTo>
                    <a:pt x="5158" y="2685"/>
                    <a:pt x="5167" y="2663"/>
                    <a:pt x="5176" y="2640"/>
                  </a:cubicBezTo>
                  <a:cubicBezTo>
                    <a:pt x="5225" y="2605"/>
                    <a:pt x="5274" y="2569"/>
                    <a:pt x="5323" y="2538"/>
                  </a:cubicBezTo>
                  <a:close/>
                  <a:moveTo>
                    <a:pt x="6638" y="2663"/>
                  </a:moveTo>
                  <a:cubicBezTo>
                    <a:pt x="6629" y="2681"/>
                    <a:pt x="6621" y="2703"/>
                    <a:pt x="6612" y="2721"/>
                  </a:cubicBezTo>
                  <a:cubicBezTo>
                    <a:pt x="6585" y="2712"/>
                    <a:pt x="6558" y="2703"/>
                    <a:pt x="6531" y="2698"/>
                  </a:cubicBezTo>
                  <a:cubicBezTo>
                    <a:pt x="6540" y="2690"/>
                    <a:pt x="6554" y="2685"/>
                    <a:pt x="6563" y="2681"/>
                  </a:cubicBezTo>
                  <a:cubicBezTo>
                    <a:pt x="6585" y="2672"/>
                    <a:pt x="6612" y="2667"/>
                    <a:pt x="6638" y="2663"/>
                  </a:cubicBezTo>
                  <a:close/>
                  <a:moveTo>
                    <a:pt x="4426" y="1260"/>
                  </a:moveTo>
                  <a:cubicBezTo>
                    <a:pt x="4471" y="1260"/>
                    <a:pt x="4515" y="1267"/>
                    <a:pt x="4557" y="1285"/>
                  </a:cubicBezTo>
                  <a:cubicBezTo>
                    <a:pt x="4521" y="1308"/>
                    <a:pt x="4490" y="1334"/>
                    <a:pt x="4459" y="1361"/>
                  </a:cubicBezTo>
                  <a:cubicBezTo>
                    <a:pt x="4374" y="1437"/>
                    <a:pt x="4298" y="1526"/>
                    <a:pt x="4222" y="1611"/>
                  </a:cubicBezTo>
                  <a:cubicBezTo>
                    <a:pt x="3990" y="1771"/>
                    <a:pt x="3763" y="1941"/>
                    <a:pt x="3554" y="2123"/>
                  </a:cubicBezTo>
                  <a:cubicBezTo>
                    <a:pt x="3500" y="2168"/>
                    <a:pt x="3447" y="2217"/>
                    <a:pt x="3393" y="2266"/>
                  </a:cubicBezTo>
                  <a:cubicBezTo>
                    <a:pt x="3389" y="2235"/>
                    <a:pt x="3384" y="2199"/>
                    <a:pt x="3371" y="2168"/>
                  </a:cubicBezTo>
                  <a:cubicBezTo>
                    <a:pt x="3368" y="2157"/>
                    <a:pt x="3354" y="2145"/>
                    <a:pt x="3342" y="2145"/>
                  </a:cubicBezTo>
                  <a:cubicBezTo>
                    <a:pt x="3334" y="2145"/>
                    <a:pt x="3327" y="2149"/>
                    <a:pt x="3322" y="2159"/>
                  </a:cubicBezTo>
                  <a:cubicBezTo>
                    <a:pt x="3259" y="2270"/>
                    <a:pt x="3201" y="2386"/>
                    <a:pt x="3148" y="2502"/>
                  </a:cubicBezTo>
                  <a:cubicBezTo>
                    <a:pt x="3077" y="2574"/>
                    <a:pt x="3005" y="2649"/>
                    <a:pt x="2934" y="2725"/>
                  </a:cubicBezTo>
                  <a:cubicBezTo>
                    <a:pt x="2943" y="2698"/>
                    <a:pt x="2956" y="2667"/>
                    <a:pt x="2965" y="2636"/>
                  </a:cubicBezTo>
                  <a:cubicBezTo>
                    <a:pt x="2987" y="2556"/>
                    <a:pt x="3014" y="2476"/>
                    <a:pt x="3032" y="2391"/>
                  </a:cubicBezTo>
                  <a:cubicBezTo>
                    <a:pt x="3210" y="2172"/>
                    <a:pt x="3398" y="1963"/>
                    <a:pt x="3603" y="1771"/>
                  </a:cubicBezTo>
                  <a:cubicBezTo>
                    <a:pt x="3750" y="1629"/>
                    <a:pt x="3906" y="1481"/>
                    <a:pt x="4080" y="1374"/>
                  </a:cubicBezTo>
                  <a:cubicBezTo>
                    <a:pt x="4181" y="1316"/>
                    <a:pt x="4305" y="1260"/>
                    <a:pt x="4426" y="1260"/>
                  </a:cubicBezTo>
                  <a:close/>
                  <a:moveTo>
                    <a:pt x="6014" y="2676"/>
                  </a:moveTo>
                  <a:cubicBezTo>
                    <a:pt x="6054" y="2676"/>
                    <a:pt x="6095" y="2681"/>
                    <a:pt x="6135" y="2681"/>
                  </a:cubicBezTo>
                  <a:cubicBezTo>
                    <a:pt x="6130" y="2698"/>
                    <a:pt x="6126" y="2712"/>
                    <a:pt x="6121" y="2725"/>
                  </a:cubicBezTo>
                  <a:cubicBezTo>
                    <a:pt x="6072" y="2739"/>
                    <a:pt x="6028" y="2752"/>
                    <a:pt x="5979" y="2765"/>
                  </a:cubicBezTo>
                  <a:cubicBezTo>
                    <a:pt x="5988" y="2734"/>
                    <a:pt x="6001" y="2707"/>
                    <a:pt x="6014" y="2676"/>
                  </a:cubicBezTo>
                  <a:close/>
                  <a:moveTo>
                    <a:pt x="5207" y="2244"/>
                  </a:moveTo>
                  <a:lnTo>
                    <a:pt x="5207" y="2244"/>
                  </a:lnTo>
                  <a:cubicBezTo>
                    <a:pt x="5203" y="2257"/>
                    <a:pt x="5199" y="2275"/>
                    <a:pt x="5194" y="2288"/>
                  </a:cubicBezTo>
                  <a:cubicBezTo>
                    <a:pt x="5149" y="2422"/>
                    <a:pt x="5096" y="2547"/>
                    <a:pt x="5034" y="2672"/>
                  </a:cubicBezTo>
                  <a:cubicBezTo>
                    <a:pt x="4985" y="2707"/>
                    <a:pt x="4931" y="2743"/>
                    <a:pt x="4878" y="2774"/>
                  </a:cubicBezTo>
                  <a:cubicBezTo>
                    <a:pt x="4971" y="2600"/>
                    <a:pt x="5069" y="2431"/>
                    <a:pt x="5167" y="2257"/>
                  </a:cubicBezTo>
                  <a:cubicBezTo>
                    <a:pt x="5181" y="2253"/>
                    <a:pt x="5194" y="2248"/>
                    <a:pt x="5207" y="2244"/>
                  </a:cubicBezTo>
                  <a:close/>
                  <a:moveTo>
                    <a:pt x="5952" y="2676"/>
                  </a:moveTo>
                  <a:lnTo>
                    <a:pt x="5912" y="2783"/>
                  </a:lnTo>
                  <a:lnTo>
                    <a:pt x="5894" y="2788"/>
                  </a:lnTo>
                  <a:cubicBezTo>
                    <a:pt x="5912" y="2747"/>
                    <a:pt x="5925" y="2712"/>
                    <a:pt x="5943" y="2676"/>
                  </a:cubicBezTo>
                  <a:close/>
                  <a:moveTo>
                    <a:pt x="5586" y="2694"/>
                  </a:moveTo>
                  <a:lnTo>
                    <a:pt x="5586" y="2694"/>
                  </a:lnTo>
                  <a:cubicBezTo>
                    <a:pt x="5488" y="2730"/>
                    <a:pt x="5390" y="2761"/>
                    <a:pt x="5292" y="2796"/>
                  </a:cubicBezTo>
                  <a:cubicBezTo>
                    <a:pt x="5301" y="2774"/>
                    <a:pt x="5310" y="2752"/>
                    <a:pt x="5319" y="2730"/>
                  </a:cubicBezTo>
                  <a:cubicBezTo>
                    <a:pt x="5408" y="2716"/>
                    <a:pt x="5497" y="2703"/>
                    <a:pt x="5586" y="2694"/>
                  </a:cubicBezTo>
                  <a:close/>
                  <a:moveTo>
                    <a:pt x="7356" y="2545"/>
                  </a:moveTo>
                  <a:cubicBezTo>
                    <a:pt x="7478" y="2545"/>
                    <a:pt x="7598" y="2567"/>
                    <a:pt x="7690" y="2640"/>
                  </a:cubicBezTo>
                  <a:cubicBezTo>
                    <a:pt x="7650" y="2649"/>
                    <a:pt x="7610" y="2658"/>
                    <a:pt x="7566" y="2663"/>
                  </a:cubicBezTo>
                  <a:lnTo>
                    <a:pt x="7552" y="2667"/>
                  </a:lnTo>
                  <a:cubicBezTo>
                    <a:pt x="7369" y="2703"/>
                    <a:pt x="7187" y="2743"/>
                    <a:pt x="7004" y="2783"/>
                  </a:cubicBezTo>
                  <a:cubicBezTo>
                    <a:pt x="6968" y="2792"/>
                    <a:pt x="6933" y="2801"/>
                    <a:pt x="6897" y="2810"/>
                  </a:cubicBezTo>
                  <a:cubicBezTo>
                    <a:pt x="6910" y="2739"/>
                    <a:pt x="6919" y="2672"/>
                    <a:pt x="6933" y="2600"/>
                  </a:cubicBezTo>
                  <a:cubicBezTo>
                    <a:pt x="6995" y="2591"/>
                    <a:pt x="7062" y="2578"/>
                    <a:pt x="7129" y="2565"/>
                  </a:cubicBezTo>
                  <a:cubicBezTo>
                    <a:pt x="7200" y="2554"/>
                    <a:pt x="7279" y="2545"/>
                    <a:pt x="7356" y="2545"/>
                  </a:cubicBezTo>
                  <a:close/>
                  <a:moveTo>
                    <a:pt x="6875" y="2614"/>
                  </a:moveTo>
                  <a:lnTo>
                    <a:pt x="6875" y="2614"/>
                  </a:lnTo>
                  <a:cubicBezTo>
                    <a:pt x="6861" y="2685"/>
                    <a:pt x="6848" y="2752"/>
                    <a:pt x="6835" y="2823"/>
                  </a:cubicBezTo>
                  <a:cubicBezTo>
                    <a:pt x="6830" y="2823"/>
                    <a:pt x="6821" y="2828"/>
                    <a:pt x="6817" y="2828"/>
                  </a:cubicBezTo>
                  <a:cubicBezTo>
                    <a:pt x="6785" y="2810"/>
                    <a:pt x="6759" y="2792"/>
                    <a:pt x="6728" y="2774"/>
                  </a:cubicBezTo>
                  <a:cubicBezTo>
                    <a:pt x="6736" y="2730"/>
                    <a:pt x="6741" y="2685"/>
                    <a:pt x="6745" y="2640"/>
                  </a:cubicBezTo>
                  <a:cubicBezTo>
                    <a:pt x="6785" y="2632"/>
                    <a:pt x="6830" y="2623"/>
                    <a:pt x="6875" y="2614"/>
                  </a:cubicBezTo>
                  <a:close/>
                  <a:moveTo>
                    <a:pt x="5881" y="2676"/>
                  </a:moveTo>
                  <a:cubicBezTo>
                    <a:pt x="5863" y="2721"/>
                    <a:pt x="5845" y="2761"/>
                    <a:pt x="5823" y="2805"/>
                  </a:cubicBezTo>
                  <a:cubicBezTo>
                    <a:pt x="5791" y="2814"/>
                    <a:pt x="5756" y="2828"/>
                    <a:pt x="5720" y="2837"/>
                  </a:cubicBezTo>
                  <a:cubicBezTo>
                    <a:pt x="5716" y="2792"/>
                    <a:pt x="5716" y="2752"/>
                    <a:pt x="5707" y="2707"/>
                  </a:cubicBezTo>
                  <a:cubicBezTo>
                    <a:pt x="5738" y="2698"/>
                    <a:pt x="5765" y="2690"/>
                    <a:pt x="5796" y="2676"/>
                  </a:cubicBezTo>
                  <a:close/>
                  <a:moveTo>
                    <a:pt x="6384" y="2721"/>
                  </a:moveTo>
                  <a:cubicBezTo>
                    <a:pt x="6309" y="2761"/>
                    <a:pt x="6228" y="2801"/>
                    <a:pt x="6148" y="2837"/>
                  </a:cubicBezTo>
                  <a:cubicBezTo>
                    <a:pt x="6152" y="2823"/>
                    <a:pt x="6157" y="2814"/>
                    <a:pt x="6157" y="2801"/>
                  </a:cubicBezTo>
                  <a:cubicBezTo>
                    <a:pt x="6184" y="2788"/>
                    <a:pt x="6206" y="2774"/>
                    <a:pt x="6228" y="2756"/>
                  </a:cubicBezTo>
                  <a:cubicBezTo>
                    <a:pt x="6255" y="2752"/>
                    <a:pt x="6286" y="2743"/>
                    <a:pt x="6313" y="2739"/>
                  </a:cubicBezTo>
                  <a:cubicBezTo>
                    <a:pt x="6335" y="2730"/>
                    <a:pt x="6358" y="2725"/>
                    <a:pt x="6384" y="2721"/>
                  </a:cubicBezTo>
                  <a:close/>
                  <a:moveTo>
                    <a:pt x="5252" y="2743"/>
                  </a:moveTo>
                  <a:lnTo>
                    <a:pt x="5252" y="2743"/>
                  </a:lnTo>
                  <a:cubicBezTo>
                    <a:pt x="5243" y="2770"/>
                    <a:pt x="5234" y="2796"/>
                    <a:pt x="5225" y="2823"/>
                  </a:cubicBezTo>
                  <a:cubicBezTo>
                    <a:pt x="5185" y="2837"/>
                    <a:pt x="5145" y="2854"/>
                    <a:pt x="5105" y="2868"/>
                  </a:cubicBezTo>
                  <a:lnTo>
                    <a:pt x="5109" y="2854"/>
                  </a:lnTo>
                  <a:cubicBezTo>
                    <a:pt x="5118" y="2823"/>
                    <a:pt x="5123" y="2796"/>
                    <a:pt x="5132" y="2770"/>
                  </a:cubicBezTo>
                  <a:cubicBezTo>
                    <a:pt x="5172" y="2761"/>
                    <a:pt x="5212" y="2752"/>
                    <a:pt x="5252" y="2743"/>
                  </a:cubicBezTo>
                  <a:close/>
                  <a:moveTo>
                    <a:pt x="6050" y="2805"/>
                  </a:moveTo>
                  <a:cubicBezTo>
                    <a:pt x="6019" y="2823"/>
                    <a:pt x="5992" y="2841"/>
                    <a:pt x="5961" y="2863"/>
                  </a:cubicBezTo>
                  <a:cubicBezTo>
                    <a:pt x="5952" y="2868"/>
                    <a:pt x="5943" y="2872"/>
                    <a:pt x="5934" y="2877"/>
                  </a:cubicBezTo>
                  <a:cubicBezTo>
                    <a:pt x="5939" y="2859"/>
                    <a:pt x="5947" y="2846"/>
                    <a:pt x="5952" y="2828"/>
                  </a:cubicBezTo>
                  <a:cubicBezTo>
                    <a:pt x="5988" y="2819"/>
                    <a:pt x="6019" y="2814"/>
                    <a:pt x="6050" y="2805"/>
                  </a:cubicBezTo>
                  <a:close/>
                  <a:moveTo>
                    <a:pt x="6643" y="2796"/>
                  </a:moveTo>
                  <a:cubicBezTo>
                    <a:pt x="6647" y="2801"/>
                    <a:pt x="6656" y="2805"/>
                    <a:pt x="6665" y="2805"/>
                  </a:cubicBezTo>
                  <a:cubicBezTo>
                    <a:pt x="6661" y="2828"/>
                    <a:pt x="6661" y="2846"/>
                    <a:pt x="6656" y="2863"/>
                  </a:cubicBezTo>
                  <a:cubicBezTo>
                    <a:pt x="6638" y="2868"/>
                    <a:pt x="6625" y="2872"/>
                    <a:pt x="6607" y="2877"/>
                  </a:cubicBezTo>
                  <a:cubicBezTo>
                    <a:pt x="6616" y="2850"/>
                    <a:pt x="6629" y="2823"/>
                    <a:pt x="6643" y="2796"/>
                  </a:cubicBezTo>
                  <a:close/>
                  <a:moveTo>
                    <a:pt x="5083" y="2297"/>
                  </a:moveTo>
                  <a:cubicBezTo>
                    <a:pt x="4998" y="2444"/>
                    <a:pt x="4913" y="2591"/>
                    <a:pt x="4829" y="2743"/>
                  </a:cubicBezTo>
                  <a:cubicBezTo>
                    <a:pt x="4820" y="2765"/>
                    <a:pt x="4806" y="2788"/>
                    <a:pt x="4797" y="2805"/>
                  </a:cubicBezTo>
                  <a:cubicBezTo>
                    <a:pt x="4699" y="2841"/>
                    <a:pt x="4606" y="2877"/>
                    <a:pt x="4512" y="2917"/>
                  </a:cubicBezTo>
                  <a:cubicBezTo>
                    <a:pt x="4508" y="2859"/>
                    <a:pt x="4503" y="2805"/>
                    <a:pt x="4485" y="2747"/>
                  </a:cubicBezTo>
                  <a:cubicBezTo>
                    <a:pt x="4467" y="2694"/>
                    <a:pt x="4441" y="2645"/>
                    <a:pt x="4405" y="2605"/>
                  </a:cubicBezTo>
                  <a:cubicBezTo>
                    <a:pt x="4445" y="2583"/>
                    <a:pt x="4485" y="2565"/>
                    <a:pt x="4525" y="2547"/>
                  </a:cubicBezTo>
                  <a:cubicBezTo>
                    <a:pt x="4713" y="2458"/>
                    <a:pt x="4895" y="2377"/>
                    <a:pt x="5083" y="2297"/>
                  </a:cubicBezTo>
                  <a:close/>
                  <a:moveTo>
                    <a:pt x="5069" y="2783"/>
                  </a:moveTo>
                  <a:lnTo>
                    <a:pt x="5069" y="2783"/>
                  </a:lnTo>
                  <a:cubicBezTo>
                    <a:pt x="5060" y="2819"/>
                    <a:pt x="5051" y="2854"/>
                    <a:pt x="5042" y="2890"/>
                  </a:cubicBezTo>
                  <a:lnTo>
                    <a:pt x="4962" y="2921"/>
                  </a:lnTo>
                  <a:cubicBezTo>
                    <a:pt x="4985" y="2881"/>
                    <a:pt x="5011" y="2837"/>
                    <a:pt x="5034" y="2796"/>
                  </a:cubicBezTo>
                  <a:cubicBezTo>
                    <a:pt x="5047" y="2792"/>
                    <a:pt x="5056" y="2788"/>
                    <a:pt x="5069" y="2783"/>
                  </a:cubicBezTo>
                  <a:close/>
                  <a:moveTo>
                    <a:pt x="3438" y="2645"/>
                  </a:moveTo>
                  <a:cubicBezTo>
                    <a:pt x="3371" y="2743"/>
                    <a:pt x="3304" y="2837"/>
                    <a:pt x="3237" y="2935"/>
                  </a:cubicBezTo>
                  <a:cubicBezTo>
                    <a:pt x="3250" y="2890"/>
                    <a:pt x="3264" y="2846"/>
                    <a:pt x="3277" y="2801"/>
                  </a:cubicBezTo>
                  <a:cubicBezTo>
                    <a:pt x="3331" y="2747"/>
                    <a:pt x="3384" y="2694"/>
                    <a:pt x="3438" y="2645"/>
                  </a:cubicBezTo>
                  <a:close/>
                  <a:moveTo>
                    <a:pt x="5885" y="2846"/>
                  </a:moveTo>
                  <a:lnTo>
                    <a:pt x="5885" y="2846"/>
                  </a:lnTo>
                  <a:cubicBezTo>
                    <a:pt x="5876" y="2872"/>
                    <a:pt x="5867" y="2899"/>
                    <a:pt x="5858" y="2921"/>
                  </a:cubicBezTo>
                  <a:cubicBezTo>
                    <a:pt x="5849" y="2930"/>
                    <a:pt x="5836" y="2935"/>
                    <a:pt x="5827" y="2939"/>
                  </a:cubicBezTo>
                  <a:cubicBezTo>
                    <a:pt x="5840" y="2912"/>
                    <a:pt x="5854" y="2881"/>
                    <a:pt x="5867" y="2854"/>
                  </a:cubicBezTo>
                  <a:cubicBezTo>
                    <a:pt x="5872" y="2850"/>
                    <a:pt x="5881" y="2850"/>
                    <a:pt x="5885" y="2846"/>
                  </a:cubicBezTo>
                  <a:close/>
                  <a:moveTo>
                    <a:pt x="6215" y="2868"/>
                  </a:moveTo>
                  <a:lnTo>
                    <a:pt x="6215" y="2868"/>
                  </a:lnTo>
                  <a:cubicBezTo>
                    <a:pt x="6179" y="2895"/>
                    <a:pt x="6148" y="2921"/>
                    <a:pt x="6117" y="2948"/>
                  </a:cubicBezTo>
                  <a:cubicBezTo>
                    <a:pt x="6121" y="2935"/>
                    <a:pt x="6126" y="2921"/>
                    <a:pt x="6130" y="2908"/>
                  </a:cubicBezTo>
                  <a:cubicBezTo>
                    <a:pt x="6157" y="2895"/>
                    <a:pt x="6184" y="2881"/>
                    <a:pt x="6215" y="2868"/>
                  </a:cubicBezTo>
                  <a:close/>
                  <a:moveTo>
                    <a:pt x="5653" y="2730"/>
                  </a:moveTo>
                  <a:cubicBezTo>
                    <a:pt x="5658" y="2770"/>
                    <a:pt x="5662" y="2810"/>
                    <a:pt x="5662" y="2854"/>
                  </a:cubicBezTo>
                  <a:cubicBezTo>
                    <a:pt x="5569" y="2881"/>
                    <a:pt x="5470" y="2908"/>
                    <a:pt x="5377" y="2939"/>
                  </a:cubicBezTo>
                  <a:cubicBezTo>
                    <a:pt x="5323" y="2953"/>
                    <a:pt x="5274" y="2970"/>
                    <a:pt x="5221" y="2988"/>
                  </a:cubicBezTo>
                  <a:cubicBezTo>
                    <a:pt x="5239" y="2948"/>
                    <a:pt x="5252" y="2908"/>
                    <a:pt x="5265" y="2868"/>
                  </a:cubicBezTo>
                  <a:cubicBezTo>
                    <a:pt x="5372" y="2828"/>
                    <a:pt x="5475" y="2792"/>
                    <a:pt x="5577" y="2752"/>
                  </a:cubicBezTo>
                  <a:cubicBezTo>
                    <a:pt x="5604" y="2743"/>
                    <a:pt x="5626" y="2739"/>
                    <a:pt x="5653" y="2730"/>
                  </a:cubicBezTo>
                  <a:close/>
                  <a:moveTo>
                    <a:pt x="6469" y="2734"/>
                  </a:moveTo>
                  <a:cubicBezTo>
                    <a:pt x="6509" y="2747"/>
                    <a:pt x="6549" y="2761"/>
                    <a:pt x="6589" y="2774"/>
                  </a:cubicBezTo>
                  <a:cubicBezTo>
                    <a:pt x="6572" y="2814"/>
                    <a:pt x="6554" y="2854"/>
                    <a:pt x="6540" y="2890"/>
                  </a:cubicBezTo>
                  <a:cubicBezTo>
                    <a:pt x="6411" y="2921"/>
                    <a:pt x="6286" y="2953"/>
                    <a:pt x="6157" y="2988"/>
                  </a:cubicBezTo>
                  <a:cubicBezTo>
                    <a:pt x="6228" y="2930"/>
                    <a:pt x="6295" y="2877"/>
                    <a:pt x="6362" y="2819"/>
                  </a:cubicBezTo>
                  <a:cubicBezTo>
                    <a:pt x="6389" y="2796"/>
                    <a:pt x="6415" y="2774"/>
                    <a:pt x="6447" y="2747"/>
                  </a:cubicBezTo>
                  <a:cubicBezTo>
                    <a:pt x="6451" y="2743"/>
                    <a:pt x="6460" y="2739"/>
                    <a:pt x="6469" y="2734"/>
                  </a:cubicBezTo>
                  <a:close/>
                  <a:moveTo>
                    <a:pt x="4958" y="2814"/>
                  </a:moveTo>
                  <a:cubicBezTo>
                    <a:pt x="4944" y="2841"/>
                    <a:pt x="4931" y="2868"/>
                    <a:pt x="4913" y="2895"/>
                  </a:cubicBezTo>
                  <a:cubicBezTo>
                    <a:pt x="4904" y="2912"/>
                    <a:pt x="4891" y="2935"/>
                    <a:pt x="4882" y="2953"/>
                  </a:cubicBezTo>
                  <a:cubicBezTo>
                    <a:pt x="4837" y="2966"/>
                    <a:pt x="4797" y="2984"/>
                    <a:pt x="4757" y="2997"/>
                  </a:cubicBezTo>
                  <a:cubicBezTo>
                    <a:pt x="4779" y="2957"/>
                    <a:pt x="4797" y="2917"/>
                    <a:pt x="4820" y="2881"/>
                  </a:cubicBezTo>
                  <a:cubicBezTo>
                    <a:pt x="4842" y="2863"/>
                    <a:pt x="4864" y="2850"/>
                    <a:pt x="4882" y="2837"/>
                  </a:cubicBezTo>
                  <a:cubicBezTo>
                    <a:pt x="4909" y="2828"/>
                    <a:pt x="4935" y="2823"/>
                    <a:pt x="4958" y="2814"/>
                  </a:cubicBezTo>
                  <a:close/>
                  <a:moveTo>
                    <a:pt x="5796" y="2872"/>
                  </a:moveTo>
                  <a:cubicBezTo>
                    <a:pt x="5778" y="2912"/>
                    <a:pt x="5760" y="2953"/>
                    <a:pt x="5747" y="2988"/>
                  </a:cubicBezTo>
                  <a:cubicBezTo>
                    <a:pt x="5738" y="2993"/>
                    <a:pt x="5729" y="2997"/>
                    <a:pt x="5725" y="3002"/>
                  </a:cubicBezTo>
                  <a:cubicBezTo>
                    <a:pt x="5725" y="2966"/>
                    <a:pt x="5725" y="2930"/>
                    <a:pt x="5720" y="2895"/>
                  </a:cubicBezTo>
                  <a:cubicBezTo>
                    <a:pt x="5747" y="2886"/>
                    <a:pt x="5769" y="2881"/>
                    <a:pt x="5796" y="2872"/>
                  </a:cubicBezTo>
                  <a:close/>
                  <a:moveTo>
                    <a:pt x="4659" y="2917"/>
                  </a:moveTo>
                  <a:lnTo>
                    <a:pt x="4659" y="2917"/>
                  </a:lnTo>
                  <a:cubicBezTo>
                    <a:pt x="4610" y="2948"/>
                    <a:pt x="4561" y="2979"/>
                    <a:pt x="4508" y="3006"/>
                  </a:cubicBezTo>
                  <a:cubicBezTo>
                    <a:pt x="4512" y="2997"/>
                    <a:pt x="4512" y="2988"/>
                    <a:pt x="4512" y="2975"/>
                  </a:cubicBezTo>
                  <a:cubicBezTo>
                    <a:pt x="4561" y="2957"/>
                    <a:pt x="4610" y="2935"/>
                    <a:pt x="4659" y="2917"/>
                  </a:cubicBezTo>
                  <a:close/>
                  <a:moveTo>
                    <a:pt x="5199" y="2895"/>
                  </a:moveTo>
                  <a:lnTo>
                    <a:pt x="5199" y="2895"/>
                  </a:lnTo>
                  <a:cubicBezTo>
                    <a:pt x="5185" y="2930"/>
                    <a:pt x="5172" y="2970"/>
                    <a:pt x="5154" y="3010"/>
                  </a:cubicBezTo>
                  <a:cubicBezTo>
                    <a:pt x="5123" y="3019"/>
                    <a:pt x="5092" y="3028"/>
                    <a:pt x="5060" y="3042"/>
                  </a:cubicBezTo>
                  <a:cubicBezTo>
                    <a:pt x="5069" y="3006"/>
                    <a:pt x="5078" y="2970"/>
                    <a:pt x="5087" y="2935"/>
                  </a:cubicBezTo>
                  <a:cubicBezTo>
                    <a:pt x="5123" y="2921"/>
                    <a:pt x="5163" y="2908"/>
                    <a:pt x="5199" y="2895"/>
                  </a:cubicBezTo>
                  <a:close/>
                  <a:moveTo>
                    <a:pt x="6063" y="2935"/>
                  </a:moveTo>
                  <a:lnTo>
                    <a:pt x="6041" y="3010"/>
                  </a:lnTo>
                  <a:lnTo>
                    <a:pt x="6023" y="3024"/>
                  </a:lnTo>
                  <a:cubicBezTo>
                    <a:pt x="5970" y="3037"/>
                    <a:pt x="5916" y="3051"/>
                    <a:pt x="5863" y="3064"/>
                  </a:cubicBezTo>
                  <a:cubicBezTo>
                    <a:pt x="5867" y="3046"/>
                    <a:pt x="5876" y="3028"/>
                    <a:pt x="5885" y="3006"/>
                  </a:cubicBezTo>
                  <a:cubicBezTo>
                    <a:pt x="5943" y="2984"/>
                    <a:pt x="6005" y="2961"/>
                    <a:pt x="6063" y="2935"/>
                  </a:cubicBezTo>
                  <a:close/>
                  <a:moveTo>
                    <a:pt x="3331" y="2400"/>
                  </a:moveTo>
                  <a:lnTo>
                    <a:pt x="3331" y="2400"/>
                  </a:lnTo>
                  <a:cubicBezTo>
                    <a:pt x="3322" y="2476"/>
                    <a:pt x="3299" y="2547"/>
                    <a:pt x="3277" y="2618"/>
                  </a:cubicBezTo>
                  <a:cubicBezTo>
                    <a:pt x="3264" y="2667"/>
                    <a:pt x="3246" y="2721"/>
                    <a:pt x="3228" y="2770"/>
                  </a:cubicBezTo>
                  <a:cubicBezTo>
                    <a:pt x="3135" y="2868"/>
                    <a:pt x="3045" y="2966"/>
                    <a:pt x="2956" y="3073"/>
                  </a:cubicBezTo>
                  <a:cubicBezTo>
                    <a:pt x="3028" y="2890"/>
                    <a:pt x="3108" y="2712"/>
                    <a:pt x="3192" y="2533"/>
                  </a:cubicBezTo>
                  <a:cubicBezTo>
                    <a:pt x="3237" y="2489"/>
                    <a:pt x="3286" y="2444"/>
                    <a:pt x="3331" y="2400"/>
                  </a:cubicBezTo>
                  <a:close/>
                  <a:moveTo>
                    <a:pt x="5814" y="3033"/>
                  </a:moveTo>
                  <a:lnTo>
                    <a:pt x="5814" y="3033"/>
                  </a:lnTo>
                  <a:cubicBezTo>
                    <a:pt x="5809" y="3051"/>
                    <a:pt x="5805" y="3064"/>
                    <a:pt x="5796" y="3082"/>
                  </a:cubicBezTo>
                  <a:cubicBezTo>
                    <a:pt x="5787" y="3086"/>
                    <a:pt x="5774" y="3086"/>
                    <a:pt x="5765" y="3091"/>
                  </a:cubicBezTo>
                  <a:cubicBezTo>
                    <a:pt x="5769" y="3077"/>
                    <a:pt x="5778" y="3060"/>
                    <a:pt x="5782" y="3042"/>
                  </a:cubicBezTo>
                  <a:lnTo>
                    <a:pt x="5814" y="3033"/>
                  </a:lnTo>
                  <a:close/>
                  <a:moveTo>
                    <a:pt x="4722" y="2944"/>
                  </a:moveTo>
                  <a:cubicBezTo>
                    <a:pt x="4708" y="2970"/>
                    <a:pt x="4690" y="3002"/>
                    <a:pt x="4677" y="3028"/>
                  </a:cubicBezTo>
                  <a:cubicBezTo>
                    <a:pt x="4655" y="3037"/>
                    <a:pt x="4632" y="3046"/>
                    <a:pt x="4610" y="3055"/>
                  </a:cubicBezTo>
                  <a:cubicBezTo>
                    <a:pt x="4574" y="3068"/>
                    <a:pt x="4539" y="3082"/>
                    <a:pt x="4503" y="3095"/>
                  </a:cubicBezTo>
                  <a:lnTo>
                    <a:pt x="4503" y="3077"/>
                  </a:lnTo>
                  <a:cubicBezTo>
                    <a:pt x="4579" y="3033"/>
                    <a:pt x="4650" y="2988"/>
                    <a:pt x="4722" y="2944"/>
                  </a:cubicBezTo>
                  <a:close/>
                  <a:moveTo>
                    <a:pt x="5025" y="2957"/>
                  </a:moveTo>
                  <a:lnTo>
                    <a:pt x="5025" y="2957"/>
                  </a:lnTo>
                  <a:cubicBezTo>
                    <a:pt x="5016" y="2993"/>
                    <a:pt x="5007" y="3024"/>
                    <a:pt x="4998" y="3060"/>
                  </a:cubicBezTo>
                  <a:lnTo>
                    <a:pt x="4851" y="3109"/>
                  </a:lnTo>
                  <a:cubicBezTo>
                    <a:pt x="4873" y="3073"/>
                    <a:pt x="4895" y="3033"/>
                    <a:pt x="4922" y="2997"/>
                  </a:cubicBezTo>
                  <a:cubicBezTo>
                    <a:pt x="4953" y="2984"/>
                    <a:pt x="4989" y="2970"/>
                    <a:pt x="5025" y="2957"/>
                  </a:cubicBezTo>
                  <a:close/>
                  <a:moveTo>
                    <a:pt x="7731" y="2690"/>
                  </a:moveTo>
                  <a:lnTo>
                    <a:pt x="7731" y="2690"/>
                  </a:lnTo>
                  <a:cubicBezTo>
                    <a:pt x="7673" y="2837"/>
                    <a:pt x="7606" y="2975"/>
                    <a:pt x="7521" y="3109"/>
                  </a:cubicBezTo>
                  <a:cubicBezTo>
                    <a:pt x="7566" y="2979"/>
                    <a:pt x="7592" y="2850"/>
                    <a:pt x="7592" y="2716"/>
                  </a:cubicBezTo>
                  <a:lnTo>
                    <a:pt x="7610" y="2712"/>
                  </a:lnTo>
                  <a:cubicBezTo>
                    <a:pt x="7650" y="2703"/>
                    <a:pt x="7690" y="2698"/>
                    <a:pt x="7731" y="2690"/>
                  </a:cubicBezTo>
                  <a:close/>
                  <a:moveTo>
                    <a:pt x="4360" y="2636"/>
                  </a:moveTo>
                  <a:cubicBezTo>
                    <a:pt x="4432" y="2721"/>
                    <a:pt x="4454" y="2832"/>
                    <a:pt x="4454" y="2939"/>
                  </a:cubicBezTo>
                  <a:cubicBezTo>
                    <a:pt x="4320" y="3002"/>
                    <a:pt x="4195" y="3068"/>
                    <a:pt x="4071" y="3140"/>
                  </a:cubicBezTo>
                  <a:cubicBezTo>
                    <a:pt x="4080" y="3117"/>
                    <a:pt x="4089" y="3095"/>
                    <a:pt x="4097" y="3068"/>
                  </a:cubicBezTo>
                  <a:cubicBezTo>
                    <a:pt x="4191" y="2930"/>
                    <a:pt x="4280" y="2788"/>
                    <a:pt x="4360" y="2636"/>
                  </a:cubicBezTo>
                  <a:close/>
                  <a:moveTo>
                    <a:pt x="6803" y="2886"/>
                  </a:moveTo>
                  <a:lnTo>
                    <a:pt x="6821" y="2899"/>
                  </a:lnTo>
                  <a:cubicBezTo>
                    <a:pt x="6817" y="2926"/>
                    <a:pt x="6808" y="2953"/>
                    <a:pt x="6803" y="2979"/>
                  </a:cubicBezTo>
                  <a:cubicBezTo>
                    <a:pt x="6763" y="3046"/>
                    <a:pt x="6714" y="3104"/>
                    <a:pt x="6661" y="3158"/>
                  </a:cubicBezTo>
                  <a:cubicBezTo>
                    <a:pt x="6679" y="3077"/>
                    <a:pt x="6692" y="2993"/>
                    <a:pt x="6705" y="2908"/>
                  </a:cubicBezTo>
                  <a:cubicBezTo>
                    <a:pt x="6741" y="2903"/>
                    <a:pt x="6772" y="2895"/>
                    <a:pt x="6803" y="2886"/>
                  </a:cubicBezTo>
                  <a:close/>
                  <a:moveTo>
                    <a:pt x="4601" y="1704"/>
                  </a:moveTo>
                  <a:cubicBezTo>
                    <a:pt x="4601" y="1722"/>
                    <a:pt x="4597" y="1744"/>
                    <a:pt x="4597" y="1767"/>
                  </a:cubicBezTo>
                  <a:cubicBezTo>
                    <a:pt x="4414" y="2065"/>
                    <a:pt x="4236" y="2373"/>
                    <a:pt x="4062" y="2676"/>
                  </a:cubicBezTo>
                  <a:cubicBezTo>
                    <a:pt x="4053" y="2690"/>
                    <a:pt x="4048" y="2703"/>
                    <a:pt x="4039" y="2716"/>
                  </a:cubicBezTo>
                  <a:cubicBezTo>
                    <a:pt x="3817" y="2828"/>
                    <a:pt x="3598" y="2939"/>
                    <a:pt x="3380" y="3055"/>
                  </a:cubicBezTo>
                  <a:lnTo>
                    <a:pt x="3157" y="3175"/>
                  </a:lnTo>
                  <a:cubicBezTo>
                    <a:pt x="3166" y="3162"/>
                    <a:pt x="3170" y="3144"/>
                    <a:pt x="3175" y="3126"/>
                  </a:cubicBezTo>
                  <a:cubicBezTo>
                    <a:pt x="3326" y="2903"/>
                    <a:pt x="3478" y="2681"/>
                    <a:pt x="3634" y="2462"/>
                  </a:cubicBezTo>
                  <a:cubicBezTo>
                    <a:pt x="3852" y="2266"/>
                    <a:pt x="4080" y="2083"/>
                    <a:pt x="4316" y="1909"/>
                  </a:cubicBezTo>
                  <a:cubicBezTo>
                    <a:pt x="4409" y="1838"/>
                    <a:pt x="4508" y="1771"/>
                    <a:pt x="4601" y="1704"/>
                  </a:cubicBezTo>
                  <a:close/>
                  <a:moveTo>
                    <a:pt x="4837" y="3028"/>
                  </a:moveTo>
                  <a:cubicBezTo>
                    <a:pt x="4815" y="3064"/>
                    <a:pt x="4793" y="3104"/>
                    <a:pt x="4771" y="3140"/>
                  </a:cubicBezTo>
                  <a:cubicBezTo>
                    <a:pt x="4735" y="3153"/>
                    <a:pt x="4695" y="3166"/>
                    <a:pt x="4659" y="3180"/>
                  </a:cubicBezTo>
                  <a:cubicBezTo>
                    <a:pt x="4677" y="3144"/>
                    <a:pt x="4699" y="3109"/>
                    <a:pt x="4717" y="3073"/>
                  </a:cubicBezTo>
                  <a:cubicBezTo>
                    <a:pt x="4757" y="3060"/>
                    <a:pt x="4797" y="3042"/>
                    <a:pt x="4837" y="3028"/>
                  </a:cubicBezTo>
                  <a:close/>
                  <a:moveTo>
                    <a:pt x="5667" y="2912"/>
                  </a:moveTo>
                  <a:cubicBezTo>
                    <a:pt x="5667" y="2948"/>
                    <a:pt x="5667" y="2988"/>
                    <a:pt x="5667" y="3024"/>
                  </a:cubicBezTo>
                  <a:lnTo>
                    <a:pt x="5631" y="3037"/>
                  </a:lnTo>
                  <a:cubicBezTo>
                    <a:pt x="5470" y="3091"/>
                    <a:pt x="5305" y="3135"/>
                    <a:pt x="5145" y="3180"/>
                  </a:cubicBezTo>
                  <a:cubicBezTo>
                    <a:pt x="5163" y="3140"/>
                    <a:pt x="5181" y="3095"/>
                    <a:pt x="5194" y="3055"/>
                  </a:cubicBezTo>
                  <a:cubicBezTo>
                    <a:pt x="5350" y="3006"/>
                    <a:pt x="5511" y="2957"/>
                    <a:pt x="5667" y="2912"/>
                  </a:cubicBezTo>
                  <a:close/>
                  <a:moveTo>
                    <a:pt x="5912" y="3109"/>
                  </a:moveTo>
                  <a:lnTo>
                    <a:pt x="5912" y="3109"/>
                  </a:lnTo>
                  <a:cubicBezTo>
                    <a:pt x="5881" y="3135"/>
                    <a:pt x="5849" y="3158"/>
                    <a:pt x="5818" y="3180"/>
                  </a:cubicBezTo>
                  <a:cubicBezTo>
                    <a:pt x="5827" y="3162"/>
                    <a:pt x="5832" y="3144"/>
                    <a:pt x="5840" y="3131"/>
                  </a:cubicBezTo>
                  <a:lnTo>
                    <a:pt x="5912" y="3109"/>
                  </a:lnTo>
                  <a:close/>
                  <a:moveTo>
                    <a:pt x="5127" y="3077"/>
                  </a:moveTo>
                  <a:lnTo>
                    <a:pt x="5127" y="3077"/>
                  </a:lnTo>
                  <a:cubicBezTo>
                    <a:pt x="5114" y="3117"/>
                    <a:pt x="5096" y="3158"/>
                    <a:pt x="5078" y="3198"/>
                  </a:cubicBezTo>
                  <a:cubicBezTo>
                    <a:pt x="5060" y="3202"/>
                    <a:pt x="5042" y="3211"/>
                    <a:pt x="5025" y="3216"/>
                  </a:cubicBezTo>
                  <a:cubicBezTo>
                    <a:pt x="5029" y="3175"/>
                    <a:pt x="5038" y="3140"/>
                    <a:pt x="5047" y="3104"/>
                  </a:cubicBezTo>
                  <a:cubicBezTo>
                    <a:pt x="5074" y="3095"/>
                    <a:pt x="5100" y="3086"/>
                    <a:pt x="5127" y="3077"/>
                  </a:cubicBezTo>
                  <a:close/>
                  <a:moveTo>
                    <a:pt x="4637" y="3104"/>
                  </a:moveTo>
                  <a:lnTo>
                    <a:pt x="4637" y="3104"/>
                  </a:lnTo>
                  <a:cubicBezTo>
                    <a:pt x="4619" y="3140"/>
                    <a:pt x="4601" y="3171"/>
                    <a:pt x="4583" y="3207"/>
                  </a:cubicBezTo>
                  <a:cubicBezTo>
                    <a:pt x="4552" y="3216"/>
                    <a:pt x="4521" y="3229"/>
                    <a:pt x="4485" y="3242"/>
                  </a:cubicBezTo>
                  <a:cubicBezTo>
                    <a:pt x="4490" y="3224"/>
                    <a:pt x="4490" y="3207"/>
                    <a:pt x="4494" y="3189"/>
                  </a:cubicBezTo>
                  <a:cubicBezTo>
                    <a:pt x="4494" y="3180"/>
                    <a:pt x="4494" y="3166"/>
                    <a:pt x="4499" y="3158"/>
                  </a:cubicBezTo>
                  <a:cubicBezTo>
                    <a:pt x="4543" y="3140"/>
                    <a:pt x="4588" y="3122"/>
                    <a:pt x="4637" y="3104"/>
                  </a:cubicBezTo>
                  <a:close/>
                  <a:moveTo>
                    <a:pt x="5774" y="3149"/>
                  </a:moveTo>
                  <a:cubicBezTo>
                    <a:pt x="5765" y="3175"/>
                    <a:pt x="5751" y="3207"/>
                    <a:pt x="5742" y="3238"/>
                  </a:cubicBezTo>
                  <a:cubicBezTo>
                    <a:pt x="5729" y="3247"/>
                    <a:pt x="5720" y="3251"/>
                    <a:pt x="5711" y="3260"/>
                  </a:cubicBezTo>
                  <a:cubicBezTo>
                    <a:pt x="5711" y="3242"/>
                    <a:pt x="5716" y="3220"/>
                    <a:pt x="5716" y="3198"/>
                  </a:cubicBezTo>
                  <a:cubicBezTo>
                    <a:pt x="5725" y="3184"/>
                    <a:pt x="5729" y="3171"/>
                    <a:pt x="5733" y="3158"/>
                  </a:cubicBezTo>
                  <a:cubicBezTo>
                    <a:pt x="5747" y="3153"/>
                    <a:pt x="5760" y="3149"/>
                    <a:pt x="5774" y="3149"/>
                  </a:cubicBezTo>
                  <a:close/>
                  <a:moveTo>
                    <a:pt x="4985" y="3126"/>
                  </a:moveTo>
                  <a:lnTo>
                    <a:pt x="4962" y="3229"/>
                  </a:lnTo>
                  <a:cubicBezTo>
                    <a:pt x="4891" y="3247"/>
                    <a:pt x="4820" y="3265"/>
                    <a:pt x="4748" y="3282"/>
                  </a:cubicBezTo>
                  <a:cubicBezTo>
                    <a:pt x="4766" y="3251"/>
                    <a:pt x="4788" y="3220"/>
                    <a:pt x="4806" y="3184"/>
                  </a:cubicBezTo>
                  <a:lnTo>
                    <a:pt x="4985" y="3126"/>
                  </a:lnTo>
                  <a:close/>
                  <a:moveTo>
                    <a:pt x="5466" y="3149"/>
                  </a:moveTo>
                  <a:lnTo>
                    <a:pt x="5466" y="3149"/>
                  </a:lnTo>
                  <a:cubicBezTo>
                    <a:pt x="5430" y="3166"/>
                    <a:pt x="5390" y="3189"/>
                    <a:pt x="5355" y="3207"/>
                  </a:cubicBezTo>
                  <a:cubicBezTo>
                    <a:pt x="5270" y="3229"/>
                    <a:pt x="5190" y="3256"/>
                    <a:pt x="5105" y="3282"/>
                  </a:cubicBezTo>
                  <a:cubicBezTo>
                    <a:pt x="5109" y="3269"/>
                    <a:pt x="5114" y="3256"/>
                    <a:pt x="5118" y="3247"/>
                  </a:cubicBezTo>
                  <a:cubicBezTo>
                    <a:pt x="5234" y="3216"/>
                    <a:pt x="5350" y="3180"/>
                    <a:pt x="5466" y="3149"/>
                  </a:cubicBezTo>
                  <a:close/>
                  <a:moveTo>
                    <a:pt x="4454" y="3002"/>
                  </a:moveTo>
                  <a:lnTo>
                    <a:pt x="4454" y="3006"/>
                  </a:lnTo>
                  <a:cubicBezTo>
                    <a:pt x="4454" y="3019"/>
                    <a:pt x="4450" y="3028"/>
                    <a:pt x="4450" y="3042"/>
                  </a:cubicBezTo>
                  <a:cubicBezTo>
                    <a:pt x="4311" y="3126"/>
                    <a:pt x="4173" y="3207"/>
                    <a:pt x="4031" y="3282"/>
                  </a:cubicBezTo>
                  <a:lnTo>
                    <a:pt x="4013" y="3291"/>
                  </a:lnTo>
                  <a:cubicBezTo>
                    <a:pt x="4022" y="3269"/>
                    <a:pt x="4031" y="3247"/>
                    <a:pt x="4035" y="3224"/>
                  </a:cubicBezTo>
                  <a:cubicBezTo>
                    <a:pt x="4057" y="3216"/>
                    <a:pt x="4075" y="3202"/>
                    <a:pt x="4093" y="3189"/>
                  </a:cubicBezTo>
                  <a:cubicBezTo>
                    <a:pt x="4209" y="3122"/>
                    <a:pt x="4329" y="3060"/>
                    <a:pt x="4454" y="3002"/>
                  </a:cubicBezTo>
                  <a:close/>
                  <a:moveTo>
                    <a:pt x="5051" y="3265"/>
                  </a:moveTo>
                  <a:lnTo>
                    <a:pt x="5051" y="3265"/>
                  </a:lnTo>
                  <a:cubicBezTo>
                    <a:pt x="5047" y="3278"/>
                    <a:pt x="5042" y="3287"/>
                    <a:pt x="5034" y="3300"/>
                  </a:cubicBezTo>
                  <a:cubicBezTo>
                    <a:pt x="5025" y="3305"/>
                    <a:pt x="5016" y="3309"/>
                    <a:pt x="5002" y="3309"/>
                  </a:cubicBezTo>
                  <a:cubicBezTo>
                    <a:pt x="5007" y="3300"/>
                    <a:pt x="5007" y="3287"/>
                    <a:pt x="5011" y="3273"/>
                  </a:cubicBezTo>
                  <a:cubicBezTo>
                    <a:pt x="5025" y="3269"/>
                    <a:pt x="5038" y="3269"/>
                    <a:pt x="5051" y="3265"/>
                  </a:cubicBezTo>
                  <a:close/>
                  <a:moveTo>
                    <a:pt x="4726" y="3216"/>
                  </a:moveTo>
                  <a:lnTo>
                    <a:pt x="4672" y="3300"/>
                  </a:lnTo>
                  <a:cubicBezTo>
                    <a:pt x="4641" y="3309"/>
                    <a:pt x="4615" y="3314"/>
                    <a:pt x="4583" y="3323"/>
                  </a:cubicBezTo>
                  <a:cubicBezTo>
                    <a:pt x="4597" y="3300"/>
                    <a:pt x="4610" y="3273"/>
                    <a:pt x="4623" y="3251"/>
                  </a:cubicBezTo>
                  <a:cubicBezTo>
                    <a:pt x="4655" y="3238"/>
                    <a:pt x="4690" y="3229"/>
                    <a:pt x="4726" y="3216"/>
                  </a:cubicBezTo>
                  <a:close/>
                  <a:moveTo>
                    <a:pt x="3959" y="3278"/>
                  </a:moveTo>
                  <a:cubicBezTo>
                    <a:pt x="3955" y="3291"/>
                    <a:pt x="3950" y="3305"/>
                    <a:pt x="3941" y="3318"/>
                  </a:cubicBezTo>
                  <a:cubicBezTo>
                    <a:pt x="3928" y="3323"/>
                    <a:pt x="3915" y="3331"/>
                    <a:pt x="3901" y="3336"/>
                  </a:cubicBezTo>
                  <a:cubicBezTo>
                    <a:pt x="3910" y="3323"/>
                    <a:pt x="3924" y="3305"/>
                    <a:pt x="3932" y="3291"/>
                  </a:cubicBezTo>
                  <a:lnTo>
                    <a:pt x="3959" y="3278"/>
                  </a:lnTo>
                  <a:close/>
                  <a:moveTo>
                    <a:pt x="3192" y="2890"/>
                  </a:moveTo>
                  <a:cubicBezTo>
                    <a:pt x="3179" y="2930"/>
                    <a:pt x="3170" y="2966"/>
                    <a:pt x="3157" y="3006"/>
                  </a:cubicBezTo>
                  <a:cubicBezTo>
                    <a:pt x="3143" y="3037"/>
                    <a:pt x="3135" y="3073"/>
                    <a:pt x="3121" y="3104"/>
                  </a:cubicBezTo>
                  <a:cubicBezTo>
                    <a:pt x="3090" y="3153"/>
                    <a:pt x="3059" y="3202"/>
                    <a:pt x="3028" y="3247"/>
                  </a:cubicBezTo>
                  <a:cubicBezTo>
                    <a:pt x="2965" y="3282"/>
                    <a:pt x="2907" y="3318"/>
                    <a:pt x="2845" y="3349"/>
                  </a:cubicBezTo>
                  <a:cubicBezTo>
                    <a:pt x="2858" y="3314"/>
                    <a:pt x="2872" y="3278"/>
                    <a:pt x="2889" y="3242"/>
                  </a:cubicBezTo>
                  <a:cubicBezTo>
                    <a:pt x="2983" y="3122"/>
                    <a:pt x="3085" y="3006"/>
                    <a:pt x="3192" y="2890"/>
                  </a:cubicBezTo>
                  <a:close/>
                  <a:moveTo>
                    <a:pt x="4543" y="3278"/>
                  </a:moveTo>
                  <a:lnTo>
                    <a:pt x="4512" y="3340"/>
                  </a:lnTo>
                  <a:cubicBezTo>
                    <a:pt x="4499" y="3340"/>
                    <a:pt x="4490" y="3345"/>
                    <a:pt x="4476" y="3349"/>
                  </a:cubicBezTo>
                  <a:cubicBezTo>
                    <a:pt x="4476" y="3331"/>
                    <a:pt x="4476" y="3318"/>
                    <a:pt x="4481" y="3300"/>
                  </a:cubicBezTo>
                  <a:cubicBezTo>
                    <a:pt x="4503" y="3296"/>
                    <a:pt x="4525" y="3287"/>
                    <a:pt x="4543" y="3278"/>
                  </a:cubicBezTo>
                  <a:close/>
                  <a:moveTo>
                    <a:pt x="4222" y="2690"/>
                  </a:moveTo>
                  <a:cubicBezTo>
                    <a:pt x="4142" y="2792"/>
                    <a:pt x="4097" y="2921"/>
                    <a:pt x="4048" y="3037"/>
                  </a:cubicBezTo>
                  <a:cubicBezTo>
                    <a:pt x="3999" y="3109"/>
                    <a:pt x="3950" y="3180"/>
                    <a:pt x="3897" y="3251"/>
                  </a:cubicBezTo>
                  <a:cubicBezTo>
                    <a:pt x="3839" y="3287"/>
                    <a:pt x="3785" y="3327"/>
                    <a:pt x="3736" y="3367"/>
                  </a:cubicBezTo>
                  <a:cubicBezTo>
                    <a:pt x="3821" y="3211"/>
                    <a:pt x="3910" y="3060"/>
                    <a:pt x="3995" y="2903"/>
                  </a:cubicBezTo>
                  <a:lnTo>
                    <a:pt x="4080" y="2761"/>
                  </a:lnTo>
                  <a:cubicBezTo>
                    <a:pt x="4124" y="2739"/>
                    <a:pt x="4173" y="2716"/>
                    <a:pt x="4222" y="2690"/>
                  </a:cubicBezTo>
                  <a:close/>
                  <a:moveTo>
                    <a:pt x="6647" y="2926"/>
                  </a:moveTo>
                  <a:lnTo>
                    <a:pt x="6647" y="2926"/>
                  </a:lnTo>
                  <a:cubicBezTo>
                    <a:pt x="6629" y="3028"/>
                    <a:pt x="6612" y="3131"/>
                    <a:pt x="6589" y="3229"/>
                  </a:cubicBezTo>
                  <a:cubicBezTo>
                    <a:pt x="6522" y="3291"/>
                    <a:pt x="6456" y="3349"/>
                    <a:pt x="6384" y="3398"/>
                  </a:cubicBezTo>
                  <a:cubicBezTo>
                    <a:pt x="6447" y="3247"/>
                    <a:pt x="6514" y="3095"/>
                    <a:pt x="6580" y="2939"/>
                  </a:cubicBezTo>
                  <a:cubicBezTo>
                    <a:pt x="6603" y="2935"/>
                    <a:pt x="6625" y="2930"/>
                    <a:pt x="6647" y="2926"/>
                  </a:cubicBezTo>
                  <a:close/>
                  <a:moveTo>
                    <a:pt x="4423" y="3323"/>
                  </a:moveTo>
                  <a:cubicBezTo>
                    <a:pt x="4423" y="3336"/>
                    <a:pt x="4418" y="3349"/>
                    <a:pt x="4418" y="3358"/>
                  </a:cubicBezTo>
                  <a:cubicBezTo>
                    <a:pt x="4387" y="3367"/>
                    <a:pt x="4352" y="3376"/>
                    <a:pt x="4320" y="3380"/>
                  </a:cubicBezTo>
                  <a:cubicBezTo>
                    <a:pt x="4276" y="3394"/>
                    <a:pt x="4231" y="3403"/>
                    <a:pt x="4191" y="3412"/>
                  </a:cubicBezTo>
                  <a:cubicBezTo>
                    <a:pt x="4267" y="3380"/>
                    <a:pt x="4347" y="3354"/>
                    <a:pt x="4423" y="3323"/>
                  </a:cubicBezTo>
                  <a:close/>
                  <a:moveTo>
                    <a:pt x="4953" y="3291"/>
                  </a:moveTo>
                  <a:lnTo>
                    <a:pt x="4953" y="3291"/>
                  </a:lnTo>
                  <a:cubicBezTo>
                    <a:pt x="4949" y="3305"/>
                    <a:pt x="4944" y="3318"/>
                    <a:pt x="4944" y="3327"/>
                  </a:cubicBezTo>
                  <a:cubicBezTo>
                    <a:pt x="4851" y="3358"/>
                    <a:pt x="4757" y="3385"/>
                    <a:pt x="4668" y="3416"/>
                  </a:cubicBezTo>
                  <a:cubicBezTo>
                    <a:pt x="4681" y="3394"/>
                    <a:pt x="4695" y="3372"/>
                    <a:pt x="4708" y="3349"/>
                  </a:cubicBezTo>
                  <a:cubicBezTo>
                    <a:pt x="4788" y="3331"/>
                    <a:pt x="4869" y="3309"/>
                    <a:pt x="4953" y="3291"/>
                  </a:cubicBezTo>
                  <a:close/>
                  <a:moveTo>
                    <a:pt x="3072" y="2663"/>
                  </a:moveTo>
                  <a:lnTo>
                    <a:pt x="3072" y="2663"/>
                  </a:lnTo>
                  <a:cubicBezTo>
                    <a:pt x="2992" y="2841"/>
                    <a:pt x="2912" y="3028"/>
                    <a:pt x="2840" y="3216"/>
                  </a:cubicBezTo>
                  <a:cubicBezTo>
                    <a:pt x="2782" y="3287"/>
                    <a:pt x="2724" y="3358"/>
                    <a:pt x="2671" y="3438"/>
                  </a:cubicBezTo>
                  <a:cubicBezTo>
                    <a:pt x="2751" y="3247"/>
                    <a:pt x="2827" y="3055"/>
                    <a:pt x="2889" y="2859"/>
                  </a:cubicBezTo>
                  <a:cubicBezTo>
                    <a:pt x="2916" y="2828"/>
                    <a:pt x="2947" y="2796"/>
                    <a:pt x="2974" y="2765"/>
                  </a:cubicBezTo>
                  <a:cubicBezTo>
                    <a:pt x="3005" y="2730"/>
                    <a:pt x="3041" y="2694"/>
                    <a:pt x="3072" y="2663"/>
                  </a:cubicBezTo>
                  <a:close/>
                  <a:moveTo>
                    <a:pt x="4441" y="3180"/>
                  </a:moveTo>
                  <a:cubicBezTo>
                    <a:pt x="4436" y="3207"/>
                    <a:pt x="4436" y="3233"/>
                    <a:pt x="4432" y="3260"/>
                  </a:cubicBezTo>
                  <a:cubicBezTo>
                    <a:pt x="4271" y="3318"/>
                    <a:pt x="4115" y="3380"/>
                    <a:pt x="3955" y="3438"/>
                  </a:cubicBezTo>
                  <a:cubicBezTo>
                    <a:pt x="3964" y="3416"/>
                    <a:pt x="3973" y="3394"/>
                    <a:pt x="3982" y="3367"/>
                  </a:cubicBezTo>
                  <a:lnTo>
                    <a:pt x="4017" y="3349"/>
                  </a:lnTo>
                  <a:cubicBezTo>
                    <a:pt x="4155" y="3291"/>
                    <a:pt x="4298" y="3233"/>
                    <a:pt x="4441" y="3180"/>
                  </a:cubicBezTo>
                  <a:close/>
                  <a:moveTo>
                    <a:pt x="4628" y="3367"/>
                  </a:moveTo>
                  <a:lnTo>
                    <a:pt x="4628" y="3367"/>
                  </a:lnTo>
                  <a:cubicBezTo>
                    <a:pt x="4615" y="3394"/>
                    <a:pt x="4601" y="3416"/>
                    <a:pt x="4583" y="3443"/>
                  </a:cubicBezTo>
                  <a:lnTo>
                    <a:pt x="4512" y="3465"/>
                  </a:lnTo>
                  <a:cubicBezTo>
                    <a:pt x="4525" y="3438"/>
                    <a:pt x="4539" y="3412"/>
                    <a:pt x="4552" y="3389"/>
                  </a:cubicBezTo>
                  <a:cubicBezTo>
                    <a:pt x="4579" y="3380"/>
                    <a:pt x="4601" y="3376"/>
                    <a:pt x="4628" y="3367"/>
                  </a:cubicBezTo>
                  <a:close/>
                  <a:moveTo>
                    <a:pt x="3910" y="3407"/>
                  </a:moveTo>
                  <a:cubicBezTo>
                    <a:pt x="3901" y="3425"/>
                    <a:pt x="3892" y="3447"/>
                    <a:pt x="3888" y="3470"/>
                  </a:cubicBezTo>
                  <a:cubicBezTo>
                    <a:pt x="3879" y="3470"/>
                    <a:pt x="3870" y="3474"/>
                    <a:pt x="3857" y="3479"/>
                  </a:cubicBezTo>
                  <a:cubicBezTo>
                    <a:pt x="3830" y="3483"/>
                    <a:pt x="3803" y="3487"/>
                    <a:pt x="3772" y="3496"/>
                  </a:cubicBezTo>
                  <a:cubicBezTo>
                    <a:pt x="3785" y="3483"/>
                    <a:pt x="3794" y="3470"/>
                    <a:pt x="3803" y="3456"/>
                  </a:cubicBezTo>
                  <a:cubicBezTo>
                    <a:pt x="3839" y="3438"/>
                    <a:pt x="3875" y="3425"/>
                    <a:pt x="3910" y="3407"/>
                  </a:cubicBezTo>
                  <a:close/>
                  <a:moveTo>
                    <a:pt x="7539" y="2730"/>
                  </a:moveTo>
                  <a:lnTo>
                    <a:pt x="7539" y="2730"/>
                  </a:lnTo>
                  <a:cubicBezTo>
                    <a:pt x="7530" y="2926"/>
                    <a:pt x="7472" y="3117"/>
                    <a:pt x="7392" y="3300"/>
                  </a:cubicBezTo>
                  <a:cubicBezTo>
                    <a:pt x="7378" y="3318"/>
                    <a:pt x="7365" y="3340"/>
                    <a:pt x="7347" y="3358"/>
                  </a:cubicBezTo>
                  <a:cubicBezTo>
                    <a:pt x="7213" y="3394"/>
                    <a:pt x="7075" y="3430"/>
                    <a:pt x="6937" y="3465"/>
                  </a:cubicBezTo>
                  <a:cubicBezTo>
                    <a:pt x="6866" y="3487"/>
                    <a:pt x="6794" y="3510"/>
                    <a:pt x="6719" y="3532"/>
                  </a:cubicBezTo>
                  <a:cubicBezTo>
                    <a:pt x="6772" y="3358"/>
                    <a:pt x="6817" y="3180"/>
                    <a:pt x="6857" y="3006"/>
                  </a:cubicBezTo>
                  <a:cubicBezTo>
                    <a:pt x="6870" y="2979"/>
                    <a:pt x="6888" y="2953"/>
                    <a:pt x="6901" y="2926"/>
                  </a:cubicBezTo>
                  <a:cubicBezTo>
                    <a:pt x="6910" y="2912"/>
                    <a:pt x="6910" y="2895"/>
                    <a:pt x="6897" y="2886"/>
                  </a:cubicBezTo>
                  <a:lnTo>
                    <a:pt x="6884" y="2877"/>
                  </a:lnTo>
                  <a:lnTo>
                    <a:pt x="6884" y="2868"/>
                  </a:lnTo>
                  <a:cubicBezTo>
                    <a:pt x="7102" y="2819"/>
                    <a:pt x="7320" y="2770"/>
                    <a:pt x="7539" y="2730"/>
                  </a:cubicBezTo>
                  <a:close/>
                  <a:moveTo>
                    <a:pt x="2787" y="2988"/>
                  </a:moveTo>
                  <a:lnTo>
                    <a:pt x="2787" y="2988"/>
                  </a:lnTo>
                  <a:cubicBezTo>
                    <a:pt x="2738" y="3126"/>
                    <a:pt x="2684" y="3265"/>
                    <a:pt x="2626" y="3398"/>
                  </a:cubicBezTo>
                  <a:cubicBezTo>
                    <a:pt x="2609" y="3438"/>
                    <a:pt x="2595" y="3474"/>
                    <a:pt x="2577" y="3514"/>
                  </a:cubicBezTo>
                  <a:cubicBezTo>
                    <a:pt x="2551" y="3532"/>
                    <a:pt x="2524" y="3545"/>
                    <a:pt x="2497" y="3563"/>
                  </a:cubicBezTo>
                  <a:cubicBezTo>
                    <a:pt x="2502" y="3545"/>
                    <a:pt x="2510" y="3528"/>
                    <a:pt x="2510" y="3519"/>
                  </a:cubicBezTo>
                  <a:cubicBezTo>
                    <a:pt x="2519" y="3492"/>
                    <a:pt x="2528" y="3470"/>
                    <a:pt x="2533" y="3443"/>
                  </a:cubicBezTo>
                  <a:cubicBezTo>
                    <a:pt x="2551" y="3394"/>
                    <a:pt x="2573" y="3345"/>
                    <a:pt x="2595" y="3296"/>
                  </a:cubicBezTo>
                  <a:cubicBezTo>
                    <a:pt x="2644" y="3189"/>
                    <a:pt x="2715" y="3086"/>
                    <a:pt x="2787" y="2988"/>
                  </a:cubicBezTo>
                  <a:close/>
                  <a:moveTo>
                    <a:pt x="6772" y="3117"/>
                  </a:moveTo>
                  <a:cubicBezTo>
                    <a:pt x="6763" y="3158"/>
                    <a:pt x="6754" y="3198"/>
                    <a:pt x="6745" y="3238"/>
                  </a:cubicBezTo>
                  <a:cubicBezTo>
                    <a:pt x="6719" y="3340"/>
                    <a:pt x="6687" y="3447"/>
                    <a:pt x="6656" y="3550"/>
                  </a:cubicBezTo>
                  <a:cubicBezTo>
                    <a:pt x="6625" y="3559"/>
                    <a:pt x="6598" y="3568"/>
                    <a:pt x="6567" y="3577"/>
                  </a:cubicBezTo>
                  <a:cubicBezTo>
                    <a:pt x="6594" y="3474"/>
                    <a:pt x="6616" y="3367"/>
                    <a:pt x="6643" y="3260"/>
                  </a:cubicBezTo>
                  <a:cubicBezTo>
                    <a:pt x="6687" y="3216"/>
                    <a:pt x="6732" y="3171"/>
                    <a:pt x="6772" y="3117"/>
                  </a:cubicBezTo>
                  <a:close/>
                  <a:moveTo>
                    <a:pt x="4931" y="3389"/>
                  </a:moveTo>
                  <a:cubicBezTo>
                    <a:pt x="4931" y="3403"/>
                    <a:pt x="4927" y="3412"/>
                    <a:pt x="4927" y="3421"/>
                  </a:cubicBezTo>
                  <a:cubicBezTo>
                    <a:pt x="4806" y="3479"/>
                    <a:pt x="4681" y="3536"/>
                    <a:pt x="4557" y="3590"/>
                  </a:cubicBezTo>
                  <a:cubicBezTo>
                    <a:pt x="4579" y="3554"/>
                    <a:pt x="4601" y="3523"/>
                    <a:pt x="4619" y="3487"/>
                  </a:cubicBezTo>
                  <a:cubicBezTo>
                    <a:pt x="4726" y="3456"/>
                    <a:pt x="4829" y="3425"/>
                    <a:pt x="4931" y="3389"/>
                  </a:cubicBezTo>
                  <a:close/>
                  <a:moveTo>
                    <a:pt x="3990" y="2805"/>
                  </a:moveTo>
                  <a:cubicBezTo>
                    <a:pt x="3866" y="3019"/>
                    <a:pt x="3741" y="3238"/>
                    <a:pt x="3620" y="3452"/>
                  </a:cubicBezTo>
                  <a:cubicBezTo>
                    <a:pt x="3527" y="3492"/>
                    <a:pt x="3433" y="3532"/>
                    <a:pt x="3340" y="3572"/>
                  </a:cubicBezTo>
                  <a:cubicBezTo>
                    <a:pt x="3224" y="3590"/>
                    <a:pt x="3112" y="3608"/>
                    <a:pt x="3001" y="3626"/>
                  </a:cubicBezTo>
                  <a:cubicBezTo>
                    <a:pt x="3045" y="3505"/>
                    <a:pt x="3090" y="3380"/>
                    <a:pt x="3130" y="3256"/>
                  </a:cubicBezTo>
                  <a:cubicBezTo>
                    <a:pt x="3166" y="3238"/>
                    <a:pt x="3197" y="3220"/>
                    <a:pt x="3228" y="3202"/>
                  </a:cubicBezTo>
                  <a:cubicBezTo>
                    <a:pt x="3478" y="3064"/>
                    <a:pt x="3732" y="2935"/>
                    <a:pt x="3990" y="2805"/>
                  </a:cubicBezTo>
                  <a:close/>
                  <a:moveTo>
                    <a:pt x="4539" y="3514"/>
                  </a:moveTo>
                  <a:lnTo>
                    <a:pt x="4467" y="3626"/>
                  </a:lnTo>
                  <a:lnTo>
                    <a:pt x="4441" y="3639"/>
                  </a:lnTo>
                  <a:cubicBezTo>
                    <a:pt x="4441" y="3621"/>
                    <a:pt x="4441" y="3608"/>
                    <a:pt x="4445" y="3594"/>
                  </a:cubicBezTo>
                  <a:cubicBezTo>
                    <a:pt x="4454" y="3577"/>
                    <a:pt x="4463" y="3554"/>
                    <a:pt x="4476" y="3536"/>
                  </a:cubicBezTo>
                  <a:cubicBezTo>
                    <a:pt x="4494" y="3528"/>
                    <a:pt x="4516" y="3523"/>
                    <a:pt x="4539" y="3514"/>
                  </a:cubicBezTo>
                  <a:close/>
                  <a:moveTo>
                    <a:pt x="3054" y="3309"/>
                  </a:moveTo>
                  <a:cubicBezTo>
                    <a:pt x="3014" y="3421"/>
                    <a:pt x="2974" y="3528"/>
                    <a:pt x="2934" y="3635"/>
                  </a:cubicBezTo>
                  <a:cubicBezTo>
                    <a:pt x="2898" y="3643"/>
                    <a:pt x="2867" y="3643"/>
                    <a:pt x="2831" y="3652"/>
                  </a:cubicBezTo>
                  <a:cubicBezTo>
                    <a:pt x="2903" y="3536"/>
                    <a:pt x="2979" y="3425"/>
                    <a:pt x="3054" y="3309"/>
                  </a:cubicBezTo>
                  <a:close/>
                  <a:moveTo>
                    <a:pt x="2961" y="3349"/>
                  </a:moveTo>
                  <a:lnTo>
                    <a:pt x="2961" y="3349"/>
                  </a:lnTo>
                  <a:cubicBezTo>
                    <a:pt x="2938" y="3385"/>
                    <a:pt x="2916" y="3421"/>
                    <a:pt x="2894" y="3456"/>
                  </a:cubicBezTo>
                  <a:cubicBezTo>
                    <a:pt x="2845" y="3523"/>
                    <a:pt x="2800" y="3590"/>
                    <a:pt x="2756" y="3661"/>
                  </a:cubicBezTo>
                  <a:lnTo>
                    <a:pt x="2733" y="3661"/>
                  </a:lnTo>
                  <a:cubicBezTo>
                    <a:pt x="2760" y="3586"/>
                    <a:pt x="2787" y="3510"/>
                    <a:pt x="2818" y="3434"/>
                  </a:cubicBezTo>
                  <a:cubicBezTo>
                    <a:pt x="2863" y="3403"/>
                    <a:pt x="2912" y="3376"/>
                    <a:pt x="2961" y="3349"/>
                  </a:cubicBezTo>
                  <a:close/>
                  <a:moveTo>
                    <a:pt x="2742" y="3479"/>
                  </a:moveTo>
                  <a:cubicBezTo>
                    <a:pt x="2715" y="3541"/>
                    <a:pt x="2693" y="3608"/>
                    <a:pt x="2671" y="3670"/>
                  </a:cubicBezTo>
                  <a:cubicBezTo>
                    <a:pt x="2662" y="3675"/>
                    <a:pt x="2653" y="3675"/>
                    <a:pt x="2644" y="3675"/>
                  </a:cubicBezTo>
                  <a:cubicBezTo>
                    <a:pt x="2635" y="3657"/>
                    <a:pt x="2626" y="3639"/>
                    <a:pt x="2613" y="3617"/>
                  </a:cubicBezTo>
                  <a:cubicBezTo>
                    <a:pt x="2640" y="3581"/>
                    <a:pt x="2666" y="3541"/>
                    <a:pt x="2689" y="3505"/>
                  </a:cubicBezTo>
                  <a:cubicBezTo>
                    <a:pt x="2707" y="3496"/>
                    <a:pt x="2724" y="3487"/>
                    <a:pt x="2742" y="3479"/>
                  </a:cubicBezTo>
                  <a:close/>
                  <a:moveTo>
                    <a:pt x="6567" y="3327"/>
                  </a:moveTo>
                  <a:lnTo>
                    <a:pt x="6567" y="3327"/>
                  </a:lnTo>
                  <a:cubicBezTo>
                    <a:pt x="6549" y="3416"/>
                    <a:pt x="6527" y="3510"/>
                    <a:pt x="6500" y="3599"/>
                  </a:cubicBezTo>
                  <a:cubicBezTo>
                    <a:pt x="6420" y="3621"/>
                    <a:pt x="6344" y="3648"/>
                    <a:pt x="6264" y="3675"/>
                  </a:cubicBezTo>
                  <a:cubicBezTo>
                    <a:pt x="6291" y="3617"/>
                    <a:pt x="6317" y="3554"/>
                    <a:pt x="6340" y="3496"/>
                  </a:cubicBezTo>
                  <a:cubicBezTo>
                    <a:pt x="6420" y="3443"/>
                    <a:pt x="6496" y="3385"/>
                    <a:pt x="6567" y="3327"/>
                  </a:cubicBezTo>
                  <a:close/>
                  <a:moveTo>
                    <a:pt x="8622" y="2578"/>
                  </a:moveTo>
                  <a:cubicBezTo>
                    <a:pt x="8622" y="3028"/>
                    <a:pt x="8310" y="3416"/>
                    <a:pt x="7958" y="3679"/>
                  </a:cubicBezTo>
                  <a:cubicBezTo>
                    <a:pt x="8011" y="3577"/>
                    <a:pt x="8056" y="3474"/>
                    <a:pt x="8087" y="3363"/>
                  </a:cubicBezTo>
                  <a:cubicBezTo>
                    <a:pt x="8092" y="3354"/>
                    <a:pt x="8087" y="3340"/>
                    <a:pt x="8078" y="3331"/>
                  </a:cubicBezTo>
                  <a:cubicBezTo>
                    <a:pt x="8003" y="3285"/>
                    <a:pt x="7922" y="3269"/>
                    <a:pt x="7839" y="3269"/>
                  </a:cubicBezTo>
                  <a:cubicBezTo>
                    <a:pt x="7739" y="3269"/>
                    <a:pt x="7638" y="3292"/>
                    <a:pt x="7543" y="3314"/>
                  </a:cubicBezTo>
                  <a:cubicBezTo>
                    <a:pt x="7508" y="3323"/>
                    <a:pt x="7472" y="3331"/>
                    <a:pt x="7436" y="3340"/>
                  </a:cubicBezTo>
                  <a:cubicBezTo>
                    <a:pt x="7476" y="3282"/>
                    <a:pt x="7517" y="3229"/>
                    <a:pt x="7552" y="3171"/>
                  </a:cubicBezTo>
                  <a:cubicBezTo>
                    <a:pt x="7637" y="3033"/>
                    <a:pt x="7713" y="2886"/>
                    <a:pt x="7775" y="2734"/>
                  </a:cubicBezTo>
                  <a:cubicBezTo>
                    <a:pt x="7784" y="2712"/>
                    <a:pt x="7793" y="2694"/>
                    <a:pt x="7793" y="2676"/>
                  </a:cubicBezTo>
                  <a:cubicBezTo>
                    <a:pt x="8007" y="2636"/>
                    <a:pt x="8225" y="2600"/>
                    <a:pt x="8439" y="2583"/>
                  </a:cubicBezTo>
                  <a:cubicBezTo>
                    <a:pt x="8502" y="2578"/>
                    <a:pt x="8560" y="2578"/>
                    <a:pt x="8622" y="2578"/>
                  </a:cubicBezTo>
                  <a:close/>
                  <a:moveTo>
                    <a:pt x="4409" y="3421"/>
                  </a:moveTo>
                  <a:cubicBezTo>
                    <a:pt x="4409" y="3447"/>
                    <a:pt x="4405" y="3474"/>
                    <a:pt x="4401" y="3501"/>
                  </a:cubicBezTo>
                  <a:cubicBezTo>
                    <a:pt x="4222" y="3559"/>
                    <a:pt x="4044" y="3621"/>
                    <a:pt x="3866" y="3684"/>
                  </a:cubicBezTo>
                  <a:cubicBezTo>
                    <a:pt x="3870" y="3670"/>
                    <a:pt x="3875" y="3657"/>
                    <a:pt x="3883" y="3643"/>
                  </a:cubicBezTo>
                  <a:cubicBezTo>
                    <a:pt x="3897" y="3603"/>
                    <a:pt x="3910" y="3563"/>
                    <a:pt x="3924" y="3523"/>
                  </a:cubicBezTo>
                  <a:cubicBezTo>
                    <a:pt x="4004" y="3505"/>
                    <a:pt x="4080" y="3492"/>
                    <a:pt x="4155" y="3474"/>
                  </a:cubicBezTo>
                  <a:cubicBezTo>
                    <a:pt x="4240" y="3456"/>
                    <a:pt x="4325" y="3438"/>
                    <a:pt x="4409" y="3421"/>
                  </a:cubicBezTo>
                  <a:close/>
                  <a:moveTo>
                    <a:pt x="2461" y="3652"/>
                  </a:moveTo>
                  <a:cubicBezTo>
                    <a:pt x="2470" y="3666"/>
                    <a:pt x="2484" y="3675"/>
                    <a:pt x="2497" y="3688"/>
                  </a:cubicBezTo>
                  <a:lnTo>
                    <a:pt x="2493" y="3693"/>
                  </a:lnTo>
                  <a:cubicBezTo>
                    <a:pt x="2457" y="3697"/>
                    <a:pt x="2421" y="3701"/>
                    <a:pt x="2381" y="3706"/>
                  </a:cubicBezTo>
                  <a:cubicBezTo>
                    <a:pt x="2408" y="3688"/>
                    <a:pt x="2435" y="3670"/>
                    <a:pt x="2461" y="3652"/>
                  </a:cubicBezTo>
                  <a:close/>
                  <a:moveTo>
                    <a:pt x="6509" y="2957"/>
                  </a:moveTo>
                  <a:lnTo>
                    <a:pt x="6509" y="2957"/>
                  </a:lnTo>
                  <a:cubicBezTo>
                    <a:pt x="6491" y="3002"/>
                    <a:pt x="6473" y="3042"/>
                    <a:pt x="6456" y="3086"/>
                  </a:cubicBezTo>
                  <a:cubicBezTo>
                    <a:pt x="6402" y="3211"/>
                    <a:pt x="6349" y="3336"/>
                    <a:pt x="6295" y="3456"/>
                  </a:cubicBezTo>
                  <a:cubicBezTo>
                    <a:pt x="6210" y="3514"/>
                    <a:pt x="6117" y="3568"/>
                    <a:pt x="6028" y="3621"/>
                  </a:cubicBezTo>
                  <a:cubicBezTo>
                    <a:pt x="5970" y="3652"/>
                    <a:pt x="5907" y="3684"/>
                    <a:pt x="5849" y="3715"/>
                  </a:cubicBezTo>
                  <a:cubicBezTo>
                    <a:pt x="5881" y="3630"/>
                    <a:pt x="5912" y="3545"/>
                    <a:pt x="5943" y="3461"/>
                  </a:cubicBezTo>
                  <a:cubicBezTo>
                    <a:pt x="5992" y="3327"/>
                    <a:pt x="6037" y="3198"/>
                    <a:pt x="6081" y="3064"/>
                  </a:cubicBezTo>
                  <a:cubicBezTo>
                    <a:pt x="6224" y="3028"/>
                    <a:pt x="6366" y="2993"/>
                    <a:pt x="6509" y="2957"/>
                  </a:cubicBezTo>
                  <a:close/>
                  <a:moveTo>
                    <a:pt x="3135" y="3661"/>
                  </a:moveTo>
                  <a:lnTo>
                    <a:pt x="3135" y="3661"/>
                  </a:lnTo>
                  <a:cubicBezTo>
                    <a:pt x="3072" y="3688"/>
                    <a:pt x="3014" y="3715"/>
                    <a:pt x="2956" y="3742"/>
                  </a:cubicBezTo>
                  <a:cubicBezTo>
                    <a:pt x="2961" y="3724"/>
                    <a:pt x="2970" y="3706"/>
                    <a:pt x="2979" y="3688"/>
                  </a:cubicBezTo>
                  <a:cubicBezTo>
                    <a:pt x="3028" y="3679"/>
                    <a:pt x="3081" y="3670"/>
                    <a:pt x="3135" y="3661"/>
                  </a:cubicBezTo>
                  <a:close/>
                  <a:moveTo>
                    <a:pt x="2947" y="2493"/>
                  </a:moveTo>
                  <a:lnTo>
                    <a:pt x="2947" y="2493"/>
                  </a:lnTo>
                  <a:cubicBezTo>
                    <a:pt x="2943" y="2520"/>
                    <a:pt x="2934" y="2542"/>
                    <a:pt x="2925" y="2565"/>
                  </a:cubicBezTo>
                  <a:cubicBezTo>
                    <a:pt x="2898" y="2654"/>
                    <a:pt x="2872" y="2743"/>
                    <a:pt x="2840" y="2832"/>
                  </a:cubicBezTo>
                  <a:cubicBezTo>
                    <a:pt x="2666" y="3037"/>
                    <a:pt x="2510" y="3269"/>
                    <a:pt x="2452" y="3536"/>
                  </a:cubicBezTo>
                  <a:cubicBezTo>
                    <a:pt x="2448" y="3554"/>
                    <a:pt x="2439" y="3581"/>
                    <a:pt x="2435" y="3603"/>
                  </a:cubicBezTo>
                  <a:cubicBezTo>
                    <a:pt x="2381" y="3639"/>
                    <a:pt x="2328" y="3679"/>
                    <a:pt x="2274" y="3719"/>
                  </a:cubicBezTo>
                  <a:cubicBezTo>
                    <a:pt x="2185" y="3728"/>
                    <a:pt x="2100" y="3737"/>
                    <a:pt x="2011" y="3746"/>
                  </a:cubicBezTo>
                  <a:cubicBezTo>
                    <a:pt x="2060" y="3679"/>
                    <a:pt x="2105" y="3612"/>
                    <a:pt x="2154" y="3550"/>
                  </a:cubicBezTo>
                  <a:cubicBezTo>
                    <a:pt x="2381" y="3238"/>
                    <a:pt x="2609" y="2930"/>
                    <a:pt x="2845" y="2627"/>
                  </a:cubicBezTo>
                  <a:cubicBezTo>
                    <a:pt x="2876" y="2583"/>
                    <a:pt x="2912" y="2538"/>
                    <a:pt x="2947" y="2493"/>
                  </a:cubicBezTo>
                  <a:close/>
                  <a:moveTo>
                    <a:pt x="5662" y="3175"/>
                  </a:moveTo>
                  <a:lnTo>
                    <a:pt x="5662" y="3189"/>
                  </a:lnTo>
                  <a:cubicBezTo>
                    <a:pt x="5640" y="3242"/>
                    <a:pt x="5618" y="3291"/>
                    <a:pt x="5595" y="3345"/>
                  </a:cubicBezTo>
                  <a:cubicBezTo>
                    <a:pt x="5377" y="3501"/>
                    <a:pt x="5149" y="3648"/>
                    <a:pt x="4918" y="3782"/>
                  </a:cubicBezTo>
                  <a:cubicBezTo>
                    <a:pt x="4927" y="3742"/>
                    <a:pt x="4931" y="3701"/>
                    <a:pt x="4940" y="3661"/>
                  </a:cubicBezTo>
                  <a:lnTo>
                    <a:pt x="4940" y="3648"/>
                  </a:lnTo>
                  <a:cubicBezTo>
                    <a:pt x="4976" y="3577"/>
                    <a:pt x="5007" y="3501"/>
                    <a:pt x="5038" y="3430"/>
                  </a:cubicBezTo>
                  <a:cubicBezTo>
                    <a:pt x="5154" y="3376"/>
                    <a:pt x="5265" y="3318"/>
                    <a:pt x="5377" y="3260"/>
                  </a:cubicBezTo>
                  <a:cubicBezTo>
                    <a:pt x="5470" y="3229"/>
                    <a:pt x="5569" y="3202"/>
                    <a:pt x="5662" y="3175"/>
                  </a:cubicBezTo>
                  <a:close/>
                  <a:moveTo>
                    <a:pt x="2921" y="1722"/>
                  </a:moveTo>
                  <a:cubicBezTo>
                    <a:pt x="3041" y="1914"/>
                    <a:pt x="3032" y="2146"/>
                    <a:pt x="2983" y="2364"/>
                  </a:cubicBezTo>
                  <a:cubicBezTo>
                    <a:pt x="2733" y="2663"/>
                    <a:pt x="2502" y="2979"/>
                    <a:pt x="2270" y="3291"/>
                  </a:cubicBezTo>
                  <a:cubicBezTo>
                    <a:pt x="2158" y="3447"/>
                    <a:pt x="2047" y="3599"/>
                    <a:pt x="1940" y="3755"/>
                  </a:cubicBezTo>
                  <a:cubicBezTo>
                    <a:pt x="1802" y="3764"/>
                    <a:pt x="1663" y="3777"/>
                    <a:pt x="1530" y="3786"/>
                  </a:cubicBezTo>
                  <a:cubicBezTo>
                    <a:pt x="1454" y="3791"/>
                    <a:pt x="1383" y="3795"/>
                    <a:pt x="1311" y="3800"/>
                  </a:cubicBezTo>
                  <a:cubicBezTo>
                    <a:pt x="1490" y="3256"/>
                    <a:pt x="1793" y="2752"/>
                    <a:pt x="2185" y="2333"/>
                  </a:cubicBezTo>
                  <a:cubicBezTo>
                    <a:pt x="2403" y="2101"/>
                    <a:pt x="2653" y="1896"/>
                    <a:pt x="2921" y="1722"/>
                  </a:cubicBezTo>
                  <a:close/>
                  <a:moveTo>
                    <a:pt x="3861" y="3536"/>
                  </a:moveTo>
                  <a:cubicBezTo>
                    <a:pt x="3839" y="3594"/>
                    <a:pt x="3821" y="3652"/>
                    <a:pt x="3799" y="3706"/>
                  </a:cubicBezTo>
                  <a:cubicBezTo>
                    <a:pt x="3701" y="3742"/>
                    <a:pt x="3603" y="3777"/>
                    <a:pt x="3505" y="3813"/>
                  </a:cubicBezTo>
                  <a:cubicBezTo>
                    <a:pt x="3567" y="3746"/>
                    <a:pt x="3625" y="3679"/>
                    <a:pt x="3678" y="3608"/>
                  </a:cubicBezTo>
                  <a:lnTo>
                    <a:pt x="3861" y="3536"/>
                  </a:lnTo>
                  <a:close/>
                  <a:moveTo>
                    <a:pt x="5697" y="269"/>
                  </a:moveTo>
                  <a:cubicBezTo>
                    <a:pt x="5950" y="269"/>
                    <a:pt x="6198" y="334"/>
                    <a:pt x="6407" y="496"/>
                  </a:cubicBezTo>
                  <a:cubicBezTo>
                    <a:pt x="6304" y="550"/>
                    <a:pt x="6206" y="603"/>
                    <a:pt x="6103" y="661"/>
                  </a:cubicBezTo>
                  <a:cubicBezTo>
                    <a:pt x="6028" y="692"/>
                    <a:pt x="5947" y="719"/>
                    <a:pt x="5872" y="750"/>
                  </a:cubicBezTo>
                  <a:cubicBezTo>
                    <a:pt x="5769" y="790"/>
                    <a:pt x="5667" y="831"/>
                    <a:pt x="5569" y="875"/>
                  </a:cubicBezTo>
                  <a:cubicBezTo>
                    <a:pt x="5555" y="853"/>
                    <a:pt x="5542" y="831"/>
                    <a:pt x="5528" y="808"/>
                  </a:cubicBezTo>
                  <a:cubicBezTo>
                    <a:pt x="5525" y="801"/>
                    <a:pt x="5515" y="794"/>
                    <a:pt x="5507" y="794"/>
                  </a:cubicBezTo>
                  <a:cubicBezTo>
                    <a:pt x="5505" y="794"/>
                    <a:pt x="5503" y="794"/>
                    <a:pt x="5502" y="795"/>
                  </a:cubicBezTo>
                  <a:cubicBezTo>
                    <a:pt x="5314" y="862"/>
                    <a:pt x="5167" y="978"/>
                    <a:pt x="5038" y="1116"/>
                  </a:cubicBezTo>
                  <a:cubicBezTo>
                    <a:pt x="5028" y="1115"/>
                    <a:pt x="5017" y="1114"/>
                    <a:pt x="5006" y="1114"/>
                  </a:cubicBezTo>
                  <a:cubicBezTo>
                    <a:pt x="4979" y="1114"/>
                    <a:pt x="4952" y="1117"/>
                    <a:pt x="4927" y="1120"/>
                  </a:cubicBezTo>
                  <a:cubicBezTo>
                    <a:pt x="4815" y="1134"/>
                    <a:pt x="4708" y="1183"/>
                    <a:pt x="4610" y="1245"/>
                  </a:cubicBezTo>
                  <a:cubicBezTo>
                    <a:pt x="4592" y="1236"/>
                    <a:pt x="4570" y="1227"/>
                    <a:pt x="4557" y="1223"/>
                  </a:cubicBezTo>
                  <a:cubicBezTo>
                    <a:pt x="4516" y="1210"/>
                    <a:pt x="4476" y="1205"/>
                    <a:pt x="4436" y="1201"/>
                  </a:cubicBezTo>
                  <a:cubicBezTo>
                    <a:pt x="4356" y="1201"/>
                    <a:pt x="4271" y="1223"/>
                    <a:pt x="4195" y="1254"/>
                  </a:cubicBezTo>
                  <a:cubicBezTo>
                    <a:pt x="4031" y="1321"/>
                    <a:pt x="3888" y="1437"/>
                    <a:pt x="3754" y="1553"/>
                  </a:cubicBezTo>
                  <a:cubicBezTo>
                    <a:pt x="3500" y="1776"/>
                    <a:pt x="3273" y="2021"/>
                    <a:pt x="3054" y="2275"/>
                  </a:cubicBezTo>
                  <a:cubicBezTo>
                    <a:pt x="3090" y="2065"/>
                    <a:pt x="3077" y="1847"/>
                    <a:pt x="2952" y="1664"/>
                  </a:cubicBezTo>
                  <a:cubicBezTo>
                    <a:pt x="2947" y="1659"/>
                    <a:pt x="2938" y="1657"/>
                    <a:pt x="2930" y="1657"/>
                  </a:cubicBezTo>
                  <a:cubicBezTo>
                    <a:pt x="2925" y="1657"/>
                    <a:pt x="2920" y="1658"/>
                    <a:pt x="2916" y="1660"/>
                  </a:cubicBezTo>
                  <a:cubicBezTo>
                    <a:pt x="2377" y="2003"/>
                    <a:pt x="1918" y="2476"/>
                    <a:pt x="1597" y="3028"/>
                  </a:cubicBezTo>
                  <a:cubicBezTo>
                    <a:pt x="1454" y="3273"/>
                    <a:pt x="1338" y="3532"/>
                    <a:pt x="1249" y="3804"/>
                  </a:cubicBezTo>
                  <a:cubicBezTo>
                    <a:pt x="1088" y="3813"/>
                    <a:pt x="923" y="3822"/>
                    <a:pt x="763" y="3822"/>
                  </a:cubicBezTo>
                  <a:cubicBezTo>
                    <a:pt x="522" y="3817"/>
                    <a:pt x="277" y="3795"/>
                    <a:pt x="63" y="3684"/>
                  </a:cubicBezTo>
                  <a:cubicBezTo>
                    <a:pt x="121" y="3483"/>
                    <a:pt x="268" y="3331"/>
                    <a:pt x="429" y="3202"/>
                  </a:cubicBezTo>
                  <a:cubicBezTo>
                    <a:pt x="620" y="3046"/>
                    <a:pt x="830" y="2912"/>
                    <a:pt x="1030" y="2774"/>
                  </a:cubicBezTo>
                  <a:cubicBezTo>
                    <a:pt x="1458" y="2480"/>
                    <a:pt x="1891" y="2199"/>
                    <a:pt x="2328" y="1927"/>
                  </a:cubicBezTo>
                  <a:cubicBezTo>
                    <a:pt x="2769" y="1655"/>
                    <a:pt x="3210" y="1392"/>
                    <a:pt x="3656" y="1134"/>
                  </a:cubicBezTo>
                  <a:cubicBezTo>
                    <a:pt x="3883" y="1000"/>
                    <a:pt x="4106" y="871"/>
                    <a:pt x="4334" y="746"/>
                  </a:cubicBezTo>
                  <a:cubicBezTo>
                    <a:pt x="4548" y="626"/>
                    <a:pt x="4766" y="505"/>
                    <a:pt x="4993" y="416"/>
                  </a:cubicBezTo>
                  <a:cubicBezTo>
                    <a:pt x="5212" y="327"/>
                    <a:pt x="5457" y="269"/>
                    <a:pt x="5697" y="269"/>
                  </a:cubicBezTo>
                  <a:close/>
                  <a:moveTo>
                    <a:pt x="6010" y="3109"/>
                  </a:moveTo>
                  <a:lnTo>
                    <a:pt x="6010" y="3109"/>
                  </a:lnTo>
                  <a:cubicBezTo>
                    <a:pt x="5983" y="3184"/>
                    <a:pt x="5956" y="3260"/>
                    <a:pt x="5930" y="3336"/>
                  </a:cubicBezTo>
                  <a:cubicBezTo>
                    <a:pt x="5881" y="3479"/>
                    <a:pt x="5827" y="3617"/>
                    <a:pt x="5774" y="3755"/>
                  </a:cubicBezTo>
                  <a:cubicBezTo>
                    <a:pt x="5725" y="3782"/>
                    <a:pt x="5671" y="3804"/>
                    <a:pt x="5622" y="3831"/>
                  </a:cubicBezTo>
                  <a:cubicBezTo>
                    <a:pt x="5635" y="3759"/>
                    <a:pt x="5653" y="3693"/>
                    <a:pt x="5662" y="3621"/>
                  </a:cubicBezTo>
                  <a:cubicBezTo>
                    <a:pt x="5702" y="3505"/>
                    <a:pt x="5742" y="3389"/>
                    <a:pt x="5782" y="3278"/>
                  </a:cubicBezTo>
                  <a:cubicBezTo>
                    <a:pt x="5858" y="3220"/>
                    <a:pt x="5934" y="3162"/>
                    <a:pt x="6010" y="3109"/>
                  </a:cubicBezTo>
                  <a:close/>
                  <a:moveTo>
                    <a:pt x="6259" y="3550"/>
                  </a:moveTo>
                  <a:cubicBezTo>
                    <a:pt x="6237" y="3599"/>
                    <a:pt x="6215" y="3648"/>
                    <a:pt x="6193" y="3697"/>
                  </a:cubicBezTo>
                  <a:cubicBezTo>
                    <a:pt x="6063" y="3742"/>
                    <a:pt x="5930" y="3791"/>
                    <a:pt x="5800" y="3835"/>
                  </a:cubicBezTo>
                  <a:cubicBezTo>
                    <a:pt x="5805" y="3822"/>
                    <a:pt x="5814" y="3808"/>
                    <a:pt x="5818" y="3795"/>
                  </a:cubicBezTo>
                  <a:cubicBezTo>
                    <a:pt x="5858" y="3773"/>
                    <a:pt x="5903" y="3750"/>
                    <a:pt x="5943" y="3728"/>
                  </a:cubicBezTo>
                  <a:cubicBezTo>
                    <a:pt x="6050" y="3670"/>
                    <a:pt x="6157" y="3612"/>
                    <a:pt x="6259" y="3550"/>
                  </a:cubicBezTo>
                  <a:close/>
                  <a:moveTo>
                    <a:pt x="2912" y="3697"/>
                  </a:moveTo>
                  <a:cubicBezTo>
                    <a:pt x="2903" y="3724"/>
                    <a:pt x="2894" y="3750"/>
                    <a:pt x="2880" y="3777"/>
                  </a:cubicBezTo>
                  <a:cubicBezTo>
                    <a:pt x="2836" y="3795"/>
                    <a:pt x="2787" y="3817"/>
                    <a:pt x="2738" y="3840"/>
                  </a:cubicBezTo>
                  <a:lnTo>
                    <a:pt x="2720" y="3822"/>
                  </a:lnTo>
                  <a:lnTo>
                    <a:pt x="2720" y="3817"/>
                  </a:lnTo>
                  <a:cubicBezTo>
                    <a:pt x="2742" y="3782"/>
                    <a:pt x="2765" y="3746"/>
                    <a:pt x="2791" y="3715"/>
                  </a:cubicBezTo>
                  <a:lnTo>
                    <a:pt x="2912" y="3697"/>
                  </a:lnTo>
                  <a:close/>
                  <a:moveTo>
                    <a:pt x="7832" y="3324"/>
                  </a:moveTo>
                  <a:cubicBezTo>
                    <a:pt x="7900" y="3324"/>
                    <a:pt x="7968" y="3335"/>
                    <a:pt x="8029" y="3367"/>
                  </a:cubicBezTo>
                  <a:cubicBezTo>
                    <a:pt x="7985" y="3505"/>
                    <a:pt x="7922" y="3635"/>
                    <a:pt x="7846" y="3755"/>
                  </a:cubicBezTo>
                  <a:lnTo>
                    <a:pt x="7833" y="3764"/>
                  </a:lnTo>
                  <a:cubicBezTo>
                    <a:pt x="7811" y="3782"/>
                    <a:pt x="7789" y="3791"/>
                    <a:pt x="7766" y="3808"/>
                  </a:cubicBezTo>
                  <a:cubicBezTo>
                    <a:pt x="7708" y="3808"/>
                    <a:pt x="7650" y="3808"/>
                    <a:pt x="7592" y="3813"/>
                  </a:cubicBezTo>
                  <a:cubicBezTo>
                    <a:pt x="7459" y="3822"/>
                    <a:pt x="7329" y="3835"/>
                    <a:pt x="7196" y="3844"/>
                  </a:cubicBezTo>
                  <a:cubicBezTo>
                    <a:pt x="7213" y="3813"/>
                    <a:pt x="7227" y="3786"/>
                    <a:pt x="7245" y="3755"/>
                  </a:cubicBezTo>
                  <a:cubicBezTo>
                    <a:pt x="7298" y="3639"/>
                    <a:pt x="7356" y="3519"/>
                    <a:pt x="7405" y="3403"/>
                  </a:cubicBezTo>
                  <a:lnTo>
                    <a:pt x="7414" y="3403"/>
                  </a:lnTo>
                  <a:cubicBezTo>
                    <a:pt x="7517" y="3376"/>
                    <a:pt x="7624" y="3349"/>
                    <a:pt x="7726" y="3331"/>
                  </a:cubicBezTo>
                  <a:cubicBezTo>
                    <a:pt x="7761" y="3327"/>
                    <a:pt x="7797" y="3324"/>
                    <a:pt x="7832" y="3324"/>
                  </a:cubicBezTo>
                  <a:close/>
                  <a:moveTo>
                    <a:pt x="4392" y="3563"/>
                  </a:moveTo>
                  <a:lnTo>
                    <a:pt x="4392" y="3577"/>
                  </a:lnTo>
                  <a:cubicBezTo>
                    <a:pt x="4374" y="3608"/>
                    <a:pt x="4356" y="3643"/>
                    <a:pt x="4338" y="3675"/>
                  </a:cubicBezTo>
                  <a:cubicBezTo>
                    <a:pt x="4231" y="3719"/>
                    <a:pt x="4115" y="3759"/>
                    <a:pt x="4004" y="3795"/>
                  </a:cubicBezTo>
                  <a:cubicBezTo>
                    <a:pt x="3937" y="3813"/>
                    <a:pt x="3875" y="3831"/>
                    <a:pt x="3808" y="3849"/>
                  </a:cubicBezTo>
                  <a:cubicBezTo>
                    <a:pt x="3821" y="3817"/>
                    <a:pt x="3830" y="3782"/>
                    <a:pt x="3843" y="3750"/>
                  </a:cubicBezTo>
                  <a:cubicBezTo>
                    <a:pt x="4026" y="3688"/>
                    <a:pt x="4209" y="3626"/>
                    <a:pt x="4392" y="3563"/>
                  </a:cubicBezTo>
                  <a:close/>
                  <a:moveTo>
                    <a:pt x="3411" y="3639"/>
                  </a:moveTo>
                  <a:cubicBezTo>
                    <a:pt x="3402" y="3652"/>
                    <a:pt x="3393" y="3661"/>
                    <a:pt x="3380" y="3670"/>
                  </a:cubicBezTo>
                  <a:cubicBezTo>
                    <a:pt x="3322" y="3693"/>
                    <a:pt x="3264" y="3719"/>
                    <a:pt x="3206" y="3742"/>
                  </a:cubicBezTo>
                  <a:cubicBezTo>
                    <a:pt x="3103" y="3782"/>
                    <a:pt x="3005" y="3826"/>
                    <a:pt x="2903" y="3866"/>
                  </a:cubicBezTo>
                  <a:cubicBezTo>
                    <a:pt x="2907" y="3857"/>
                    <a:pt x="2912" y="3849"/>
                    <a:pt x="2916" y="3840"/>
                  </a:cubicBezTo>
                  <a:cubicBezTo>
                    <a:pt x="3085" y="3777"/>
                    <a:pt x="3250" y="3710"/>
                    <a:pt x="3411" y="3639"/>
                  </a:cubicBezTo>
                  <a:close/>
                  <a:moveTo>
                    <a:pt x="7294" y="3519"/>
                  </a:moveTo>
                  <a:cubicBezTo>
                    <a:pt x="7276" y="3559"/>
                    <a:pt x="7254" y="3599"/>
                    <a:pt x="7236" y="3639"/>
                  </a:cubicBezTo>
                  <a:cubicBezTo>
                    <a:pt x="7200" y="3710"/>
                    <a:pt x="7169" y="3782"/>
                    <a:pt x="7133" y="3853"/>
                  </a:cubicBezTo>
                  <a:lnTo>
                    <a:pt x="6950" y="3866"/>
                  </a:lnTo>
                  <a:cubicBezTo>
                    <a:pt x="7071" y="3759"/>
                    <a:pt x="7187" y="3643"/>
                    <a:pt x="7294" y="3519"/>
                  </a:cubicBezTo>
                  <a:close/>
                  <a:moveTo>
                    <a:pt x="4365" y="3746"/>
                  </a:moveTo>
                  <a:cubicBezTo>
                    <a:pt x="4365" y="3759"/>
                    <a:pt x="4365" y="3773"/>
                    <a:pt x="4360" y="3786"/>
                  </a:cubicBezTo>
                  <a:cubicBezTo>
                    <a:pt x="4343" y="3817"/>
                    <a:pt x="4325" y="3844"/>
                    <a:pt x="4307" y="3871"/>
                  </a:cubicBezTo>
                  <a:cubicBezTo>
                    <a:pt x="4325" y="3831"/>
                    <a:pt x="4347" y="3786"/>
                    <a:pt x="4365" y="3746"/>
                  </a:cubicBezTo>
                  <a:close/>
                  <a:moveTo>
                    <a:pt x="7289" y="3434"/>
                  </a:moveTo>
                  <a:cubicBezTo>
                    <a:pt x="7160" y="3594"/>
                    <a:pt x="7008" y="3742"/>
                    <a:pt x="6848" y="3875"/>
                  </a:cubicBezTo>
                  <a:cubicBezTo>
                    <a:pt x="6768" y="3884"/>
                    <a:pt x="6683" y="3893"/>
                    <a:pt x="6603" y="3902"/>
                  </a:cubicBezTo>
                  <a:cubicBezTo>
                    <a:pt x="6638" y="3800"/>
                    <a:pt x="6670" y="3697"/>
                    <a:pt x="6701" y="3594"/>
                  </a:cubicBezTo>
                  <a:cubicBezTo>
                    <a:pt x="6723" y="3590"/>
                    <a:pt x="6741" y="3581"/>
                    <a:pt x="6759" y="3577"/>
                  </a:cubicBezTo>
                  <a:cubicBezTo>
                    <a:pt x="6937" y="3523"/>
                    <a:pt x="7111" y="3479"/>
                    <a:pt x="7289" y="3434"/>
                  </a:cubicBezTo>
                  <a:close/>
                  <a:moveTo>
                    <a:pt x="5742" y="3835"/>
                  </a:moveTo>
                  <a:cubicBezTo>
                    <a:pt x="5738" y="3844"/>
                    <a:pt x="5733" y="3853"/>
                    <a:pt x="5733" y="3862"/>
                  </a:cubicBezTo>
                  <a:lnTo>
                    <a:pt x="5609" y="3907"/>
                  </a:lnTo>
                  <a:lnTo>
                    <a:pt x="5609" y="3902"/>
                  </a:lnTo>
                  <a:cubicBezTo>
                    <a:pt x="5653" y="3880"/>
                    <a:pt x="5698" y="3857"/>
                    <a:pt x="5742" y="3835"/>
                  </a:cubicBezTo>
                  <a:close/>
                  <a:moveTo>
                    <a:pt x="6638" y="3612"/>
                  </a:moveTo>
                  <a:lnTo>
                    <a:pt x="6638" y="3612"/>
                  </a:lnTo>
                  <a:cubicBezTo>
                    <a:pt x="6607" y="3715"/>
                    <a:pt x="6576" y="3808"/>
                    <a:pt x="6540" y="3907"/>
                  </a:cubicBezTo>
                  <a:cubicBezTo>
                    <a:pt x="6518" y="3911"/>
                    <a:pt x="6491" y="3911"/>
                    <a:pt x="6469" y="3915"/>
                  </a:cubicBezTo>
                  <a:cubicBezTo>
                    <a:pt x="6496" y="3826"/>
                    <a:pt x="6522" y="3733"/>
                    <a:pt x="6549" y="3643"/>
                  </a:cubicBezTo>
                  <a:cubicBezTo>
                    <a:pt x="6576" y="3635"/>
                    <a:pt x="6607" y="3621"/>
                    <a:pt x="6638" y="3612"/>
                  </a:cubicBezTo>
                  <a:close/>
                  <a:moveTo>
                    <a:pt x="7842" y="3862"/>
                  </a:moveTo>
                  <a:cubicBezTo>
                    <a:pt x="7931" y="3866"/>
                    <a:pt x="8016" y="3875"/>
                    <a:pt x="8101" y="3898"/>
                  </a:cubicBezTo>
                  <a:cubicBezTo>
                    <a:pt x="8002" y="3898"/>
                    <a:pt x="7904" y="3902"/>
                    <a:pt x="7806" y="3915"/>
                  </a:cubicBezTo>
                  <a:cubicBezTo>
                    <a:pt x="7820" y="3898"/>
                    <a:pt x="7829" y="3880"/>
                    <a:pt x="7842" y="3862"/>
                  </a:cubicBezTo>
                  <a:close/>
                  <a:moveTo>
                    <a:pt x="3491" y="3684"/>
                  </a:moveTo>
                  <a:lnTo>
                    <a:pt x="3491" y="3684"/>
                  </a:lnTo>
                  <a:cubicBezTo>
                    <a:pt x="3460" y="3742"/>
                    <a:pt x="3429" y="3800"/>
                    <a:pt x="3398" y="3853"/>
                  </a:cubicBezTo>
                  <a:cubicBezTo>
                    <a:pt x="3340" y="3875"/>
                    <a:pt x="3282" y="3898"/>
                    <a:pt x="3228" y="3920"/>
                  </a:cubicBezTo>
                  <a:cubicBezTo>
                    <a:pt x="3273" y="3862"/>
                    <a:pt x="3322" y="3808"/>
                    <a:pt x="3375" y="3755"/>
                  </a:cubicBezTo>
                  <a:cubicBezTo>
                    <a:pt x="3389" y="3742"/>
                    <a:pt x="3402" y="3728"/>
                    <a:pt x="3415" y="3715"/>
                  </a:cubicBezTo>
                  <a:cubicBezTo>
                    <a:pt x="3429" y="3710"/>
                    <a:pt x="3447" y="3706"/>
                    <a:pt x="3460" y="3697"/>
                  </a:cubicBezTo>
                  <a:cubicBezTo>
                    <a:pt x="3469" y="3693"/>
                    <a:pt x="3482" y="3688"/>
                    <a:pt x="3491" y="3684"/>
                  </a:cubicBezTo>
                  <a:close/>
                  <a:moveTo>
                    <a:pt x="2845" y="3866"/>
                  </a:moveTo>
                  <a:lnTo>
                    <a:pt x="2831" y="3898"/>
                  </a:lnTo>
                  <a:lnTo>
                    <a:pt x="2773" y="3924"/>
                  </a:lnTo>
                  <a:cubicBezTo>
                    <a:pt x="2769" y="3915"/>
                    <a:pt x="2765" y="3907"/>
                    <a:pt x="2760" y="3898"/>
                  </a:cubicBezTo>
                  <a:cubicBezTo>
                    <a:pt x="2787" y="3884"/>
                    <a:pt x="2818" y="3875"/>
                    <a:pt x="2845" y="3866"/>
                  </a:cubicBezTo>
                  <a:close/>
                  <a:moveTo>
                    <a:pt x="3776" y="3777"/>
                  </a:moveTo>
                  <a:lnTo>
                    <a:pt x="3772" y="3791"/>
                  </a:lnTo>
                  <a:cubicBezTo>
                    <a:pt x="3763" y="3813"/>
                    <a:pt x="3754" y="3840"/>
                    <a:pt x="3745" y="3866"/>
                  </a:cubicBezTo>
                  <a:cubicBezTo>
                    <a:pt x="3638" y="3889"/>
                    <a:pt x="3531" y="3911"/>
                    <a:pt x="3420" y="3929"/>
                  </a:cubicBezTo>
                  <a:cubicBezTo>
                    <a:pt x="3424" y="3920"/>
                    <a:pt x="3429" y="3907"/>
                    <a:pt x="3438" y="3898"/>
                  </a:cubicBezTo>
                  <a:cubicBezTo>
                    <a:pt x="3536" y="3862"/>
                    <a:pt x="3638" y="3822"/>
                    <a:pt x="3741" y="3786"/>
                  </a:cubicBezTo>
                  <a:cubicBezTo>
                    <a:pt x="3754" y="3782"/>
                    <a:pt x="3763" y="3777"/>
                    <a:pt x="3776" y="3777"/>
                  </a:cubicBezTo>
                  <a:close/>
                  <a:moveTo>
                    <a:pt x="7766" y="3875"/>
                  </a:moveTo>
                  <a:cubicBezTo>
                    <a:pt x="7753" y="3889"/>
                    <a:pt x="7739" y="3907"/>
                    <a:pt x="7726" y="3924"/>
                  </a:cubicBezTo>
                  <a:cubicBezTo>
                    <a:pt x="7708" y="3924"/>
                    <a:pt x="7686" y="3929"/>
                    <a:pt x="7668" y="3929"/>
                  </a:cubicBezTo>
                  <a:cubicBezTo>
                    <a:pt x="7699" y="3911"/>
                    <a:pt x="7731" y="3893"/>
                    <a:pt x="7762" y="3875"/>
                  </a:cubicBezTo>
                  <a:close/>
                  <a:moveTo>
                    <a:pt x="5644" y="3380"/>
                  </a:moveTo>
                  <a:cubicBezTo>
                    <a:pt x="5635" y="3456"/>
                    <a:pt x="5622" y="3536"/>
                    <a:pt x="5609" y="3612"/>
                  </a:cubicBezTo>
                  <a:cubicBezTo>
                    <a:pt x="5577" y="3701"/>
                    <a:pt x="5546" y="3795"/>
                    <a:pt x="5515" y="3884"/>
                  </a:cubicBezTo>
                  <a:cubicBezTo>
                    <a:pt x="5479" y="3902"/>
                    <a:pt x="5444" y="3920"/>
                    <a:pt x="5404" y="3938"/>
                  </a:cubicBezTo>
                  <a:cubicBezTo>
                    <a:pt x="5484" y="3755"/>
                    <a:pt x="5560" y="3568"/>
                    <a:pt x="5640" y="3385"/>
                  </a:cubicBezTo>
                  <a:lnTo>
                    <a:pt x="5644" y="3380"/>
                  </a:lnTo>
                  <a:close/>
                  <a:moveTo>
                    <a:pt x="6482" y="3661"/>
                  </a:moveTo>
                  <a:lnTo>
                    <a:pt x="6482" y="3661"/>
                  </a:lnTo>
                  <a:cubicBezTo>
                    <a:pt x="6460" y="3750"/>
                    <a:pt x="6433" y="3835"/>
                    <a:pt x="6407" y="3920"/>
                  </a:cubicBezTo>
                  <a:cubicBezTo>
                    <a:pt x="6322" y="3929"/>
                    <a:pt x="6233" y="3938"/>
                    <a:pt x="6148" y="3951"/>
                  </a:cubicBezTo>
                  <a:cubicBezTo>
                    <a:pt x="6179" y="3880"/>
                    <a:pt x="6206" y="3813"/>
                    <a:pt x="6237" y="3742"/>
                  </a:cubicBezTo>
                  <a:cubicBezTo>
                    <a:pt x="6317" y="3715"/>
                    <a:pt x="6402" y="3688"/>
                    <a:pt x="6482" y="3661"/>
                  </a:cubicBezTo>
                  <a:close/>
                  <a:moveTo>
                    <a:pt x="3282" y="3773"/>
                  </a:moveTo>
                  <a:cubicBezTo>
                    <a:pt x="3228" y="3831"/>
                    <a:pt x="3175" y="3889"/>
                    <a:pt x="3130" y="3956"/>
                  </a:cubicBezTo>
                  <a:cubicBezTo>
                    <a:pt x="3045" y="3956"/>
                    <a:pt x="2956" y="3956"/>
                    <a:pt x="2872" y="3951"/>
                  </a:cubicBezTo>
                  <a:lnTo>
                    <a:pt x="2876" y="3942"/>
                  </a:lnTo>
                  <a:cubicBezTo>
                    <a:pt x="3010" y="3884"/>
                    <a:pt x="3143" y="3826"/>
                    <a:pt x="3282" y="3773"/>
                  </a:cubicBezTo>
                  <a:close/>
                  <a:moveTo>
                    <a:pt x="2707" y="3915"/>
                  </a:moveTo>
                  <a:lnTo>
                    <a:pt x="2711" y="3929"/>
                  </a:lnTo>
                  <a:lnTo>
                    <a:pt x="2720" y="3947"/>
                  </a:lnTo>
                  <a:cubicBezTo>
                    <a:pt x="2689" y="3960"/>
                    <a:pt x="2658" y="3973"/>
                    <a:pt x="2626" y="3982"/>
                  </a:cubicBezTo>
                  <a:lnTo>
                    <a:pt x="2640" y="3947"/>
                  </a:lnTo>
                  <a:cubicBezTo>
                    <a:pt x="2662" y="3938"/>
                    <a:pt x="2684" y="3929"/>
                    <a:pt x="2707" y="3915"/>
                  </a:cubicBezTo>
                  <a:close/>
                  <a:moveTo>
                    <a:pt x="6166" y="3768"/>
                  </a:moveTo>
                  <a:lnTo>
                    <a:pt x="6166" y="3768"/>
                  </a:lnTo>
                  <a:cubicBezTo>
                    <a:pt x="6139" y="3831"/>
                    <a:pt x="6112" y="3893"/>
                    <a:pt x="6086" y="3956"/>
                  </a:cubicBezTo>
                  <a:cubicBezTo>
                    <a:pt x="5970" y="3969"/>
                    <a:pt x="5854" y="3982"/>
                    <a:pt x="5738" y="3996"/>
                  </a:cubicBezTo>
                  <a:lnTo>
                    <a:pt x="5774" y="3907"/>
                  </a:lnTo>
                  <a:cubicBezTo>
                    <a:pt x="5903" y="3857"/>
                    <a:pt x="6032" y="3813"/>
                    <a:pt x="6166" y="3768"/>
                  </a:cubicBezTo>
                  <a:close/>
                  <a:moveTo>
                    <a:pt x="2555" y="3742"/>
                  </a:moveTo>
                  <a:cubicBezTo>
                    <a:pt x="2582" y="3764"/>
                    <a:pt x="2604" y="3786"/>
                    <a:pt x="2626" y="3808"/>
                  </a:cubicBezTo>
                  <a:cubicBezTo>
                    <a:pt x="2613" y="3844"/>
                    <a:pt x="2604" y="3875"/>
                    <a:pt x="2591" y="3907"/>
                  </a:cubicBezTo>
                  <a:cubicBezTo>
                    <a:pt x="2528" y="3938"/>
                    <a:pt x="2466" y="3969"/>
                    <a:pt x="2399" y="4000"/>
                  </a:cubicBezTo>
                  <a:cubicBezTo>
                    <a:pt x="2444" y="3915"/>
                    <a:pt x="2488" y="3831"/>
                    <a:pt x="2533" y="3746"/>
                  </a:cubicBezTo>
                  <a:cubicBezTo>
                    <a:pt x="2542" y="3746"/>
                    <a:pt x="2546" y="3742"/>
                    <a:pt x="2555" y="3742"/>
                  </a:cubicBezTo>
                  <a:close/>
                  <a:moveTo>
                    <a:pt x="5702" y="3933"/>
                  </a:moveTo>
                  <a:cubicBezTo>
                    <a:pt x="5693" y="3956"/>
                    <a:pt x="5684" y="3982"/>
                    <a:pt x="5675" y="4005"/>
                  </a:cubicBezTo>
                  <a:cubicBezTo>
                    <a:pt x="5644" y="4009"/>
                    <a:pt x="5613" y="4013"/>
                    <a:pt x="5582" y="4018"/>
                  </a:cubicBezTo>
                  <a:cubicBezTo>
                    <a:pt x="5586" y="4005"/>
                    <a:pt x="5591" y="3987"/>
                    <a:pt x="5591" y="3973"/>
                  </a:cubicBezTo>
                  <a:cubicBezTo>
                    <a:pt x="5631" y="3960"/>
                    <a:pt x="5667" y="3947"/>
                    <a:pt x="5702" y="3933"/>
                  </a:cubicBezTo>
                  <a:close/>
                  <a:moveTo>
                    <a:pt x="7668" y="3866"/>
                  </a:moveTo>
                  <a:lnTo>
                    <a:pt x="7668" y="3866"/>
                  </a:lnTo>
                  <a:cubicBezTo>
                    <a:pt x="7615" y="3898"/>
                    <a:pt x="7561" y="3924"/>
                    <a:pt x="7508" y="3956"/>
                  </a:cubicBezTo>
                  <a:cubicBezTo>
                    <a:pt x="7414" y="3969"/>
                    <a:pt x="7320" y="3987"/>
                    <a:pt x="7227" y="4005"/>
                  </a:cubicBezTo>
                  <a:cubicBezTo>
                    <a:pt x="7187" y="4009"/>
                    <a:pt x="7142" y="4018"/>
                    <a:pt x="7102" y="4027"/>
                  </a:cubicBezTo>
                  <a:cubicBezTo>
                    <a:pt x="7124" y="3987"/>
                    <a:pt x="7147" y="3947"/>
                    <a:pt x="7164" y="3907"/>
                  </a:cubicBezTo>
                  <a:cubicBezTo>
                    <a:pt x="7271" y="3898"/>
                    <a:pt x="7378" y="3889"/>
                    <a:pt x="7485" y="3880"/>
                  </a:cubicBezTo>
                  <a:cubicBezTo>
                    <a:pt x="7543" y="3875"/>
                    <a:pt x="7606" y="3871"/>
                    <a:pt x="7668" y="3866"/>
                  </a:cubicBezTo>
                  <a:close/>
                  <a:moveTo>
                    <a:pt x="4913" y="3492"/>
                  </a:moveTo>
                  <a:lnTo>
                    <a:pt x="4913" y="3492"/>
                  </a:lnTo>
                  <a:cubicBezTo>
                    <a:pt x="4904" y="3532"/>
                    <a:pt x="4900" y="3572"/>
                    <a:pt x="4891" y="3617"/>
                  </a:cubicBezTo>
                  <a:lnTo>
                    <a:pt x="4886" y="3635"/>
                  </a:lnTo>
                  <a:cubicBezTo>
                    <a:pt x="4851" y="3710"/>
                    <a:pt x="4815" y="3786"/>
                    <a:pt x="4779" y="3862"/>
                  </a:cubicBezTo>
                  <a:cubicBezTo>
                    <a:pt x="4641" y="3938"/>
                    <a:pt x="4508" y="4005"/>
                    <a:pt x="4365" y="4071"/>
                  </a:cubicBezTo>
                  <a:cubicBezTo>
                    <a:pt x="4383" y="3982"/>
                    <a:pt x="4401" y="3898"/>
                    <a:pt x="4414" y="3808"/>
                  </a:cubicBezTo>
                  <a:cubicBezTo>
                    <a:pt x="4436" y="3773"/>
                    <a:pt x="4463" y="3737"/>
                    <a:pt x="4485" y="3701"/>
                  </a:cubicBezTo>
                  <a:lnTo>
                    <a:pt x="4503" y="3670"/>
                  </a:lnTo>
                  <a:cubicBezTo>
                    <a:pt x="4561" y="3648"/>
                    <a:pt x="4615" y="3626"/>
                    <a:pt x="4672" y="3599"/>
                  </a:cubicBezTo>
                  <a:cubicBezTo>
                    <a:pt x="4753" y="3563"/>
                    <a:pt x="4833" y="3528"/>
                    <a:pt x="4913" y="3492"/>
                  </a:cubicBezTo>
                  <a:close/>
                  <a:moveTo>
                    <a:pt x="2845" y="4009"/>
                  </a:moveTo>
                  <a:cubicBezTo>
                    <a:pt x="2876" y="4009"/>
                    <a:pt x="2907" y="4013"/>
                    <a:pt x="2938" y="4013"/>
                  </a:cubicBezTo>
                  <a:lnTo>
                    <a:pt x="2983" y="4013"/>
                  </a:lnTo>
                  <a:cubicBezTo>
                    <a:pt x="2925" y="4036"/>
                    <a:pt x="2872" y="4058"/>
                    <a:pt x="2818" y="4080"/>
                  </a:cubicBezTo>
                  <a:cubicBezTo>
                    <a:pt x="2827" y="4054"/>
                    <a:pt x="2836" y="4031"/>
                    <a:pt x="2845" y="4009"/>
                  </a:cubicBezTo>
                  <a:close/>
                  <a:moveTo>
                    <a:pt x="2537" y="3996"/>
                  </a:moveTo>
                  <a:lnTo>
                    <a:pt x="2510" y="4036"/>
                  </a:lnTo>
                  <a:cubicBezTo>
                    <a:pt x="2452" y="4058"/>
                    <a:pt x="2399" y="4080"/>
                    <a:pt x="2341" y="4107"/>
                  </a:cubicBezTo>
                  <a:cubicBezTo>
                    <a:pt x="2345" y="4098"/>
                    <a:pt x="2350" y="4089"/>
                    <a:pt x="2354" y="4085"/>
                  </a:cubicBezTo>
                  <a:cubicBezTo>
                    <a:pt x="2412" y="4054"/>
                    <a:pt x="2475" y="4027"/>
                    <a:pt x="2537" y="3996"/>
                  </a:cubicBezTo>
                  <a:close/>
                  <a:moveTo>
                    <a:pt x="5551" y="3443"/>
                  </a:moveTo>
                  <a:cubicBezTo>
                    <a:pt x="5479" y="3621"/>
                    <a:pt x="5404" y="3795"/>
                    <a:pt x="5328" y="3973"/>
                  </a:cubicBezTo>
                  <a:cubicBezTo>
                    <a:pt x="5248" y="4009"/>
                    <a:pt x="5167" y="4049"/>
                    <a:pt x="5087" y="4085"/>
                  </a:cubicBezTo>
                  <a:cubicBezTo>
                    <a:pt x="5011" y="4094"/>
                    <a:pt x="4935" y="4107"/>
                    <a:pt x="4860" y="4116"/>
                  </a:cubicBezTo>
                  <a:cubicBezTo>
                    <a:pt x="4878" y="4027"/>
                    <a:pt x="4891" y="3942"/>
                    <a:pt x="4904" y="3853"/>
                  </a:cubicBezTo>
                  <a:cubicBezTo>
                    <a:pt x="5127" y="3728"/>
                    <a:pt x="5341" y="3590"/>
                    <a:pt x="5551" y="3443"/>
                  </a:cubicBezTo>
                  <a:close/>
                  <a:moveTo>
                    <a:pt x="6772" y="3942"/>
                  </a:moveTo>
                  <a:cubicBezTo>
                    <a:pt x="6692" y="4005"/>
                    <a:pt x="6607" y="4067"/>
                    <a:pt x="6518" y="4125"/>
                  </a:cubicBezTo>
                  <a:cubicBezTo>
                    <a:pt x="6540" y="4071"/>
                    <a:pt x="6563" y="4013"/>
                    <a:pt x="6580" y="3960"/>
                  </a:cubicBezTo>
                  <a:cubicBezTo>
                    <a:pt x="6612" y="3956"/>
                    <a:pt x="6643" y="3951"/>
                    <a:pt x="6674" y="3951"/>
                  </a:cubicBezTo>
                  <a:cubicBezTo>
                    <a:pt x="6705" y="3947"/>
                    <a:pt x="6741" y="3942"/>
                    <a:pt x="6772" y="3942"/>
                  </a:cubicBezTo>
                  <a:close/>
                  <a:moveTo>
                    <a:pt x="7102" y="3911"/>
                  </a:moveTo>
                  <a:lnTo>
                    <a:pt x="7102" y="3911"/>
                  </a:lnTo>
                  <a:cubicBezTo>
                    <a:pt x="7080" y="3956"/>
                    <a:pt x="7057" y="4000"/>
                    <a:pt x="7031" y="4040"/>
                  </a:cubicBezTo>
                  <a:cubicBezTo>
                    <a:pt x="6892" y="4071"/>
                    <a:pt x="6750" y="4103"/>
                    <a:pt x="6607" y="4134"/>
                  </a:cubicBezTo>
                  <a:cubicBezTo>
                    <a:pt x="6701" y="4071"/>
                    <a:pt x="6790" y="4005"/>
                    <a:pt x="6875" y="3929"/>
                  </a:cubicBezTo>
                  <a:cubicBezTo>
                    <a:pt x="6950" y="3924"/>
                    <a:pt x="7026" y="3915"/>
                    <a:pt x="7102" y="3911"/>
                  </a:cubicBezTo>
                  <a:close/>
                  <a:moveTo>
                    <a:pt x="4842" y="3889"/>
                  </a:moveTo>
                  <a:cubicBezTo>
                    <a:pt x="4829" y="3969"/>
                    <a:pt x="4815" y="4045"/>
                    <a:pt x="4802" y="4125"/>
                  </a:cubicBezTo>
                  <a:lnTo>
                    <a:pt x="4699" y="4138"/>
                  </a:lnTo>
                  <a:cubicBezTo>
                    <a:pt x="4739" y="4063"/>
                    <a:pt x="4779" y="3982"/>
                    <a:pt x="4820" y="3902"/>
                  </a:cubicBezTo>
                  <a:cubicBezTo>
                    <a:pt x="4829" y="3898"/>
                    <a:pt x="4833" y="3893"/>
                    <a:pt x="4842" y="3889"/>
                  </a:cubicBezTo>
                  <a:close/>
                  <a:moveTo>
                    <a:pt x="4338" y="3924"/>
                  </a:moveTo>
                  <a:lnTo>
                    <a:pt x="4338" y="3924"/>
                  </a:lnTo>
                  <a:cubicBezTo>
                    <a:pt x="4329" y="3982"/>
                    <a:pt x="4316" y="4040"/>
                    <a:pt x="4302" y="4098"/>
                  </a:cubicBezTo>
                  <a:cubicBezTo>
                    <a:pt x="4262" y="4116"/>
                    <a:pt x="4222" y="4134"/>
                    <a:pt x="4182" y="4152"/>
                  </a:cubicBezTo>
                  <a:cubicBezTo>
                    <a:pt x="4236" y="4076"/>
                    <a:pt x="4285" y="4000"/>
                    <a:pt x="4338" y="3924"/>
                  </a:cubicBezTo>
                  <a:close/>
                  <a:moveTo>
                    <a:pt x="7334" y="4036"/>
                  </a:moveTo>
                  <a:lnTo>
                    <a:pt x="7334" y="4036"/>
                  </a:lnTo>
                  <a:cubicBezTo>
                    <a:pt x="7231" y="4085"/>
                    <a:pt x="7129" y="4125"/>
                    <a:pt x="7031" y="4165"/>
                  </a:cubicBezTo>
                  <a:cubicBezTo>
                    <a:pt x="7044" y="4143"/>
                    <a:pt x="7057" y="4116"/>
                    <a:pt x="7071" y="4089"/>
                  </a:cubicBezTo>
                  <a:cubicBezTo>
                    <a:pt x="7155" y="4071"/>
                    <a:pt x="7245" y="4054"/>
                    <a:pt x="7334" y="4036"/>
                  </a:cubicBezTo>
                  <a:close/>
                  <a:moveTo>
                    <a:pt x="2751" y="3991"/>
                  </a:moveTo>
                  <a:cubicBezTo>
                    <a:pt x="2760" y="4000"/>
                    <a:pt x="2769" y="4005"/>
                    <a:pt x="2782" y="4005"/>
                  </a:cubicBezTo>
                  <a:lnTo>
                    <a:pt x="2787" y="4005"/>
                  </a:lnTo>
                  <a:cubicBezTo>
                    <a:pt x="2773" y="4040"/>
                    <a:pt x="2756" y="4076"/>
                    <a:pt x="2742" y="4107"/>
                  </a:cubicBezTo>
                  <a:cubicBezTo>
                    <a:pt x="2684" y="4134"/>
                    <a:pt x="2626" y="4156"/>
                    <a:pt x="2568" y="4178"/>
                  </a:cubicBezTo>
                  <a:cubicBezTo>
                    <a:pt x="2577" y="4138"/>
                    <a:pt x="2591" y="4098"/>
                    <a:pt x="2604" y="4054"/>
                  </a:cubicBezTo>
                  <a:lnTo>
                    <a:pt x="2751" y="3991"/>
                  </a:lnTo>
                  <a:close/>
                  <a:moveTo>
                    <a:pt x="6518" y="3964"/>
                  </a:moveTo>
                  <a:lnTo>
                    <a:pt x="6518" y="3964"/>
                  </a:lnTo>
                  <a:cubicBezTo>
                    <a:pt x="6496" y="4036"/>
                    <a:pt x="6469" y="4107"/>
                    <a:pt x="6438" y="4174"/>
                  </a:cubicBezTo>
                  <a:cubicBezTo>
                    <a:pt x="6415" y="4183"/>
                    <a:pt x="6393" y="4187"/>
                    <a:pt x="6371" y="4192"/>
                  </a:cubicBezTo>
                  <a:cubicBezTo>
                    <a:pt x="6398" y="4120"/>
                    <a:pt x="6424" y="4045"/>
                    <a:pt x="6447" y="3973"/>
                  </a:cubicBezTo>
                  <a:cubicBezTo>
                    <a:pt x="6473" y="3969"/>
                    <a:pt x="6496" y="3969"/>
                    <a:pt x="6518" y="3964"/>
                  </a:cubicBezTo>
                  <a:close/>
                  <a:moveTo>
                    <a:pt x="4735" y="3947"/>
                  </a:moveTo>
                  <a:lnTo>
                    <a:pt x="4735" y="3947"/>
                  </a:lnTo>
                  <a:cubicBezTo>
                    <a:pt x="4699" y="4018"/>
                    <a:pt x="4668" y="4085"/>
                    <a:pt x="4632" y="4152"/>
                  </a:cubicBezTo>
                  <a:cubicBezTo>
                    <a:pt x="4534" y="4165"/>
                    <a:pt x="4436" y="4178"/>
                    <a:pt x="4338" y="4196"/>
                  </a:cubicBezTo>
                  <a:cubicBezTo>
                    <a:pt x="4343" y="4178"/>
                    <a:pt x="4347" y="4156"/>
                    <a:pt x="4352" y="4138"/>
                  </a:cubicBezTo>
                  <a:cubicBezTo>
                    <a:pt x="4481" y="4080"/>
                    <a:pt x="4610" y="4018"/>
                    <a:pt x="4735" y="3947"/>
                  </a:cubicBezTo>
                  <a:close/>
                  <a:moveTo>
                    <a:pt x="2265" y="4125"/>
                  </a:moveTo>
                  <a:lnTo>
                    <a:pt x="2256" y="4143"/>
                  </a:lnTo>
                  <a:cubicBezTo>
                    <a:pt x="2216" y="4161"/>
                    <a:pt x="2176" y="4178"/>
                    <a:pt x="2136" y="4196"/>
                  </a:cubicBezTo>
                  <a:lnTo>
                    <a:pt x="2123" y="4201"/>
                  </a:lnTo>
                  <a:cubicBezTo>
                    <a:pt x="2172" y="4174"/>
                    <a:pt x="2216" y="4152"/>
                    <a:pt x="2261" y="4129"/>
                  </a:cubicBezTo>
                  <a:lnTo>
                    <a:pt x="2265" y="4125"/>
                  </a:lnTo>
                  <a:close/>
                  <a:moveTo>
                    <a:pt x="2533" y="4107"/>
                  </a:moveTo>
                  <a:cubicBezTo>
                    <a:pt x="2519" y="4138"/>
                    <a:pt x="2510" y="4174"/>
                    <a:pt x="2502" y="4210"/>
                  </a:cubicBezTo>
                  <a:cubicBezTo>
                    <a:pt x="2484" y="4214"/>
                    <a:pt x="2466" y="4223"/>
                    <a:pt x="2452" y="4227"/>
                  </a:cubicBezTo>
                  <a:cubicBezTo>
                    <a:pt x="2479" y="4187"/>
                    <a:pt x="2506" y="4147"/>
                    <a:pt x="2533" y="4107"/>
                  </a:cubicBezTo>
                  <a:close/>
                  <a:moveTo>
                    <a:pt x="4289" y="4170"/>
                  </a:moveTo>
                  <a:cubicBezTo>
                    <a:pt x="4285" y="4178"/>
                    <a:pt x="4280" y="4192"/>
                    <a:pt x="4280" y="4205"/>
                  </a:cubicBezTo>
                  <a:cubicBezTo>
                    <a:pt x="4236" y="4214"/>
                    <a:pt x="4191" y="4219"/>
                    <a:pt x="4151" y="4227"/>
                  </a:cubicBezTo>
                  <a:cubicBezTo>
                    <a:pt x="4195" y="4205"/>
                    <a:pt x="4240" y="4187"/>
                    <a:pt x="4289" y="4170"/>
                  </a:cubicBezTo>
                  <a:close/>
                  <a:moveTo>
                    <a:pt x="3268" y="4000"/>
                  </a:moveTo>
                  <a:cubicBezTo>
                    <a:pt x="3197" y="4080"/>
                    <a:pt x="3130" y="4156"/>
                    <a:pt x="3063" y="4232"/>
                  </a:cubicBezTo>
                  <a:cubicBezTo>
                    <a:pt x="3072" y="4192"/>
                    <a:pt x="3085" y="4156"/>
                    <a:pt x="3099" y="4120"/>
                  </a:cubicBezTo>
                  <a:cubicBezTo>
                    <a:pt x="3117" y="4080"/>
                    <a:pt x="3139" y="4045"/>
                    <a:pt x="3161" y="4009"/>
                  </a:cubicBezTo>
                  <a:cubicBezTo>
                    <a:pt x="3197" y="4009"/>
                    <a:pt x="3233" y="4005"/>
                    <a:pt x="3268" y="4000"/>
                  </a:cubicBezTo>
                  <a:close/>
                  <a:moveTo>
                    <a:pt x="4793" y="4183"/>
                  </a:moveTo>
                  <a:cubicBezTo>
                    <a:pt x="4793" y="4192"/>
                    <a:pt x="4793" y="4201"/>
                    <a:pt x="4788" y="4210"/>
                  </a:cubicBezTo>
                  <a:cubicBezTo>
                    <a:pt x="4735" y="4232"/>
                    <a:pt x="4681" y="4254"/>
                    <a:pt x="4628" y="4272"/>
                  </a:cubicBezTo>
                  <a:cubicBezTo>
                    <a:pt x="4641" y="4250"/>
                    <a:pt x="4655" y="4227"/>
                    <a:pt x="4668" y="4201"/>
                  </a:cubicBezTo>
                  <a:cubicBezTo>
                    <a:pt x="4708" y="4196"/>
                    <a:pt x="4753" y="4187"/>
                    <a:pt x="4793" y="4183"/>
                  </a:cubicBezTo>
                  <a:close/>
                  <a:moveTo>
                    <a:pt x="6389" y="3978"/>
                  </a:moveTo>
                  <a:lnTo>
                    <a:pt x="6389" y="3978"/>
                  </a:lnTo>
                  <a:cubicBezTo>
                    <a:pt x="6362" y="4058"/>
                    <a:pt x="6335" y="4134"/>
                    <a:pt x="6309" y="4210"/>
                  </a:cubicBezTo>
                  <a:cubicBezTo>
                    <a:pt x="6206" y="4236"/>
                    <a:pt x="6103" y="4263"/>
                    <a:pt x="6005" y="4290"/>
                  </a:cubicBezTo>
                  <a:cubicBezTo>
                    <a:pt x="6045" y="4196"/>
                    <a:pt x="6086" y="4103"/>
                    <a:pt x="6126" y="4009"/>
                  </a:cubicBezTo>
                  <a:cubicBezTo>
                    <a:pt x="6210" y="4000"/>
                    <a:pt x="6300" y="3987"/>
                    <a:pt x="6389" y="3978"/>
                  </a:cubicBezTo>
                  <a:close/>
                  <a:moveTo>
                    <a:pt x="4302" y="3750"/>
                  </a:moveTo>
                  <a:lnTo>
                    <a:pt x="4302" y="3750"/>
                  </a:lnTo>
                  <a:cubicBezTo>
                    <a:pt x="4231" y="3898"/>
                    <a:pt x="4160" y="4045"/>
                    <a:pt x="4089" y="4192"/>
                  </a:cubicBezTo>
                  <a:lnTo>
                    <a:pt x="4084" y="4192"/>
                  </a:lnTo>
                  <a:cubicBezTo>
                    <a:pt x="4017" y="4219"/>
                    <a:pt x="3946" y="4245"/>
                    <a:pt x="3879" y="4272"/>
                  </a:cubicBezTo>
                  <a:cubicBezTo>
                    <a:pt x="3803" y="4285"/>
                    <a:pt x="3732" y="4299"/>
                    <a:pt x="3656" y="4312"/>
                  </a:cubicBezTo>
                  <a:cubicBezTo>
                    <a:pt x="3701" y="4178"/>
                    <a:pt x="3741" y="4045"/>
                    <a:pt x="3785" y="3911"/>
                  </a:cubicBezTo>
                  <a:cubicBezTo>
                    <a:pt x="3964" y="3866"/>
                    <a:pt x="4133" y="3813"/>
                    <a:pt x="4302" y="3750"/>
                  </a:cubicBezTo>
                  <a:close/>
                  <a:moveTo>
                    <a:pt x="2457" y="4116"/>
                  </a:moveTo>
                  <a:cubicBezTo>
                    <a:pt x="2426" y="4170"/>
                    <a:pt x="2390" y="4219"/>
                    <a:pt x="2359" y="4268"/>
                  </a:cubicBezTo>
                  <a:cubicBezTo>
                    <a:pt x="2345" y="4272"/>
                    <a:pt x="2328" y="4277"/>
                    <a:pt x="2314" y="4285"/>
                  </a:cubicBezTo>
                  <a:cubicBezTo>
                    <a:pt x="2279" y="4299"/>
                    <a:pt x="2239" y="4317"/>
                    <a:pt x="2203" y="4330"/>
                  </a:cubicBezTo>
                  <a:cubicBezTo>
                    <a:pt x="2207" y="4326"/>
                    <a:pt x="2216" y="4317"/>
                    <a:pt x="2221" y="4308"/>
                  </a:cubicBezTo>
                  <a:cubicBezTo>
                    <a:pt x="2243" y="4268"/>
                    <a:pt x="2270" y="4227"/>
                    <a:pt x="2292" y="4187"/>
                  </a:cubicBezTo>
                  <a:cubicBezTo>
                    <a:pt x="2345" y="4165"/>
                    <a:pt x="2403" y="4143"/>
                    <a:pt x="2457" y="4116"/>
                  </a:cubicBezTo>
                  <a:close/>
                  <a:moveTo>
                    <a:pt x="8059" y="3954"/>
                  </a:moveTo>
                  <a:cubicBezTo>
                    <a:pt x="8080" y="3954"/>
                    <a:pt x="8102" y="3955"/>
                    <a:pt x="8123" y="3956"/>
                  </a:cubicBezTo>
                  <a:cubicBezTo>
                    <a:pt x="7882" y="4112"/>
                    <a:pt x="7628" y="4241"/>
                    <a:pt x="7365" y="4357"/>
                  </a:cubicBezTo>
                  <a:cubicBezTo>
                    <a:pt x="7508" y="4245"/>
                    <a:pt x="7641" y="4116"/>
                    <a:pt x="7757" y="3973"/>
                  </a:cubicBezTo>
                  <a:cubicBezTo>
                    <a:pt x="7860" y="3962"/>
                    <a:pt x="7960" y="3954"/>
                    <a:pt x="8059" y="3954"/>
                  </a:cubicBezTo>
                  <a:close/>
                  <a:moveTo>
                    <a:pt x="2466" y="3755"/>
                  </a:moveTo>
                  <a:lnTo>
                    <a:pt x="2466" y="3755"/>
                  </a:lnTo>
                  <a:cubicBezTo>
                    <a:pt x="2417" y="3849"/>
                    <a:pt x="2368" y="3947"/>
                    <a:pt x="2314" y="4040"/>
                  </a:cubicBezTo>
                  <a:lnTo>
                    <a:pt x="2301" y="4045"/>
                  </a:lnTo>
                  <a:cubicBezTo>
                    <a:pt x="2140" y="4125"/>
                    <a:pt x="1958" y="4219"/>
                    <a:pt x="1815" y="4343"/>
                  </a:cubicBezTo>
                  <a:cubicBezTo>
                    <a:pt x="1797" y="4352"/>
                    <a:pt x="1784" y="4361"/>
                    <a:pt x="1766" y="4370"/>
                  </a:cubicBezTo>
                  <a:cubicBezTo>
                    <a:pt x="1851" y="4196"/>
                    <a:pt x="1980" y="4045"/>
                    <a:pt x="2127" y="3915"/>
                  </a:cubicBezTo>
                  <a:cubicBezTo>
                    <a:pt x="2181" y="3862"/>
                    <a:pt x="2239" y="3817"/>
                    <a:pt x="2296" y="3773"/>
                  </a:cubicBezTo>
                  <a:cubicBezTo>
                    <a:pt x="2350" y="3768"/>
                    <a:pt x="2408" y="3759"/>
                    <a:pt x="2466" y="3755"/>
                  </a:cubicBezTo>
                  <a:close/>
                  <a:moveTo>
                    <a:pt x="4597" y="4214"/>
                  </a:moveTo>
                  <a:lnTo>
                    <a:pt x="4548" y="4303"/>
                  </a:lnTo>
                  <a:cubicBezTo>
                    <a:pt x="4459" y="4339"/>
                    <a:pt x="4374" y="4370"/>
                    <a:pt x="4285" y="4401"/>
                  </a:cubicBezTo>
                  <a:cubicBezTo>
                    <a:pt x="4298" y="4352"/>
                    <a:pt x="4311" y="4303"/>
                    <a:pt x="4325" y="4254"/>
                  </a:cubicBezTo>
                  <a:cubicBezTo>
                    <a:pt x="4414" y="4241"/>
                    <a:pt x="4508" y="4227"/>
                    <a:pt x="4597" y="4214"/>
                  </a:cubicBezTo>
                  <a:close/>
                  <a:moveTo>
                    <a:pt x="6999" y="4107"/>
                  </a:moveTo>
                  <a:lnTo>
                    <a:pt x="6946" y="4201"/>
                  </a:lnTo>
                  <a:cubicBezTo>
                    <a:pt x="6794" y="4259"/>
                    <a:pt x="6643" y="4312"/>
                    <a:pt x="6491" y="4370"/>
                  </a:cubicBezTo>
                  <a:cubicBezTo>
                    <a:pt x="6465" y="4379"/>
                    <a:pt x="6438" y="4388"/>
                    <a:pt x="6407" y="4401"/>
                  </a:cubicBezTo>
                  <a:cubicBezTo>
                    <a:pt x="6433" y="4343"/>
                    <a:pt x="6460" y="4281"/>
                    <a:pt x="6482" y="4223"/>
                  </a:cubicBezTo>
                  <a:cubicBezTo>
                    <a:pt x="6625" y="4187"/>
                    <a:pt x="6772" y="4152"/>
                    <a:pt x="6919" y="4120"/>
                  </a:cubicBezTo>
                  <a:cubicBezTo>
                    <a:pt x="6946" y="4116"/>
                    <a:pt x="6973" y="4112"/>
                    <a:pt x="6999" y="4107"/>
                  </a:cubicBezTo>
                  <a:close/>
                  <a:moveTo>
                    <a:pt x="3723" y="3929"/>
                  </a:moveTo>
                  <a:lnTo>
                    <a:pt x="3723" y="3929"/>
                  </a:lnTo>
                  <a:cubicBezTo>
                    <a:pt x="3678" y="4058"/>
                    <a:pt x="3638" y="4192"/>
                    <a:pt x="3598" y="4321"/>
                  </a:cubicBezTo>
                  <a:cubicBezTo>
                    <a:pt x="3451" y="4348"/>
                    <a:pt x="3304" y="4375"/>
                    <a:pt x="3157" y="4406"/>
                  </a:cubicBezTo>
                  <a:cubicBezTo>
                    <a:pt x="3210" y="4303"/>
                    <a:pt x="3264" y="4205"/>
                    <a:pt x="3322" y="4107"/>
                  </a:cubicBezTo>
                  <a:lnTo>
                    <a:pt x="3384" y="3991"/>
                  </a:lnTo>
                  <a:cubicBezTo>
                    <a:pt x="3433" y="3982"/>
                    <a:pt x="3478" y="3978"/>
                    <a:pt x="3527" y="3969"/>
                  </a:cubicBezTo>
                  <a:cubicBezTo>
                    <a:pt x="3594" y="3956"/>
                    <a:pt x="3656" y="3942"/>
                    <a:pt x="3723" y="3929"/>
                  </a:cubicBezTo>
                  <a:close/>
                  <a:moveTo>
                    <a:pt x="6059" y="4018"/>
                  </a:moveTo>
                  <a:cubicBezTo>
                    <a:pt x="6019" y="4112"/>
                    <a:pt x="5979" y="4210"/>
                    <a:pt x="5939" y="4308"/>
                  </a:cubicBezTo>
                  <a:lnTo>
                    <a:pt x="5934" y="4308"/>
                  </a:lnTo>
                  <a:cubicBezTo>
                    <a:pt x="5814" y="4343"/>
                    <a:pt x="5689" y="4379"/>
                    <a:pt x="5564" y="4415"/>
                  </a:cubicBezTo>
                  <a:cubicBezTo>
                    <a:pt x="5613" y="4294"/>
                    <a:pt x="5667" y="4178"/>
                    <a:pt x="5711" y="4058"/>
                  </a:cubicBezTo>
                  <a:cubicBezTo>
                    <a:pt x="5827" y="4045"/>
                    <a:pt x="5943" y="4027"/>
                    <a:pt x="6059" y="4018"/>
                  </a:cubicBezTo>
                  <a:close/>
                  <a:moveTo>
                    <a:pt x="3268" y="4089"/>
                  </a:moveTo>
                  <a:lnTo>
                    <a:pt x="3268" y="4089"/>
                  </a:lnTo>
                  <a:cubicBezTo>
                    <a:pt x="3206" y="4196"/>
                    <a:pt x="3148" y="4308"/>
                    <a:pt x="3085" y="4419"/>
                  </a:cubicBezTo>
                  <a:lnTo>
                    <a:pt x="3072" y="4424"/>
                  </a:lnTo>
                  <a:cubicBezTo>
                    <a:pt x="3059" y="4392"/>
                    <a:pt x="3054" y="4357"/>
                    <a:pt x="3054" y="4326"/>
                  </a:cubicBezTo>
                  <a:cubicBezTo>
                    <a:pt x="3059" y="4317"/>
                    <a:pt x="3068" y="4308"/>
                    <a:pt x="3077" y="4299"/>
                  </a:cubicBezTo>
                  <a:cubicBezTo>
                    <a:pt x="3139" y="4227"/>
                    <a:pt x="3206" y="4161"/>
                    <a:pt x="3268" y="4089"/>
                  </a:cubicBezTo>
                  <a:close/>
                  <a:moveTo>
                    <a:pt x="5649" y="4067"/>
                  </a:moveTo>
                  <a:cubicBezTo>
                    <a:pt x="5600" y="4187"/>
                    <a:pt x="5546" y="4312"/>
                    <a:pt x="5493" y="4433"/>
                  </a:cubicBezTo>
                  <a:lnTo>
                    <a:pt x="5475" y="4437"/>
                  </a:lnTo>
                  <a:cubicBezTo>
                    <a:pt x="5497" y="4370"/>
                    <a:pt x="5515" y="4299"/>
                    <a:pt x="5533" y="4227"/>
                  </a:cubicBezTo>
                  <a:cubicBezTo>
                    <a:pt x="5546" y="4178"/>
                    <a:pt x="5555" y="4125"/>
                    <a:pt x="5569" y="4076"/>
                  </a:cubicBezTo>
                  <a:cubicBezTo>
                    <a:pt x="5595" y="4071"/>
                    <a:pt x="5622" y="4067"/>
                    <a:pt x="5649" y="4067"/>
                  </a:cubicBezTo>
                  <a:close/>
                  <a:moveTo>
                    <a:pt x="3001" y="4383"/>
                  </a:moveTo>
                  <a:cubicBezTo>
                    <a:pt x="3005" y="4401"/>
                    <a:pt x="3010" y="4415"/>
                    <a:pt x="3014" y="4433"/>
                  </a:cubicBezTo>
                  <a:cubicBezTo>
                    <a:pt x="2992" y="4437"/>
                    <a:pt x="2965" y="4441"/>
                    <a:pt x="2943" y="4446"/>
                  </a:cubicBezTo>
                  <a:cubicBezTo>
                    <a:pt x="2961" y="4428"/>
                    <a:pt x="2983" y="4406"/>
                    <a:pt x="3001" y="4383"/>
                  </a:cubicBezTo>
                  <a:close/>
                  <a:moveTo>
                    <a:pt x="6402" y="4272"/>
                  </a:moveTo>
                  <a:lnTo>
                    <a:pt x="6402" y="4272"/>
                  </a:lnTo>
                  <a:cubicBezTo>
                    <a:pt x="6380" y="4321"/>
                    <a:pt x="6358" y="4375"/>
                    <a:pt x="6335" y="4428"/>
                  </a:cubicBezTo>
                  <a:cubicBezTo>
                    <a:pt x="6313" y="4433"/>
                    <a:pt x="6295" y="4441"/>
                    <a:pt x="6273" y="4450"/>
                  </a:cubicBezTo>
                  <a:cubicBezTo>
                    <a:pt x="6291" y="4406"/>
                    <a:pt x="6309" y="4361"/>
                    <a:pt x="6326" y="4317"/>
                  </a:cubicBezTo>
                  <a:cubicBezTo>
                    <a:pt x="6353" y="4299"/>
                    <a:pt x="6375" y="4285"/>
                    <a:pt x="6402" y="4272"/>
                  </a:cubicBezTo>
                  <a:close/>
                  <a:moveTo>
                    <a:pt x="6282" y="4272"/>
                  </a:moveTo>
                  <a:lnTo>
                    <a:pt x="6282" y="4277"/>
                  </a:lnTo>
                  <a:cubicBezTo>
                    <a:pt x="6166" y="4343"/>
                    <a:pt x="6050" y="4406"/>
                    <a:pt x="5934" y="4464"/>
                  </a:cubicBezTo>
                  <a:cubicBezTo>
                    <a:pt x="5947" y="4424"/>
                    <a:pt x="5961" y="4388"/>
                    <a:pt x="5979" y="4352"/>
                  </a:cubicBezTo>
                  <a:cubicBezTo>
                    <a:pt x="6081" y="4326"/>
                    <a:pt x="6179" y="4299"/>
                    <a:pt x="6282" y="4272"/>
                  </a:cubicBezTo>
                  <a:close/>
                  <a:moveTo>
                    <a:pt x="5511" y="4085"/>
                  </a:moveTo>
                  <a:cubicBezTo>
                    <a:pt x="5479" y="4210"/>
                    <a:pt x="5448" y="4334"/>
                    <a:pt x="5412" y="4459"/>
                  </a:cubicBezTo>
                  <a:cubicBezTo>
                    <a:pt x="5404" y="4459"/>
                    <a:pt x="5390" y="4464"/>
                    <a:pt x="5381" y="4468"/>
                  </a:cubicBezTo>
                  <a:cubicBezTo>
                    <a:pt x="5421" y="4339"/>
                    <a:pt x="5466" y="4210"/>
                    <a:pt x="5506" y="4085"/>
                  </a:cubicBezTo>
                  <a:close/>
                  <a:moveTo>
                    <a:pt x="3451" y="4406"/>
                  </a:moveTo>
                  <a:lnTo>
                    <a:pt x="3451" y="4406"/>
                  </a:lnTo>
                  <a:cubicBezTo>
                    <a:pt x="3433" y="4410"/>
                    <a:pt x="3411" y="4419"/>
                    <a:pt x="3389" y="4424"/>
                  </a:cubicBezTo>
                  <a:cubicBezTo>
                    <a:pt x="3299" y="4446"/>
                    <a:pt x="3206" y="4468"/>
                    <a:pt x="3112" y="4486"/>
                  </a:cubicBezTo>
                  <a:lnTo>
                    <a:pt x="3121" y="4468"/>
                  </a:lnTo>
                  <a:cubicBezTo>
                    <a:pt x="3233" y="4446"/>
                    <a:pt x="3344" y="4428"/>
                    <a:pt x="3451" y="4406"/>
                  </a:cubicBezTo>
                  <a:close/>
                  <a:moveTo>
                    <a:pt x="4262" y="4268"/>
                  </a:moveTo>
                  <a:lnTo>
                    <a:pt x="4262" y="4268"/>
                  </a:lnTo>
                  <a:cubicBezTo>
                    <a:pt x="4249" y="4317"/>
                    <a:pt x="4236" y="4370"/>
                    <a:pt x="4222" y="4424"/>
                  </a:cubicBezTo>
                  <a:cubicBezTo>
                    <a:pt x="4146" y="4450"/>
                    <a:pt x="4075" y="4473"/>
                    <a:pt x="4004" y="4499"/>
                  </a:cubicBezTo>
                  <a:cubicBezTo>
                    <a:pt x="4035" y="4428"/>
                    <a:pt x="4066" y="4361"/>
                    <a:pt x="4102" y="4294"/>
                  </a:cubicBezTo>
                  <a:cubicBezTo>
                    <a:pt x="4155" y="4285"/>
                    <a:pt x="4209" y="4277"/>
                    <a:pt x="4262" y="4268"/>
                  </a:cubicBezTo>
                  <a:close/>
                  <a:moveTo>
                    <a:pt x="3081" y="4036"/>
                  </a:moveTo>
                  <a:lnTo>
                    <a:pt x="3081" y="4036"/>
                  </a:lnTo>
                  <a:cubicBezTo>
                    <a:pt x="3032" y="4116"/>
                    <a:pt x="2996" y="4210"/>
                    <a:pt x="2996" y="4308"/>
                  </a:cubicBezTo>
                  <a:cubicBezTo>
                    <a:pt x="2947" y="4361"/>
                    <a:pt x="2898" y="4415"/>
                    <a:pt x="2849" y="4468"/>
                  </a:cubicBezTo>
                  <a:cubicBezTo>
                    <a:pt x="2773" y="4482"/>
                    <a:pt x="2698" y="4499"/>
                    <a:pt x="2622" y="4513"/>
                  </a:cubicBezTo>
                  <a:lnTo>
                    <a:pt x="2609" y="4517"/>
                  </a:lnTo>
                  <a:cubicBezTo>
                    <a:pt x="2671" y="4397"/>
                    <a:pt x="2729" y="4272"/>
                    <a:pt x="2782" y="4152"/>
                  </a:cubicBezTo>
                  <a:cubicBezTo>
                    <a:pt x="2885" y="4112"/>
                    <a:pt x="2983" y="4071"/>
                    <a:pt x="3081" y="4036"/>
                  </a:cubicBezTo>
                  <a:close/>
                  <a:moveTo>
                    <a:pt x="5448" y="4089"/>
                  </a:moveTo>
                  <a:cubicBezTo>
                    <a:pt x="5435" y="4125"/>
                    <a:pt x="5426" y="4156"/>
                    <a:pt x="5417" y="4187"/>
                  </a:cubicBezTo>
                  <a:cubicBezTo>
                    <a:pt x="5381" y="4285"/>
                    <a:pt x="5350" y="4388"/>
                    <a:pt x="5314" y="4486"/>
                  </a:cubicBezTo>
                  <a:lnTo>
                    <a:pt x="5154" y="4535"/>
                  </a:lnTo>
                  <a:cubicBezTo>
                    <a:pt x="5176" y="4486"/>
                    <a:pt x="5199" y="4433"/>
                    <a:pt x="5216" y="4383"/>
                  </a:cubicBezTo>
                  <a:cubicBezTo>
                    <a:pt x="5256" y="4290"/>
                    <a:pt x="5297" y="4196"/>
                    <a:pt x="5332" y="4107"/>
                  </a:cubicBezTo>
                  <a:cubicBezTo>
                    <a:pt x="5372" y="4103"/>
                    <a:pt x="5408" y="4098"/>
                    <a:pt x="5448" y="4089"/>
                  </a:cubicBezTo>
                  <a:close/>
                  <a:moveTo>
                    <a:pt x="2707" y="4183"/>
                  </a:moveTo>
                  <a:cubicBezTo>
                    <a:pt x="2653" y="4299"/>
                    <a:pt x="2600" y="4419"/>
                    <a:pt x="2537" y="4531"/>
                  </a:cubicBezTo>
                  <a:cubicBezTo>
                    <a:pt x="2515" y="4540"/>
                    <a:pt x="2488" y="4544"/>
                    <a:pt x="2461" y="4548"/>
                  </a:cubicBezTo>
                  <a:cubicBezTo>
                    <a:pt x="2475" y="4504"/>
                    <a:pt x="2484" y="4459"/>
                    <a:pt x="2497" y="4415"/>
                  </a:cubicBezTo>
                  <a:cubicBezTo>
                    <a:pt x="2515" y="4357"/>
                    <a:pt x="2528" y="4303"/>
                    <a:pt x="2546" y="4250"/>
                  </a:cubicBezTo>
                  <a:cubicBezTo>
                    <a:pt x="2600" y="4223"/>
                    <a:pt x="2653" y="4205"/>
                    <a:pt x="2707" y="4183"/>
                  </a:cubicBezTo>
                  <a:close/>
                  <a:moveTo>
                    <a:pt x="7677" y="3982"/>
                  </a:moveTo>
                  <a:lnTo>
                    <a:pt x="7677" y="3982"/>
                  </a:lnTo>
                  <a:cubicBezTo>
                    <a:pt x="7557" y="4125"/>
                    <a:pt x="7414" y="4254"/>
                    <a:pt x="7258" y="4361"/>
                  </a:cubicBezTo>
                  <a:cubicBezTo>
                    <a:pt x="7218" y="4392"/>
                    <a:pt x="7178" y="4419"/>
                    <a:pt x="7133" y="4446"/>
                  </a:cubicBezTo>
                  <a:cubicBezTo>
                    <a:pt x="7026" y="4490"/>
                    <a:pt x="6915" y="4526"/>
                    <a:pt x="6803" y="4562"/>
                  </a:cubicBezTo>
                  <a:cubicBezTo>
                    <a:pt x="6866" y="4459"/>
                    <a:pt x="6924" y="4352"/>
                    <a:pt x="6986" y="4245"/>
                  </a:cubicBezTo>
                  <a:cubicBezTo>
                    <a:pt x="7169" y="4174"/>
                    <a:pt x="7356" y="4094"/>
                    <a:pt x="7530" y="4005"/>
                  </a:cubicBezTo>
                  <a:cubicBezTo>
                    <a:pt x="7579" y="3996"/>
                    <a:pt x="7628" y="3987"/>
                    <a:pt x="7677" y="3982"/>
                  </a:cubicBezTo>
                  <a:close/>
                  <a:moveTo>
                    <a:pt x="4120" y="4517"/>
                  </a:moveTo>
                  <a:cubicBezTo>
                    <a:pt x="4066" y="4540"/>
                    <a:pt x="4013" y="4562"/>
                    <a:pt x="3959" y="4589"/>
                  </a:cubicBezTo>
                  <a:cubicBezTo>
                    <a:pt x="3964" y="4580"/>
                    <a:pt x="3968" y="4575"/>
                    <a:pt x="3968" y="4566"/>
                  </a:cubicBezTo>
                  <a:cubicBezTo>
                    <a:pt x="4022" y="4548"/>
                    <a:pt x="4071" y="4535"/>
                    <a:pt x="4120" y="4517"/>
                  </a:cubicBezTo>
                  <a:close/>
                  <a:moveTo>
                    <a:pt x="6251" y="4361"/>
                  </a:moveTo>
                  <a:cubicBezTo>
                    <a:pt x="6237" y="4397"/>
                    <a:pt x="6219" y="4437"/>
                    <a:pt x="6206" y="4473"/>
                  </a:cubicBezTo>
                  <a:cubicBezTo>
                    <a:pt x="6095" y="4513"/>
                    <a:pt x="5988" y="4553"/>
                    <a:pt x="5881" y="4589"/>
                  </a:cubicBezTo>
                  <a:cubicBezTo>
                    <a:pt x="5885" y="4571"/>
                    <a:pt x="5894" y="4557"/>
                    <a:pt x="5898" y="4540"/>
                  </a:cubicBezTo>
                  <a:cubicBezTo>
                    <a:pt x="6019" y="4482"/>
                    <a:pt x="6135" y="4424"/>
                    <a:pt x="6251" y="4361"/>
                  </a:cubicBezTo>
                  <a:close/>
                  <a:moveTo>
                    <a:pt x="2189" y="3786"/>
                  </a:moveTo>
                  <a:lnTo>
                    <a:pt x="2189" y="3786"/>
                  </a:lnTo>
                  <a:cubicBezTo>
                    <a:pt x="2033" y="3911"/>
                    <a:pt x="1895" y="4049"/>
                    <a:pt x="1788" y="4219"/>
                  </a:cubicBezTo>
                  <a:cubicBezTo>
                    <a:pt x="1744" y="4281"/>
                    <a:pt x="1712" y="4348"/>
                    <a:pt x="1681" y="4419"/>
                  </a:cubicBezTo>
                  <a:cubicBezTo>
                    <a:pt x="1601" y="4468"/>
                    <a:pt x="1525" y="4526"/>
                    <a:pt x="1454" y="4593"/>
                  </a:cubicBezTo>
                  <a:cubicBezTo>
                    <a:pt x="1614" y="4321"/>
                    <a:pt x="1788" y="4063"/>
                    <a:pt x="1971" y="3804"/>
                  </a:cubicBezTo>
                  <a:cubicBezTo>
                    <a:pt x="2042" y="3800"/>
                    <a:pt x="2118" y="3791"/>
                    <a:pt x="2189" y="3786"/>
                  </a:cubicBezTo>
                  <a:close/>
                  <a:moveTo>
                    <a:pt x="2479" y="4277"/>
                  </a:moveTo>
                  <a:cubicBezTo>
                    <a:pt x="2452" y="4370"/>
                    <a:pt x="2426" y="4468"/>
                    <a:pt x="2399" y="4566"/>
                  </a:cubicBezTo>
                  <a:cubicBezTo>
                    <a:pt x="2332" y="4580"/>
                    <a:pt x="2265" y="4597"/>
                    <a:pt x="2198" y="4615"/>
                  </a:cubicBezTo>
                  <a:cubicBezTo>
                    <a:pt x="2265" y="4513"/>
                    <a:pt x="2332" y="4410"/>
                    <a:pt x="2395" y="4312"/>
                  </a:cubicBezTo>
                  <a:cubicBezTo>
                    <a:pt x="2426" y="4299"/>
                    <a:pt x="2452" y="4285"/>
                    <a:pt x="2479" y="4277"/>
                  </a:cubicBezTo>
                  <a:close/>
                  <a:moveTo>
                    <a:pt x="2203" y="4227"/>
                  </a:moveTo>
                  <a:lnTo>
                    <a:pt x="2203" y="4227"/>
                  </a:lnTo>
                  <a:cubicBezTo>
                    <a:pt x="2176" y="4277"/>
                    <a:pt x="2145" y="4326"/>
                    <a:pt x="2109" y="4375"/>
                  </a:cubicBezTo>
                  <a:cubicBezTo>
                    <a:pt x="1962" y="4441"/>
                    <a:pt x="1811" y="4522"/>
                    <a:pt x="1677" y="4620"/>
                  </a:cubicBezTo>
                  <a:cubicBezTo>
                    <a:pt x="1677" y="4611"/>
                    <a:pt x="1677" y="4602"/>
                    <a:pt x="1681" y="4593"/>
                  </a:cubicBezTo>
                  <a:cubicBezTo>
                    <a:pt x="1721" y="4517"/>
                    <a:pt x="1779" y="4450"/>
                    <a:pt x="1846" y="4388"/>
                  </a:cubicBezTo>
                  <a:cubicBezTo>
                    <a:pt x="1926" y="4348"/>
                    <a:pt x="2011" y="4308"/>
                    <a:pt x="2087" y="4277"/>
                  </a:cubicBezTo>
                  <a:cubicBezTo>
                    <a:pt x="2127" y="4259"/>
                    <a:pt x="2167" y="4241"/>
                    <a:pt x="2203" y="4227"/>
                  </a:cubicBezTo>
                  <a:close/>
                  <a:moveTo>
                    <a:pt x="3999" y="4308"/>
                  </a:moveTo>
                  <a:lnTo>
                    <a:pt x="3999" y="4308"/>
                  </a:lnTo>
                  <a:cubicBezTo>
                    <a:pt x="3946" y="4388"/>
                    <a:pt x="3888" y="4468"/>
                    <a:pt x="3830" y="4548"/>
                  </a:cubicBezTo>
                  <a:lnTo>
                    <a:pt x="3825" y="4553"/>
                  </a:lnTo>
                  <a:cubicBezTo>
                    <a:pt x="3736" y="4580"/>
                    <a:pt x="3647" y="4606"/>
                    <a:pt x="3562" y="4633"/>
                  </a:cubicBezTo>
                  <a:cubicBezTo>
                    <a:pt x="3562" y="4624"/>
                    <a:pt x="3567" y="4611"/>
                    <a:pt x="3567" y="4602"/>
                  </a:cubicBezTo>
                  <a:cubicBezTo>
                    <a:pt x="3589" y="4540"/>
                    <a:pt x="3607" y="4477"/>
                    <a:pt x="3625" y="4415"/>
                  </a:cubicBezTo>
                  <a:cubicBezTo>
                    <a:pt x="3710" y="4388"/>
                    <a:pt x="3799" y="4361"/>
                    <a:pt x="3883" y="4330"/>
                  </a:cubicBezTo>
                  <a:lnTo>
                    <a:pt x="3999" y="4308"/>
                  </a:lnTo>
                  <a:close/>
                  <a:moveTo>
                    <a:pt x="3897" y="4593"/>
                  </a:moveTo>
                  <a:cubicBezTo>
                    <a:pt x="3892" y="4602"/>
                    <a:pt x="3888" y="4611"/>
                    <a:pt x="3883" y="4624"/>
                  </a:cubicBezTo>
                  <a:cubicBezTo>
                    <a:pt x="3861" y="4633"/>
                    <a:pt x="3843" y="4642"/>
                    <a:pt x="3825" y="4647"/>
                  </a:cubicBezTo>
                  <a:cubicBezTo>
                    <a:pt x="3834" y="4633"/>
                    <a:pt x="3848" y="4620"/>
                    <a:pt x="3857" y="4602"/>
                  </a:cubicBezTo>
                  <a:cubicBezTo>
                    <a:pt x="3870" y="4597"/>
                    <a:pt x="3883" y="4593"/>
                    <a:pt x="3897" y="4593"/>
                  </a:cubicBezTo>
                  <a:close/>
                  <a:moveTo>
                    <a:pt x="5270" y="4116"/>
                  </a:moveTo>
                  <a:cubicBezTo>
                    <a:pt x="5207" y="4263"/>
                    <a:pt x="5145" y="4410"/>
                    <a:pt x="5087" y="4557"/>
                  </a:cubicBezTo>
                  <a:cubicBezTo>
                    <a:pt x="4985" y="4589"/>
                    <a:pt x="4882" y="4620"/>
                    <a:pt x="4779" y="4655"/>
                  </a:cubicBezTo>
                  <a:cubicBezTo>
                    <a:pt x="4784" y="4611"/>
                    <a:pt x="4793" y="4566"/>
                    <a:pt x="4797" y="4522"/>
                  </a:cubicBezTo>
                  <a:cubicBezTo>
                    <a:pt x="4811" y="4441"/>
                    <a:pt x="4824" y="4357"/>
                    <a:pt x="4837" y="4277"/>
                  </a:cubicBezTo>
                  <a:cubicBezTo>
                    <a:pt x="4958" y="4223"/>
                    <a:pt x="5083" y="4174"/>
                    <a:pt x="5207" y="4125"/>
                  </a:cubicBezTo>
                  <a:cubicBezTo>
                    <a:pt x="5230" y="4120"/>
                    <a:pt x="5248" y="4116"/>
                    <a:pt x="5270" y="4116"/>
                  </a:cubicBezTo>
                  <a:close/>
                  <a:moveTo>
                    <a:pt x="6857" y="4606"/>
                  </a:moveTo>
                  <a:cubicBezTo>
                    <a:pt x="6817" y="4624"/>
                    <a:pt x="6781" y="4642"/>
                    <a:pt x="6741" y="4660"/>
                  </a:cubicBezTo>
                  <a:cubicBezTo>
                    <a:pt x="6745" y="4651"/>
                    <a:pt x="6754" y="4647"/>
                    <a:pt x="6759" y="4638"/>
                  </a:cubicBezTo>
                  <a:lnTo>
                    <a:pt x="6857" y="4606"/>
                  </a:lnTo>
                  <a:close/>
                  <a:moveTo>
                    <a:pt x="5907" y="4375"/>
                  </a:moveTo>
                  <a:lnTo>
                    <a:pt x="5907" y="4375"/>
                  </a:lnTo>
                  <a:cubicBezTo>
                    <a:pt x="5889" y="4415"/>
                    <a:pt x="5876" y="4455"/>
                    <a:pt x="5858" y="4499"/>
                  </a:cubicBezTo>
                  <a:cubicBezTo>
                    <a:pt x="5725" y="4557"/>
                    <a:pt x="5591" y="4615"/>
                    <a:pt x="5453" y="4669"/>
                  </a:cubicBezTo>
                  <a:cubicBezTo>
                    <a:pt x="5462" y="4651"/>
                    <a:pt x="5470" y="4633"/>
                    <a:pt x="5475" y="4615"/>
                  </a:cubicBezTo>
                  <a:cubicBezTo>
                    <a:pt x="5497" y="4571"/>
                    <a:pt x="5515" y="4526"/>
                    <a:pt x="5533" y="4482"/>
                  </a:cubicBezTo>
                  <a:cubicBezTo>
                    <a:pt x="5582" y="4468"/>
                    <a:pt x="5631" y="4450"/>
                    <a:pt x="5680" y="4437"/>
                  </a:cubicBezTo>
                  <a:cubicBezTo>
                    <a:pt x="5756" y="4415"/>
                    <a:pt x="5832" y="4397"/>
                    <a:pt x="5907" y="4375"/>
                  </a:cubicBezTo>
                  <a:close/>
                  <a:moveTo>
                    <a:pt x="2305" y="4348"/>
                  </a:moveTo>
                  <a:lnTo>
                    <a:pt x="2305" y="4348"/>
                  </a:lnTo>
                  <a:cubicBezTo>
                    <a:pt x="2243" y="4446"/>
                    <a:pt x="2181" y="4540"/>
                    <a:pt x="2118" y="4638"/>
                  </a:cubicBezTo>
                  <a:cubicBezTo>
                    <a:pt x="2065" y="4651"/>
                    <a:pt x="2011" y="4664"/>
                    <a:pt x="1958" y="4682"/>
                  </a:cubicBezTo>
                  <a:cubicBezTo>
                    <a:pt x="2025" y="4597"/>
                    <a:pt x="2087" y="4508"/>
                    <a:pt x="2145" y="4419"/>
                  </a:cubicBezTo>
                  <a:cubicBezTo>
                    <a:pt x="2176" y="4406"/>
                    <a:pt x="2207" y="4388"/>
                    <a:pt x="2239" y="4375"/>
                  </a:cubicBezTo>
                  <a:cubicBezTo>
                    <a:pt x="2261" y="4366"/>
                    <a:pt x="2283" y="4361"/>
                    <a:pt x="2305" y="4348"/>
                  </a:cubicBezTo>
                  <a:close/>
                  <a:moveTo>
                    <a:pt x="6901" y="4277"/>
                  </a:moveTo>
                  <a:cubicBezTo>
                    <a:pt x="6866" y="4343"/>
                    <a:pt x="6826" y="4410"/>
                    <a:pt x="6785" y="4477"/>
                  </a:cubicBezTo>
                  <a:cubicBezTo>
                    <a:pt x="6763" y="4517"/>
                    <a:pt x="6741" y="4553"/>
                    <a:pt x="6719" y="4589"/>
                  </a:cubicBezTo>
                  <a:cubicBezTo>
                    <a:pt x="6572" y="4638"/>
                    <a:pt x="6415" y="4678"/>
                    <a:pt x="6264" y="4713"/>
                  </a:cubicBezTo>
                  <a:cubicBezTo>
                    <a:pt x="6300" y="4638"/>
                    <a:pt x="6340" y="4562"/>
                    <a:pt x="6375" y="4482"/>
                  </a:cubicBezTo>
                  <a:lnTo>
                    <a:pt x="6380" y="4468"/>
                  </a:lnTo>
                  <a:cubicBezTo>
                    <a:pt x="6554" y="4406"/>
                    <a:pt x="6728" y="4343"/>
                    <a:pt x="6901" y="4277"/>
                  </a:cubicBezTo>
                  <a:close/>
                  <a:moveTo>
                    <a:pt x="5395" y="4522"/>
                  </a:moveTo>
                  <a:lnTo>
                    <a:pt x="5395" y="4522"/>
                  </a:lnTo>
                  <a:cubicBezTo>
                    <a:pt x="5372" y="4589"/>
                    <a:pt x="5355" y="4651"/>
                    <a:pt x="5332" y="4713"/>
                  </a:cubicBezTo>
                  <a:lnTo>
                    <a:pt x="5297" y="4727"/>
                  </a:lnTo>
                  <a:cubicBezTo>
                    <a:pt x="5319" y="4660"/>
                    <a:pt x="5337" y="4597"/>
                    <a:pt x="5359" y="4535"/>
                  </a:cubicBezTo>
                  <a:cubicBezTo>
                    <a:pt x="5372" y="4531"/>
                    <a:pt x="5381" y="4526"/>
                    <a:pt x="5395" y="4522"/>
                  </a:cubicBezTo>
                  <a:close/>
                  <a:moveTo>
                    <a:pt x="5823" y="4575"/>
                  </a:moveTo>
                  <a:lnTo>
                    <a:pt x="5809" y="4611"/>
                  </a:lnTo>
                  <a:cubicBezTo>
                    <a:pt x="5684" y="4651"/>
                    <a:pt x="5564" y="4691"/>
                    <a:pt x="5439" y="4731"/>
                  </a:cubicBezTo>
                  <a:cubicBezTo>
                    <a:pt x="5569" y="4682"/>
                    <a:pt x="5698" y="4629"/>
                    <a:pt x="5823" y="4575"/>
                  </a:cubicBezTo>
                  <a:close/>
                  <a:moveTo>
                    <a:pt x="6304" y="4499"/>
                  </a:moveTo>
                  <a:cubicBezTo>
                    <a:pt x="6268" y="4575"/>
                    <a:pt x="6233" y="4655"/>
                    <a:pt x="6193" y="4731"/>
                  </a:cubicBezTo>
                  <a:cubicBezTo>
                    <a:pt x="6179" y="4736"/>
                    <a:pt x="6161" y="4740"/>
                    <a:pt x="6148" y="4745"/>
                  </a:cubicBezTo>
                  <a:cubicBezTo>
                    <a:pt x="6184" y="4669"/>
                    <a:pt x="6215" y="4593"/>
                    <a:pt x="6246" y="4517"/>
                  </a:cubicBezTo>
                  <a:cubicBezTo>
                    <a:pt x="6264" y="4513"/>
                    <a:pt x="6286" y="4504"/>
                    <a:pt x="6304" y="4499"/>
                  </a:cubicBezTo>
                  <a:close/>
                  <a:moveTo>
                    <a:pt x="2047" y="4468"/>
                  </a:moveTo>
                  <a:cubicBezTo>
                    <a:pt x="1989" y="4548"/>
                    <a:pt x="1926" y="4629"/>
                    <a:pt x="1864" y="4709"/>
                  </a:cubicBezTo>
                  <a:cubicBezTo>
                    <a:pt x="1819" y="4722"/>
                    <a:pt x="1770" y="4736"/>
                    <a:pt x="1726" y="4753"/>
                  </a:cubicBezTo>
                  <a:cubicBezTo>
                    <a:pt x="1708" y="4736"/>
                    <a:pt x="1686" y="4713"/>
                    <a:pt x="1677" y="4691"/>
                  </a:cubicBezTo>
                  <a:cubicBezTo>
                    <a:pt x="1793" y="4602"/>
                    <a:pt x="1918" y="4531"/>
                    <a:pt x="2047" y="4468"/>
                  </a:cubicBezTo>
                  <a:close/>
                  <a:moveTo>
                    <a:pt x="3768" y="4629"/>
                  </a:moveTo>
                  <a:cubicBezTo>
                    <a:pt x="3750" y="4651"/>
                    <a:pt x="3736" y="4673"/>
                    <a:pt x="3719" y="4696"/>
                  </a:cubicBezTo>
                  <a:cubicBezTo>
                    <a:pt x="3652" y="4727"/>
                    <a:pt x="3585" y="4758"/>
                    <a:pt x="3518" y="4785"/>
                  </a:cubicBezTo>
                  <a:cubicBezTo>
                    <a:pt x="3527" y="4758"/>
                    <a:pt x="3536" y="4727"/>
                    <a:pt x="3545" y="4696"/>
                  </a:cubicBezTo>
                  <a:cubicBezTo>
                    <a:pt x="3562" y="4691"/>
                    <a:pt x="3580" y="4687"/>
                    <a:pt x="3598" y="4682"/>
                  </a:cubicBezTo>
                  <a:cubicBezTo>
                    <a:pt x="3656" y="4664"/>
                    <a:pt x="3714" y="4647"/>
                    <a:pt x="3768" y="4629"/>
                  </a:cubicBezTo>
                  <a:close/>
                  <a:moveTo>
                    <a:pt x="3562" y="4433"/>
                  </a:moveTo>
                  <a:lnTo>
                    <a:pt x="3562" y="4433"/>
                  </a:lnTo>
                  <a:cubicBezTo>
                    <a:pt x="3540" y="4504"/>
                    <a:pt x="3518" y="4580"/>
                    <a:pt x="3500" y="4651"/>
                  </a:cubicBezTo>
                  <a:cubicBezTo>
                    <a:pt x="3317" y="4700"/>
                    <a:pt x="3130" y="4749"/>
                    <a:pt x="2947" y="4789"/>
                  </a:cubicBezTo>
                  <a:cubicBezTo>
                    <a:pt x="2992" y="4704"/>
                    <a:pt x="3036" y="4624"/>
                    <a:pt x="3081" y="4540"/>
                  </a:cubicBezTo>
                  <a:cubicBezTo>
                    <a:pt x="3090" y="4544"/>
                    <a:pt x="3099" y="4544"/>
                    <a:pt x="3103" y="4544"/>
                  </a:cubicBezTo>
                  <a:cubicBezTo>
                    <a:pt x="3139" y="4544"/>
                    <a:pt x="3184" y="4531"/>
                    <a:pt x="3215" y="4522"/>
                  </a:cubicBezTo>
                  <a:cubicBezTo>
                    <a:pt x="3331" y="4499"/>
                    <a:pt x="3447" y="4468"/>
                    <a:pt x="3562" y="4433"/>
                  </a:cubicBezTo>
                  <a:close/>
                  <a:moveTo>
                    <a:pt x="2506" y="4597"/>
                  </a:moveTo>
                  <a:lnTo>
                    <a:pt x="2506" y="4597"/>
                  </a:lnTo>
                  <a:cubicBezTo>
                    <a:pt x="2470" y="4664"/>
                    <a:pt x="2435" y="4731"/>
                    <a:pt x="2395" y="4794"/>
                  </a:cubicBezTo>
                  <a:cubicBezTo>
                    <a:pt x="2412" y="4731"/>
                    <a:pt x="2430" y="4673"/>
                    <a:pt x="2444" y="4611"/>
                  </a:cubicBezTo>
                  <a:cubicBezTo>
                    <a:pt x="2457" y="4606"/>
                    <a:pt x="2475" y="4606"/>
                    <a:pt x="2488" y="4602"/>
                  </a:cubicBezTo>
                  <a:lnTo>
                    <a:pt x="2506" y="4597"/>
                  </a:lnTo>
                  <a:close/>
                  <a:moveTo>
                    <a:pt x="4775" y="4299"/>
                  </a:moveTo>
                  <a:lnTo>
                    <a:pt x="4762" y="4383"/>
                  </a:lnTo>
                  <a:cubicBezTo>
                    <a:pt x="4748" y="4477"/>
                    <a:pt x="4735" y="4575"/>
                    <a:pt x="4717" y="4673"/>
                  </a:cubicBezTo>
                  <a:cubicBezTo>
                    <a:pt x="4588" y="4718"/>
                    <a:pt x="4454" y="4762"/>
                    <a:pt x="4325" y="4811"/>
                  </a:cubicBezTo>
                  <a:cubicBezTo>
                    <a:pt x="4409" y="4669"/>
                    <a:pt x="4490" y="4531"/>
                    <a:pt x="4565" y="4388"/>
                  </a:cubicBezTo>
                  <a:lnTo>
                    <a:pt x="4775" y="4299"/>
                  </a:lnTo>
                  <a:close/>
                  <a:moveTo>
                    <a:pt x="5292" y="4553"/>
                  </a:moveTo>
                  <a:cubicBezTo>
                    <a:pt x="5270" y="4620"/>
                    <a:pt x="5252" y="4682"/>
                    <a:pt x="5230" y="4749"/>
                  </a:cubicBezTo>
                  <a:cubicBezTo>
                    <a:pt x="5167" y="4771"/>
                    <a:pt x="5105" y="4794"/>
                    <a:pt x="5042" y="4811"/>
                  </a:cubicBezTo>
                  <a:cubicBezTo>
                    <a:pt x="5069" y="4745"/>
                    <a:pt x="5096" y="4673"/>
                    <a:pt x="5127" y="4602"/>
                  </a:cubicBezTo>
                  <a:cubicBezTo>
                    <a:pt x="5181" y="4589"/>
                    <a:pt x="5239" y="4571"/>
                    <a:pt x="5292" y="4553"/>
                  </a:cubicBezTo>
                  <a:close/>
                  <a:moveTo>
                    <a:pt x="1583" y="4771"/>
                  </a:moveTo>
                  <a:lnTo>
                    <a:pt x="1588" y="4776"/>
                  </a:lnTo>
                  <a:cubicBezTo>
                    <a:pt x="1601" y="4780"/>
                    <a:pt x="1614" y="4785"/>
                    <a:pt x="1628" y="4789"/>
                  </a:cubicBezTo>
                  <a:cubicBezTo>
                    <a:pt x="1592" y="4803"/>
                    <a:pt x="1556" y="4811"/>
                    <a:pt x="1521" y="4825"/>
                  </a:cubicBezTo>
                  <a:cubicBezTo>
                    <a:pt x="1539" y="4807"/>
                    <a:pt x="1561" y="4789"/>
                    <a:pt x="1583" y="4771"/>
                  </a:cubicBezTo>
                  <a:close/>
                  <a:moveTo>
                    <a:pt x="6175" y="4544"/>
                  </a:moveTo>
                  <a:lnTo>
                    <a:pt x="6175" y="4544"/>
                  </a:lnTo>
                  <a:cubicBezTo>
                    <a:pt x="6170" y="4557"/>
                    <a:pt x="6166" y="4571"/>
                    <a:pt x="6157" y="4589"/>
                  </a:cubicBezTo>
                  <a:cubicBezTo>
                    <a:pt x="6135" y="4647"/>
                    <a:pt x="6108" y="4700"/>
                    <a:pt x="6081" y="4758"/>
                  </a:cubicBezTo>
                  <a:cubicBezTo>
                    <a:pt x="6001" y="4776"/>
                    <a:pt x="5925" y="4794"/>
                    <a:pt x="5845" y="4811"/>
                  </a:cubicBezTo>
                  <a:cubicBezTo>
                    <a:pt x="5823" y="4816"/>
                    <a:pt x="5800" y="4820"/>
                    <a:pt x="5782" y="4825"/>
                  </a:cubicBezTo>
                  <a:cubicBezTo>
                    <a:pt x="5805" y="4767"/>
                    <a:pt x="5827" y="4713"/>
                    <a:pt x="5849" y="4655"/>
                  </a:cubicBezTo>
                  <a:cubicBezTo>
                    <a:pt x="5961" y="4620"/>
                    <a:pt x="6068" y="4580"/>
                    <a:pt x="6175" y="4544"/>
                  </a:cubicBezTo>
                  <a:close/>
                  <a:moveTo>
                    <a:pt x="2069" y="4704"/>
                  </a:moveTo>
                  <a:lnTo>
                    <a:pt x="2069" y="4704"/>
                  </a:lnTo>
                  <a:cubicBezTo>
                    <a:pt x="2042" y="4749"/>
                    <a:pt x="2016" y="4794"/>
                    <a:pt x="1984" y="4834"/>
                  </a:cubicBezTo>
                  <a:cubicBezTo>
                    <a:pt x="1944" y="4825"/>
                    <a:pt x="1904" y="4811"/>
                    <a:pt x="1860" y="4798"/>
                  </a:cubicBezTo>
                  <a:cubicBezTo>
                    <a:pt x="1873" y="4785"/>
                    <a:pt x="1882" y="4771"/>
                    <a:pt x="1895" y="4758"/>
                  </a:cubicBezTo>
                  <a:cubicBezTo>
                    <a:pt x="1953" y="4740"/>
                    <a:pt x="2011" y="4722"/>
                    <a:pt x="2069" y="4704"/>
                  </a:cubicBezTo>
                  <a:close/>
                  <a:moveTo>
                    <a:pt x="3041" y="4486"/>
                  </a:moveTo>
                  <a:lnTo>
                    <a:pt x="3045" y="4495"/>
                  </a:lnTo>
                  <a:cubicBezTo>
                    <a:pt x="2987" y="4597"/>
                    <a:pt x="2929" y="4700"/>
                    <a:pt x="2876" y="4807"/>
                  </a:cubicBezTo>
                  <a:cubicBezTo>
                    <a:pt x="2769" y="4829"/>
                    <a:pt x="2666" y="4852"/>
                    <a:pt x="2564" y="4869"/>
                  </a:cubicBezTo>
                  <a:cubicBezTo>
                    <a:pt x="2555" y="4874"/>
                    <a:pt x="2551" y="4874"/>
                    <a:pt x="2542" y="4874"/>
                  </a:cubicBezTo>
                  <a:cubicBezTo>
                    <a:pt x="2653" y="4758"/>
                    <a:pt x="2765" y="4638"/>
                    <a:pt x="2876" y="4517"/>
                  </a:cubicBezTo>
                  <a:cubicBezTo>
                    <a:pt x="2929" y="4508"/>
                    <a:pt x="2987" y="4495"/>
                    <a:pt x="3041" y="4486"/>
                  </a:cubicBezTo>
                  <a:close/>
                  <a:moveTo>
                    <a:pt x="6679" y="4660"/>
                  </a:moveTo>
                  <a:cubicBezTo>
                    <a:pt x="6670" y="4673"/>
                    <a:pt x="6661" y="4687"/>
                    <a:pt x="6652" y="4700"/>
                  </a:cubicBezTo>
                  <a:cubicBezTo>
                    <a:pt x="6496" y="4771"/>
                    <a:pt x="6340" y="4829"/>
                    <a:pt x="6179" y="4883"/>
                  </a:cubicBezTo>
                  <a:cubicBezTo>
                    <a:pt x="6197" y="4847"/>
                    <a:pt x="6215" y="4816"/>
                    <a:pt x="6233" y="4780"/>
                  </a:cubicBezTo>
                  <a:cubicBezTo>
                    <a:pt x="6380" y="4745"/>
                    <a:pt x="6531" y="4704"/>
                    <a:pt x="6679" y="4660"/>
                  </a:cubicBezTo>
                  <a:close/>
                  <a:moveTo>
                    <a:pt x="4485" y="4424"/>
                  </a:moveTo>
                  <a:cubicBezTo>
                    <a:pt x="4405" y="4562"/>
                    <a:pt x="4325" y="4700"/>
                    <a:pt x="4240" y="4838"/>
                  </a:cubicBezTo>
                  <a:cubicBezTo>
                    <a:pt x="4195" y="4856"/>
                    <a:pt x="4155" y="4869"/>
                    <a:pt x="4111" y="4887"/>
                  </a:cubicBezTo>
                  <a:cubicBezTo>
                    <a:pt x="4120" y="4869"/>
                    <a:pt x="4129" y="4847"/>
                    <a:pt x="4138" y="4825"/>
                  </a:cubicBezTo>
                  <a:cubicBezTo>
                    <a:pt x="4178" y="4727"/>
                    <a:pt x="4213" y="4624"/>
                    <a:pt x="4245" y="4526"/>
                  </a:cubicBezTo>
                  <a:cubicBezTo>
                    <a:pt x="4325" y="4490"/>
                    <a:pt x="4405" y="4459"/>
                    <a:pt x="4481" y="4424"/>
                  </a:cubicBezTo>
                  <a:close/>
                  <a:moveTo>
                    <a:pt x="2782" y="4535"/>
                  </a:moveTo>
                  <a:cubicBezTo>
                    <a:pt x="2671" y="4655"/>
                    <a:pt x="2559" y="4776"/>
                    <a:pt x="2448" y="4892"/>
                  </a:cubicBezTo>
                  <a:lnTo>
                    <a:pt x="2399" y="4901"/>
                  </a:lnTo>
                  <a:cubicBezTo>
                    <a:pt x="2448" y="4820"/>
                    <a:pt x="2497" y="4736"/>
                    <a:pt x="2542" y="4651"/>
                  </a:cubicBezTo>
                  <a:cubicBezTo>
                    <a:pt x="2551" y="4629"/>
                    <a:pt x="2564" y="4606"/>
                    <a:pt x="2577" y="4580"/>
                  </a:cubicBezTo>
                  <a:cubicBezTo>
                    <a:pt x="2644" y="4566"/>
                    <a:pt x="2715" y="4553"/>
                    <a:pt x="2782" y="4535"/>
                  </a:cubicBezTo>
                  <a:close/>
                  <a:moveTo>
                    <a:pt x="5056" y="4624"/>
                  </a:moveTo>
                  <a:lnTo>
                    <a:pt x="5056" y="4624"/>
                  </a:lnTo>
                  <a:cubicBezTo>
                    <a:pt x="5029" y="4696"/>
                    <a:pt x="4998" y="4762"/>
                    <a:pt x="4971" y="4834"/>
                  </a:cubicBezTo>
                  <a:cubicBezTo>
                    <a:pt x="4895" y="4856"/>
                    <a:pt x="4820" y="4878"/>
                    <a:pt x="4744" y="4901"/>
                  </a:cubicBezTo>
                  <a:cubicBezTo>
                    <a:pt x="4753" y="4838"/>
                    <a:pt x="4762" y="4780"/>
                    <a:pt x="4771" y="4718"/>
                  </a:cubicBezTo>
                  <a:cubicBezTo>
                    <a:pt x="4864" y="4687"/>
                    <a:pt x="4962" y="4655"/>
                    <a:pt x="5056" y="4624"/>
                  </a:cubicBezTo>
                  <a:close/>
                  <a:moveTo>
                    <a:pt x="5778" y="4682"/>
                  </a:moveTo>
                  <a:cubicBezTo>
                    <a:pt x="5760" y="4731"/>
                    <a:pt x="5738" y="4785"/>
                    <a:pt x="5716" y="4838"/>
                  </a:cubicBezTo>
                  <a:cubicBezTo>
                    <a:pt x="5591" y="4860"/>
                    <a:pt x="5466" y="4883"/>
                    <a:pt x="5341" y="4905"/>
                  </a:cubicBezTo>
                  <a:cubicBezTo>
                    <a:pt x="5359" y="4874"/>
                    <a:pt x="5372" y="4838"/>
                    <a:pt x="5390" y="4807"/>
                  </a:cubicBezTo>
                  <a:cubicBezTo>
                    <a:pt x="5519" y="4767"/>
                    <a:pt x="5649" y="4722"/>
                    <a:pt x="5778" y="4682"/>
                  </a:cubicBezTo>
                  <a:close/>
                  <a:moveTo>
                    <a:pt x="2381" y="4624"/>
                  </a:moveTo>
                  <a:cubicBezTo>
                    <a:pt x="2359" y="4722"/>
                    <a:pt x="2332" y="4816"/>
                    <a:pt x="2310" y="4910"/>
                  </a:cubicBezTo>
                  <a:cubicBezTo>
                    <a:pt x="2221" y="4892"/>
                    <a:pt x="2132" y="4869"/>
                    <a:pt x="2042" y="4847"/>
                  </a:cubicBezTo>
                  <a:cubicBezTo>
                    <a:pt x="2078" y="4794"/>
                    <a:pt x="2114" y="4740"/>
                    <a:pt x="2154" y="4682"/>
                  </a:cubicBezTo>
                  <a:cubicBezTo>
                    <a:pt x="2230" y="4664"/>
                    <a:pt x="2305" y="4642"/>
                    <a:pt x="2381" y="4624"/>
                  </a:cubicBezTo>
                  <a:close/>
                  <a:moveTo>
                    <a:pt x="1650" y="4504"/>
                  </a:moveTo>
                  <a:lnTo>
                    <a:pt x="1650" y="4504"/>
                  </a:lnTo>
                  <a:cubicBezTo>
                    <a:pt x="1646" y="4522"/>
                    <a:pt x="1637" y="4544"/>
                    <a:pt x="1632" y="4566"/>
                  </a:cubicBezTo>
                  <a:cubicBezTo>
                    <a:pt x="1614" y="4606"/>
                    <a:pt x="1597" y="4647"/>
                    <a:pt x="1583" y="4691"/>
                  </a:cubicBezTo>
                  <a:cubicBezTo>
                    <a:pt x="1516" y="4745"/>
                    <a:pt x="1458" y="4807"/>
                    <a:pt x="1405" y="4874"/>
                  </a:cubicBezTo>
                  <a:cubicBezTo>
                    <a:pt x="1369" y="4887"/>
                    <a:pt x="1334" y="4905"/>
                    <a:pt x="1302" y="4918"/>
                  </a:cubicBezTo>
                  <a:cubicBezTo>
                    <a:pt x="1360" y="4745"/>
                    <a:pt x="1494" y="4611"/>
                    <a:pt x="1650" y="4504"/>
                  </a:cubicBezTo>
                  <a:close/>
                  <a:moveTo>
                    <a:pt x="5283" y="4838"/>
                  </a:moveTo>
                  <a:cubicBezTo>
                    <a:pt x="5270" y="4865"/>
                    <a:pt x="5256" y="4892"/>
                    <a:pt x="5243" y="4918"/>
                  </a:cubicBezTo>
                  <a:lnTo>
                    <a:pt x="5234" y="4923"/>
                  </a:lnTo>
                  <a:cubicBezTo>
                    <a:pt x="5243" y="4896"/>
                    <a:pt x="5252" y="4869"/>
                    <a:pt x="5256" y="4847"/>
                  </a:cubicBezTo>
                  <a:cubicBezTo>
                    <a:pt x="5265" y="4843"/>
                    <a:pt x="5274" y="4843"/>
                    <a:pt x="5283" y="4838"/>
                  </a:cubicBezTo>
                  <a:close/>
                  <a:moveTo>
                    <a:pt x="6161" y="4798"/>
                  </a:moveTo>
                  <a:lnTo>
                    <a:pt x="6161" y="4798"/>
                  </a:lnTo>
                  <a:cubicBezTo>
                    <a:pt x="6144" y="4834"/>
                    <a:pt x="6121" y="4874"/>
                    <a:pt x="6103" y="4910"/>
                  </a:cubicBezTo>
                  <a:cubicBezTo>
                    <a:pt x="6090" y="4914"/>
                    <a:pt x="6077" y="4918"/>
                    <a:pt x="6068" y="4923"/>
                  </a:cubicBezTo>
                  <a:cubicBezTo>
                    <a:pt x="6072" y="4905"/>
                    <a:pt x="6081" y="4892"/>
                    <a:pt x="6090" y="4874"/>
                  </a:cubicBezTo>
                  <a:cubicBezTo>
                    <a:pt x="6099" y="4852"/>
                    <a:pt x="6108" y="4829"/>
                    <a:pt x="6121" y="4807"/>
                  </a:cubicBezTo>
                  <a:cubicBezTo>
                    <a:pt x="6135" y="4807"/>
                    <a:pt x="6148" y="4803"/>
                    <a:pt x="6161" y="4798"/>
                  </a:cubicBezTo>
                  <a:close/>
                  <a:moveTo>
                    <a:pt x="1819" y="4847"/>
                  </a:moveTo>
                  <a:lnTo>
                    <a:pt x="1819" y="4847"/>
                  </a:lnTo>
                  <a:cubicBezTo>
                    <a:pt x="1864" y="4860"/>
                    <a:pt x="1909" y="4874"/>
                    <a:pt x="1953" y="4883"/>
                  </a:cubicBezTo>
                  <a:cubicBezTo>
                    <a:pt x="1944" y="4896"/>
                    <a:pt x="1935" y="4914"/>
                    <a:pt x="1926" y="4927"/>
                  </a:cubicBezTo>
                  <a:cubicBezTo>
                    <a:pt x="1895" y="4910"/>
                    <a:pt x="1869" y="4887"/>
                    <a:pt x="1842" y="4869"/>
                  </a:cubicBezTo>
                  <a:cubicBezTo>
                    <a:pt x="1833" y="4860"/>
                    <a:pt x="1828" y="4856"/>
                    <a:pt x="1819" y="4847"/>
                  </a:cubicBezTo>
                  <a:close/>
                  <a:moveTo>
                    <a:pt x="5194" y="4865"/>
                  </a:moveTo>
                  <a:cubicBezTo>
                    <a:pt x="5185" y="4887"/>
                    <a:pt x="5181" y="4910"/>
                    <a:pt x="5172" y="4932"/>
                  </a:cubicBezTo>
                  <a:cubicBezTo>
                    <a:pt x="5109" y="4941"/>
                    <a:pt x="5042" y="4950"/>
                    <a:pt x="4980" y="4959"/>
                  </a:cubicBezTo>
                  <a:cubicBezTo>
                    <a:pt x="4985" y="4945"/>
                    <a:pt x="4989" y="4932"/>
                    <a:pt x="4998" y="4918"/>
                  </a:cubicBezTo>
                  <a:lnTo>
                    <a:pt x="5194" y="4865"/>
                  </a:lnTo>
                  <a:close/>
                  <a:moveTo>
                    <a:pt x="2011" y="4901"/>
                  </a:moveTo>
                  <a:cubicBezTo>
                    <a:pt x="2065" y="4914"/>
                    <a:pt x="2123" y="4927"/>
                    <a:pt x="2176" y="4936"/>
                  </a:cubicBezTo>
                  <a:cubicBezTo>
                    <a:pt x="2114" y="4950"/>
                    <a:pt x="2051" y="4959"/>
                    <a:pt x="1993" y="4967"/>
                  </a:cubicBezTo>
                  <a:lnTo>
                    <a:pt x="1971" y="4954"/>
                  </a:lnTo>
                  <a:lnTo>
                    <a:pt x="1980" y="4945"/>
                  </a:lnTo>
                  <a:cubicBezTo>
                    <a:pt x="1989" y="4932"/>
                    <a:pt x="2002" y="4914"/>
                    <a:pt x="2011" y="4901"/>
                  </a:cubicBezTo>
                  <a:close/>
                  <a:moveTo>
                    <a:pt x="2840" y="4869"/>
                  </a:moveTo>
                  <a:lnTo>
                    <a:pt x="2840" y="4869"/>
                  </a:lnTo>
                  <a:cubicBezTo>
                    <a:pt x="2818" y="4910"/>
                    <a:pt x="2796" y="4950"/>
                    <a:pt x="2778" y="4985"/>
                  </a:cubicBezTo>
                  <a:cubicBezTo>
                    <a:pt x="2675" y="4976"/>
                    <a:pt x="2577" y="4959"/>
                    <a:pt x="2479" y="4941"/>
                  </a:cubicBezTo>
                  <a:cubicBezTo>
                    <a:pt x="2600" y="4918"/>
                    <a:pt x="2720" y="4896"/>
                    <a:pt x="2840" y="4869"/>
                  </a:cubicBezTo>
                  <a:close/>
                  <a:moveTo>
                    <a:pt x="4927" y="4941"/>
                  </a:moveTo>
                  <a:cubicBezTo>
                    <a:pt x="4927" y="4950"/>
                    <a:pt x="4922" y="4959"/>
                    <a:pt x="4918" y="4967"/>
                  </a:cubicBezTo>
                  <a:cubicBezTo>
                    <a:pt x="4855" y="4976"/>
                    <a:pt x="4793" y="4981"/>
                    <a:pt x="4735" y="4990"/>
                  </a:cubicBezTo>
                  <a:cubicBezTo>
                    <a:pt x="4797" y="4972"/>
                    <a:pt x="4864" y="4954"/>
                    <a:pt x="4927" y="4941"/>
                  </a:cubicBezTo>
                  <a:close/>
                  <a:moveTo>
                    <a:pt x="1342" y="4963"/>
                  </a:moveTo>
                  <a:lnTo>
                    <a:pt x="1342" y="4963"/>
                  </a:lnTo>
                  <a:cubicBezTo>
                    <a:pt x="1334" y="4976"/>
                    <a:pt x="1325" y="4994"/>
                    <a:pt x="1316" y="5008"/>
                  </a:cubicBezTo>
                  <a:lnTo>
                    <a:pt x="1280" y="4999"/>
                  </a:lnTo>
                  <a:lnTo>
                    <a:pt x="1285" y="4990"/>
                  </a:lnTo>
                  <a:cubicBezTo>
                    <a:pt x="1302" y="4981"/>
                    <a:pt x="1325" y="4972"/>
                    <a:pt x="1342" y="4963"/>
                  </a:cubicBezTo>
                  <a:close/>
                  <a:moveTo>
                    <a:pt x="1784" y="4887"/>
                  </a:moveTo>
                  <a:cubicBezTo>
                    <a:pt x="1806" y="4910"/>
                    <a:pt x="1828" y="4927"/>
                    <a:pt x="1851" y="4941"/>
                  </a:cubicBezTo>
                  <a:cubicBezTo>
                    <a:pt x="1864" y="4954"/>
                    <a:pt x="1882" y="4963"/>
                    <a:pt x="1895" y="4972"/>
                  </a:cubicBezTo>
                  <a:lnTo>
                    <a:pt x="1891" y="4981"/>
                  </a:lnTo>
                  <a:lnTo>
                    <a:pt x="1882" y="4981"/>
                  </a:lnTo>
                  <a:cubicBezTo>
                    <a:pt x="1815" y="4990"/>
                    <a:pt x="1744" y="4999"/>
                    <a:pt x="1672" y="5008"/>
                  </a:cubicBezTo>
                  <a:cubicBezTo>
                    <a:pt x="1708" y="4967"/>
                    <a:pt x="1748" y="4927"/>
                    <a:pt x="1784" y="4887"/>
                  </a:cubicBezTo>
                  <a:close/>
                  <a:moveTo>
                    <a:pt x="3482" y="4713"/>
                  </a:moveTo>
                  <a:lnTo>
                    <a:pt x="3482" y="4713"/>
                  </a:lnTo>
                  <a:cubicBezTo>
                    <a:pt x="3469" y="4749"/>
                    <a:pt x="3460" y="4780"/>
                    <a:pt x="3451" y="4816"/>
                  </a:cubicBezTo>
                  <a:cubicBezTo>
                    <a:pt x="3442" y="4820"/>
                    <a:pt x="3433" y="4825"/>
                    <a:pt x="3420" y="4829"/>
                  </a:cubicBezTo>
                  <a:cubicBezTo>
                    <a:pt x="3304" y="4883"/>
                    <a:pt x="3184" y="4945"/>
                    <a:pt x="3072" y="5021"/>
                  </a:cubicBezTo>
                  <a:cubicBezTo>
                    <a:pt x="2992" y="5012"/>
                    <a:pt x="2916" y="5003"/>
                    <a:pt x="2836" y="4994"/>
                  </a:cubicBezTo>
                  <a:cubicBezTo>
                    <a:pt x="2863" y="4950"/>
                    <a:pt x="2885" y="4901"/>
                    <a:pt x="2912" y="4856"/>
                  </a:cubicBezTo>
                  <a:cubicBezTo>
                    <a:pt x="3103" y="4811"/>
                    <a:pt x="3291" y="4767"/>
                    <a:pt x="3482" y="4713"/>
                  </a:cubicBezTo>
                  <a:close/>
                  <a:moveTo>
                    <a:pt x="4178" y="4553"/>
                  </a:moveTo>
                  <a:cubicBezTo>
                    <a:pt x="4173" y="4566"/>
                    <a:pt x="4173" y="4575"/>
                    <a:pt x="4169" y="4589"/>
                  </a:cubicBezTo>
                  <a:cubicBezTo>
                    <a:pt x="4129" y="4700"/>
                    <a:pt x="4084" y="4807"/>
                    <a:pt x="4035" y="4914"/>
                  </a:cubicBezTo>
                  <a:cubicBezTo>
                    <a:pt x="3941" y="4950"/>
                    <a:pt x="3852" y="4985"/>
                    <a:pt x="3759" y="5021"/>
                  </a:cubicBezTo>
                  <a:cubicBezTo>
                    <a:pt x="3812" y="4905"/>
                    <a:pt x="3870" y="4785"/>
                    <a:pt x="3924" y="4664"/>
                  </a:cubicBezTo>
                  <a:cubicBezTo>
                    <a:pt x="4008" y="4629"/>
                    <a:pt x="4093" y="4589"/>
                    <a:pt x="4178" y="4553"/>
                  </a:cubicBezTo>
                  <a:close/>
                  <a:moveTo>
                    <a:pt x="1708" y="4816"/>
                  </a:moveTo>
                  <a:cubicBezTo>
                    <a:pt x="1721" y="4829"/>
                    <a:pt x="1730" y="4843"/>
                    <a:pt x="1744" y="4852"/>
                  </a:cubicBezTo>
                  <a:cubicBezTo>
                    <a:pt x="1726" y="4869"/>
                    <a:pt x="1712" y="4883"/>
                    <a:pt x="1699" y="4901"/>
                  </a:cubicBezTo>
                  <a:cubicBezTo>
                    <a:pt x="1663" y="4941"/>
                    <a:pt x="1623" y="4981"/>
                    <a:pt x="1588" y="5017"/>
                  </a:cubicBezTo>
                  <a:cubicBezTo>
                    <a:pt x="1570" y="5017"/>
                    <a:pt x="1552" y="5021"/>
                    <a:pt x="1534" y="5021"/>
                  </a:cubicBezTo>
                  <a:cubicBezTo>
                    <a:pt x="1490" y="5025"/>
                    <a:pt x="1441" y="5030"/>
                    <a:pt x="1396" y="5030"/>
                  </a:cubicBezTo>
                  <a:cubicBezTo>
                    <a:pt x="1387" y="5025"/>
                    <a:pt x="1378" y="5025"/>
                    <a:pt x="1369" y="5021"/>
                  </a:cubicBezTo>
                  <a:cubicBezTo>
                    <a:pt x="1392" y="4985"/>
                    <a:pt x="1414" y="4954"/>
                    <a:pt x="1441" y="4918"/>
                  </a:cubicBezTo>
                  <a:cubicBezTo>
                    <a:pt x="1530" y="4883"/>
                    <a:pt x="1619" y="4852"/>
                    <a:pt x="1708" y="4816"/>
                  </a:cubicBezTo>
                  <a:close/>
                  <a:moveTo>
                    <a:pt x="4708" y="4736"/>
                  </a:moveTo>
                  <a:cubicBezTo>
                    <a:pt x="4699" y="4798"/>
                    <a:pt x="4695" y="4856"/>
                    <a:pt x="4686" y="4914"/>
                  </a:cubicBezTo>
                  <a:cubicBezTo>
                    <a:pt x="4623" y="4932"/>
                    <a:pt x="4561" y="4950"/>
                    <a:pt x="4499" y="4963"/>
                  </a:cubicBezTo>
                  <a:cubicBezTo>
                    <a:pt x="4396" y="4990"/>
                    <a:pt x="4294" y="5012"/>
                    <a:pt x="4191" y="5034"/>
                  </a:cubicBezTo>
                  <a:lnTo>
                    <a:pt x="4187" y="5034"/>
                  </a:lnTo>
                  <a:cubicBezTo>
                    <a:pt x="4218" y="4985"/>
                    <a:pt x="4249" y="4936"/>
                    <a:pt x="4280" y="4887"/>
                  </a:cubicBezTo>
                  <a:cubicBezTo>
                    <a:pt x="4423" y="4834"/>
                    <a:pt x="4565" y="4785"/>
                    <a:pt x="4708" y="4736"/>
                  </a:cubicBezTo>
                  <a:close/>
                  <a:moveTo>
                    <a:pt x="3433" y="4887"/>
                  </a:moveTo>
                  <a:lnTo>
                    <a:pt x="3433" y="4887"/>
                  </a:lnTo>
                  <a:cubicBezTo>
                    <a:pt x="3420" y="4936"/>
                    <a:pt x="3406" y="4990"/>
                    <a:pt x="3393" y="5039"/>
                  </a:cubicBezTo>
                  <a:cubicBezTo>
                    <a:pt x="3317" y="5034"/>
                    <a:pt x="3242" y="5030"/>
                    <a:pt x="3161" y="5025"/>
                  </a:cubicBezTo>
                  <a:cubicBezTo>
                    <a:pt x="3233" y="4985"/>
                    <a:pt x="3308" y="4945"/>
                    <a:pt x="3380" y="4910"/>
                  </a:cubicBezTo>
                  <a:lnTo>
                    <a:pt x="3433" y="4887"/>
                  </a:lnTo>
                  <a:close/>
                  <a:moveTo>
                    <a:pt x="4195" y="4914"/>
                  </a:moveTo>
                  <a:lnTo>
                    <a:pt x="4195" y="4914"/>
                  </a:lnTo>
                  <a:cubicBezTo>
                    <a:pt x="4169" y="4959"/>
                    <a:pt x="4146" y="4999"/>
                    <a:pt x="4120" y="5039"/>
                  </a:cubicBezTo>
                  <a:lnTo>
                    <a:pt x="4039" y="5039"/>
                  </a:lnTo>
                  <a:cubicBezTo>
                    <a:pt x="4053" y="5012"/>
                    <a:pt x="4066" y="4985"/>
                    <a:pt x="4080" y="4959"/>
                  </a:cubicBezTo>
                  <a:cubicBezTo>
                    <a:pt x="4115" y="4945"/>
                    <a:pt x="4155" y="4932"/>
                    <a:pt x="4195" y="4914"/>
                  </a:cubicBezTo>
                  <a:close/>
                  <a:moveTo>
                    <a:pt x="6054" y="4825"/>
                  </a:moveTo>
                  <a:cubicBezTo>
                    <a:pt x="6032" y="4865"/>
                    <a:pt x="6014" y="4905"/>
                    <a:pt x="5992" y="4945"/>
                  </a:cubicBezTo>
                  <a:cubicBezTo>
                    <a:pt x="5970" y="4954"/>
                    <a:pt x="5947" y="4959"/>
                    <a:pt x="5925" y="4967"/>
                  </a:cubicBezTo>
                  <a:cubicBezTo>
                    <a:pt x="5845" y="4994"/>
                    <a:pt x="5769" y="5017"/>
                    <a:pt x="5689" y="5039"/>
                  </a:cubicBezTo>
                  <a:cubicBezTo>
                    <a:pt x="5711" y="4990"/>
                    <a:pt x="5733" y="4936"/>
                    <a:pt x="5756" y="4887"/>
                  </a:cubicBezTo>
                  <a:cubicBezTo>
                    <a:pt x="5854" y="4865"/>
                    <a:pt x="5952" y="4847"/>
                    <a:pt x="6054" y="4825"/>
                  </a:cubicBezTo>
                  <a:close/>
                  <a:moveTo>
                    <a:pt x="3652" y="4785"/>
                  </a:moveTo>
                  <a:cubicBezTo>
                    <a:pt x="3585" y="4874"/>
                    <a:pt x="3518" y="4959"/>
                    <a:pt x="3451" y="5043"/>
                  </a:cubicBezTo>
                  <a:lnTo>
                    <a:pt x="3447" y="5043"/>
                  </a:lnTo>
                  <a:lnTo>
                    <a:pt x="3496" y="4856"/>
                  </a:lnTo>
                  <a:cubicBezTo>
                    <a:pt x="3549" y="4834"/>
                    <a:pt x="3598" y="4811"/>
                    <a:pt x="3652" y="4785"/>
                  </a:cubicBezTo>
                  <a:close/>
                  <a:moveTo>
                    <a:pt x="3848" y="4700"/>
                  </a:moveTo>
                  <a:lnTo>
                    <a:pt x="3848" y="4700"/>
                  </a:lnTo>
                  <a:cubicBezTo>
                    <a:pt x="3808" y="4785"/>
                    <a:pt x="3768" y="4869"/>
                    <a:pt x="3727" y="4954"/>
                  </a:cubicBezTo>
                  <a:cubicBezTo>
                    <a:pt x="3714" y="4985"/>
                    <a:pt x="3701" y="5017"/>
                    <a:pt x="3687" y="5048"/>
                  </a:cubicBezTo>
                  <a:cubicBezTo>
                    <a:pt x="3629" y="5048"/>
                    <a:pt x="3576" y="5043"/>
                    <a:pt x="3518" y="5043"/>
                  </a:cubicBezTo>
                  <a:cubicBezTo>
                    <a:pt x="3594" y="4954"/>
                    <a:pt x="3665" y="4860"/>
                    <a:pt x="3736" y="4767"/>
                  </a:cubicBezTo>
                  <a:cubicBezTo>
                    <a:pt x="3741" y="4758"/>
                    <a:pt x="3750" y="4749"/>
                    <a:pt x="3754" y="4740"/>
                  </a:cubicBezTo>
                  <a:cubicBezTo>
                    <a:pt x="3785" y="4727"/>
                    <a:pt x="3817" y="4713"/>
                    <a:pt x="3848" y="4700"/>
                  </a:cubicBezTo>
                  <a:close/>
                  <a:moveTo>
                    <a:pt x="4004" y="4985"/>
                  </a:moveTo>
                  <a:lnTo>
                    <a:pt x="4004" y="4985"/>
                  </a:lnTo>
                  <a:cubicBezTo>
                    <a:pt x="3995" y="5008"/>
                    <a:pt x="3986" y="5025"/>
                    <a:pt x="3977" y="5043"/>
                  </a:cubicBezTo>
                  <a:cubicBezTo>
                    <a:pt x="3937" y="5043"/>
                    <a:pt x="3892" y="5043"/>
                    <a:pt x="3852" y="5048"/>
                  </a:cubicBezTo>
                  <a:cubicBezTo>
                    <a:pt x="3901" y="5025"/>
                    <a:pt x="3955" y="5008"/>
                    <a:pt x="4004" y="4985"/>
                  </a:cubicBezTo>
                  <a:close/>
                  <a:moveTo>
                    <a:pt x="2288" y="4976"/>
                  </a:moveTo>
                  <a:lnTo>
                    <a:pt x="2288" y="4976"/>
                  </a:lnTo>
                  <a:cubicBezTo>
                    <a:pt x="2270" y="5008"/>
                    <a:pt x="2247" y="5034"/>
                    <a:pt x="2230" y="5066"/>
                  </a:cubicBezTo>
                  <a:cubicBezTo>
                    <a:pt x="2181" y="5052"/>
                    <a:pt x="2127" y="5030"/>
                    <a:pt x="2082" y="5012"/>
                  </a:cubicBezTo>
                  <a:cubicBezTo>
                    <a:pt x="2149" y="4999"/>
                    <a:pt x="2216" y="4990"/>
                    <a:pt x="2288" y="4976"/>
                  </a:cubicBezTo>
                  <a:close/>
                  <a:moveTo>
                    <a:pt x="1895" y="3813"/>
                  </a:moveTo>
                  <a:lnTo>
                    <a:pt x="1895" y="3813"/>
                  </a:lnTo>
                  <a:cubicBezTo>
                    <a:pt x="1632" y="4187"/>
                    <a:pt x="1387" y="4571"/>
                    <a:pt x="1178" y="4981"/>
                  </a:cubicBezTo>
                  <a:cubicBezTo>
                    <a:pt x="1173" y="4985"/>
                    <a:pt x="1169" y="4990"/>
                    <a:pt x="1169" y="4999"/>
                  </a:cubicBezTo>
                  <a:cubicBezTo>
                    <a:pt x="1151" y="5034"/>
                    <a:pt x="1129" y="5074"/>
                    <a:pt x="1111" y="5115"/>
                  </a:cubicBezTo>
                  <a:cubicBezTo>
                    <a:pt x="1102" y="4691"/>
                    <a:pt x="1160" y="4268"/>
                    <a:pt x="1289" y="3866"/>
                  </a:cubicBezTo>
                  <a:lnTo>
                    <a:pt x="1289" y="3857"/>
                  </a:lnTo>
                  <a:cubicBezTo>
                    <a:pt x="1298" y="3857"/>
                    <a:pt x="1307" y="3857"/>
                    <a:pt x="1311" y="3853"/>
                  </a:cubicBezTo>
                  <a:cubicBezTo>
                    <a:pt x="1507" y="3844"/>
                    <a:pt x="1704" y="3831"/>
                    <a:pt x="1895" y="3813"/>
                  </a:cubicBezTo>
                  <a:close/>
                  <a:moveTo>
                    <a:pt x="1851" y="5043"/>
                  </a:moveTo>
                  <a:lnTo>
                    <a:pt x="1851" y="5043"/>
                  </a:lnTo>
                  <a:cubicBezTo>
                    <a:pt x="1833" y="5066"/>
                    <a:pt x="1815" y="5092"/>
                    <a:pt x="1802" y="5115"/>
                  </a:cubicBezTo>
                  <a:cubicBezTo>
                    <a:pt x="1735" y="5106"/>
                    <a:pt x="1668" y="5092"/>
                    <a:pt x="1601" y="5079"/>
                  </a:cubicBezTo>
                  <a:lnTo>
                    <a:pt x="1610" y="5070"/>
                  </a:lnTo>
                  <a:cubicBezTo>
                    <a:pt x="1655" y="5066"/>
                    <a:pt x="1699" y="5061"/>
                    <a:pt x="1744" y="5057"/>
                  </a:cubicBezTo>
                  <a:cubicBezTo>
                    <a:pt x="1779" y="5052"/>
                    <a:pt x="1815" y="5048"/>
                    <a:pt x="1851" y="5043"/>
                  </a:cubicBezTo>
                  <a:close/>
                  <a:moveTo>
                    <a:pt x="3478" y="5097"/>
                  </a:moveTo>
                  <a:cubicBezTo>
                    <a:pt x="3505" y="5101"/>
                    <a:pt x="3536" y="5101"/>
                    <a:pt x="3567" y="5101"/>
                  </a:cubicBezTo>
                  <a:lnTo>
                    <a:pt x="3562" y="5101"/>
                  </a:lnTo>
                  <a:cubicBezTo>
                    <a:pt x="3531" y="5115"/>
                    <a:pt x="3505" y="5128"/>
                    <a:pt x="3473" y="5141"/>
                  </a:cubicBezTo>
                  <a:lnTo>
                    <a:pt x="3442" y="5141"/>
                  </a:lnTo>
                  <a:cubicBezTo>
                    <a:pt x="3451" y="5128"/>
                    <a:pt x="3464" y="5115"/>
                    <a:pt x="3478" y="5097"/>
                  </a:cubicBezTo>
                  <a:close/>
                  <a:moveTo>
                    <a:pt x="2430" y="4990"/>
                  </a:moveTo>
                  <a:cubicBezTo>
                    <a:pt x="2537" y="5008"/>
                    <a:pt x="2644" y="5025"/>
                    <a:pt x="2747" y="5039"/>
                  </a:cubicBezTo>
                  <a:lnTo>
                    <a:pt x="2702" y="5123"/>
                  </a:lnTo>
                  <a:cubicBezTo>
                    <a:pt x="2698" y="5132"/>
                    <a:pt x="2693" y="5141"/>
                    <a:pt x="2689" y="5150"/>
                  </a:cubicBezTo>
                  <a:cubicBezTo>
                    <a:pt x="2568" y="5137"/>
                    <a:pt x="2448" y="5123"/>
                    <a:pt x="2332" y="5092"/>
                  </a:cubicBezTo>
                  <a:cubicBezTo>
                    <a:pt x="2368" y="5061"/>
                    <a:pt x="2399" y="5025"/>
                    <a:pt x="2430" y="4990"/>
                  </a:cubicBezTo>
                  <a:close/>
                  <a:moveTo>
                    <a:pt x="2809" y="5048"/>
                  </a:moveTo>
                  <a:cubicBezTo>
                    <a:pt x="2872" y="5057"/>
                    <a:pt x="2934" y="5061"/>
                    <a:pt x="3001" y="5070"/>
                  </a:cubicBezTo>
                  <a:cubicBezTo>
                    <a:pt x="2961" y="5097"/>
                    <a:pt x="2925" y="5128"/>
                    <a:pt x="2889" y="5159"/>
                  </a:cubicBezTo>
                  <a:cubicBezTo>
                    <a:pt x="2845" y="5159"/>
                    <a:pt x="2796" y="5155"/>
                    <a:pt x="2751" y="5150"/>
                  </a:cubicBezTo>
                  <a:cubicBezTo>
                    <a:pt x="2769" y="5119"/>
                    <a:pt x="2787" y="5083"/>
                    <a:pt x="2809" y="5048"/>
                  </a:cubicBezTo>
                  <a:close/>
                  <a:moveTo>
                    <a:pt x="3085" y="5074"/>
                  </a:moveTo>
                  <a:cubicBezTo>
                    <a:pt x="3184" y="5083"/>
                    <a:pt x="3282" y="5092"/>
                    <a:pt x="3380" y="5092"/>
                  </a:cubicBezTo>
                  <a:cubicBezTo>
                    <a:pt x="3375" y="5115"/>
                    <a:pt x="3371" y="5132"/>
                    <a:pt x="3366" y="5150"/>
                  </a:cubicBezTo>
                  <a:cubicBezTo>
                    <a:pt x="3246" y="5155"/>
                    <a:pt x="3126" y="5159"/>
                    <a:pt x="3005" y="5159"/>
                  </a:cubicBezTo>
                  <a:lnTo>
                    <a:pt x="2974" y="5159"/>
                  </a:lnTo>
                  <a:cubicBezTo>
                    <a:pt x="3010" y="5128"/>
                    <a:pt x="3045" y="5101"/>
                    <a:pt x="3085" y="5074"/>
                  </a:cubicBezTo>
                  <a:close/>
                  <a:moveTo>
                    <a:pt x="1984" y="5025"/>
                  </a:moveTo>
                  <a:cubicBezTo>
                    <a:pt x="2051" y="5061"/>
                    <a:pt x="2123" y="5088"/>
                    <a:pt x="2198" y="5115"/>
                  </a:cubicBezTo>
                  <a:cubicBezTo>
                    <a:pt x="2189" y="5132"/>
                    <a:pt x="2176" y="5146"/>
                    <a:pt x="2163" y="5164"/>
                  </a:cubicBezTo>
                  <a:cubicBezTo>
                    <a:pt x="2065" y="5155"/>
                    <a:pt x="1962" y="5141"/>
                    <a:pt x="1860" y="5128"/>
                  </a:cubicBezTo>
                  <a:cubicBezTo>
                    <a:pt x="1882" y="5097"/>
                    <a:pt x="1904" y="5061"/>
                    <a:pt x="1922" y="5030"/>
                  </a:cubicBezTo>
                  <a:cubicBezTo>
                    <a:pt x="1944" y="5030"/>
                    <a:pt x="1962" y="5025"/>
                    <a:pt x="1984" y="5025"/>
                  </a:cubicBezTo>
                  <a:close/>
                  <a:moveTo>
                    <a:pt x="5689" y="4901"/>
                  </a:moveTo>
                  <a:lnTo>
                    <a:pt x="5689" y="4901"/>
                  </a:lnTo>
                  <a:cubicBezTo>
                    <a:pt x="5667" y="4954"/>
                    <a:pt x="5644" y="5008"/>
                    <a:pt x="5622" y="5061"/>
                  </a:cubicBezTo>
                  <a:cubicBezTo>
                    <a:pt x="5484" y="5101"/>
                    <a:pt x="5350" y="5141"/>
                    <a:pt x="5212" y="5177"/>
                  </a:cubicBezTo>
                  <a:cubicBezTo>
                    <a:pt x="5248" y="5106"/>
                    <a:pt x="5283" y="5034"/>
                    <a:pt x="5314" y="4967"/>
                  </a:cubicBezTo>
                  <a:cubicBezTo>
                    <a:pt x="5439" y="4945"/>
                    <a:pt x="5564" y="4923"/>
                    <a:pt x="5689" y="4901"/>
                  </a:cubicBezTo>
                  <a:close/>
                  <a:moveTo>
                    <a:pt x="2310" y="5146"/>
                  </a:moveTo>
                  <a:cubicBezTo>
                    <a:pt x="2399" y="5168"/>
                    <a:pt x="2488" y="5181"/>
                    <a:pt x="2577" y="5195"/>
                  </a:cubicBezTo>
                  <a:cubicBezTo>
                    <a:pt x="2484" y="5190"/>
                    <a:pt x="2395" y="5186"/>
                    <a:pt x="2301" y="5177"/>
                  </a:cubicBezTo>
                  <a:cubicBezTo>
                    <a:pt x="2305" y="5168"/>
                    <a:pt x="2310" y="5155"/>
                    <a:pt x="2310" y="5146"/>
                  </a:cubicBezTo>
                  <a:close/>
                  <a:moveTo>
                    <a:pt x="8221" y="3956"/>
                  </a:moveTo>
                  <a:cubicBezTo>
                    <a:pt x="8310" y="3960"/>
                    <a:pt x="8399" y="3969"/>
                    <a:pt x="8488" y="3987"/>
                  </a:cubicBezTo>
                  <a:cubicBezTo>
                    <a:pt x="8422" y="4312"/>
                    <a:pt x="8123" y="4526"/>
                    <a:pt x="7842" y="4669"/>
                  </a:cubicBezTo>
                  <a:cubicBezTo>
                    <a:pt x="7668" y="4758"/>
                    <a:pt x="7485" y="4829"/>
                    <a:pt x="7307" y="4901"/>
                  </a:cubicBezTo>
                  <a:cubicBezTo>
                    <a:pt x="7093" y="4985"/>
                    <a:pt x="6879" y="5066"/>
                    <a:pt x="6665" y="5141"/>
                  </a:cubicBezTo>
                  <a:cubicBezTo>
                    <a:pt x="6563" y="5177"/>
                    <a:pt x="6460" y="5213"/>
                    <a:pt x="6353" y="5248"/>
                  </a:cubicBezTo>
                  <a:cubicBezTo>
                    <a:pt x="6469" y="5083"/>
                    <a:pt x="6580" y="4918"/>
                    <a:pt x="6687" y="4745"/>
                  </a:cubicBezTo>
                  <a:cubicBezTo>
                    <a:pt x="6852" y="4673"/>
                    <a:pt x="7008" y="4593"/>
                    <a:pt x="7155" y="4499"/>
                  </a:cubicBezTo>
                  <a:cubicBezTo>
                    <a:pt x="7530" y="4357"/>
                    <a:pt x="7891" y="4178"/>
                    <a:pt x="8221" y="3956"/>
                  </a:cubicBezTo>
                  <a:close/>
                  <a:moveTo>
                    <a:pt x="5154" y="4990"/>
                  </a:moveTo>
                  <a:cubicBezTo>
                    <a:pt x="5132" y="5066"/>
                    <a:pt x="5109" y="5137"/>
                    <a:pt x="5087" y="5213"/>
                  </a:cubicBezTo>
                  <a:cubicBezTo>
                    <a:pt x="5007" y="5230"/>
                    <a:pt x="4931" y="5248"/>
                    <a:pt x="4855" y="5271"/>
                  </a:cubicBezTo>
                  <a:cubicBezTo>
                    <a:pt x="4891" y="5186"/>
                    <a:pt x="4922" y="5101"/>
                    <a:pt x="4958" y="5017"/>
                  </a:cubicBezTo>
                  <a:cubicBezTo>
                    <a:pt x="5020" y="5008"/>
                    <a:pt x="5087" y="4999"/>
                    <a:pt x="5154" y="4990"/>
                  </a:cubicBezTo>
                  <a:close/>
                  <a:moveTo>
                    <a:pt x="1342" y="5079"/>
                  </a:moveTo>
                  <a:cubicBezTo>
                    <a:pt x="1356" y="5083"/>
                    <a:pt x="1369" y="5083"/>
                    <a:pt x="1387" y="5083"/>
                  </a:cubicBezTo>
                  <a:cubicBezTo>
                    <a:pt x="1423" y="5092"/>
                    <a:pt x="1454" y="5101"/>
                    <a:pt x="1490" y="5110"/>
                  </a:cubicBezTo>
                  <a:cubicBezTo>
                    <a:pt x="1418" y="5173"/>
                    <a:pt x="1347" y="5239"/>
                    <a:pt x="1271" y="5297"/>
                  </a:cubicBezTo>
                  <a:cubicBezTo>
                    <a:pt x="1285" y="5217"/>
                    <a:pt x="1307" y="5146"/>
                    <a:pt x="1342" y="5079"/>
                  </a:cubicBezTo>
                  <a:close/>
                  <a:moveTo>
                    <a:pt x="4895" y="5025"/>
                  </a:moveTo>
                  <a:lnTo>
                    <a:pt x="4895" y="5025"/>
                  </a:lnTo>
                  <a:cubicBezTo>
                    <a:pt x="4860" y="5110"/>
                    <a:pt x="4824" y="5199"/>
                    <a:pt x="4788" y="5284"/>
                  </a:cubicBezTo>
                  <a:lnTo>
                    <a:pt x="4699" y="5306"/>
                  </a:lnTo>
                  <a:cubicBezTo>
                    <a:pt x="4708" y="5217"/>
                    <a:pt x="4717" y="5132"/>
                    <a:pt x="4726" y="5043"/>
                  </a:cubicBezTo>
                  <a:cubicBezTo>
                    <a:pt x="4779" y="5039"/>
                    <a:pt x="4837" y="5034"/>
                    <a:pt x="4895" y="5025"/>
                  </a:cubicBezTo>
                  <a:close/>
                  <a:moveTo>
                    <a:pt x="6598" y="4785"/>
                  </a:moveTo>
                  <a:cubicBezTo>
                    <a:pt x="6491" y="4954"/>
                    <a:pt x="6380" y="5115"/>
                    <a:pt x="6264" y="5280"/>
                  </a:cubicBezTo>
                  <a:cubicBezTo>
                    <a:pt x="6139" y="5320"/>
                    <a:pt x="6014" y="5360"/>
                    <a:pt x="5889" y="5395"/>
                  </a:cubicBezTo>
                  <a:cubicBezTo>
                    <a:pt x="5979" y="5253"/>
                    <a:pt x="6063" y="5106"/>
                    <a:pt x="6144" y="4954"/>
                  </a:cubicBezTo>
                  <a:cubicBezTo>
                    <a:pt x="6295" y="4905"/>
                    <a:pt x="6447" y="4847"/>
                    <a:pt x="6598" y="4785"/>
                  </a:cubicBezTo>
                  <a:close/>
                  <a:moveTo>
                    <a:pt x="1209" y="5039"/>
                  </a:moveTo>
                  <a:cubicBezTo>
                    <a:pt x="1235" y="5052"/>
                    <a:pt x="1258" y="5061"/>
                    <a:pt x="1285" y="5070"/>
                  </a:cubicBezTo>
                  <a:cubicBezTo>
                    <a:pt x="1267" y="5110"/>
                    <a:pt x="1249" y="5150"/>
                    <a:pt x="1235" y="5195"/>
                  </a:cubicBezTo>
                  <a:cubicBezTo>
                    <a:pt x="1222" y="5244"/>
                    <a:pt x="1213" y="5293"/>
                    <a:pt x="1209" y="5342"/>
                  </a:cubicBezTo>
                  <a:cubicBezTo>
                    <a:pt x="1182" y="5364"/>
                    <a:pt x="1155" y="5387"/>
                    <a:pt x="1124" y="5404"/>
                  </a:cubicBezTo>
                  <a:cubicBezTo>
                    <a:pt x="1120" y="5351"/>
                    <a:pt x="1115" y="5293"/>
                    <a:pt x="1115" y="5239"/>
                  </a:cubicBezTo>
                  <a:cubicBezTo>
                    <a:pt x="1146" y="5173"/>
                    <a:pt x="1178" y="5106"/>
                    <a:pt x="1209" y="5039"/>
                  </a:cubicBezTo>
                  <a:close/>
                  <a:moveTo>
                    <a:pt x="1552" y="5123"/>
                  </a:moveTo>
                  <a:cubicBezTo>
                    <a:pt x="1623" y="5141"/>
                    <a:pt x="1695" y="5155"/>
                    <a:pt x="1766" y="5168"/>
                  </a:cubicBezTo>
                  <a:cubicBezTo>
                    <a:pt x="1753" y="5186"/>
                    <a:pt x="1739" y="5208"/>
                    <a:pt x="1726" y="5230"/>
                  </a:cubicBezTo>
                  <a:cubicBezTo>
                    <a:pt x="1681" y="5297"/>
                    <a:pt x="1641" y="5360"/>
                    <a:pt x="1597" y="5422"/>
                  </a:cubicBezTo>
                  <a:cubicBezTo>
                    <a:pt x="1494" y="5404"/>
                    <a:pt x="1392" y="5378"/>
                    <a:pt x="1289" y="5351"/>
                  </a:cubicBezTo>
                  <a:cubicBezTo>
                    <a:pt x="1383" y="5280"/>
                    <a:pt x="1467" y="5204"/>
                    <a:pt x="1552" y="5123"/>
                  </a:cubicBezTo>
                  <a:close/>
                  <a:moveTo>
                    <a:pt x="6063" y="4981"/>
                  </a:moveTo>
                  <a:lnTo>
                    <a:pt x="6063" y="4981"/>
                  </a:lnTo>
                  <a:cubicBezTo>
                    <a:pt x="5996" y="5110"/>
                    <a:pt x="5921" y="5239"/>
                    <a:pt x="5845" y="5364"/>
                  </a:cubicBezTo>
                  <a:lnTo>
                    <a:pt x="5809" y="5422"/>
                  </a:lnTo>
                  <a:lnTo>
                    <a:pt x="5805" y="5422"/>
                  </a:lnTo>
                  <a:cubicBezTo>
                    <a:pt x="5814" y="5400"/>
                    <a:pt x="5827" y="5382"/>
                    <a:pt x="5840" y="5360"/>
                  </a:cubicBezTo>
                  <a:cubicBezTo>
                    <a:pt x="5907" y="5239"/>
                    <a:pt x="5970" y="5115"/>
                    <a:pt x="6032" y="4990"/>
                  </a:cubicBezTo>
                  <a:cubicBezTo>
                    <a:pt x="6041" y="4990"/>
                    <a:pt x="6054" y="4985"/>
                    <a:pt x="6063" y="4981"/>
                  </a:cubicBezTo>
                  <a:close/>
                  <a:moveTo>
                    <a:pt x="4668" y="5052"/>
                  </a:moveTo>
                  <a:cubicBezTo>
                    <a:pt x="4664" y="5079"/>
                    <a:pt x="4664" y="5106"/>
                    <a:pt x="4659" y="5137"/>
                  </a:cubicBezTo>
                  <a:cubicBezTo>
                    <a:pt x="4650" y="5195"/>
                    <a:pt x="4646" y="5257"/>
                    <a:pt x="4641" y="5320"/>
                  </a:cubicBezTo>
                  <a:cubicBezTo>
                    <a:pt x="4405" y="5373"/>
                    <a:pt x="4164" y="5418"/>
                    <a:pt x="3924" y="5453"/>
                  </a:cubicBezTo>
                  <a:cubicBezTo>
                    <a:pt x="3932" y="5436"/>
                    <a:pt x="3946" y="5413"/>
                    <a:pt x="3959" y="5395"/>
                  </a:cubicBezTo>
                  <a:cubicBezTo>
                    <a:pt x="4017" y="5306"/>
                    <a:pt x="4075" y="5213"/>
                    <a:pt x="4138" y="5119"/>
                  </a:cubicBezTo>
                  <a:cubicBezTo>
                    <a:pt x="4200" y="5106"/>
                    <a:pt x="4267" y="5092"/>
                    <a:pt x="4334" y="5079"/>
                  </a:cubicBezTo>
                  <a:cubicBezTo>
                    <a:pt x="4445" y="5074"/>
                    <a:pt x="4557" y="5066"/>
                    <a:pt x="4668" y="5052"/>
                  </a:cubicBezTo>
                  <a:close/>
                  <a:moveTo>
                    <a:pt x="4062" y="5132"/>
                  </a:moveTo>
                  <a:lnTo>
                    <a:pt x="4062" y="5132"/>
                  </a:lnTo>
                  <a:cubicBezTo>
                    <a:pt x="4039" y="5164"/>
                    <a:pt x="4022" y="5195"/>
                    <a:pt x="3999" y="5230"/>
                  </a:cubicBezTo>
                  <a:cubicBezTo>
                    <a:pt x="3950" y="5306"/>
                    <a:pt x="3901" y="5387"/>
                    <a:pt x="3848" y="5462"/>
                  </a:cubicBezTo>
                  <a:cubicBezTo>
                    <a:pt x="3839" y="5462"/>
                    <a:pt x="3825" y="5467"/>
                    <a:pt x="3812" y="5467"/>
                  </a:cubicBezTo>
                  <a:cubicBezTo>
                    <a:pt x="3875" y="5360"/>
                    <a:pt x="3932" y="5253"/>
                    <a:pt x="3990" y="5146"/>
                  </a:cubicBezTo>
                  <a:cubicBezTo>
                    <a:pt x="4013" y="5141"/>
                    <a:pt x="4035" y="5137"/>
                    <a:pt x="4062" y="5132"/>
                  </a:cubicBezTo>
                  <a:close/>
                  <a:moveTo>
                    <a:pt x="1828" y="5177"/>
                  </a:moveTo>
                  <a:cubicBezTo>
                    <a:pt x="1926" y="5195"/>
                    <a:pt x="2029" y="5208"/>
                    <a:pt x="2127" y="5217"/>
                  </a:cubicBezTo>
                  <a:lnTo>
                    <a:pt x="2118" y="5235"/>
                  </a:lnTo>
                  <a:cubicBezTo>
                    <a:pt x="2038" y="5315"/>
                    <a:pt x="1958" y="5395"/>
                    <a:pt x="1877" y="5476"/>
                  </a:cubicBezTo>
                  <a:cubicBezTo>
                    <a:pt x="1802" y="5462"/>
                    <a:pt x="1730" y="5449"/>
                    <a:pt x="1659" y="5436"/>
                  </a:cubicBezTo>
                  <a:cubicBezTo>
                    <a:pt x="1712" y="5351"/>
                    <a:pt x="1770" y="5262"/>
                    <a:pt x="1828" y="5177"/>
                  </a:cubicBezTo>
                  <a:close/>
                  <a:moveTo>
                    <a:pt x="1066" y="5351"/>
                  </a:moveTo>
                  <a:cubicBezTo>
                    <a:pt x="1066" y="5382"/>
                    <a:pt x="1071" y="5409"/>
                    <a:pt x="1071" y="5440"/>
                  </a:cubicBezTo>
                  <a:cubicBezTo>
                    <a:pt x="1053" y="5453"/>
                    <a:pt x="1030" y="5467"/>
                    <a:pt x="1013" y="5480"/>
                  </a:cubicBezTo>
                  <a:cubicBezTo>
                    <a:pt x="1030" y="5436"/>
                    <a:pt x="1048" y="5395"/>
                    <a:pt x="1066" y="5351"/>
                  </a:cubicBezTo>
                  <a:close/>
                  <a:moveTo>
                    <a:pt x="3919" y="5155"/>
                  </a:moveTo>
                  <a:cubicBezTo>
                    <a:pt x="3866" y="5266"/>
                    <a:pt x="3803" y="5373"/>
                    <a:pt x="3741" y="5476"/>
                  </a:cubicBezTo>
                  <a:cubicBezTo>
                    <a:pt x="3678" y="5485"/>
                    <a:pt x="3612" y="5493"/>
                    <a:pt x="3545" y="5498"/>
                  </a:cubicBezTo>
                  <a:cubicBezTo>
                    <a:pt x="3589" y="5395"/>
                    <a:pt x="3634" y="5293"/>
                    <a:pt x="3683" y="5190"/>
                  </a:cubicBezTo>
                  <a:cubicBezTo>
                    <a:pt x="3763" y="5181"/>
                    <a:pt x="3839" y="5168"/>
                    <a:pt x="3919" y="5155"/>
                  </a:cubicBezTo>
                  <a:close/>
                  <a:moveTo>
                    <a:pt x="3259" y="5235"/>
                  </a:moveTo>
                  <a:lnTo>
                    <a:pt x="3259" y="5235"/>
                  </a:lnTo>
                  <a:cubicBezTo>
                    <a:pt x="3072" y="5315"/>
                    <a:pt x="2889" y="5404"/>
                    <a:pt x="2707" y="5502"/>
                  </a:cubicBezTo>
                  <a:cubicBezTo>
                    <a:pt x="2747" y="5409"/>
                    <a:pt x="2805" y="5324"/>
                    <a:pt x="2876" y="5248"/>
                  </a:cubicBezTo>
                  <a:lnTo>
                    <a:pt x="2970" y="5248"/>
                  </a:lnTo>
                  <a:cubicBezTo>
                    <a:pt x="3063" y="5248"/>
                    <a:pt x="3161" y="5239"/>
                    <a:pt x="3259" y="5235"/>
                  </a:cubicBezTo>
                  <a:close/>
                  <a:moveTo>
                    <a:pt x="2234" y="5226"/>
                  </a:moveTo>
                  <a:cubicBezTo>
                    <a:pt x="2230" y="5244"/>
                    <a:pt x="2225" y="5262"/>
                    <a:pt x="2221" y="5280"/>
                  </a:cubicBezTo>
                  <a:cubicBezTo>
                    <a:pt x="2203" y="5355"/>
                    <a:pt x="2189" y="5431"/>
                    <a:pt x="2172" y="5511"/>
                  </a:cubicBezTo>
                  <a:cubicBezTo>
                    <a:pt x="2114" y="5502"/>
                    <a:pt x="2051" y="5498"/>
                    <a:pt x="1993" y="5489"/>
                  </a:cubicBezTo>
                  <a:cubicBezTo>
                    <a:pt x="2047" y="5422"/>
                    <a:pt x="2100" y="5351"/>
                    <a:pt x="2154" y="5280"/>
                  </a:cubicBezTo>
                  <a:cubicBezTo>
                    <a:pt x="2172" y="5262"/>
                    <a:pt x="2189" y="5244"/>
                    <a:pt x="2207" y="5226"/>
                  </a:cubicBezTo>
                  <a:close/>
                  <a:moveTo>
                    <a:pt x="5961" y="5017"/>
                  </a:moveTo>
                  <a:lnTo>
                    <a:pt x="5961" y="5017"/>
                  </a:lnTo>
                  <a:cubicBezTo>
                    <a:pt x="5889" y="5164"/>
                    <a:pt x="5809" y="5306"/>
                    <a:pt x="5725" y="5444"/>
                  </a:cubicBezTo>
                  <a:cubicBezTo>
                    <a:pt x="5649" y="5467"/>
                    <a:pt x="5573" y="5489"/>
                    <a:pt x="5493" y="5511"/>
                  </a:cubicBezTo>
                  <a:cubicBezTo>
                    <a:pt x="5551" y="5378"/>
                    <a:pt x="5604" y="5239"/>
                    <a:pt x="5662" y="5106"/>
                  </a:cubicBezTo>
                  <a:cubicBezTo>
                    <a:pt x="5707" y="5092"/>
                    <a:pt x="5756" y="5079"/>
                    <a:pt x="5800" y="5066"/>
                  </a:cubicBezTo>
                  <a:cubicBezTo>
                    <a:pt x="5854" y="5048"/>
                    <a:pt x="5907" y="5030"/>
                    <a:pt x="5961" y="5017"/>
                  </a:cubicBezTo>
                  <a:close/>
                  <a:moveTo>
                    <a:pt x="3616" y="5199"/>
                  </a:moveTo>
                  <a:cubicBezTo>
                    <a:pt x="3571" y="5302"/>
                    <a:pt x="3522" y="5404"/>
                    <a:pt x="3478" y="5507"/>
                  </a:cubicBezTo>
                  <a:cubicBezTo>
                    <a:pt x="3429" y="5511"/>
                    <a:pt x="3380" y="5516"/>
                    <a:pt x="3335" y="5516"/>
                  </a:cubicBezTo>
                  <a:cubicBezTo>
                    <a:pt x="3353" y="5422"/>
                    <a:pt x="3380" y="5329"/>
                    <a:pt x="3402" y="5230"/>
                  </a:cubicBezTo>
                  <a:lnTo>
                    <a:pt x="3406" y="5230"/>
                  </a:lnTo>
                  <a:cubicBezTo>
                    <a:pt x="3411" y="5226"/>
                    <a:pt x="3420" y="5222"/>
                    <a:pt x="3429" y="5222"/>
                  </a:cubicBezTo>
                  <a:cubicBezTo>
                    <a:pt x="3491" y="5213"/>
                    <a:pt x="3554" y="5208"/>
                    <a:pt x="3616" y="5199"/>
                  </a:cubicBezTo>
                  <a:close/>
                  <a:moveTo>
                    <a:pt x="3331" y="5280"/>
                  </a:moveTo>
                  <a:cubicBezTo>
                    <a:pt x="3313" y="5360"/>
                    <a:pt x="3295" y="5440"/>
                    <a:pt x="3277" y="5520"/>
                  </a:cubicBezTo>
                  <a:cubicBezTo>
                    <a:pt x="3224" y="5525"/>
                    <a:pt x="3170" y="5529"/>
                    <a:pt x="3121" y="5529"/>
                  </a:cubicBezTo>
                  <a:cubicBezTo>
                    <a:pt x="3192" y="5449"/>
                    <a:pt x="3264" y="5364"/>
                    <a:pt x="3331" y="5280"/>
                  </a:cubicBezTo>
                  <a:close/>
                  <a:moveTo>
                    <a:pt x="2292" y="5235"/>
                  </a:moveTo>
                  <a:cubicBezTo>
                    <a:pt x="2403" y="5244"/>
                    <a:pt x="2519" y="5248"/>
                    <a:pt x="2635" y="5248"/>
                  </a:cubicBezTo>
                  <a:cubicBezTo>
                    <a:pt x="2586" y="5342"/>
                    <a:pt x="2533" y="5440"/>
                    <a:pt x="2484" y="5534"/>
                  </a:cubicBezTo>
                  <a:cubicBezTo>
                    <a:pt x="2399" y="5529"/>
                    <a:pt x="2314" y="5520"/>
                    <a:pt x="2225" y="5516"/>
                  </a:cubicBezTo>
                  <a:lnTo>
                    <a:pt x="2239" y="5449"/>
                  </a:lnTo>
                  <a:cubicBezTo>
                    <a:pt x="2256" y="5378"/>
                    <a:pt x="2274" y="5306"/>
                    <a:pt x="2292" y="5235"/>
                  </a:cubicBezTo>
                  <a:close/>
                  <a:moveTo>
                    <a:pt x="2800" y="5253"/>
                  </a:moveTo>
                  <a:cubicBezTo>
                    <a:pt x="2724" y="5333"/>
                    <a:pt x="2671" y="5431"/>
                    <a:pt x="2635" y="5538"/>
                  </a:cubicBezTo>
                  <a:lnTo>
                    <a:pt x="2546" y="5534"/>
                  </a:lnTo>
                  <a:cubicBezTo>
                    <a:pt x="2582" y="5462"/>
                    <a:pt x="2622" y="5391"/>
                    <a:pt x="2658" y="5324"/>
                  </a:cubicBezTo>
                  <a:lnTo>
                    <a:pt x="2698" y="5253"/>
                  </a:lnTo>
                  <a:close/>
                  <a:moveTo>
                    <a:pt x="3237" y="5306"/>
                  </a:moveTo>
                  <a:lnTo>
                    <a:pt x="3237" y="5306"/>
                  </a:lnTo>
                  <a:cubicBezTo>
                    <a:pt x="3175" y="5382"/>
                    <a:pt x="3108" y="5458"/>
                    <a:pt x="3045" y="5534"/>
                  </a:cubicBezTo>
                  <a:cubicBezTo>
                    <a:pt x="3005" y="5534"/>
                    <a:pt x="2965" y="5538"/>
                    <a:pt x="2929" y="5538"/>
                  </a:cubicBezTo>
                  <a:lnTo>
                    <a:pt x="2760" y="5538"/>
                  </a:lnTo>
                  <a:cubicBezTo>
                    <a:pt x="2916" y="5458"/>
                    <a:pt x="3077" y="5378"/>
                    <a:pt x="3237" y="5306"/>
                  </a:cubicBezTo>
                  <a:close/>
                  <a:moveTo>
                    <a:pt x="4762" y="5346"/>
                  </a:moveTo>
                  <a:cubicBezTo>
                    <a:pt x="4748" y="5387"/>
                    <a:pt x="4730" y="5427"/>
                    <a:pt x="4717" y="5462"/>
                  </a:cubicBezTo>
                  <a:lnTo>
                    <a:pt x="4686" y="5538"/>
                  </a:lnTo>
                  <a:cubicBezTo>
                    <a:pt x="4686" y="5480"/>
                    <a:pt x="4690" y="5422"/>
                    <a:pt x="4695" y="5364"/>
                  </a:cubicBezTo>
                  <a:lnTo>
                    <a:pt x="4762" y="5346"/>
                  </a:lnTo>
                  <a:close/>
                  <a:moveTo>
                    <a:pt x="5591" y="5128"/>
                  </a:moveTo>
                  <a:lnTo>
                    <a:pt x="5591" y="5128"/>
                  </a:lnTo>
                  <a:cubicBezTo>
                    <a:pt x="5582" y="5155"/>
                    <a:pt x="5569" y="5186"/>
                    <a:pt x="5555" y="5213"/>
                  </a:cubicBezTo>
                  <a:cubicBezTo>
                    <a:pt x="5511" y="5320"/>
                    <a:pt x="5470" y="5422"/>
                    <a:pt x="5426" y="5529"/>
                  </a:cubicBezTo>
                  <a:cubicBezTo>
                    <a:pt x="5292" y="5565"/>
                    <a:pt x="5158" y="5596"/>
                    <a:pt x="5025" y="5623"/>
                  </a:cubicBezTo>
                  <a:cubicBezTo>
                    <a:pt x="5029" y="5614"/>
                    <a:pt x="5029" y="5609"/>
                    <a:pt x="5034" y="5600"/>
                  </a:cubicBezTo>
                  <a:cubicBezTo>
                    <a:pt x="5042" y="5560"/>
                    <a:pt x="5056" y="5520"/>
                    <a:pt x="5065" y="5476"/>
                  </a:cubicBezTo>
                  <a:cubicBezTo>
                    <a:pt x="5105" y="5400"/>
                    <a:pt x="5145" y="5320"/>
                    <a:pt x="5181" y="5244"/>
                  </a:cubicBezTo>
                  <a:cubicBezTo>
                    <a:pt x="5319" y="5208"/>
                    <a:pt x="5457" y="5168"/>
                    <a:pt x="5591" y="5128"/>
                  </a:cubicBezTo>
                  <a:close/>
                  <a:moveTo>
                    <a:pt x="5038" y="5378"/>
                  </a:moveTo>
                  <a:lnTo>
                    <a:pt x="5038" y="5378"/>
                  </a:lnTo>
                  <a:cubicBezTo>
                    <a:pt x="5029" y="5404"/>
                    <a:pt x="5020" y="5436"/>
                    <a:pt x="5011" y="5462"/>
                  </a:cubicBezTo>
                  <a:cubicBezTo>
                    <a:pt x="4993" y="5502"/>
                    <a:pt x="4971" y="5543"/>
                    <a:pt x="4949" y="5583"/>
                  </a:cubicBezTo>
                  <a:cubicBezTo>
                    <a:pt x="4940" y="5605"/>
                    <a:pt x="4927" y="5623"/>
                    <a:pt x="4918" y="5645"/>
                  </a:cubicBezTo>
                  <a:cubicBezTo>
                    <a:pt x="4873" y="5654"/>
                    <a:pt x="4833" y="5663"/>
                    <a:pt x="4788" y="5672"/>
                  </a:cubicBezTo>
                  <a:cubicBezTo>
                    <a:pt x="4842" y="5614"/>
                    <a:pt x="4891" y="5556"/>
                    <a:pt x="4944" y="5493"/>
                  </a:cubicBezTo>
                  <a:cubicBezTo>
                    <a:pt x="4976" y="5458"/>
                    <a:pt x="5007" y="5418"/>
                    <a:pt x="5038" y="5378"/>
                  </a:cubicBezTo>
                  <a:close/>
                  <a:moveTo>
                    <a:pt x="5038" y="5280"/>
                  </a:moveTo>
                  <a:cubicBezTo>
                    <a:pt x="4971" y="5373"/>
                    <a:pt x="4900" y="5462"/>
                    <a:pt x="4824" y="5547"/>
                  </a:cubicBezTo>
                  <a:cubicBezTo>
                    <a:pt x="4784" y="5592"/>
                    <a:pt x="4739" y="5641"/>
                    <a:pt x="4699" y="5685"/>
                  </a:cubicBezTo>
                  <a:lnTo>
                    <a:pt x="4686" y="5690"/>
                  </a:lnTo>
                  <a:lnTo>
                    <a:pt x="4686" y="5685"/>
                  </a:lnTo>
                  <a:cubicBezTo>
                    <a:pt x="4699" y="5654"/>
                    <a:pt x="4713" y="5618"/>
                    <a:pt x="4726" y="5583"/>
                  </a:cubicBezTo>
                  <a:lnTo>
                    <a:pt x="4829" y="5333"/>
                  </a:lnTo>
                  <a:cubicBezTo>
                    <a:pt x="4900" y="5315"/>
                    <a:pt x="4967" y="5297"/>
                    <a:pt x="5038" y="5280"/>
                  </a:cubicBezTo>
                  <a:close/>
                  <a:moveTo>
                    <a:pt x="2996" y="5592"/>
                  </a:moveTo>
                  <a:lnTo>
                    <a:pt x="2889" y="5712"/>
                  </a:lnTo>
                  <a:cubicBezTo>
                    <a:pt x="2814" y="5699"/>
                    <a:pt x="2738" y="5685"/>
                    <a:pt x="2662" y="5667"/>
                  </a:cubicBezTo>
                  <a:cubicBezTo>
                    <a:pt x="2666" y="5641"/>
                    <a:pt x="2671" y="5618"/>
                    <a:pt x="2680" y="5592"/>
                  </a:cubicBezTo>
                  <a:cubicBezTo>
                    <a:pt x="2714" y="5593"/>
                    <a:pt x="2749" y="5594"/>
                    <a:pt x="2784" y="5594"/>
                  </a:cubicBezTo>
                  <a:cubicBezTo>
                    <a:pt x="2854" y="5594"/>
                    <a:pt x="2925" y="5592"/>
                    <a:pt x="2996" y="5592"/>
                  </a:cubicBezTo>
                  <a:close/>
                  <a:moveTo>
                    <a:pt x="3264" y="5578"/>
                  </a:moveTo>
                  <a:lnTo>
                    <a:pt x="3259" y="5596"/>
                  </a:lnTo>
                  <a:cubicBezTo>
                    <a:pt x="3246" y="5650"/>
                    <a:pt x="3237" y="5703"/>
                    <a:pt x="3228" y="5761"/>
                  </a:cubicBezTo>
                  <a:cubicBezTo>
                    <a:pt x="3135" y="5752"/>
                    <a:pt x="3045" y="5739"/>
                    <a:pt x="2952" y="5725"/>
                  </a:cubicBezTo>
                  <a:cubicBezTo>
                    <a:pt x="2992" y="5681"/>
                    <a:pt x="3032" y="5632"/>
                    <a:pt x="3072" y="5587"/>
                  </a:cubicBezTo>
                  <a:cubicBezTo>
                    <a:pt x="3135" y="5587"/>
                    <a:pt x="3201" y="5583"/>
                    <a:pt x="3264" y="5578"/>
                  </a:cubicBezTo>
                  <a:close/>
                  <a:moveTo>
                    <a:pt x="3455" y="5565"/>
                  </a:moveTo>
                  <a:cubicBezTo>
                    <a:pt x="3424" y="5632"/>
                    <a:pt x="3393" y="5703"/>
                    <a:pt x="3362" y="5770"/>
                  </a:cubicBezTo>
                  <a:cubicBezTo>
                    <a:pt x="3335" y="5770"/>
                    <a:pt x="3308" y="5765"/>
                    <a:pt x="3282" y="5765"/>
                  </a:cubicBezTo>
                  <a:cubicBezTo>
                    <a:pt x="3295" y="5703"/>
                    <a:pt x="3308" y="5641"/>
                    <a:pt x="3317" y="5578"/>
                  </a:cubicBezTo>
                  <a:lnTo>
                    <a:pt x="3322" y="5574"/>
                  </a:lnTo>
                  <a:cubicBezTo>
                    <a:pt x="3366" y="5569"/>
                    <a:pt x="3411" y="5565"/>
                    <a:pt x="3455" y="5565"/>
                  </a:cubicBezTo>
                  <a:close/>
                  <a:moveTo>
                    <a:pt x="3710" y="5538"/>
                  </a:moveTo>
                  <a:lnTo>
                    <a:pt x="3710" y="5538"/>
                  </a:lnTo>
                  <a:cubicBezTo>
                    <a:pt x="3656" y="5618"/>
                    <a:pt x="3607" y="5699"/>
                    <a:pt x="3554" y="5779"/>
                  </a:cubicBezTo>
                  <a:cubicBezTo>
                    <a:pt x="3509" y="5779"/>
                    <a:pt x="3464" y="5779"/>
                    <a:pt x="3420" y="5774"/>
                  </a:cubicBezTo>
                  <a:cubicBezTo>
                    <a:pt x="3451" y="5703"/>
                    <a:pt x="3487" y="5632"/>
                    <a:pt x="3518" y="5556"/>
                  </a:cubicBezTo>
                  <a:cubicBezTo>
                    <a:pt x="3580" y="5551"/>
                    <a:pt x="3643" y="5543"/>
                    <a:pt x="3710" y="5538"/>
                  </a:cubicBezTo>
                  <a:close/>
                  <a:moveTo>
                    <a:pt x="3808" y="5525"/>
                  </a:moveTo>
                  <a:cubicBezTo>
                    <a:pt x="3750" y="5609"/>
                    <a:pt x="3692" y="5694"/>
                    <a:pt x="3629" y="5774"/>
                  </a:cubicBezTo>
                  <a:lnTo>
                    <a:pt x="3625" y="5783"/>
                  </a:lnTo>
                  <a:lnTo>
                    <a:pt x="3620" y="5783"/>
                  </a:lnTo>
                  <a:cubicBezTo>
                    <a:pt x="3674" y="5699"/>
                    <a:pt x="3727" y="5614"/>
                    <a:pt x="3776" y="5525"/>
                  </a:cubicBezTo>
                  <a:close/>
                  <a:moveTo>
                    <a:pt x="4637" y="5378"/>
                  </a:moveTo>
                  <a:lnTo>
                    <a:pt x="4637" y="5378"/>
                  </a:lnTo>
                  <a:cubicBezTo>
                    <a:pt x="4632" y="5476"/>
                    <a:pt x="4628" y="5578"/>
                    <a:pt x="4628" y="5676"/>
                  </a:cubicBezTo>
                  <a:cubicBezTo>
                    <a:pt x="4628" y="5685"/>
                    <a:pt x="4623" y="5694"/>
                    <a:pt x="4623" y="5699"/>
                  </a:cubicBezTo>
                  <a:cubicBezTo>
                    <a:pt x="4450" y="5730"/>
                    <a:pt x="4276" y="5748"/>
                    <a:pt x="4102" y="5765"/>
                  </a:cubicBezTo>
                  <a:cubicBezTo>
                    <a:pt x="3968" y="5774"/>
                    <a:pt x="3834" y="5779"/>
                    <a:pt x="3696" y="5783"/>
                  </a:cubicBezTo>
                  <a:cubicBezTo>
                    <a:pt x="3763" y="5694"/>
                    <a:pt x="3821" y="5605"/>
                    <a:pt x="3883" y="5511"/>
                  </a:cubicBezTo>
                  <a:cubicBezTo>
                    <a:pt x="4017" y="5493"/>
                    <a:pt x="4151" y="5471"/>
                    <a:pt x="4285" y="5449"/>
                  </a:cubicBezTo>
                  <a:cubicBezTo>
                    <a:pt x="4405" y="5427"/>
                    <a:pt x="4521" y="5400"/>
                    <a:pt x="4637" y="5378"/>
                  </a:cubicBezTo>
                  <a:close/>
                  <a:moveTo>
                    <a:pt x="2216" y="5569"/>
                  </a:moveTo>
                  <a:cubicBezTo>
                    <a:pt x="2296" y="5578"/>
                    <a:pt x="2377" y="5583"/>
                    <a:pt x="2457" y="5587"/>
                  </a:cubicBezTo>
                  <a:cubicBezTo>
                    <a:pt x="2439" y="5614"/>
                    <a:pt x="2426" y="5641"/>
                    <a:pt x="2412" y="5667"/>
                  </a:cubicBezTo>
                  <a:cubicBezTo>
                    <a:pt x="2328" y="5716"/>
                    <a:pt x="2247" y="5765"/>
                    <a:pt x="2163" y="5819"/>
                  </a:cubicBezTo>
                  <a:cubicBezTo>
                    <a:pt x="2181" y="5734"/>
                    <a:pt x="2198" y="5654"/>
                    <a:pt x="2216" y="5569"/>
                  </a:cubicBezTo>
                  <a:close/>
                  <a:moveTo>
                    <a:pt x="1231" y="5395"/>
                  </a:moveTo>
                  <a:cubicBezTo>
                    <a:pt x="1342" y="5422"/>
                    <a:pt x="1454" y="5449"/>
                    <a:pt x="1565" y="5476"/>
                  </a:cubicBezTo>
                  <a:cubicBezTo>
                    <a:pt x="1485" y="5592"/>
                    <a:pt x="1409" y="5707"/>
                    <a:pt x="1334" y="5828"/>
                  </a:cubicBezTo>
                  <a:cubicBezTo>
                    <a:pt x="1329" y="5832"/>
                    <a:pt x="1325" y="5841"/>
                    <a:pt x="1320" y="5846"/>
                  </a:cubicBezTo>
                  <a:cubicBezTo>
                    <a:pt x="1276" y="5828"/>
                    <a:pt x="1227" y="5810"/>
                    <a:pt x="1182" y="5792"/>
                  </a:cubicBezTo>
                  <a:cubicBezTo>
                    <a:pt x="1160" y="5685"/>
                    <a:pt x="1142" y="5578"/>
                    <a:pt x="1133" y="5467"/>
                  </a:cubicBezTo>
                  <a:cubicBezTo>
                    <a:pt x="1164" y="5444"/>
                    <a:pt x="1200" y="5418"/>
                    <a:pt x="1231" y="5395"/>
                  </a:cubicBezTo>
                  <a:close/>
                  <a:moveTo>
                    <a:pt x="1623" y="5485"/>
                  </a:moveTo>
                  <a:cubicBezTo>
                    <a:pt x="1695" y="5498"/>
                    <a:pt x="1762" y="5511"/>
                    <a:pt x="1828" y="5520"/>
                  </a:cubicBezTo>
                  <a:cubicBezTo>
                    <a:pt x="1704" y="5645"/>
                    <a:pt x="1574" y="5770"/>
                    <a:pt x="1445" y="5895"/>
                  </a:cubicBezTo>
                  <a:cubicBezTo>
                    <a:pt x="1423" y="5886"/>
                    <a:pt x="1396" y="5877"/>
                    <a:pt x="1374" y="5868"/>
                  </a:cubicBezTo>
                  <a:cubicBezTo>
                    <a:pt x="1392" y="5832"/>
                    <a:pt x="1418" y="5801"/>
                    <a:pt x="1432" y="5779"/>
                  </a:cubicBezTo>
                  <a:cubicBezTo>
                    <a:pt x="1494" y="5685"/>
                    <a:pt x="1552" y="5596"/>
                    <a:pt x="1614" y="5502"/>
                  </a:cubicBezTo>
                  <a:lnTo>
                    <a:pt x="1623" y="5485"/>
                  </a:lnTo>
                  <a:close/>
                  <a:moveTo>
                    <a:pt x="1842" y="5592"/>
                  </a:moveTo>
                  <a:lnTo>
                    <a:pt x="1842" y="5592"/>
                  </a:lnTo>
                  <a:cubicBezTo>
                    <a:pt x="1739" y="5707"/>
                    <a:pt x="1637" y="5819"/>
                    <a:pt x="1525" y="5926"/>
                  </a:cubicBezTo>
                  <a:lnTo>
                    <a:pt x="1503" y="5917"/>
                  </a:lnTo>
                  <a:cubicBezTo>
                    <a:pt x="1614" y="5810"/>
                    <a:pt x="1730" y="5699"/>
                    <a:pt x="1842" y="5592"/>
                  </a:cubicBezTo>
                  <a:close/>
                  <a:moveTo>
                    <a:pt x="5684" y="5511"/>
                  </a:moveTo>
                  <a:lnTo>
                    <a:pt x="5680" y="5520"/>
                  </a:lnTo>
                  <a:cubicBezTo>
                    <a:pt x="5582" y="5676"/>
                    <a:pt x="5462" y="5832"/>
                    <a:pt x="5314" y="5948"/>
                  </a:cubicBezTo>
                  <a:cubicBezTo>
                    <a:pt x="5363" y="5823"/>
                    <a:pt x="5417" y="5699"/>
                    <a:pt x="5470" y="5569"/>
                  </a:cubicBezTo>
                  <a:cubicBezTo>
                    <a:pt x="5542" y="5551"/>
                    <a:pt x="5613" y="5534"/>
                    <a:pt x="5684" y="5511"/>
                  </a:cubicBezTo>
                  <a:close/>
                  <a:moveTo>
                    <a:pt x="1347" y="5917"/>
                  </a:moveTo>
                  <a:lnTo>
                    <a:pt x="1400" y="5939"/>
                  </a:lnTo>
                  <a:cubicBezTo>
                    <a:pt x="1378" y="5957"/>
                    <a:pt x="1356" y="5979"/>
                    <a:pt x="1334" y="6002"/>
                  </a:cubicBezTo>
                  <a:cubicBezTo>
                    <a:pt x="1329" y="5975"/>
                    <a:pt x="1334" y="5944"/>
                    <a:pt x="1347" y="5917"/>
                  </a:cubicBezTo>
                  <a:close/>
                  <a:moveTo>
                    <a:pt x="3273" y="5819"/>
                  </a:moveTo>
                  <a:cubicBezTo>
                    <a:pt x="3295" y="5823"/>
                    <a:pt x="3317" y="5823"/>
                    <a:pt x="3340" y="5823"/>
                  </a:cubicBezTo>
                  <a:cubicBezTo>
                    <a:pt x="3313" y="5886"/>
                    <a:pt x="3286" y="5944"/>
                    <a:pt x="3259" y="6002"/>
                  </a:cubicBezTo>
                  <a:cubicBezTo>
                    <a:pt x="3259" y="5939"/>
                    <a:pt x="3268" y="5881"/>
                    <a:pt x="3273" y="5819"/>
                  </a:cubicBezTo>
                  <a:close/>
                  <a:moveTo>
                    <a:pt x="4886" y="5707"/>
                  </a:moveTo>
                  <a:lnTo>
                    <a:pt x="4886" y="5707"/>
                  </a:lnTo>
                  <a:cubicBezTo>
                    <a:pt x="4833" y="5810"/>
                    <a:pt x="4775" y="5913"/>
                    <a:pt x="4722" y="6015"/>
                  </a:cubicBezTo>
                  <a:cubicBezTo>
                    <a:pt x="4704" y="5935"/>
                    <a:pt x="4695" y="5855"/>
                    <a:pt x="4690" y="5779"/>
                  </a:cubicBezTo>
                  <a:cubicBezTo>
                    <a:pt x="4704" y="5765"/>
                    <a:pt x="4717" y="5752"/>
                    <a:pt x="4726" y="5739"/>
                  </a:cubicBezTo>
                  <a:cubicBezTo>
                    <a:pt x="4779" y="5730"/>
                    <a:pt x="4833" y="5716"/>
                    <a:pt x="4886" y="5707"/>
                  </a:cubicBezTo>
                  <a:close/>
                  <a:moveTo>
                    <a:pt x="5399" y="5587"/>
                  </a:moveTo>
                  <a:lnTo>
                    <a:pt x="5399" y="5587"/>
                  </a:lnTo>
                  <a:cubicBezTo>
                    <a:pt x="5341" y="5730"/>
                    <a:pt x="5283" y="5868"/>
                    <a:pt x="5225" y="6011"/>
                  </a:cubicBezTo>
                  <a:cubicBezTo>
                    <a:pt x="5145" y="6064"/>
                    <a:pt x="5056" y="6109"/>
                    <a:pt x="4958" y="6131"/>
                  </a:cubicBezTo>
                  <a:cubicBezTo>
                    <a:pt x="4944" y="6135"/>
                    <a:pt x="4931" y="6140"/>
                    <a:pt x="4918" y="6140"/>
                  </a:cubicBezTo>
                  <a:cubicBezTo>
                    <a:pt x="4935" y="5988"/>
                    <a:pt x="4971" y="5832"/>
                    <a:pt x="5011" y="5681"/>
                  </a:cubicBezTo>
                  <a:cubicBezTo>
                    <a:pt x="5100" y="5663"/>
                    <a:pt x="5185" y="5641"/>
                    <a:pt x="5274" y="5623"/>
                  </a:cubicBezTo>
                  <a:cubicBezTo>
                    <a:pt x="5314" y="5609"/>
                    <a:pt x="5359" y="5600"/>
                    <a:pt x="5399" y="5587"/>
                  </a:cubicBezTo>
                  <a:close/>
                  <a:moveTo>
                    <a:pt x="3398" y="5828"/>
                  </a:moveTo>
                  <a:cubicBezTo>
                    <a:pt x="3438" y="5832"/>
                    <a:pt x="3478" y="5832"/>
                    <a:pt x="3518" y="5832"/>
                  </a:cubicBezTo>
                  <a:cubicBezTo>
                    <a:pt x="3460" y="5921"/>
                    <a:pt x="3402" y="6006"/>
                    <a:pt x="3340" y="6091"/>
                  </a:cubicBezTo>
                  <a:cubicBezTo>
                    <a:pt x="3322" y="6109"/>
                    <a:pt x="3295" y="6127"/>
                    <a:pt x="3273" y="6144"/>
                  </a:cubicBezTo>
                  <a:cubicBezTo>
                    <a:pt x="3273" y="6135"/>
                    <a:pt x="3273" y="6127"/>
                    <a:pt x="3268" y="6122"/>
                  </a:cubicBezTo>
                  <a:cubicBezTo>
                    <a:pt x="3313" y="6024"/>
                    <a:pt x="3353" y="5926"/>
                    <a:pt x="3398" y="5828"/>
                  </a:cubicBezTo>
                  <a:close/>
                  <a:moveTo>
                    <a:pt x="4940" y="5721"/>
                  </a:moveTo>
                  <a:cubicBezTo>
                    <a:pt x="4931" y="5765"/>
                    <a:pt x="4918" y="5814"/>
                    <a:pt x="4909" y="5863"/>
                  </a:cubicBezTo>
                  <a:cubicBezTo>
                    <a:pt x="4886" y="5957"/>
                    <a:pt x="4869" y="6055"/>
                    <a:pt x="4860" y="6153"/>
                  </a:cubicBezTo>
                  <a:cubicBezTo>
                    <a:pt x="4824" y="6158"/>
                    <a:pt x="4788" y="6158"/>
                    <a:pt x="4753" y="6158"/>
                  </a:cubicBezTo>
                  <a:cubicBezTo>
                    <a:pt x="4748" y="6140"/>
                    <a:pt x="4739" y="6118"/>
                    <a:pt x="4735" y="6100"/>
                  </a:cubicBezTo>
                  <a:cubicBezTo>
                    <a:pt x="4806" y="5975"/>
                    <a:pt x="4873" y="5846"/>
                    <a:pt x="4940" y="5721"/>
                  </a:cubicBezTo>
                  <a:close/>
                  <a:moveTo>
                    <a:pt x="6210" y="5351"/>
                  </a:moveTo>
                  <a:lnTo>
                    <a:pt x="6210" y="5351"/>
                  </a:lnTo>
                  <a:cubicBezTo>
                    <a:pt x="6041" y="5587"/>
                    <a:pt x="5858" y="5810"/>
                    <a:pt x="5671" y="6028"/>
                  </a:cubicBezTo>
                  <a:cubicBezTo>
                    <a:pt x="5635" y="6069"/>
                    <a:pt x="5600" y="6113"/>
                    <a:pt x="5564" y="6153"/>
                  </a:cubicBezTo>
                  <a:cubicBezTo>
                    <a:pt x="5466" y="6189"/>
                    <a:pt x="5368" y="6225"/>
                    <a:pt x="5265" y="6260"/>
                  </a:cubicBezTo>
                  <a:cubicBezTo>
                    <a:pt x="5479" y="6006"/>
                    <a:pt x="5671" y="5743"/>
                    <a:pt x="5845" y="5467"/>
                  </a:cubicBezTo>
                  <a:cubicBezTo>
                    <a:pt x="5970" y="5431"/>
                    <a:pt x="6090" y="5391"/>
                    <a:pt x="6210" y="5351"/>
                  </a:cubicBezTo>
                  <a:close/>
                  <a:moveTo>
                    <a:pt x="5613" y="5716"/>
                  </a:moveTo>
                  <a:lnTo>
                    <a:pt x="5613" y="5716"/>
                  </a:lnTo>
                  <a:cubicBezTo>
                    <a:pt x="5475" y="5913"/>
                    <a:pt x="5328" y="6100"/>
                    <a:pt x="5176" y="6278"/>
                  </a:cubicBezTo>
                  <a:cubicBezTo>
                    <a:pt x="5207" y="6202"/>
                    <a:pt x="5239" y="6122"/>
                    <a:pt x="5270" y="6046"/>
                  </a:cubicBezTo>
                  <a:cubicBezTo>
                    <a:pt x="5377" y="5975"/>
                    <a:pt x="5475" y="5886"/>
                    <a:pt x="5555" y="5788"/>
                  </a:cubicBezTo>
                  <a:cubicBezTo>
                    <a:pt x="5577" y="5765"/>
                    <a:pt x="5595" y="5739"/>
                    <a:pt x="5613" y="5716"/>
                  </a:cubicBezTo>
                  <a:close/>
                  <a:moveTo>
                    <a:pt x="2363" y="5761"/>
                  </a:moveTo>
                  <a:lnTo>
                    <a:pt x="2363" y="5761"/>
                  </a:lnTo>
                  <a:cubicBezTo>
                    <a:pt x="2265" y="5944"/>
                    <a:pt x="2167" y="6127"/>
                    <a:pt x="2074" y="6309"/>
                  </a:cubicBezTo>
                  <a:cubicBezTo>
                    <a:pt x="2091" y="6198"/>
                    <a:pt x="2109" y="6086"/>
                    <a:pt x="2132" y="5970"/>
                  </a:cubicBezTo>
                  <a:cubicBezTo>
                    <a:pt x="2136" y="5948"/>
                    <a:pt x="2145" y="5921"/>
                    <a:pt x="2149" y="5895"/>
                  </a:cubicBezTo>
                  <a:cubicBezTo>
                    <a:pt x="2221" y="5850"/>
                    <a:pt x="2292" y="5806"/>
                    <a:pt x="2363" y="5761"/>
                  </a:cubicBezTo>
                  <a:close/>
                  <a:moveTo>
                    <a:pt x="5190" y="6095"/>
                  </a:moveTo>
                  <a:lnTo>
                    <a:pt x="5190" y="6095"/>
                  </a:lnTo>
                  <a:cubicBezTo>
                    <a:pt x="5163" y="6171"/>
                    <a:pt x="5132" y="6242"/>
                    <a:pt x="5100" y="6314"/>
                  </a:cubicBezTo>
                  <a:cubicBezTo>
                    <a:pt x="5038" y="6336"/>
                    <a:pt x="4971" y="6354"/>
                    <a:pt x="4909" y="6376"/>
                  </a:cubicBezTo>
                  <a:cubicBezTo>
                    <a:pt x="4904" y="6318"/>
                    <a:pt x="4904" y="6260"/>
                    <a:pt x="4913" y="6198"/>
                  </a:cubicBezTo>
                  <a:cubicBezTo>
                    <a:pt x="5011" y="6180"/>
                    <a:pt x="5105" y="6144"/>
                    <a:pt x="5190" y="6095"/>
                  </a:cubicBezTo>
                  <a:close/>
                  <a:moveTo>
                    <a:pt x="2617" y="5614"/>
                  </a:moveTo>
                  <a:lnTo>
                    <a:pt x="2617" y="5614"/>
                  </a:lnTo>
                  <a:cubicBezTo>
                    <a:pt x="2613" y="5636"/>
                    <a:pt x="2609" y="5663"/>
                    <a:pt x="2604" y="5685"/>
                  </a:cubicBezTo>
                  <a:cubicBezTo>
                    <a:pt x="2604" y="5699"/>
                    <a:pt x="2613" y="5712"/>
                    <a:pt x="2622" y="5712"/>
                  </a:cubicBezTo>
                  <a:cubicBezTo>
                    <a:pt x="2698" y="5734"/>
                    <a:pt x="2773" y="5748"/>
                    <a:pt x="2845" y="5761"/>
                  </a:cubicBezTo>
                  <a:cubicBezTo>
                    <a:pt x="2756" y="5863"/>
                    <a:pt x="2666" y="5962"/>
                    <a:pt x="2573" y="6060"/>
                  </a:cubicBezTo>
                  <a:cubicBezTo>
                    <a:pt x="2439" y="6202"/>
                    <a:pt x="2288" y="6340"/>
                    <a:pt x="2114" y="6439"/>
                  </a:cubicBezTo>
                  <a:cubicBezTo>
                    <a:pt x="2096" y="6447"/>
                    <a:pt x="2074" y="6456"/>
                    <a:pt x="2051" y="6470"/>
                  </a:cubicBezTo>
                  <a:cubicBezTo>
                    <a:pt x="2185" y="6216"/>
                    <a:pt x="2319" y="5962"/>
                    <a:pt x="2452" y="5707"/>
                  </a:cubicBezTo>
                  <a:cubicBezTo>
                    <a:pt x="2506" y="5676"/>
                    <a:pt x="2559" y="5645"/>
                    <a:pt x="2617" y="5614"/>
                  </a:cubicBezTo>
                  <a:close/>
                  <a:moveTo>
                    <a:pt x="4695" y="6171"/>
                  </a:moveTo>
                  <a:lnTo>
                    <a:pt x="4704" y="6193"/>
                  </a:lnTo>
                  <a:cubicBezTo>
                    <a:pt x="4704" y="6202"/>
                    <a:pt x="4717" y="6211"/>
                    <a:pt x="4726" y="6216"/>
                  </a:cubicBezTo>
                  <a:cubicBezTo>
                    <a:pt x="4771" y="6216"/>
                    <a:pt x="4811" y="6216"/>
                    <a:pt x="4855" y="6207"/>
                  </a:cubicBezTo>
                  <a:lnTo>
                    <a:pt x="4855" y="6207"/>
                  </a:lnTo>
                  <a:cubicBezTo>
                    <a:pt x="4851" y="6269"/>
                    <a:pt x="4846" y="6332"/>
                    <a:pt x="4851" y="6394"/>
                  </a:cubicBezTo>
                  <a:cubicBezTo>
                    <a:pt x="4739" y="6430"/>
                    <a:pt x="4628" y="6461"/>
                    <a:pt x="4512" y="6492"/>
                  </a:cubicBezTo>
                  <a:cubicBezTo>
                    <a:pt x="4574" y="6385"/>
                    <a:pt x="4637" y="6278"/>
                    <a:pt x="4695" y="6171"/>
                  </a:cubicBezTo>
                  <a:close/>
                  <a:moveTo>
                    <a:pt x="4597" y="5761"/>
                  </a:moveTo>
                  <a:cubicBezTo>
                    <a:pt x="4588" y="5779"/>
                    <a:pt x="4583" y="5801"/>
                    <a:pt x="4574" y="5819"/>
                  </a:cubicBezTo>
                  <a:cubicBezTo>
                    <a:pt x="4427" y="5975"/>
                    <a:pt x="4280" y="6122"/>
                    <a:pt x="4129" y="6269"/>
                  </a:cubicBezTo>
                  <a:cubicBezTo>
                    <a:pt x="4031" y="6363"/>
                    <a:pt x="3924" y="6465"/>
                    <a:pt x="3790" y="6510"/>
                  </a:cubicBezTo>
                  <a:cubicBezTo>
                    <a:pt x="3751" y="6522"/>
                    <a:pt x="3711" y="6528"/>
                    <a:pt x="3672" y="6528"/>
                  </a:cubicBezTo>
                  <a:cubicBezTo>
                    <a:pt x="3581" y="6528"/>
                    <a:pt x="3493" y="6495"/>
                    <a:pt x="3424" y="6430"/>
                  </a:cubicBezTo>
                  <a:cubicBezTo>
                    <a:pt x="3366" y="6372"/>
                    <a:pt x="3326" y="6309"/>
                    <a:pt x="3299" y="6242"/>
                  </a:cubicBezTo>
                  <a:cubicBezTo>
                    <a:pt x="3331" y="6207"/>
                    <a:pt x="3357" y="6167"/>
                    <a:pt x="3384" y="6131"/>
                  </a:cubicBezTo>
                  <a:cubicBezTo>
                    <a:pt x="3482" y="6042"/>
                    <a:pt x="3571" y="5944"/>
                    <a:pt x="3656" y="5837"/>
                  </a:cubicBezTo>
                  <a:cubicBezTo>
                    <a:pt x="3968" y="5837"/>
                    <a:pt x="4285" y="5810"/>
                    <a:pt x="4597" y="5761"/>
                  </a:cubicBezTo>
                  <a:close/>
                  <a:moveTo>
                    <a:pt x="4637" y="5832"/>
                  </a:moveTo>
                  <a:lnTo>
                    <a:pt x="4641" y="5846"/>
                  </a:lnTo>
                  <a:cubicBezTo>
                    <a:pt x="4646" y="5926"/>
                    <a:pt x="4659" y="6011"/>
                    <a:pt x="4677" y="6091"/>
                  </a:cubicBezTo>
                  <a:cubicBezTo>
                    <a:pt x="4597" y="6233"/>
                    <a:pt x="4516" y="6376"/>
                    <a:pt x="4436" y="6514"/>
                  </a:cubicBezTo>
                  <a:cubicBezTo>
                    <a:pt x="4405" y="6523"/>
                    <a:pt x="4378" y="6528"/>
                    <a:pt x="4352" y="6537"/>
                  </a:cubicBezTo>
                  <a:cubicBezTo>
                    <a:pt x="4356" y="6523"/>
                    <a:pt x="4360" y="6510"/>
                    <a:pt x="4365" y="6497"/>
                  </a:cubicBezTo>
                  <a:cubicBezTo>
                    <a:pt x="4405" y="6394"/>
                    <a:pt x="4445" y="6296"/>
                    <a:pt x="4485" y="6193"/>
                  </a:cubicBezTo>
                  <a:cubicBezTo>
                    <a:pt x="4530" y="6077"/>
                    <a:pt x="4574" y="5966"/>
                    <a:pt x="4623" y="5850"/>
                  </a:cubicBezTo>
                  <a:lnTo>
                    <a:pt x="4637" y="5832"/>
                  </a:lnTo>
                  <a:close/>
                  <a:moveTo>
                    <a:pt x="5484" y="6242"/>
                  </a:moveTo>
                  <a:lnTo>
                    <a:pt x="5484" y="6242"/>
                  </a:lnTo>
                  <a:cubicBezTo>
                    <a:pt x="5332" y="6407"/>
                    <a:pt x="5158" y="6559"/>
                    <a:pt x="4940" y="6621"/>
                  </a:cubicBezTo>
                  <a:cubicBezTo>
                    <a:pt x="4922" y="6559"/>
                    <a:pt x="4913" y="6497"/>
                    <a:pt x="4909" y="6434"/>
                  </a:cubicBezTo>
                  <a:cubicBezTo>
                    <a:pt x="4962" y="6416"/>
                    <a:pt x="5020" y="6398"/>
                    <a:pt x="5074" y="6385"/>
                  </a:cubicBezTo>
                  <a:lnTo>
                    <a:pt x="5074" y="6385"/>
                  </a:lnTo>
                  <a:lnTo>
                    <a:pt x="5056" y="6421"/>
                  </a:lnTo>
                  <a:cubicBezTo>
                    <a:pt x="5049" y="6441"/>
                    <a:pt x="5068" y="6458"/>
                    <a:pt x="5085" y="6458"/>
                  </a:cubicBezTo>
                  <a:cubicBezTo>
                    <a:pt x="5090" y="6458"/>
                    <a:pt x="5096" y="6456"/>
                    <a:pt x="5100" y="6452"/>
                  </a:cubicBezTo>
                  <a:cubicBezTo>
                    <a:pt x="5132" y="6416"/>
                    <a:pt x="5163" y="6376"/>
                    <a:pt x="5194" y="6340"/>
                  </a:cubicBezTo>
                  <a:cubicBezTo>
                    <a:pt x="5292" y="6309"/>
                    <a:pt x="5390" y="6274"/>
                    <a:pt x="5484" y="6242"/>
                  </a:cubicBezTo>
                  <a:close/>
                  <a:moveTo>
                    <a:pt x="4392" y="6586"/>
                  </a:moveTo>
                  <a:cubicBezTo>
                    <a:pt x="4365" y="6630"/>
                    <a:pt x="4338" y="6679"/>
                    <a:pt x="4311" y="6724"/>
                  </a:cubicBezTo>
                  <a:cubicBezTo>
                    <a:pt x="4307" y="6684"/>
                    <a:pt x="4316" y="6644"/>
                    <a:pt x="4329" y="6599"/>
                  </a:cubicBezTo>
                  <a:cubicBezTo>
                    <a:pt x="4352" y="6595"/>
                    <a:pt x="4374" y="6590"/>
                    <a:pt x="4392" y="6586"/>
                  </a:cubicBezTo>
                  <a:close/>
                  <a:moveTo>
                    <a:pt x="4521" y="5957"/>
                  </a:moveTo>
                  <a:cubicBezTo>
                    <a:pt x="4494" y="6024"/>
                    <a:pt x="4467" y="6091"/>
                    <a:pt x="4441" y="6158"/>
                  </a:cubicBezTo>
                  <a:cubicBezTo>
                    <a:pt x="4392" y="6274"/>
                    <a:pt x="4347" y="6394"/>
                    <a:pt x="4302" y="6510"/>
                  </a:cubicBezTo>
                  <a:cubicBezTo>
                    <a:pt x="4294" y="6523"/>
                    <a:pt x="4289" y="6541"/>
                    <a:pt x="4285" y="6554"/>
                  </a:cubicBezTo>
                  <a:cubicBezTo>
                    <a:pt x="4035" y="6621"/>
                    <a:pt x="3785" y="6679"/>
                    <a:pt x="3536" y="6728"/>
                  </a:cubicBezTo>
                  <a:cubicBezTo>
                    <a:pt x="3308" y="6773"/>
                    <a:pt x="3081" y="6813"/>
                    <a:pt x="2849" y="6849"/>
                  </a:cubicBezTo>
                  <a:cubicBezTo>
                    <a:pt x="2912" y="6777"/>
                    <a:pt x="2970" y="6697"/>
                    <a:pt x="3023" y="6626"/>
                  </a:cubicBezTo>
                  <a:cubicBezTo>
                    <a:pt x="3103" y="6514"/>
                    <a:pt x="3184" y="6407"/>
                    <a:pt x="3264" y="6296"/>
                  </a:cubicBezTo>
                  <a:cubicBezTo>
                    <a:pt x="3299" y="6372"/>
                    <a:pt x="3344" y="6439"/>
                    <a:pt x="3411" y="6492"/>
                  </a:cubicBezTo>
                  <a:cubicBezTo>
                    <a:pt x="3487" y="6555"/>
                    <a:pt x="3574" y="6582"/>
                    <a:pt x="3663" y="6582"/>
                  </a:cubicBezTo>
                  <a:cubicBezTo>
                    <a:pt x="3757" y="6582"/>
                    <a:pt x="3852" y="6551"/>
                    <a:pt x="3937" y="6501"/>
                  </a:cubicBezTo>
                  <a:cubicBezTo>
                    <a:pt x="4022" y="6443"/>
                    <a:pt x="4102" y="6376"/>
                    <a:pt x="4173" y="6305"/>
                  </a:cubicBezTo>
                  <a:cubicBezTo>
                    <a:pt x="4267" y="6216"/>
                    <a:pt x="4356" y="6127"/>
                    <a:pt x="4445" y="6033"/>
                  </a:cubicBezTo>
                  <a:cubicBezTo>
                    <a:pt x="4467" y="6006"/>
                    <a:pt x="4494" y="5979"/>
                    <a:pt x="4521" y="5957"/>
                  </a:cubicBezTo>
                  <a:close/>
                  <a:moveTo>
                    <a:pt x="2912" y="5774"/>
                  </a:moveTo>
                  <a:cubicBezTo>
                    <a:pt x="3014" y="5792"/>
                    <a:pt x="3117" y="5806"/>
                    <a:pt x="3219" y="5814"/>
                  </a:cubicBezTo>
                  <a:cubicBezTo>
                    <a:pt x="3210" y="5859"/>
                    <a:pt x="3206" y="5908"/>
                    <a:pt x="3206" y="5953"/>
                  </a:cubicBezTo>
                  <a:cubicBezTo>
                    <a:pt x="3201" y="6006"/>
                    <a:pt x="3206" y="6060"/>
                    <a:pt x="3210" y="6113"/>
                  </a:cubicBezTo>
                  <a:cubicBezTo>
                    <a:pt x="3197" y="6153"/>
                    <a:pt x="3179" y="6189"/>
                    <a:pt x="3161" y="6229"/>
                  </a:cubicBezTo>
                  <a:cubicBezTo>
                    <a:pt x="3154" y="6248"/>
                    <a:pt x="3172" y="6267"/>
                    <a:pt x="3191" y="6267"/>
                  </a:cubicBezTo>
                  <a:cubicBezTo>
                    <a:pt x="3194" y="6267"/>
                    <a:pt x="3198" y="6266"/>
                    <a:pt x="3201" y="6265"/>
                  </a:cubicBezTo>
                  <a:cubicBezTo>
                    <a:pt x="3215" y="6256"/>
                    <a:pt x="3224" y="6247"/>
                    <a:pt x="3237" y="6242"/>
                  </a:cubicBezTo>
                  <a:lnTo>
                    <a:pt x="3237" y="6242"/>
                  </a:lnTo>
                  <a:cubicBezTo>
                    <a:pt x="3210" y="6278"/>
                    <a:pt x="3179" y="6318"/>
                    <a:pt x="3152" y="6354"/>
                  </a:cubicBezTo>
                  <a:cubicBezTo>
                    <a:pt x="3054" y="6488"/>
                    <a:pt x="2956" y="6626"/>
                    <a:pt x="2854" y="6755"/>
                  </a:cubicBezTo>
                  <a:cubicBezTo>
                    <a:pt x="2827" y="6791"/>
                    <a:pt x="2796" y="6826"/>
                    <a:pt x="2765" y="6862"/>
                  </a:cubicBezTo>
                  <a:cubicBezTo>
                    <a:pt x="2613" y="6884"/>
                    <a:pt x="2466" y="6902"/>
                    <a:pt x="2314" y="6920"/>
                  </a:cubicBezTo>
                  <a:cubicBezTo>
                    <a:pt x="2230" y="6929"/>
                    <a:pt x="2145" y="6942"/>
                    <a:pt x="2056" y="6947"/>
                  </a:cubicBezTo>
                  <a:cubicBezTo>
                    <a:pt x="2056" y="6938"/>
                    <a:pt x="2056" y="6929"/>
                    <a:pt x="2056" y="6920"/>
                  </a:cubicBezTo>
                  <a:cubicBezTo>
                    <a:pt x="2047" y="6871"/>
                    <a:pt x="2042" y="6826"/>
                    <a:pt x="2042" y="6777"/>
                  </a:cubicBezTo>
                  <a:cubicBezTo>
                    <a:pt x="2038" y="6697"/>
                    <a:pt x="2042" y="6612"/>
                    <a:pt x="2047" y="6532"/>
                  </a:cubicBezTo>
                  <a:cubicBezTo>
                    <a:pt x="2399" y="6376"/>
                    <a:pt x="2658" y="6060"/>
                    <a:pt x="2907" y="5774"/>
                  </a:cubicBezTo>
                  <a:close/>
                  <a:moveTo>
                    <a:pt x="2082" y="5939"/>
                  </a:moveTo>
                  <a:lnTo>
                    <a:pt x="2082" y="5939"/>
                  </a:lnTo>
                  <a:cubicBezTo>
                    <a:pt x="2056" y="6077"/>
                    <a:pt x="2029" y="6220"/>
                    <a:pt x="2007" y="6363"/>
                  </a:cubicBezTo>
                  <a:cubicBezTo>
                    <a:pt x="2002" y="6394"/>
                    <a:pt x="2002" y="6425"/>
                    <a:pt x="1998" y="6452"/>
                  </a:cubicBezTo>
                  <a:cubicBezTo>
                    <a:pt x="1989" y="6470"/>
                    <a:pt x="1975" y="6492"/>
                    <a:pt x="1967" y="6510"/>
                  </a:cubicBezTo>
                  <a:cubicBezTo>
                    <a:pt x="1958" y="6532"/>
                    <a:pt x="1971" y="6550"/>
                    <a:pt x="1989" y="6550"/>
                  </a:cubicBezTo>
                  <a:cubicBezTo>
                    <a:pt x="1980" y="6675"/>
                    <a:pt x="1980" y="6795"/>
                    <a:pt x="1998" y="6920"/>
                  </a:cubicBezTo>
                  <a:cubicBezTo>
                    <a:pt x="1998" y="6929"/>
                    <a:pt x="2002" y="6938"/>
                    <a:pt x="2002" y="6951"/>
                  </a:cubicBezTo>
                  <a:cubicBezTo>
                    <a:pt x="1986" y="6952"/>
                    <a:pt x="1970" y="6952"/>
                    <a:pt x="1953" y="6952"/>
                  </a:cubicBezTo>
                  <a:cubicBezTo>
                    <a:pt x="1862" y="6952"/>
                    <a:pt x="1769" y="6941"/>
                    <a:pt x="1686" y="6907"/>
                  </a:cubicBezTo>
                  <a:cubicBezTo>
                    <a:pt x="1516" y="6835"/>
                    <a:pt x="1414" y="6661"/>
                    <a:pt x="1485" y="6483"/>
                  </a:cubicBezTo>
                  <a:cubicBezTo>
                    <a:pt x="1556" y="6309"/>
                    <a:pt x="1726" y="6189"/>
                    <a:pt x="1873" y="6082"/>
                  </a:cubicBezTo>
                  <a:cubicBezTo>
                    <a:pt x="1944" y="6033"/>
                    <a:pt x="2011" y="5984"/>
                    <a:pt x="2082" y="5939"/>
                  </a:cubicBezTo>
                  <a:close/>
                  <a:moveTo>
                    <a:pt x="2702" y="6924"/>
                  </a:moveTo>
                  <a:lnTo>
                    <a:pt x="2702" y="6924"/>
                  </a:lnTo>
                  <a:cubicBezTo>
                    <a:pt x="2644" y="6982"/>
                    <a:pt x="2577" y="7027"/>
                    <a:pt x="2502" y="7058"/>
                  </a:cubicBezTo>
                  <a:cubicBezTo>
                    <a:pt x="2442" y="7083"/>
                    <a:pt x="2375" y="7097"/>
                    <a:pt x="2309" y="7097"/>
                  </a:cubicBezTo>
                  <a:cubicBezTo>
                    <a:pt x="2231" y="7097"/>
                    <a:pt x="2154" y="7077"/>
                    <a:pt x="2091" y="7031"/>
                  </a:cubicBezTo>
                  <a:cubicBezTo>
                    <a:pt x="2082" y="7023"/>
                    <a:pt x="2074" y="7014"/>
                    <a:pt x="2069" y="7000"/>
                  </a:cubicBezTo>
                  <a:cubicBezTo>
                    <a:pt x="2123" y="6996"/>
                    <a:pt x="2176" y="6991"/>
                    <a:pt x="2230" y="6982"/>
                  </a:cubicBezTo>
                  <a:cubicBezTo>
                    <a:pt x="2337" y="6973"/>
                    <a:pt x="2439" y="6960"/>
                    <a:pt x="2546" y="6947"/>
                  </a:cubicBezTo>
                  <a:cubicBezTo>
                    <a:pt x="2595" y="6942"/>
                    <a:pt x="2649" y="6933"/>
                    <a:pt x="2702" y="6924"/>
                  </a:cubicBezTo>
                  <a:close/>
                  <a:moveTo>
                    <a:pt x="7764" y="1"/>
                  </a:moveTo>
                  <a:cubicBezTo>
                    <a:pt x="7762" y="1"/>
                    <a:pt x="7760" y="1"/>
                    <a:pt x="7757" y="1"/>
                  </a:cubicBezTo>
                  <a:cubicBezTo>
                    <a:pt x="7298" y="86"/>
                    <a:pt x="6875" y="256"/>
                    <a:pt x="6465" y="465"/>
                  </a:cubicBezTo>
                  <a:cubicBezTo>
                    <a:pt x="6243" y="285"/>
                    <a:pt x="5969" y="212"/>
                    <a:pt x="5691" y="212"/>
                  </a:cubicBezTo>
                  <a:cubicBezTo>
                    <a:pt x="5521" y="212"/>
                    <a:pt x="5350" y="239"/>
                    <a:pt x="5190" y="287"/>
                  </a:cubicBezTo>
                  <a:cubicBezTo>
                    <a:pt x="4953" y="358"/>
                    <a:pt x="4726" y="465"/>
                    <a:pt x="4512" y="581"/>
                  </a:cubicBezTo>
                  <a:cubicBezTo>
                    <a:pt x="4280" y="706"/>
                    <a:pt x="4053" y="840"/>
                    <a:pt x="3830" y="969"/>
                  </a:cubicBezTo>
                  <a:cubicBezTo>
                    <a:pt x="2907" y="1499"/>
                    <a:pt x="1998" y="2052"/>
                    <a:pt x="1115" y="2649"/>
                  </a:cubicBezTo>
                  <a:cubicBezTo>
                    <a:pt x="879" y="2805"/>
                    <a:pt x="643" y="2961"/>
                    <a:pt x="420" y="3135"/>
                  </a:cubicBezTo>
                  <a:cubicBezTo>
                    <a:pt x="237" y="3278"/>
                    <a:pt x="59" y="3456"/>
                    <a:pt x="1" y="3693"/>
                  </a:cubicBezTo>
                  <a:cubicBezTo>
                    <a:pt x="1" y="3701"/>
                    <a:pt x="1" y="3719"/>
                    <a:pt x="14" y="3724"/>
                  </a:cubicBezTo>
                  <a:cubicBezTo>
                    <a:pt x="248" y="3849"/>
                    <a:pt x="514" y="3880"/>
                    <a:pt x="782" y="3880"/>
                  </a:cubicBezTo>
                  <a:cubicBezTo>
                    <a:pt x="933" y="3880"/>
                    <a:pt x="1085" y="3870"/>
                    <a:pt x="1231" y="3862"/>
                  </a:cubicBezTo>
                  <a:lnTo>
                    <a:pt x="1231" y="3862"/>
                  </a:lnTo>
                  <a:cubicBezTo>
                    <a:pt x="1115" y="4236"/>
                    <a:pt x="1053" y="4633"/>
                    <a:pt x="1053" y="5030"/>
                  </a:cubicBezTo>
                  <a:cubicBezTo>
                    <a:pt x="1053" y="5097"/>
                    <a:pt x="1053" y="5164"/>
                    <a:pt x="1057" y="5230"/>
                  </a:cubicBezTo>
                  <a:cubicBezTo>
                    <a:pt x="1053" y="5244"/>
                    <a:pt x="1044" y="5257"/>
                    <a:pt x="1039" y="5271"/>
                  </a:cubicBezTo>
                  <a:cubicBezTo>
                    <a:pt x="999" y="5360"/>
                    <a:pt x="964" y="5449"/>
                    <a:pt x="928" y="5538"/>
                  </a:cubicBezTo>
                  <a:cubicBezTo>
                    <a:pt x="921" y="5556"/>
                    <a:pt x="937" y="5577"/>
                    <a:pt x="955" y="5577"/>
                  </a:cubicBezTo>
                  <a:cubicBezTo>
                    <a:pt x="960" y="5577"/>
                    <a:pt x="964" y="5576"/>
                    <a:pt x="968" y="5574"/>
                  </a:cubicBezTo>
                  <a:cubicBezTo>
                    <a:pt x="1004" y="5551"/>
                    <a:pt x="1044" y="5525"/>
                    <a:pt x="1079" y="5502"/>
                  </a:cubicBezTo>
                  <a:cubicBezTo>
                    <a:pt x="1084" y="5547"/>
                    <a:pt x="1088" y="5587"/>
                    <a:pt x="1097" y="5632"/>
                  </a:cubicBezTo>
                  <a:cubicBezTo>
                    <a:pt x="1102" y="5685"/>
                    <a:pt x="1111" y="5734"/>
                    <a:pt x="1120" y="5783"/>
                  </a:cubicBezTo>
                  <a:cubicBezTo>
                    <a:pt x="1124" y="5801"/>
                    <a:pt x="1124" y="5828"/>
                    <a:pt x="1142" y="5837"/>
                  </a:cubicBezTo>
                  <a:cubicBezTo>
                    <a:pt x="1160" y="5850"/>
                    <a:pt x="1191" y="5859"/>
                    <a:pt x="1213" y="5868"/>
                  </a:cubicBezTo>
                  <a:cubicBezTo>
                    <a:pt x="1240" y="5877"/>
                    <a:pt x="1267" y="5886"/>
                    <a:pt x="1298" y="5899"/>
                  </a:cubicBezTo>
                  <a:cubicBezTo>
                    <a:pt x="1276" y="5953"/>
                    <a:pt x="1267" y="6011"/>
                    <a:pt x="1298" y="6064"/>
                  </a:cubicBezTo>
                  <a:cubicBezTo>
                    <a:pt x="1304" y="6073"/>
                    <a:pt x="1315" y="6080"/>
                    <a:pt x="1326" y="6080"/>
                  </a:cubicBezTo>
                  <a:cubicBezTo>
                    <a:pt x="1332" y="6080"/>
                    <a:pt x="1338" y="6078"/>
                    <a:pt x="1342" y="6073"/>
                  </a:cubicBezTo>
                  <a:cubicBezTo>
                    <a:pt x="1383" y="6033"/>
                    <a:pt x="1418" y="5997"/>
                    <a:pt x="1458" y="5957"/>
                  </a:cubicBezTo>
                  <a:lnTo>
                    <a:pt x="1521" y="5984"/>
                  </a:lnTo>
                  <a:cubicBezTo>
                    <a:pt x="1523" y="5985"/>
                    <a:pt x="1526" y="5986"/>
                    <a:pt x="1530" y="5986"/>
                  </a:cubicBezTo>
                  <a:cubicBezTo>
                    <a:pt x="1537" y="5986"/>
                    <a:pt x="1546" y="5983"/>
                    <a:pt x="1552" y="5979"/>
                  </a:cubicBezTo>
                  <a:cubicBezTo>
                    <a:pt x="1695" y="5841"/>
                    <a:pt x="1828" y="5694"/>
                    <a:pt x="1953" y="5538"/>
                  </a:cubicBezTo>
                  <a:cubicBezTo>
                    <a:pt x="2020" y="5547"/>
                    <a:pt x="2091" y="5556"/>
                    <a:pt x="2158" y="5565"/>
                  </a:cubicBezTo>
                  <a:cubicBezTo>
                    <a:pt x="2140" y="5650"/>
                    <a:pt x="2123" y="5734"/>
                    <a:pt x="2105" y="5819"/>
                  </a:cubicBezTo>
                  <a:cubicBezTo>
                    <a:pt x="2105" y="5837"/>
                    <a:pt x="2100" y="5850"/>
                    <a:pt x="2096" y="5863"/>
                  </a:cubicBezTo>
                  <a:cubicBezTo>
                    <a:pt x="2051" y="5895"/>
                    <a:pt x="2007" y="5921"/>
                    <a:pt x="1958" y="5953"/>
                  </a:cubicBezTo>
                  <a:cubicBezTo>
                    <a:pt x="1802" y="6060"/>
                    <a:pt x="1637" y="6171"/>
                    <a:pt x="1521" y="6318"/>
                  </a:cubicBezTo>
                  <a:cubicBezTo>
                    <a:pt x="1418" y="6452"/>
                    <a:pt x="1360" y="6630"/>
                    <a:pt x="1454" y="6782"/>
                  </a:cubicBezTo>
                  <a:cubicBezTo>
                    <a:pt x="1548" y="6938"/>
                    <a:pt x="1735" y="7000"/>
                    <a:pt x="1913" y="7005"/>
                  </a:cubicBezTo>
                  <a:lnTo>
                    <a:pt x="2011" y="7005"/>
                  </a:lnTo>
                  <a:cubicBezTo>
                    <a:pt x="2011" y="7018"/>
                    <a:pt x="2016" y="7031"/>
                    <a:pt x="2020" y="7040"/>
                  </a:cubicBezTo>
                  <a:cubicBezTo>
                    <a:pt x="2038" y="7067"/>
                    <a:pt x="2078" y="7089"/>
                    <a:pt x="2105" y="7103"/>
                  </a:cubicBezTo>
                  <a:cubicBezTo>
                    <a:pt x="2163" y="7138"/>
                    <a:pt x="2234" y="7152"/>
                    <a:pt x="2301" y="7152"/>
                  </a:cubicBezTo>
                  <a:cubicBezTo>
                    <a:pt x="2305" y="7152"/>
                    <a:pt x="2309" y="7152"/>
                    <a:pt x="2313" y="7152"/>
                  </a:cubicBezTo>
                  <a:cubicBezTo>
                    <a:pt x="2508" y="7152"/>
                    <a:pt x="2660" y="7047"/>
                    <a:pt x="2791" y="6916"/>
                  </a:cubicBezTo>
                  <a:cubicBezTo>
                    <a:pt x="2921" y="6893"/>
                    <a:pt x="3050" y="6875"/>
                    <a:pt x="3179" y="6853"/>
                  </a:cubicBezTo>
                  <a:cubicBezTo>
                    <a:pt x="3545" y="6791"/>
                    <a:pt x="3906" y="6710"/>
                    <a:pt x="4267" y="6617"/>
                  </a:cubicBezTo>
                  <a:lnTo>
                    <a:pt x="4267" y="6617"/>
                  </a:lnTo>
                  <a:cubicBezTo>
                    <a:pt x="4249" y="6679"/>
                    <a:pt x="4245" y="6746"/>
                    <a:pt x="4276" y="6809"/>
                  </a:cubicBezTo>
                  <a:cubicBezTo>
                    <a:pt x="4280" y="6820"/>
                    <a:pt x="4290" y="6826"/>
                    <a:pt x="4300" y="6826"/>
                  </a:cubicBezTo>
                  <a:cubicBezTo>
                    <a:pt x="4309" y="6826"/>
                    <a:pt x="4318" y="6821"/>
                    <a:pt x="4325" y="6813"/>
                  </a:cubicBezTo>
                  <a:cubicBezTo>
                    <a:pt x="4374" y="6728"/>
                    <a:pt x="4423" y="6648"/>
                    <a:pt x="4472" y="6563"/>
                  </a:cubicBezTo>
                  <a:cubicBezTo>
                    <a:pt x="4601" y="6528"/>
                    <a:pt x="4726" y="6492"/>
                    <a:pt x="4855" y="6452"/>
                  </a:cubicBezTo>
                  <a:cubicBezTo>
                    <a:pt x="4860" y="6523"/>
                    <a:pt x="4873" y="6595"/>
                    <a:pt x="4891" y="6666"/>
                  </a:cubicBezTo>
                  <a:cubicBezTo>
                    <a:pt x="4895" y="6679"/>
                    <a:pt x="4909" y="6688"/>
                    <a:pt x="4927" y="6688"/>
                  </a:cubicBezTo>
                  <a:cubicBezTo>
                    <a:pt x="5203" y="6617"/>
                    <a:pt x="5408" y="6407"/>
                    <a:pt x="5595" y="6202"/>
                  </a:cubicBezTo>
                  <a:lnTo>
                    <a:pt x="5644" y="6184"/>
                  </a:lnTo>
                  <a:cubicBezTo>
                    <a:pt x="5742" y="6149"/>
                    <a:pt x="5840" y="6109"/>
                    <a:pt x="5939" y="6069"/>
                  </a:cubicBezTo>
                  <a:cubicBezTo>
                    <a:pt x="5970" y="6057"/>
                    <a:pt x="5953" y="6017"/>
                    <a:pt x="5924" y="6017"/>
                  </a:cubicBezTo>
                  <a:cubicBezTo>
                    <a:pt x="5920" y="6017"/>
                    <a:pt x="5916" y="6018"/>
                    <a:pt x="5912" y="6020"/>
                  </a:cubicBezTo>
                  <a:cubicBezTo>
                    <a:pt x="5832" y="6051"/>
                    <a:pt x="5751" y="6082"/>
                    <a:pt x="5671" y="6113"/>
                  </a:cubicBezTo>
                  <a:cubicBezTo>
                    <a:pt x="5867" y="5890"/>
                    <a:pt x="6054" y="5663"/>
                    <a:pt x="6228" y="5422"/>
                  </a:cubicBezTo>
                  <a:cubicBezTo>
                    <a:pt x="6251" y="5391"/>
                    <a:pt x="6277" y="5355"/>
                    <a:pt x="6300" y="5324"/>
                  </a:cubicBezTo>
                  <a:cubicBezTo>
                    <a:pt x="6398" y="5293"/>
                    <a:pt x="6491" y="5262"/>
                    <a:pt x="6585" y="5226"/>
                  </a:cubicBezTo>
                  <a:cubicBezTo>
                    <a:pt x="6803" y="5150"/>
                    <a:pt x="7017" y="5074"/>
                    <a:pt x="7231" y="4990"/>
                  </a:cubicBezTo>
                  <a:cubicBezTo>
                    <a:pt x="7427" y="4914"/>
                    <a:pt x="7624" y="4838"/>
                    <a:pt x="7811" y="4749"/>
                  </a:cubicBezTo>
                  <a:cubicBezTo>
                    <a:pt x="8141" y="4589"/>
                    <a:pt x="8488" y="4352"/>
                    <a:pt x="8546" y="3964"/>
                  </a:cubicBezTo>
                  <a:cubicBezTo>
                    <a:pt x="8551" y="3951"/>
                    <a:pt x="8542" y="3938"/>
                    <a:pt x="8529" y="3938"/>
                  </a:cubicBezTo>
                  <a:cubicBezTo>
                    <a:pt x="8439" y="3920"/>
                    <a:pt x="8350" y="3907"/>
                    <a:pt x="8261" y="3902"/>
                  </a:cubicBezTo>
                  <a:cubicBezTo>
                    <a:pt x="8257" y="3898"/>
                    <a:pt x="8252" y="3889"/>
                    <a:pt x="8243" y="3889"/>
                  </a:cubicBezTo>
                  <a:cubicBezTo>
                    <a:pt x="8127" y="3835"/>
                    <a:pt x="8002" y="3813"/>
                    <a:pt x="7878" y="3808"/>
                  </a:cubicBezTo>
                  <a:lnTo>
                    <a:pt x="7887" y="3795"/>
                  </a:lnTo>
                  <a:cubicBezTo>
                    <a:pt x="8252" y="3545"/>
                    <a:pt x="8586" y="3198"/>
                    <a:pt x="8662" y="2752"/>
                  </a:cubicBezTo>
                  <a:cubicBezTo>
                    <a:pt x="8676" y="2685"/>
                    <a:pt x="8680" y="2618"/>
                    <a:pt x="8676" y="2551"/>
                  </a:cubicBezTo>
                  <a:cubicBezTo>
                    <a:pt x="8676" y="2538"/>
                    <a:pt x="8667" y="2520"/>
                    <a:pt x="8649" y="2520"/>
                  </a:cubicBezTo>
                  <a:cubicBezTo>
                    <a:pt x="8368" y="2520"/>
                    <a:pt x="8092" y="2565"/>
                    <a:pt x="7815" y="2614"/>
                  </a:cubicBezTo>
                  <a:cubicBezTo>
                    <a:pt x="7797" y="2618"/>
                    <a:pt x="7780" y="2623"/>
                    <a:pt x="7762" y="2627"/>
                  </a:cubicBezTo>
                  <a:cubicBezTo>
                    <a:pt x="7744" y="2609"/>
                    <a:pt x="7722" y="2591"/>
                    <a:pt x="7704" y="2574"/>
                  </a:cubicBezTo>
                  <a:cubicBezTo>
                    <a:pt x="7646" y="2538"/>
                    <a:pt x="7579" y="2516"/>
                    <a:pt x="7512" y="2502"/>
                  </a:cubicBezTo>
                  <a:cubicBezTo>
                    <a:pt x="7459" y="2493"/>
                    <a:pt x="7406" y="2489"/>
                    <a:pt x="7354" y="2489"/>
                  </a:cubicBezTo>
                  <a:cubicBezTo>
                    <a:pt x="7255" y="2489"/>
                    <a:pt x="7158" y="2503"/>
                    <a:pt x="7062" y="2520"/>
                  </a:cubicBezTo>
                  <a:cubicBezTo>
                    <a:pt x="7022" y="2529"/>
                    <a:pt x="6982" y="2538"/>
                    <a:pt x="6942" y="2542"/>
                  </a:cubicBezTo>
                  <a:cubicBezTo>
                    <a:pt x="6955" y="2453"/>
                    <a:pt x="6968" y="2360"/>
                    <a:pt x="6977" y="2266"/>
                  </a:cubicBezTo>
                  <a:cubicBezTo>
                    <a:pt x="6995" y="2248"/>
                    <a:pt x="7017" y="2230"/>
                    <a:pt x="7035" y="2213"/>
                  </a:cubicBezTo>
                  <a:cubicBezTo>
                    <a:pt x="7080" y="2168"/>
                    <a:pt x="7124" y="2119"/>
                    <a:pt x="7169" y="2074"/>
                  </a:cubicBezTo>
                  <a:cubicBezTo>
                    <a:pt x="7352" y="1923"/>
                    <a:pt x="7530" y="1771"/>
                    <a:pt x="7704" y="1611"/>
                  </a:cubicBezTo>
                  <a:cubicBezTo>
                    <a:pt x="7713" y="1597"/>
                    <a:pt x="7713" y="1588"/>
                    <a:pt x="7708" y="1575"/>
                  </a:cubicBezTo>
                  <a:lnTo>
                    <a:pt x="7628" y="1348"/>
                  </a:lnTo>
                  <a:cubicBezTo>
                    <a:pt x="7655" y="1267"/>
                    <a:pt x="7677" y="1187"/>
                    <a:pt x="7686" y="1103"/>
                  </a:cubicBezTo>
                  <a:cubicBezTo>
                    <a:pt x="7690" y="1076"/>
                    <a:pt x="7699" y="1040"/>
                    <a:pt x="7690" y="1009"/>
                  </a:cubicBezTo>
                  <a:cubicBezTo>
                    <a:pt x="7686" y="978"/>
                    <a:pt x="7668" y="946"/>
                    <a:pt x="7650" y="920"/>
                  </a:cubicBezTo>
                  <a:cubicBezTo>
                    <a:pt x="7619" y="862"/>
                    <a:pt x="7583" y="813"/>
                    <a:pt x="7539" y="768"/>
                  </a:cubicBezTo>
                  <a:cubicBezTo>
                    <a:pt x="7512" y="746"/>
                    <a:pt x="7490" y="724"/>
                    <a:pt x="7463" y="701"/>
                  </a:cubicBezTo>
                  <a:cubicBezTo>
                    <a:pt x="7632" y="510"/>
                    <a:pt x="7766" y="291"/>
                    <a:pt x="7789" y="28"/>
                  </a:cubicBezTo>
                  <a:cubicBezTo>
                    <a:pt x="7792" y="13"/>
                    <a:pt x="7779" y="1"/>
                    <a:pt x="7764" y="1"/>
                  </a:cubicBezTo>
                  <a:close/>
                </a:path>
              </a:pathLst>
            </a:custGeom>
            <a:solidFill>
              <a:srgbClr val="BD8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6"/>
            <p:cNvSpPr/>
            <p:nvPr/>
          </p:nvSpPr>
          <p:spPr>
            <a:xfrm>
              <a:off x="6147873" y="3993602"/>
              <a:ext cx="576982" cy="274324"/>
            </a:xfrm>
            <a:custGeom>
              <a:avLst/>
              <a:gdLst/>
              <a:ahLst/>
              <a:cxnLst/>
              <a:rect l="l" t="t" r="r" b="b"/>
              <a:pathLst>
                <a:path w="7494" h="3563" extrusionOk="0">
                  <a:moveTo>
                    <a:pt x="7213" y="0"/>
                  </a:moveTo>
                  <a:cubicBezTo>
                    <a:pt x="7128" y="571"/>
                    <a:pt x="7012" y="1141"/>
                    <a:pt x="6736" y="1650"/>
                  </a:cubicBezTo>
                  <a:cubicBezTo>
                    <a:pt x="6397" y="2283"/>
                    <a:pt x="5813" y="2720"/>
                    <a:pt x="5145" y="2960"/>
                  </a:cubicBezTo>
                  <a:cubicBezTo>
                    <a:pt x="4434" y="3222"/>
                    <a:pt x="3669" y="3277"/>
                    <a:pt x="2918" y="3277"/>
                  </a:cubicBezTo>
                  <a:cubicBezTo>
                    <a:pt x="2888" y="3277"/>
                    <a:pt x="2857" y="3277"/>
                    <a:pt x="2827" y="3277"/>
                  </a:cubicBezTo>
                  <a:cubicBezTo>
                    <a:pt x="2109" y="3272"/>
                    <a:pt x="1396" y="3152"/>
                    <a:pt x="963" y="2519"/>
                  </a:cubicBezTo>
                  <a:cubicBezTo>
                    <a:pt x="522" y="1868"/>
                    <a:pt x="464" y="1066"/>
                    <a:pt x="290" y="317"/>
                  </a:cubicBezTo>
                  <a:lnTo>
                    <a:pt x="0" y="317"/>
                  </a:lnTo>
                  <a:cubicBezTo>
                    <a:pt x="188" y="1070"/>
                    <a:pt x="241" y="1873"/>
                    <a:pt x="651" y="2550"/>
                  </a:cubicBezTo>
                  <a:cubicBezTo>
                    <a:pt x="838" y="2858"/>
                    <a:pt x="1092" y="3130"/>
                    <a:pt x="1418" y="3295"/>
                  </a:cubicBezTo>
                  <a:cubicBezTo>
                    <a:pt x="1748" y="3460"/>
                    <a:pt x="2113" y="3522"/>
                    <a:pt x="2479" y="3544"/>
                  </a:cubicBezTo>
                  <a:cubicBezTo>
                    <a:pt x="2671" y="3556"/>
                    <a:pt x="2868" y="3563"/>
                    <a:pt x="3069" y="3563"/>
                  </a:cubicBezTo>
                  <a:cubicBezTo>
                    <a:pt x="4468" y="3563"/>
                    <a:pt x="6019" y="3238"/>
                    <a:pt x="6834" y="2033"/>
                  </a:cubicBezTo>
                  <a:cubicBezTo>
                    <a:pt x="7240" y="1431"/>
                    <a:pt x="7391" y="713"/>
                    <a:pt x="7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6"/>
            <p:cNvSpPr/>
            <p:nvPr/>
          </p:nvSpPr>
          <p:spPr>
            <a:xfrm>
              <a:off x="6236723" y="3993602"/>
              <a:ext cx="368717" cy="178084"/>
            </a:xfrm>
            <a:custGeom>
              <a:avLst/>
              <a:gdLst/>
              <a:ahLst/>
              <a:cxnLst/>
              <a:rect l="l" t="t" r="r" b="b"/>
              <a:pathLst>
                <a:path w="4789" h="2313" extrusionOk="0">
                  <a:moveTo>
                    <a:pt x="4508" y="0"/>
                  </a:moveTo>
                  <a:cubicBezTo>
                    <a:pt x="4427" y="446"/>
                    <a:pt x="4316" y="892"/>
                    <a:pt x="4057" y="1266"/>
                  </a:cubicBezTo>
                  <a:cubicBezTo>
                    <a:pt x="3719" y="1766"/>
                    <a:pt x="3153" y="1975"/>
                    <a:pt x="2573" y="2020"/>
                  </a:cubicBezTo>
                  <a:cubicBezTo>
                    <a:pt x="2446" y="2032"/>
                    <a:pt x="2319" y="2037"/>
                    <a:pt x="2193" y="2037"/>
                  </a:cubicBezTo>
                  <a:cubicBezTo>
                    <a:pt x="2039" y="2037"/>
                    <a:pt x="1885" y="2029"/>
                    <a:pt x="1731" y="2020"/>
                  </a:cubicBezTo>
                  <a:cubicBezTo>
                    <a:pt x="1441" y="1997"/>
                    <a:pt x="1084" y="1993"/>
                    <a:pt x="857" y="1783"/>
                  </a:cubicBezTo>
                  <a:cubicBezTo>
                    <a:pt x="625" y="1574"/>
                    <a:pt x="522" y="1186"/>
                    <a:pt x="429" y="896"/>
                  </a:cubicBezTo>
                  <a:cubicBezTo>
                    <a:pt x="366" y="705"/>
                    <a:pt x="322" y="513"/>
                    <a:pt x="282" y="317"/>
                  </a:cubicBezTo>
                  <a:lnTo>
                    <a:pt x="1" y="317"/>
                  </a:lnTo>
                  <a:cubicBezTo>
                    <a:pt x="81" y="758"/>
                    <a:pt x="210" y="1186"/>
                    <a:pt x="398" y="1592"/>
                  </a:cubicBezTo>
                  <a:cubicBezTo>
                    <a:pt x="505" y="1823"/>
                    <a:pt x="652" y="2024"/>
                    <a:pt x="888" y="2136"/>
                  </a:cubicBezTo>
                  <a:cubicBezTo>
                    <a:pt x="1115" y="2243"/>
                    <a:pt x="1369" y="2269"/>
                    <a:pt x="1619" y="2287"/>
                  </a:cubicBezTo>
                  <a:cubicBezTo>
                    <a:pt x="1801" y="2303"/>
                    <a:pt x="1988" y="2312"/>
                    <a:pt x="2175" y="2312"/>
                  </a:cubicBezTo>
                  <a:cubicBezTo>
                    <a:pt x="3008" y="2312"/>
                    <a:pt x="3845" y="2118"/>
                    <a:pt x="4329" y="1364"/>
                  </a:cubicBezTo>
                  <a:cubicBezTo>
                    <a:pt x="4592" y="959"/>
                    <a:pt x="4708" y="477"/>
                    <a:pt x="47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6"/>
            <p:cNvSpPr/>
            <p:nvPr/>
          </p:nvSpPr>
          <p:spPr>
            <a:xfrm>
              <a:off x="7274976" y="2807055"/>
              <a:ext cx="303196" cy="624409"/>
            </a:xfrm>
            <a:custGeom>
              <a:avLst/>
              <a:gdLst/>
              <a:ahLst/>
              <a:cxnLst/>
              <a:rect l="l" t="t" r="r" b="b"/>
              <a:pathLst>
                <a:path w="3938" h="8110" extrusionOk="0">
                  <a:moveTo>
                    <a:pt x="2962" y="0"/>
                  </a:moveTo>
                  <a:cubicBezTo>
                    <a:pt x="2821" y="0"/>
                    <a:pt x="2183" y="1448"/>
                    <a:pt x="2154" y="1534"/>
                  </a:cubicBezTo>
                  <a:cubicBezTo>
                    <a:pt x="1748" y="2666"/>
                    <a:pt x="1080" y="3767"/>
                    <a:pt x="563" y="4860"/>
                  </a:cubicBezTo>
                  <a:cubicBezTo>
                    <a:pt x="464" y="5065"/>
                    <a:pt x="366" y="5270"/>
                    <a:pt x="282" y="5484"/>
                  </a:cubicBezTo>
                  <a:cubicBezTo>
                    <a:pt x="148" y="5822"/>
                    <a:pt x="41" y="6170"/>
                    <a:pt x="28" y="6531"/>
                  </a:cubicBezTo>
                  <a:cubicBezTo>
                    <a:pt x="1" y="7120"/>
                    <a:pt x="268" y="7766"/>
                    <a:pt x="808" y="8002"/>
                  </a:cubicBezTo>
                  <a:cubicBezTo>
                    <a:pt x="987" y="8081"/>
                    <a:pt x="1179" y="8110"/>
                    <a:pt x="1375" y="8110"/>
                  </a:cubicBezTo>
                  <a:cubicBezTo>
                    <a:pt x="1622" y="8110"/>
                    <a:pt x="1875" y="8065"/>
                    <a:pt x="2118" y="8020"/>
                  </a:cubicBezTo>
                  <a:cubicBezTo>
                    <a:pt x="2462" y="7953"/>
                    <a:pt x="2818" y="7882"/>
                    <a:pt x="3081" y="7659"/>
                  </a:cubicBezTo>
                  <a:cubicBezTo>
                    <a:pt x="3286" y="7485"/>
                    <a:pt x="3416" y="7236"/>
                    <a:pt x="3509" y="6986"/>
                  </a:cubicBezTo>
                  <a:cubicBezTo>
                    <a:pt x="3937" y="5880"/>
                    <a:pt x="3879" y="4650"/>
                    <a:pt x="3674" y="3482"/>
                  </a:cubicBezTo>
                  <a:cubicBezTo>
                    <a:pt x="3473" y="2327"/>
                    <a:pt x="3170" y="1195"/>
                    <a:pt x="2988" y="36"/>
                  </a:cubicBezTo>
                  <a:cubicBezTo>
                    <a:pt x="2984" y="11"/>
                    <a:pt x="2975" y="0"/>
                    <a:pt x="2962" y="0"/>
                  </a:cubicBezTo>
                  <a:close/>
                </a:path>
              </a:pathLst>
            </a:custGeom>
            <a:solidFill>
              <a:srgbClr val="2C7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6"/>
            <p:cNvSpPr/>
            <p:nvPr/>
          </p:nvSpPr>
          <p:spPr>
            <a:xfrm>
              <a:off x="4529937" y="4454177"/>
              <a:ext cx="135276" cy="105095"/>
            </a:xfrm>
            <a:custGeom>
              <a:avLst/>
              <a:gdLst/>
              <a:ahLst/>
              <a:cxnLst/>
              <a:rect l="l" t="t" r="r" b="b"/>
              <a:pathLst>
                <a:path w="1757" h="1365" extrusionOk="0">
                  <a:moveTo>
                    <a:pt x="415" y="1"/>
                  </a:moveTo>
                  <a:cubicBezTo>
                    <a:pt x="268" y="18"/>
                    <a:pt x="125" y="108"/>
                    <a:pt x="58" y="237"/>
                  </a:cubicBezTo>
                  <a:cubicBezTo>
                    <a:pt x="9" y="326"/>
                    <a:pt x="0" y="420"/>
                    <a:pt x="13" y="504"/>
                  </a:cubicBezTo>
                  <a:cubicBezTo>
                    <a:pt x="504" y="785"/>
                    <a:pt x="994" y="1066"/>
                    <a:pt x="1476" y="1365"/>
                  </a:cubicBezTo>
                  <a:cubicBezTo>
                    <a:pt x="1551" y="1320"/>
                    <a:pt x="1614" y="1262"/>
                    <a:pt x="1654" y="1186"/>
                  </a:cubicBezTo>
                  <a:cubicBezTo>
                    <a:pt x="1756" y="995"/>
                    <a:pt x="1694" y="803"/>
                    <a:pt x="1556" y="669"/>
                  </a:cubicBezTo>
                  <a:cubicBezTo>
                    <a:pt x="1181" y="433"/>
                    <a:pt x="807" y="206"/>
                    <a:pt x="415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6"/>
            <p:cNvSpPr/>
            <p:nvPr/>
          </p:nvSpPr>
          <p:spPr>
            <a:xfrm>
              <a:off x="4542256" y="4319669"/>
              <a:ext cx="125036" cy="96472"/>
            </a:xfrm>
            <a:custGeom>
              <a:avLst/>
              <a:gdLst/>
              <a:ahLst/>
              <a:cxnLst/>
              <a:rect l="l" t="t" r="r" b="b"/>
              <a:pathLst>
                <a:path w="1624" h="1253" extrusionOk="0">
                  <a:moveTo>
                    <a:pt x="379" y="0"/>
                  </a:moveTo>
                  <a:cubicBezTo>
                    <a:pt x="246" y="18"/>
                    <a:pt x="121" y="89"/>
                    <a:pt x="58" y="223"/>
                  </a:cubicBezTo>
                  <a:cubicBezTo>
                    <a:pt x="5" y="330"/>
                    <a:pt x="1" y="459"/>
                    <a:pt x="36" y="571"/>
                  </a:cubicBezTo>
                  <a:cubicBezTo>
                    <a:pt x="442" y="803"/>
                    <a:pt x="848" y="1030"/>
                    <a:pt x="1262" y="1253"/>
                  </a:cubicBezTo>
                  <a:cubicBezTo>
                    <a:pt x="1382" y="1222"/>
                    <a:pt x="1498" y="1141"/>
                    <a:pt x="1552" y="1030"/>
                  </a:cubicBezTo>
                  <a:cubicBezTo>
                    <a:pt x="1623" y="878"/>
                    <a:pt x="1610" y="722"/>
                    <a:pt x="1530" y="598"/>
                  </a:cubicBezTo>
                  <a:cubicBezTo>
                    <a:pt x="1405" y="522"/>
                    <a:pt x="1284" y="450"/>
                    <a:pt x="1160" y="384"/>
                  </a:cubicBezTo>
                  <a:cubicBezTo>
                    <a:pt x="910" y="245"/>
                    <a:pt x="651" y="112"/>
                    <a:pt x="37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6"/>
            <p:cNvSpPr/>
            <p:nvPr/>
          </p:nvSpPr>
          <p:spPr>
            <a:xfrm>
              <a:off x="4734816" y="4459028"/>
              <a:ext cx="136662" cy="107097"/>
            </a:xfrm>
            <a:custGeom>
              <a:avLst/>
              <a:gdLst/>
              <a:ahLst/>
              <a:cxnLst/>
              <a:rect l="l" t="t" r="r" b="b"/>
              <a:pathLst>
                <a:path w="1775" h="1391" extrusionOk="0">
                  <a:moveTo>
                    <a:pt x="259" y="0"/>
                  </a:moveTo>
                  <a:cubicBezTo>
                    <a:pt x="210" y="22"/>
                    <a:pt x="165" y="54"/>
                    <a:pt x="125" y="98"/>
                  </a:cubicBezTo>
                  <a:cubicBezTo>
                    <a:pt x="40" y="187"/>
                    <a:pt x="0" y="325"/>
                    <a:pt x="14" y="455"/>
                  </a:cubicBezTo>
                  <a:cubicBezTo>
                    <a:pt x="495" y="776"/>
                    <a:pt x="986" y="1083"/>
                    <a:pt x="1476" y="1391"/>
                  </a:cubicBezTo>
                  <a:cubicBezTo>
                    <a:pt x="1574" y="1351"/>
                    <a:pt x="1659" y="1279"/>
                    <a:pt x="1708" y="1190"/>
                  </a:cubicBezTo>
                  <a:cubicBezTo>
                    <a:pt x="1775" y="1065"/>
                    <a:pt x="1770" y="932"/>
                    <a:pt x="1721" y="816"/>
                  </a:cubicBezTo>
                  <a:cubicBezTo>
                    <a:pt x="1240" y="531"/>
                    <a:pt x="767" y="227"/>
                    <a:pt x="25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6"/>
            <p:cNvSpPr/>
            <p:nvPr/>
          </p:nvSpPr>
          <p:spPr>
            <a:xfrm>
              <a:off x="4576595" y="4637499"/>
              <a:ext cx="136662" cy="100629"/>
            </a:xfrm>
            <a:custGeom>
              <a:avLst/>
              <a:gdLst/>
              <a:ahLst/>
              <a:cxnLst/>
              <a:rect l="l" t="t" r="r" b="b"/>
              <a:pathLst>
                <a:path w="1775" h="1307" extrusionOk="0">
                  <a:moveTo>
                    <a:pt x="277" y="0"/>
                  </a:moveTo>
                  <a:cubicBezTo>
                    <a:pt x="183" y="40"/>
                    <a:pt x="98" y="112"/>
                    <a:pt x="54" y="196"/>
                  </a:cubicBezTo>
                  <a:cubicBezTo>
                    <a:pt x="14" y="272"/>
                    <a:pt x="0" y="343"/>
                    <a:pt x="5" y="415"/>
                  </a:cubicBezTo>
                  <a:cubicBezTo>
                    <a:pt x="433" y="771"/>
                    <a:pt x="936" y="1034"/>
                    <a:pt x="1431" y="1306"/>
                  </a:cubicBezTo>
                  <a:cubicBezTo>
                    <a:pt x="1440" y="1302"/>
                    <a:pt x="1449" y="1302"/>
                    <a:pt x="1458" y="1302"/>
                  </a:cubicBezTo>
                  <a:cubicBezTo>
                    <a:pt x="1645" y="1257"/>
                    <a:pt x="1775" y="1048"/>
                    <a:pt x="1766" y="856"/>
                  </a:cubicBezTo>
                  <a:cubicBezTo>
                    <a:pt x="1262" y="584"/>
                    <a:pt x="754" y="321"/>
                    <a:pt x="277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6"/>
            <p:cNvSpPr/>
            <p:nvPr/>
          </p:nvSpPr>
          <p:spPr>
            <a:xfrm>
              <a:off x="4727271" y="4595229"/>
              <a:ext cx="149365" cy="105095"/>
            </a:xfrm>
            <a:custGeom>
              <a:avLst/>
              <a:gdLst/>
              <a:ahLst/>
              <a:cxnLst/>
              <a:rect l="l" t="t" r="r" b="b"/>
              <a:pathLst>
                <a:path w="1940" h="1365" extrusionOk="0">
                  <a:moveTo>
                    <a:pt x="259" y="1"/>
                  </a:moveTo>
                  <a:cubicBezTo>
                    <a:pt x="170" y="45"/>
                    <a:pt x="94" y="108"/>
                    <a:pt x="49" y="193"/>
                  </a:cubicBezTo>
                  <a:cubicBezTo>
                    <a:pt x="18" y="250"/>
                    <a:pt x="5" y="304"/>
                    <a:pt x="0" y="362"/>
                  </a:cubicBezTo>
                  <a:cubicBezTo>
                    <a:pt x="589" y="643"/>
                    <a:pt x="1133" y="1008"/>
                    <a:pt x="1703" y="1329"/>
                  </a:cubicBezTo>
                  <a:cubicBezTo>
                    <a:pt x="1717" y="1338"/>
                    <a:pt x="1730" y="1352"/>
                    <a:pt x="1739" y="1365"/>
                  </a:cubicBezTo>
                  <a:cubicBezTo>
                    <a:pt x="1788" y="1329"/>
                    <a:pt x="1828" y="1285"/>
                    <a:pt x="1855" y="1236"/>
                  </a:cubicBezTo>
                  <a:cubicBezTo>
                    <a:pt x="1939" y="1071"/>
                    <a:pt x="1913" y="897"/>
                    <a:pt x="1810" y="768"/>
                  </a:cubicBezTo>
                  <a:cubicBezTo>
                    <a:pt x="1315" y="473"/>
                    <a:pt x="812" y="193"/>
                    <a:pt x="259" y="5"/>
                  </a:cubicBezTo>
                  <a:lnTo>
                    <a:pt x="259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6"/>
            <p:cNvSpPr/>
            <p:nvPr/>
          </p:nvSpPr>
          <p:spPr>
            <a:xfrm>
              <a:off x="4702864" y="4274936"/>
              <a:ext cx="120570" cy="94239"/>
            </a:xfrm>
            <a:custGeom>
              <a:avLst/>
              <a:gdLst/>
              <a:ahLst/>
              <a:cxnLst/>
              <a:rect l="l" t="t" r="r" b="b"/>
              <a:pathLst>
                <a:path w="1566" h="1224" extrusionOk="0">
                  <a:moveTo>
                    <a:pt x="338" y="1"/>
                  </a:moveTo>
                  <a:cubicBezTo>
                    <a:pt x="208" y="1"/>
                    <a:pt x="81" y="51"/>
                    <a:pt x="1" y="158"/>
                  </a:cubicBezTo>
                  <a:cubicBezTo>
                    <a:pt x="304" y="340"/>
                    <a:pt x="589" y="554"/>
                    <a:pt x="866" y="773"/>
                  </a:cubicBezTo>
                  <a:cubicBezTo>
                    <a:pt x="1053" y="920"/>
                    <a:pt x="1236" y="1072"/>
                    <a:pt x="1418" y="1223"/>
                  </a:cubicBezTo>
                  <a:cubicBezTo>
                    <a:pt x="1565" y="1036"/>
                    <a:pt x="1557" y="777"/>
                    <a:pt x="1383" y="612"/>
                  </a:cubicBezTo>
                  <a:cubicBezTo>
                    <a:pt x="1142" y="376"/>
                    <a:pt x="857" y="180"/>
                    <a:pt x="549" y="46"/>
                  </a:cubicBezTo>
                  <a:cubicBezTo>
                    <a:pt x="483" y="16"/>
                    <a:pt x="410" y="1"/>
                    <a:pt x="338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6"/>
            <p:cNvSpPr/>
            <p:nvPr/>
          </p:nvSpPr>
          <p:spPr>
            <a:xfrm>
              <a:off x="4927376" y="4581216"/>
              <a:ext cx="165457" cy="120878"/>
            </a:xfrm>
            <a:custGeom>
              <a:avLst/>
              <a:gdLst/>
              <a:ahLst/>
              <a:cxnLst/>
              <a:rect l="l" t="t" r="r" b="b"/>
              <a:pathLst>
                <a:path w="2149" h="1570" extrusionOk="0">
                  <a:moveTo>
                    <a:pt x="326" y="0"/>
                  </a:moveTo>
                  <a:cubicBezTo>
                    <a:pt x="236" y="40"/>
                    <a:pt x="161" y="107"/>
                    <a:pt x="116" y="192"/>
                  </a:cubicBezTo>
                  <a:cubicBezTo>
                    <a:pt x="0" y="415"/>
                    <a:pt x="98" y="660"/>
                    <a:pt x="299" y="785"/>
                  </a:cubicBezTo>
                  <a:cubicBezTo>
                    <a:pt x="696" y="1030"/>
                    <a:pt x="1097" y="1275"/>
                    <a:pt x="1494" y="1516"/>
                  </a:cubicBezTo>
                  <a:cubicBezTo>
                    <a:pt x="1553" y="1553"/>
                    <a:pt x="1619" y="1569"/>
                    <a:pt x="1687" y="1569"/>
                  </a:cubicBezTo>
                  <a:cubicBezTo>
                    <a:pt x="1847" y="1569"/>
                    <a:pt x="2011" y="1474"/>
                    <a:pt x="2086" y="1333"/>
                  </a:cubicBezTo>
                  <a:cubicBezTo>
                    <a:pt x="2140" y="1230"/>
                    <a:pt x="2149" y="1115"/>
                    <a:pt x="2118" y="1012"/>
                  </a:cubicBezTo>
                  <a:cubicBezTo>
                    <a:pt x="1525" y="669"/>
                    <a:pt x="936" y="317"/>
                    <a:pt x="326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6"/>
            <p:cNvSpPr/>
            <p:nvPr/>
          </p:nvSpPr>
          <p:spPr>
            <a:xfrm>
              <a:off x="4904047" y="4432234"/>
              <a:ext cx="101322" cy="83845"/>
            </a:xfrm>
            <a:custGeom>
              <a:avLst/>
              <a:gdLst/>
              <a:ahLst/>
              <a:cxnLst/>
              <a:rect l="l" t="t" r="r" b="b"/>
              <a:pathLst>
                <a:path w="1316" h="1089" extrusionOk="0">
                  <a:moveTo>
                    <a:pt x="268" y="0"/>
                  </a:moveTo>
                  <a:cubicBezTo>
                    <a:pt x="156" y="36"/>
                    <a:pt x="54" y="112"/>
                    <a:pt x="9" y="214"/>
                  </a:cubicBezTo>
                  <a:cubicBezTo>
                    <a:pt x="5" y="223"/>
                    <a:pt x="0" y="228"/>
                    <a:pt x="0" y="237"/>
                  </a:cubicBezTo>
                  <a:cubicBezTo>
                    <a:pt x="169" y="415"/>
                    <a:pt x="370" y="571"/>
                    <a:pt x="566" y="714"/>
                  </a:cubicBezTo>
                  <a:cubicBezTo>
                    <a:pt x="740" y="843"/>
                    <a:pt x="918" y="963"/>
                    <a:pt x="1097" y="1088"/>
                  </a:cubicBezTo>
                  <a:cubicBezTo>
                    <a:pt x="1168" y="1048"/>
                    <a:pt x="1226" y="990"/>
                    <a:pt x="1262" y="919"/>
                  </a:cubicBezTo>
                  <a:cubicBezTo>
                    <a:pt x="1302" y="830"/>
                    <a:pt x="1315" y="740"/>
                    <a:pt x="1302" y="656"/>
                  </a:cubicBezTo>
                  <a:cubicBezTo>
                    <a:pt x="963" y="424"/>
                    <a:pt x="624" y="197"/>
                    <a:pt x="268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6"/>
            <p:cNvSpPr/>
            <p:nvPr/>
          </p:nvSpPr>
          <p:spPr>
            <a:xfrm>
              <a:off x="4761841" y="4757224"/>
              <a:ext cx="151521" cy="106866"/>
            </a:xfrm>
            <a:custGeom>
              <a:avLst/>
              <a:gdLst/>
              <a:ahLst/>
              <a:cxnLst/>
              <a:rect l="l" t="t" r="r" b="b"/>
              <a:pathLst>
                <a:path w="1968" h="1388" extrusionOk="0">
                  <a:moveTo>
                    <a:pt x="467" y="1"/>
                  </a:moveTo>
                  <a:cubicBezTo>
                    <a:pt x="198" y="1"/>
                    <a:pt x="0" y="296"/>
                    <a:pt x="51" y="554"/>
                  </a:cubicBezTo>
                  <a:cubicBezTo>
                    <a:pt x="652" y="723"/>
                    <a:pt x="1183" y="1062"/>
                    <a:pt x="1718" y="1387"/>
                  </a:cubicBezTo>
                  <a:cubicBezTo>
                    <a:pt x="1771" y="1352"/>
                    <a:pt x="1820" y="1298"/>
                    <a:pt x="1852" y="1240"/>
                  </a:cubicBezTo>
                  <a:cubicBezTo>
                    <a:pt x="1967" y="1022"/>
                    <a:pt x="1869" y="772"/>
                    <a:pt x="1669" y="647"/>
                  </a:cubicBezTo>
                  <a:cubicBezTo>
                    <a:pt x="1343" y="447"/>
                    <a:pt x="1009" y="251"/>
                    <a:pt x="675" y="59"/>
                  </a:cubicBezTo>
                  <a:cubicBezTo>
                    <a:pt x="603" y="19"/>
                    <a:pt x="532" y="1"/>
                    <a:pt x="467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066" name="Picture 2" descr="Picture XVI,  The Great Gate of Kiev. Stage set for Mussorgsky's Pictures at an Exhibition in Friedrich Theater, Dessau., 1928 - Wassily Kandinsk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3096344" cy="2369736"/>
          </a:xfrm>
          <a:prstGeom prst="rect">
            <a:avLst/>
          </a:prstGeom>
          <a:noFill/>
        </p:spPr>
      </p:pic>
      <p:pic>
        <p:nvPicPr>
          <p:cNvPr id="88068" name="Picture 4" descr="Suprematism, 1915 - Kazimir Malevic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643758"/>
            <a:ext cx="1928734" cy="2376264"/>
          </a:xfrm>
          <a:prstGeom prst="rect">
            <a:avLst/>
          </a:prstGeom>
          <a:noFill/>
        </p:spPr>
      </p:pic>
      <p:pic>
        <p:nvPicPr>
          <p:cNvPr id="88070" name="Picture 6" descr="Composition with Red, Yellow and Blue, 1937 - 1942 - Piet Mondria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719" y="2346728"/>
            <a:ext cx="2304256" cy="2429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astillo, Sergio - Erupc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326010"/>
            <a:ext cx="3696411" cy="2772308"/>
          </a:xfrm>
          <a:prstGeom prst="rect">
            <a:avLst/>
          </a:prstGeom>
          <a:noFill/>
        </p:spPr>
      </p:pic>
      <p:grpSp>
        <p:nvGrpSpPr>
          <p:cNvPr id="5213" name="Google Shape;5213;p37"/>
          <p:cNvGrpSpPr/>
          <p:nvPr/>
        </p:nvGrpSpPr>
        <p:grpSpPr>
          <a:xfrm>
            <a:off x="107504" y="627534"/>
            <a:ext cx="2376264" cy="4294829"/>
            <a:chOff x="714113" y="1889321"/>
            <a:chExt cx="1846763" cy="2782661"/>
          </a:xfrm>
        </p:grpSpPr>
        <p:sp>
          <p:nvSpPr>
            <p:cNvPr id="5214" name="Google Shape;5214;p37"/>
            <p:cNvSpPr/>
            <p:nvPr/>
          </p:nvSpPr>
          <p:spPr>
            <a:xfrm>
              <a:off x="1052097" y="1894139"/>
              <a:ext cx="1508779" cy="2685828"/>
            </a:xfrm>
            <a:custGeom>
              <a:avLst/>
              <a:gdLst/>
              <a:ahLst/>
              <a:cxnLst/>
              <a:rect l="l" t="t" r="r" b="b"/>
              <a:pathLst>
                <a:path w="73590" h="131000" extrusionOk="0">
                  <a:moveTo>
                    <a:pt x="0" y="1"/>
                  </a:moveTo>
                  <a:lnTo>
                    <a:pt x="15347" y="130999"/>
                  </a:lnTo>
                  <a:cubicBezTo>
                    <a:pt x="17998" y="130421"/>
                    <a:pt x="20666" y="129929"/>
                    <a:pt x="23335" y="129504"/>
                  </a:cubicBezTo>
                  <a:cubicBezTo>
                    <a:pt x="29725" y="128467"/>
                    <a:pt x="36166" y="127787"/>
                    <a:pt x="42624" y="127226"/>
                  </a:cubicBezTo>
                  <a:cubicBezTo>
                    <a:pt x="49031" y="126682"/>
                    <a:pt x="55438" y="126173"/>
                    <a:pt x="61846" y="125901"/>
                  </a:cubicBezTo>
                  <a:cubicBezTo>
                    <a:pt x="65771" y="125731"/>
                    <a:pt x="69680" y="125612"/>
                    <a:pt x="73589" y="1255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1D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7"/>
            <p:cNvSpPr/>
            <p:nvPr/>
          </p:nvSpPr>
          <p:spPr>
            <a:xfrm>
              <a:off x="1211340" y="4331333"/>
              <a:ext cx="958574" cy="340649"/>
            </a:xfrm>
            <a:custGeom>
              <a:avLst/>
              <a:gdLst/>
              <a:ahLst/>
              <a:cxnLst/>
              <a:rect l="l" t="t" r="r" b="b"/>
              <a:pathLst>
                <a:path w="46754" h="16615" extrusionOk="0">
                  <a:moveTo>
                    <a:pt x="27362" y="1"/>
                  </a:moveTo>
                  <a:cubicBezTo>
                    <a:pt x="27038" y="1"/>
                    <a:pt x="26710" y="30"/>
                    <a:pt x="26377" y="94"/>
                  </a:cubicBezTo>
                  <a:cubicBezTo>
                    <a:pt x="24615" y="425"/>
                    <a:pt x="22825" y="481"/>
                    <a:pt x="21027" y="481"/>
                  </a:cubicBezTo>
                  <a:cubicBezTo>
                    <a:pt x="20093" y="481"/>
                    <a:pt x="19157" y="466"/>
                    <a:pt x="18221" y="466"/>
                  </a:cubicBezTo>
                  <a:cubicBezTo>
                    <a:pt x="16615" y="466"/>
                    <a:pt x="15011" y="511"/>
                    <a:pt x="13426" y="756"/>
                  </a:cubicBezTo>
                  <a:cubicBezTo>
                    <a:pt x="10180" y="1249"/>
                    <a:pt x="7053" y="2609"/>
                    <a:pt x="4453" y="4631"/>
                  </a:cubicBezTo>
                  <a:cubicBezTo>
                    <a:pt x="2583" y="6093"/>
                    <a:pt x="918" y="8047"/>
                    <a:pt x="459" y="10393"/>
                  </a:cubicBezTo>
                  <a:cubicBezTo>
                    <a:pt x="0" y="12738"/>
                    <a:pt x="1105" y="15474"/>
                    <a:pt x="3348" y="16307"/>
                  </a:cubicBezTo>
                  <a:cubicBezTo>
                    <a:pt x="4015" y="16551"/>
                    <a:pt x="4725" y="16614"/>
                    <a:pt x="5440" y="16614"/>
                  </a:cubicBezTo>
                  <a:cubicBezTo>
                    <a:pt x="5820" y="16614"/>
                    <a:pt x="6200" y="16597"/>
                    <a:pt x="6577" y="16579"/>
                  </a:cubicBezTo>
                  <a:cubicBezTo>
                    <a:pt x="13460" y="16239"/>
                    <a:pt x="20343" y="15916"/>
                    <a:pt x="27226" y="15576"/>
                  </a:cubicBezTo>
                  <a:cubicBezTo>
                    <a:pt x="28133" y="15532"/>
                    <a:pt x="28968" y="15518"/>
                    <a:pt x="29748" y="15518"/>
                  </a:cubicBezTo>
                  <a:cubicBezTo>
                    <a:pt x="31099" y="15518"/>
                    <a:pt x="32289" y="15560"/>
                    <a:pt x="33417" y="15560"/>
                  </a:cubicBezTo>
                  <a:cubicBezTo>
                    <a:pt x="36142" y="15560"/>
                    <a:pt x="38507" y="15315"/>
                    <a:pt x="41910" y="13639"/>
                  </a:cubicBezTo>
                  <a:cubicBezTo>
                    <a:pt x="44272" y="12466"/>
                    <a:pt x="46754" y="10359"/>
                    <a:pt x="46380" y="7741"/>
                  </a:cubicBezTo>
                  <a:cubicBezTo>
                    <a:pt x="46125" y="6008"/>
                    <a:pt x="44595" y="4682"/>
                    <a:pt x="42930" y="4105"/>
                  </a:cubicBezTo>
                  <a:cubicBezTo>
                    <a:pt x="41264" y="3527"/>
                    <a:pt x="39463" y="3578"/>
                    <a:pt x="37695" y="3561"/>
                  </a:cubicBezTo>
                  <a:cubicBezTo>
                    <a:pt x="33956" y="3545"/>
                    <a:pt x="30930" y="1"/>
                    <a:pt x="27362" y="1"/>
                  </a:cubicBezTo>
                  <a:close/>
                </a:path>
              </a:pathLst>
            </a:custGeom>
            <a:solidFill>
              <a:srgbClr val="E7C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7"/>
            <p:cNvSpPr/>
            <p:nvPr/>
          </p:nvSpPr>
          <p:spPr>
            <a:xfrm>
              <a:off x="1211340" y="4331333"/>
              <a:ext cx="958574" cy="340649"/>
            </a:xfrm>
            <a:custGeom>
              <a:avLst/>
              <a:gdLst/>
              <a:ahLst/>
              <a:cxnLst/>
              <a:rect l="l" t="t" r="r" b="b"/>
              <a:pathLst>
                <a:path w="46754" h="16615" extrusionOk="0">
                  <a:moveTo>
                    <a:pt x="27362" y="1"/>
                  </a:moveTo>
                  <a:cubicBezTo>
                    <a:pt x="27038" y="1"/>
                    <a:pt x="26710" y="30"/>
                    <a:pt x="26377" y="94"/>
                  </a:cubicBezTo>
                  <a:cubicBezTo>
                    <a:pt x="24615" y="425"/>
                    <a:pt x="22825" y="481"/>
                    <a:pt x="21027" y="481"/>
                  </a:cubicBezTo>
                  <a:cubicBezTo>
                    <a:pt x="20093" y="481"/>
                    <a:pt x="19157" y="466"/>
                    <a:pt x="18221" y="466"/>
                  </a:cubicBezTo>
                  <a:cubicBezTo>
                    <a:pt x="16615" y="466"/>
                    <a:pt x="15011" y="511"/>
                    <a:pt x="13426" y="756"/>
                  </a:cubicBezTo>
                  <a:cubicBezTo>
                    <a:pt x="10180" y="1249"/>
                    <a:pt x="7053" y="2609"/>
                    <a:pt x="4453" y="4631"/>
                  </a:cubicBezTo>
                  <a:cubicBezTo>
                    <a:pt x="2583" y="6093"/>
                    <a:pt x="918" y="8047"/>
                    <a:pt x="459" y="10393"/>
                  </a:cubicBezTo>
                  <a:cubicBezTo>
                    <a:pt x="0" y="12738"/>
                    <a:pt x="1105" y="15474"/>
                    <a:pt x="3348" y="16307"/>
                  </a:cubicBezTo>
                  <a:cubicBezTo>
                    <a:pt x="4015" y="16551"/>
                    <a:pt x="4725" y="16614"/>
                    <a:pt x="5440" y="16614"/>
                  </a:cubicBezTo>
                  <a:cubicBezTo>
                    <a:pt x="5820" y="16614"/>
                    <a:pt x="6200" y="16597"/>
                    <a:pt x="6577" y="16579"/>
                  </a:cubicBezTo>
                  <a:cubicBezTo>
                    <a:pt x="13460" y="16239"/>
                    <a:pt x="20343" y="15916"/>
                    <a:pt x="27226" y="15576"/>
                  </a:cubicBezTo>
                  <a:cubicBezTo>
                    <a:pt x="28133" y="15532"/>
                    <a:pt x="28968" y="15518"/>
                    <a:pt x="29748" y="15518"/>
                  </a:cubicBezTo>
                  <a:cubicBezTo>
                    <a:pt x="31099" y="15518"/>
                    <a:pt x="32289" y="15560"/>
                    <a:pt x="33417" y="15560"/>
                  </a:cubicBezTo>
                  <a:cubicBezTo>
                    <a:pt x="36142" y="15560"/>
                    <a:pt x="38507" y="15315"/>
                    <a:pt x="41910" y="13639"/>
                  </a:cubicBezTo>
                  <a:cubicBezTo>
                    <a:pt x="44272" y="12466"/>
                    <a:pt x="46754" y="10359"/>
                    <a:pt x="46380" y="7741"/>
                  </a:cubicBezTo>
                  <a:cubicBezTo>
                    <a:pt x="46125" y="6008"/>
                    <a:pt x="44595" y="4682"/>
                    <a:pt x="42930" y="4105"/>
                  </a:cubicBezTo>
                  <a:cubicBezTo>
                    <a:pt x="41264" y="3527"/>
                    <a:pt x="39463" y="3578"/>
                    <a:pt x="37695" y="3561"/>
                  </a:cubicBezTo>
                  <a:cubicBezTo>
                    <a:pt x="33956" y="3545"/>
                    <a:pt x="30930" y="1"/>
                    <a:pt x="27362" y="1"/>
                  </a:cubicBezTo>
                  <a:close/>
                </a:path>
              </a:pathLst>
            </a:custGeom>
            <a:solidFill>
              <a:srgbClr val="008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7"/>
            <p:cNvSpPr/>
            <p:nvPr/>
          </p:nvSpPr>
          <p:spPr>
            <a:xfrm>
              <a:off x="1298434" y="3678861"/>
              <a:ext cx="904242" cy="891346"/>
            </a:xfrm>
            <a:custGeom>
              <a:avLst/>
              <a:gdLst/>
              <a:ahLst/>
              <a:cxnLst/>
              <a:rect l="l" t="t" r="r" b="b"/>
              <a:pathLst>
                <a:path w="44104" h="43475" extrusionOk="0">
                  <a:moveTo>
                    <a:pt x="44103" y="1"/>
                  </a:moveTo>
                  <a:lnTo>
                    <a:pt x="44103" y="1"/>
                  </a:lnTo>
                  <a:cubicBezTo>
                    <a:pt x="39483" y="313"/>
                    <a:pt x="34850" y="413"/>
                    <a:pt x="30214" y="413"/>
                  </a:cubicBezTo>
                  <a:cubicBezTo>
                    <a:pt x="25778" y="413"/>
                    <a:pt x="21341" y="322"/>
                    <a:pt x="16911" y="239"/>
                  </a:cubicBezTo>
                  <a:cubicBezTo>
                    <a:pt x="12870" y="160"/>
                    <a:pt x="8818" y="81"/>
                    <a:pt x="4764" y="81"/>
                  </a:cubicBezTo>
                  <a:cubicBezTo>
                    <a:pt x="3584" y="81"/>
                    <a:pt x="2404" y="87"/>
                    <a:pt x="1225" y="103"/>
                  </a:cubicBezTo>
                  <a:cubicBezTo>
                    <a:pt x="1157" y="477"/>
                    <a:pt x="1106" y="885"/>
                    <a:pt x="1072" y="1292"/>
                  </a:cubicBezTo>
                  <a:cubicBezTo>
                    <a:pt x="1" y="14549"/>
                    <a:pt x="3230" y="29402"/>
                    <a:pt x="4318" y="42659"/>
                  </a:cubicBezTo>
                  <a:cubicBezTo>
                    <a:pt x="15449" y="42931"/>
                    <a:pt x="26598" y="43202"/>
                    <a:pt x="37730" y="43474"/>
                  </a:cubicBezTo>
                  <a:cubicBezTo>
                    <a:pt x="38665" y="28842"/>
                    <a:pt x="40806" y="14294"/>
                    <a:pt x="44103" y="1"/>
                  </a:cubicBezTo>
                  <a:close/>
                </a:path>
              </a:pathLst>
            </a:custGeom>
            <a:solidFill>
              <a:srgbClr val="C1D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7"/>
            <p:cNvSpPr/>
            <p:nvPr/>
          </p:nvSpPr>
          <p:spPr>
            <a:xfrm>
              <a:off x="1302268" y="3650998"/>
              <a:ext cx="58227" cy="96218"/>
            </a:xfrm>
            <a:custGeom>
              <a:avLst/>
              <a:gdLst/>
              <a:ahLst/>
              <a:cxnLst/>
              <a:rect l="l" t="t" r="r" b="b"/>
              <a:pathLst>
                <a:path w="2840" h="4693" extrusionOk="0">
                  <a:moveTo>
                    <a:pt x="1530" y="0"/>
                  </a:moveTo>
                  <a:cubicBezTo>
                    <a:pt x="1224" y="0"/>
                    <a:pt x="1021" y="153"/>
                    <a:pt x="851" y="374"/>
                  </a:cubicBezTo>
                  <a:cubicBezTo>
                    <a:pt x="188" y="1292"/>
                    <a:pt x="1" y="2549"/>
                    <a:pt x="324" y="3620"/>
                  </a:cubicBezTo>
                  <a:cubicBezTo>
                    <a:pt x="409" y="3875"/>
                    <a:pt x="630" y="4079"/>
                    <a:pt x="868" y="4164"/>
                  </a:cubicBezTo>
                  <a:cubicBezTo>
                    <a:pt x="953" y="4266"/>
                    <a:pt x="1038" y="4368"/>
                    <a:pt x="1123" y="4470"/>
                  </a:cubicBezTo>
                  <a:cubicBezTo>
                    <a:pt x="1282" y="4624"/>
                    <a:pt x="1473" y="4693"/>
                    <a:pt x="1661" y="4693"/>
                  </a:cubicBezTo>
                  <a:cubicBezTo>
                    <a:pt x="1992" y="4693"/>
                    <a:pt x="2312" y="4477"/>
                    <a:pt x="2431" y="4130"/>
                  </a:cubicBezTo>
                  <a:cubicBezTo>
                    <a:pt x="2839" y="2889"/>
                    <a:pt x="2720" y="1564"/>
                    <a:pt x="2193" y="374"/>
                  </a:cubicBezTo>
                  <a:cubicBezTo>
                    <a:pt x="2091" y="136"/>
                    <a:pt x="1785" y="0"/>
                    <a:pt x="1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7"/>
            <p:cNvSpPr/>
            <p:nvPr/>
          </p:nvSpPr>
          <p:spPr>
            <a:xfrm>
              <a:off x="1325969" y="3248821"/>
              <a:ext cx="888209" cy="499400"/>
            </a:xfrm>
            <a:custGeom>
              <a:avLst/>
              <a:gdLst/>
              <a:ahLst/>
              <a:cxnLst/>
              <a:rect l="l" t="t" r="r" b="b"/>
              <a:pathLst>
                <a:path w="43322" h="24358" extrusionOk="0">
                  <a:moveTo>
                    <a:pt x="41333" y="20806"/>
                  </a:moveTo>
                  <a:lnTo>
                    <a:pt x="41367" y="20823"/>
                  </a:lnTo>
                  <a:lnTo>
                    <a:pt x="41418" y="20823"/>
                  </a:lnTo>
                  <a:lnTo>
                    <a:pt x="41469" y="20857"/>
                  </a:lnTo>
                  <a:lnTo>
                    <a:pt x="41486" y="20874"/>
                  </a:lnTo>
                  <a:lnTo>
                    <a:pt x="41520" y="20908"/>
                  </a:lnTo>
                  <a:cubicBezTo>
                    <a:pt x="41537" y="20942"/>
                    <a:pt x="41554" y="20959"/>
                    <a:pt x="41571" y="20993"/>
                  </a:cubicBezTo>
                  <a:lnTo>
                    <a:pt x="41588" y="21027"/>
                  </a:lnTo>
                  <a:cubicBezTo>
                    <a:pt x="41605" y="21095"/>
                    <a:pt x="41622" y="21197"/>
                    <a:pt x="41639" y="21265"/>
                  </a:cubicBezTo>
                  <a:lnTo>
                    <a:pt x="41639" y="21282"/>
                  </a:lnTo>
                  <a:cubicBezTo>
                    <a:pt x="41639" y="21350"/>
                    <a:pt x="41639" y="21401"/>
                    <a:pt x="41639" y="21469"/>
                  </a:cubicBezTo>
                  <a:cubicBezTo>
                    <a:pt x="41639" y="21520"/>
                    <a:pt x="41622" y="21554"/>
                    <a:pt x="41605" y="21605"/>
                  </a:cubicBezTo>
                  <a:cubicBezTo>
                    <a:pt x="41605" y="21605"/>
                    <a:pt x="41605" y="21639"/>
                    <a:pt x="41588" y="21673"/>
                  </a:cubicBezTo>
                  <a:cubicBezTo>
                    <a:pt x="41588" y="21690"/>
                    <a:pt x="41588" y="21690"/>
                    <a:pt x="41571" y="21724"/>
                  </a:cubicBezTo>
                  <a:cubicBezTo>
                    <a:pt x="41554" y="21741"/>
                    <a:pt x="41537" y="21775"/>
                    <a:pt x="41520" y="21809"/>
                  </a:cubicBezTo>
                  <a:cubicBezTo>
                    <a:pt x="41486" y="21877"/>
                    <a:pt x="41452" y="21928"/>
                    <a:pt x="41401" y="21996"/>
                  </a:cubicBezTo>
                  <a:lnTo>
                    <a:pt x="41384" y="22029"/>
                  </a:lnTo>
                  <a:cubicBezTo>
                    <a:pt x="41379" y="22034"/>
                    <a:pt x="41374" y="22039"/>
                    <a:pt x="41367" y="22046"/>
                  </a:cubicBezTo>
                  <a:lnTo>
                    <a:pt x="41350" y="22063"/>
                  </a:lnTo>
                  <a:cubicBezTo>
                    <a:pt x="41265" y="22182"/>
                    <a:pt x="41163" y="22284"/>
                    <a:pt x="41061" y="22369"/>
                  </a:cubicBezTo>
                  <a:lnTo>
                    <a:pt x="41010" y="22437"/>
                  </a:lnTo>
                  <a:cubicBezTo>
                    <a:pt x="40942" y="22386"/>
                    <a:pt x="40874" y="22335"/>
                    <a:pt x="40806" y="22301"/>
                  </a:cubicBezTo>
                  <a:lnTo>
                    <a:pt x="40789" y="22216"/>
                  </a:lnTo>
                  <a:cubicBezTo>
                    <a:pt x="40789" y="22216"/>
                    <a:pt x="40757" y="22101"/>
                    <a:pt x="40760" y="22101"/>
                  </a:cubicBezTo>
                  <a:lnTo>
                    <a:pt x="40760" y="22101"/>
                  </a:lnTo>
                  <a:cubicBezTo>
                    <a:pt x="40761" y="22101"/>
                    <a:pt x="40765" y="22110"/>
                    <a:pt x="40772" y="22131"/>
                  </a:cubicBezTo>
                  <a:cubicBezTo>
                    <a:pt x="40781" y="22159"/>
                    <a:pt x="40785" y="22169"/>
                    <a:pt x="40786" y="22169"/>
                  </a:cubicBezTo>
                  <a:cubicBezTo>
                    <a:pt x="40790" y="22169"/>
                    <a:pt x="40772" y="22093"/>
                    <a:pt x="40772" y="22080"/>
                  </a:cubicBezTo>
                  <a:cubicBezTo>
                    <a:pt x="40772" y="22046"/>
                    <a:pt x="40772" y="22012"/>
                    <a:pt x="40755" y="21979"/>
                  </a:cubicBezTo>
                  <a:cubicBezTo>
                    <a:pt x="40755" y="21911"/>
                    <a:pt x="40755" y="21826"/>
                    <a:pt x="40755" y="21758"/>
                  </a:cubicBezTo>
                  <a:cubicBezTo>
                    <a:pt x="40755" y="21673"/>
                    <a:pt x="40755" y="21605"/>
                    <a:pt x="40772" y="21537"/>
                  </a:cubicBezTo>
                  <a:lnTo>
                    <a:pt x="40772" y="21520"/>
                  </a:lnTo>
                  <a:cubicBezTo>
                    <a:pt x="40772" y="21503"/>
                    <a:pt x="40789" y="21435"/>
                    <a:pt x="40789" y="21418"/>
                  </a:cubicBezTo>
                  <a:cubicBezTo>
                    <a:pt x="40806" y="21367"/>
                    <a:pt x="40823" y="21316"/>
                    <a:pt x="40840" y="21265"/>
                  </a:cubicBezTo>
                  <a:lnTo>
                    <a:pt x="40857" y="21214"/>
                  </a:lnTo>
                  <a:cubicBezTo>
                    <a:pt x="40891" y="21163"/>
                    <a:pt x="40908" y="21129"/>
                    <a:pt x="40942" y="21078"/>
                  </a:cubicBezTo>
                  <a:lnTo>
                    <a:pt x="40993" y="21010"/>
                  </a:lnTo>
                  <a:cubicBezTo>
                    <a:pt x="41027" y="20993"/>
                    <a:pt x="41078" y="20942"/>
                    <a:pt x="41112" y="20908"/>
                  </a:cubicBezTo>
                  <a:lnTo>
                    <a:pt x="41146" y="20874"/>
                  </a:lnTo>
                  <a:lnTo>
                    <a:pt x="41197" y="20857"/>
                  </a:lnTo>
                  <a:cubicBezTo>
                    <a:pt x="41231" y="20840"/>
                    <a:pt x="41299" y="20823"/>
                    <a:pt x="41333" y="20823"/>
                  </a:cubicBezTo>
                  <a:lnTo>
                    <a:pt x="41333" y="20806"/>
                  </a:lnTo>
                  <a:close/>
                  <a:moveTo>
                    <a:pt x="22074" y="1"/>
                  </a:moveTo>
                  <a:cubicBezTo>
                    <a:pt x="20038" y="1"/>
                    <a:pt x="18001" y="148"/>
                    <a:pt x="15976" y="463"/>
                  </a:cubicBezTo>
                  <a:cubicBezTo>
                    <a:pt x="13648" y="820"/>
                    <a:pt x="11234" y="1329"/>
                    <a:pt x="9127" y="2434"/>
                  </a:cubicBezTo>
                  <a:cubicBezTo>
                    <a:pt x="7257" y="3403"/>
                    <a:pt x="5779" y="4966"/>
                    <a:pt x="4521" y="6649"/>
                  </a:cubicBezTo>
                  <a:cubicBezTo>
                    <a:pt x="1598" y="10592"/>
                    <a:pt x="34" y="15469"/>
                    <a:pt x="1" y="20364"/>
                  </a:cubicBezTo>
                  <a:cubicBezTo>
                    <a:pt x="1" y="20865"/>
                    <a:pt x="391" y="21116"/>
                    <a:pt x="782" y="21116"/>
                  </a:cubicBezTo>
                  <a:cubicBezTo>
                    <a:pt x="1173" y="21116"/>
                    <a:pt x="1564" y="20865"/>
                    <a:pt x="1564" y="20364"/>
                  </a:cubicBezTo>
                  <a:cubicBezTo>
                    <a:pt x="1581" y="16319"/>
                    <a:pt x="2720" y="12325"/>
                    <a:pt x="4878" y="8892"/>
                  </a:cubicBezTo>
                  <a:cubicBezTo>
                    <a:pt x="5898" y="7261"/>
                    <a:pt x="7138" y="5663"/>
                    <a:pt x="8702" y="4525"/>
                  </a:cubicBezTo>
                  <a:cubicBezTo>
                    <a:pt x="10470" y="3250"/>
                    <a:pt x="12628" y="2689"/>
                    <a:pt x="14735" y="2264"/>
                  </a:cubicBezTo>
                  <a:cubicBezTo>
                    <a:pt x="17137" y="1768"/>
                    <a:pt x="19593" y="1540"/>
                    <a:pt x="22051" y="1540"/>
                  </a:cubicBezTo>
                  <a:cubicBezTo>
                    <a:pt x="23976" y="1540"/>
                    <a:pt x="25902" y="1680"/>
                    <a:pt x="27805" y="1941"/>
                  </a:cubicBezTo>
                  <a:cubicBezTo>
                    <a:pt x="29929" y="2230"/>
                    <a:pt x="32070" y="2655"/>
                    <a:pt x="34144" y="3250"/>
                  </a:cubicBezTo>
                  <a:cubicBezTo>
                    <a:pt x="35843" y="3743"/>
                    <a:pt x="37577" y="4423"/>
                    <a:pt x="38800" y="5765"/>
                  </a:cubicBezTo>
                  <a:cubicBezTo>
                    <a:pt x="40262" y="7380"/>
                    <a:pt x="40415" y="9708"/>
                    <a:pt x="40432" y="11781"/>
                  </a:cubicBezTo>
                  <a:cubicBezTo>
                    <a:pt x="40449" y="14348"/>
                    <a:pt x="40381" y="16931"/>
                    <a:pt x="40364" y="19497"/>
                  </a:cubicBezTo>
                  <a:lnTo>
                    <a:pt x="40364" y="19548"/>
                  </a:lnTo>
                  <a:cubicBezTo>
                    <a:pt x="39990" y="19769"/>
                    <a:pt x="39667" y="20109"/>
                    <a:pt x="39480" y="20500"/>
                  </a:cubicBezTo>
                  <a:cubicBezTo>
                    <a:pt x="39038" y="21435"/>
                    <a:pt x="39208" y="22437"/>
                    <a:pt x="39463" y="23406"/>
                  </a:cubicBezTo>
                  <a:cubicBezTo>
                    <a:pt x="39548" y="23729"/>
                    <a:pt x="39871" y="23967"/>
                    <a:pt x="40194" y="23967"/>
                  </a:cubicBezTo>
                  <a:cubicBezTo>
                    <a:pt x="40344" y="24197"/>
                    <a:pt x="40618" y="24357"/>
                    <a:pt x="40885" y="24357"/>
                  </a:cubicBezTo>
                  <a:cubicBezTo>
                    <a:pt x="41013" y="24357"/>
                    <a:pt x="41138" y="24321"/>
                    <a:pt x="41248" y="24239"/>
                  </a:cubicBezTo>
                  <a:cubicBezTo>
                    <a:pt x="41843" y="23780"/>
                    <a:pt x="42454" y="23304"/>
                    <a:pt x="42845" y="22641"/>
                  </a:cubicBezTo>
                  <a:cubicBezTo>
                    <a:pt x="43202" y="22046"/>
                    <a:pt x="43321" y="21282"/>
                    <a:pt x="43083" y="20602"/>
                  </a:cubicBezTo>
                  <a:cubicBezTo>
                    <a:pt x="42879" y="20024"/>
                    <a:pt x="42471" y="19565"/>
                    <a:pt x="41927" y="19361"/>
                  </a:cubicBezTo>
                  <a:cubicBezTo>
                    <a:pt x="41944" y="16948"/>
                    <a:pt x="41995" y="14518"/>
                    <a:pt x="41995" y="12104"/>
                  </a:cubicBezTo>
                  <a:cubicBezTo>
                    <a:pt x="41995" y="10065"/>
                    <a:pt x="41877" y="7907"/>
                    <a:pt x="40891" y="6071"/>
                  </a:cubicBezTo>
                  <a:cubicBezTo>
                    <a:pt x="38902" y="2315"/>
                    <a:pt x="33923" y="1414"/>
                    <a:pt x="30133" y="735"/>
                  </a:cubicBezTo>
                  <a:cubicBezTo>
                    <a:pt x="27469" y="260"/>
                    <a:pt x="24773" y="1"/>
                    <a:pt x="22074" y="1"/>
                  </a:cubicBezTo>
                  <a:close/>
                </a:path>
              </a:pathLst>
            </a:custGeom>
            <a:solidFill>
              <a:srgbClr val="2A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7"/>
            <p:cNvSpPr/>
            <p:nvPr/>
          </p:nvSpPr>
          <p:spPr>
            <a:xfrm>
              <a:off x="2173379" y="3675724"/>
              <a:ext cx="1066" cy="21"/>
            </a:xfrm>
            <a:custGeom>
              <a:avLst/>
              <a:gdLst/>
              <a:ahLst/>
              <a:cxnLst/>
              <a:rect l="l" t="t" r="r" b="b"/>
              <a:pathLst>
                <a:path w="52" h="1" extrusionOk="0">
                  <a:moveTo>
                    <a:pt x="35" y="1"/>
                  </a:moveTo>
                  <a:lnTo>
                    <a:pt x="35" y="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8" y="1"/>
                    <a:pt x="52" y="1"/>
                  </a:cubicBezTo>
                  <a:lnTo>
                    <a:pt x="35" y="1"/>
                  </a:lnTo>
                  <a:lnTo>
                    <a:pt x="35" y="1"/>
                  </a:lnTo>
                </a:path>
              </a:pathLst>
            </a:custGeom>
            <a:solidFill>
              <a:srgbClr val="2A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7"/>
            <p:cNvSpPr/>
            <p:nvPr/>
          </p:nvSpPr>
          <p:spPr>
            <a:xfrm>
              <a:off x="2173727" y="3700471"/>
              <a:ext cx="718" cy="718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" y="34"/>
                  </a:moveTo>
                  <a:lnTo>
                    <a:pt x="35" y="0"/>
                  </a:lnTo>
                  <a:lnTo>
                    <a:pt x="1" y="34"/>
                  </a:lnTo>
                  <a:close/>
                </a:path>
              </a:pathLst>
            </a:custGeom>
            <a:solidFill>
              <a:srgbClr val="2A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7"/>
            <p:cNvSpPr/>
            <p:nvPr/>
          </p:nvSpPr>
          <p:spPr>
            <a:xfrm>
              <a:off x="1314119" y="3680604"/>
              <a:ext cx="849521" cy="886467"/>
            </a:xfrm>
            <a:custGeom>
              <a:avLst/>
              <a:gdLst/>
              <a:ahLst/>
              <a:cxnLst/>
              <a:rect l="l" t="t" r="r" b="b"/>
              <a:pathLst>
                <a:path w="41435" h="43237" extrusionOk="0">
                  <a:moveTo>
                    <a:pt x="6221" y="18"/>
                  </a:moveTo>
                  <a:lnTo>
                    <a:pt x="6221" y="18"/>
                  </a:lnTo>
                  <a:cubicBezTo>
                    <a:pt x="6119" y="307"/>
                    <a:pt x="6017" y="596"/>
                    <a:pt x="5932" y="885"/>
                  </a:cubicBezTo>
                  <a:cubicBezTo>
                    <a:pt x="5915" y="681"/>
                    <a:pt x="5881" y="477"/>
                    <a:pt x="5847" y="273"/>
                  </a:cubicBezTo>
                  <a:cubicBezTo>
                    <a:pt x="5983" y="188"/>
                    <a:pt x="6102" y="103"/>
                    <a:pt x="6221" y="18"/>
                  </a:cubicBezTo>
                  <a:close/>
                  <a:moveTo>
                    <a:pt x="5711" y="375"/>
                  </a:moveTo>
                  <a:cubicBezTo>
                    <a:pt x="5745" y="698"/>
                    <a:pt x="5779" y="1003"/>
                    <a:pt x="5796" y="1309"/>
                  </a:cubicBezTo>
                  <a:cubicBezTo>
                    <a:pt x="5660" y="1275"/>
                    <a:pt x="5473" y="1275"/>
                    <a:pt x="5371" y="1258"/>
                  </a:cubicBezTo>
                  <a:cubicBezTo>
                    <a:pt x="5150" y="1207"/>
                    <a:pt x="4912" y="1173"/>
                    <a:pt x="4674" y="1122"/>
                  </a:cubicBezTo>
                  <a:cubicBezTo>
                    <a:pt x="5014" y="868"/>
                    <a:pt x="5354" y="630"/>
                    <a:pt x="5711" y="375"/>
                  </a:cubicBezTo>
                  <a:close/>
                  <a:moveTo>
                    <a:pt x="27482" y="936"/>
                  </a:moveTo>
                  <a:cubicBezTo>
                    <a:pt x="27618" y="986"/>
                    <a:pt x="27737" y="1054"/>
                    <a:pt x="27873" y="1122"/>
                  </a:cubicBezTo>
                  <a:cubicBezTo>
                    <a:pt x="27720" y="1258"/>
                    <a:pt x="27584" y="1394"/>
                    <a:pt x="27448" y="1547"/>
                  </a:cubicBezTo>
                  <a:cubicBezTo>
                    <a:pt x="27465" y="1343"/>
                    <a:pt x="27482" y="1139"/>
                    <a:pt x="27482" y="936"/>
                  </a:cubicBezTo>
                  <a:close/>
                  <a:moveTo>
                    <a:pt x="28485" y="698"/>
                  </a:moveTo>
                  <a:cubicBezTo>
                    <a:pt x="28637" y="783"/>
                    <a:pt x="28790" y="868"/>
                    <a:pt x="28926" y="952"/>
                  </a:cubicBezTo>
                  <a:cubicBezTo>
                    <a:pt x="29300" y="1190"/>
                    <a:pt x="29640" y="1479"/>
                    <a:pt x="29929" y="1802"/>
                  </a:cubicBezTo>
                  <a:cubicBezTo>
                    <a:pt x="29895" y="1870"/>
                    <a:pt x="29861" y="1938"/>
                    <a:pt x="29827" y="2006"/>
                  </a:cubicBezTo>
                  <a:cubicBezTo>
                    <a:pt x="29283" y="1666"/>
                    <a:pt x="28705" y="1360"/>
                    <a:pt x="28128" y="1071"/>
                  </a:cubicBezTo>
                  <a:cubicBezTo>
                    <a:pt x="28247" y="952"/>
                    <a:pt x="28366" y="817"/>
                    <a:pt x="28485" y="698"/>
                  </a:cubicBezTo>
                  <a:close/>
                  <a:moveTo>
                    <a:pt x="5983" y="1802"/>
                  </a:moveTo>
                  <a:cubicBezTo>
                    <a:pt x="6000" y="1853"/>
                    <a:pt x="6034" y="1921"/>
                    <a:pt x="6051" y="1972"/>
                  </a:cubicBezTo>
                  <a:cubicBezTo>
                    <a:pt x="6034" y="2040"/>
                    <a:pt x="6000" y="2091"/>
                    <a:pt x="5983" y="2142"/>
                  </a:cubicBezTo>
                  <a:cubicBezTo>
                    <a:pt x="5983" y="2023"/>
                    <a:pt x="5983" y="1921"/>
                    <a:pt x="5983" y="1802"/>
                  </a:cubicBezTo>
                  <a:close/>
                  <a:moveTo>
                    <a:pt x="30048" y="1938"/>
                  </a:moveTo>
                  <a:cubicBezTo>
                    <a:pt x="30133" y="2057"/>
                    <a:pt x="30218" y="2176"/>
                    <a:pt x="30303" y="2295"/>
                  </a:cubicBezTo>
                  <a:lnTo>
                    <a:pt x="30303" y="2312"/>
                  </a:lnTo>
                  <a:cubicBezTo>
                    <a:pt x="30201" y="2227"/>
                    <a:pt x="30082" y="2159"/>
                    <a:pt x="29963" y="2091"/>
                  </a:cubicBezTo>
                  <a:cubicBezTo>
                    <a:pt x="29997" y="2040"/>
                    <a:pt x="30014" y="1989"/>
                    <a:pt x="30048" y="1938"/>
                  </a:cubicBezTo>
                  <a:close/>
                  <a:moveTo>
                    <a:pt x="20463" y="443"/>
                  </a:moveTo>
                  <a:cubicBezTo>
                    <a:pt x="20378" y="1156"/>
                    <a:pt x="20310" y="1870"/>
                    <a:pt x="20208" y="2584"/>
                  </a:cubicBezTo>
                  <a:cubicBezTo>
                    <a:pt x="19624" y="2292"/>
                    <a:pt x="18978" y="2124"/>
                    <a:pt x="18285" y="2124"/>
                  </a:cubicBezTo>
                  <a:cubicBezTo>
                    <a:pt x="18252" y="2124"/>
                    <a:pt x="18219" y="2124"/>
                    <a:pt x="18185" y="2125"/>
                  </a:cubicBezTo>
                  <a:cubicBezTo>
                    <a:pt x="17387" y="2142"/>
                    <a:pt x="16622" y="2346"/>
                    <a:pt x="15908" y="2669"/>
                  </a:cubicBezTo>
                  <a:cubicBezTo>
                    <a:pt x="16061" y="2261"/>
                    <a:pt x="16214" y="1870"/>
                    <a:pt x="16384" y="1462"/>
                  </a:cubicBezTo>
                  <a:cubicBezTo>
                    <a:pt x="16707" y="1377"/>
                    <a:pt x="17030" y="1292"/>
                    <a:pt x="17353" y="1207"/>
                  </a:cubicBezTo>
                  <a:cubicBezTo>
                    <a:pt x="18372" y="936"/>
                    <a:pt x="19409" y="681"/>
                    <a:pt x="20463" y="443"/>
                  </a:cubicBezTo>
                  <a:close/>
                  <a:moveTo>
                    <a:pt x="16180" y="1513"/>
                  </a:moveTo>
                  <a:cubicBezTo>
                    <a:pt x="16180" y="1547"/>
                    <a:pt x="16163" y="1564"/>
                    <a:pt x="16146" y="1598"/>
                  </a:cubicBezTo>
                  <a:cubicBezTo>
                    <a:pt x="15993" y="1989"/>
                    <a:pt x="15840" y="2380"/>
                    <a:pt x="15687" y="2754"/>
                  </a:cubicBezTo>
                  <a:lnTo>
                    <a:pt x="15636" y="2788"/>
                  </a:lnTo>
                  <a:cubicBezTo>
                    <a:pt x="15721" y="2397"/>
                    <a:pt x="15789" y="1989"/>
                    <a:pt x="15857" y="1598"/>
                  </a:cubicBezTo>
                  <a:cubicBezTo>
                    <a:pt x="15959" y="1564"/>
                    <a:pt x="16078" y="1547"/>
                    <a:pt x="16180" y="1513"/>
                  </a:cubicBezTo>
                  <a:close/>
                  <a:moveTo>
                    <a:pt x="5796" y="2516"/>
                  </a:moveTo>
                  <a:lnTo>
                    <a:pt x="5796" y="2533"/>
                  </a:lnTo>
                  <a:cubicBezTo>
                    <a:pt x="5745" y="2635"/>
                    <a:pt x="5711" y="2737"/>
                    <a:pt x="5660" y="2839"/>
                  </a:cubicBezTo>
                  <a:cubicBezTo>
                    <a:pt x="5677" y="2754"/>
                    <a:pt x="5694" y="2669"/>
                    <a:pt x="5711" y="2584"/>
                  </a:cubicBezTo>
                  <a:cubicBezTo>
                    <a:pt x="5745" y="2567"/>
                    <a:pt x="5762" y="2533"/>
                    <a:pt x="5796" y="2516"/>
                  </a:cubicBezTo>
                  <a:close/>
                  <a:moveTo>
                    <a:pt x="12254" y="443"/>
                  </a:moveTo>
                  <a:cubicBezTo>
                    <a:pt x="12305" y="1122"/>
                    <a:pt x="12322" y="1802"/>
                    <a:pt x="12271" y="2482"/>
                  </a:cubicBezTo>
                  <a:cubicBezTo>
                    <a:pt x="11880" y="2618"/>
                    <a:pt x="11472" y="2754"/>
                    <a:pt x="11081" y="2890"/>
                  </a:cubicBezTo>
                  <a:cubicBezTo>
                    <a:pt x="11115" y="2822"/>
                    <a:pt x="11132" y="2771"/>
                    <a:pt x="11166" y="2703"/>
                  </a:cubicBezTo>
                  <a:cubicBezTo>
                    <a:pt x="11523" y="1955"/>
                    <a:pt x="11880" y="1190"/>
                    <a:pt x="12254" y="443"/>
                  </a:cubicBezTo>
                  <a:close/>
                  <a:moveTo>
                    <a:pt x="29895" y="2227"/>
                  </a:moveTo>
                  <a:cubicBezTo>
                    <a:pt x="30048" y="2329"/>
                    <a:pt x="30201" y="2414"/>
                    <a:pt x="30354" y="2516"/>
                  </a:cubicBezTo>
                  <a:lnTo>
                    <a:pt x="30388" y="2550"/>
                  </a:lnTo>
                  <a:cubicBezTo>
                    <a:pt x="30371" y="2584"/>
                    <a:pt x="30337" y="2635"/>
                    <a:pt x="30286" y="2703"/>
                  </a:cubicBezTo>
                  <a:cubicBezTo>
                    <a:pt x="30167" y="2873"/>
                    <a:pt x="30031" y="3026"/>
                    <a:pt x="29895" y="3179"/>
                  </a:cubicBezTo>
                  <a:cubicBezTo>
                    <a:pt x="29640" y="3485"/>
                    <a:pt x="29368" y="3774"/>
                    <a:pt x="29079" y="4063"/>
                  </a:cubicBezTo>
                  <a:cubicBezTo>
                    <a:pt x="29011" y="4114"/>
                    <a:pt x="28960" y="4182"/>
                    <a:pt x="28909" y="4233"/>
                  </a:cubicBezTo>
                  <a:cubicBezTo>
                    <a:pt x="29232" y="3553"/>
                    <a:pt x="29555" y="2890"/>
                    <a:pt x="29895" y="2227"/>
                  </a:cubicBezTo>
                  <a:close/>
                  <a:moveTo>
                    <a:pt x="31238" y="3128"/>
                  </a:moveTo>
                  <a:lnTo>
                    <a:pt x="31255" y="3145"/>
                  </a:lnTo>
                  <a:cubicBezTo>
                    <a:pt x="31340" y="3213"/>
                    <a:pt x="31663" y="3383"/>
                    <a:pt x="31697" y="3485"/>
                  </a:cubicBezTo>
                  <a:cubicBezTo>
                    <a:pt x="31748" y="3604"/>
                    <a:pt x="31561" y="3842"/>
                    <a:pt x="31493" y="3961"/>
                  </a:cubicBezTo>
                  <a:cubicBezTo>
                    <a:pt x="31391" y="4148"/>
                    <a:pt x="31272" y="4335"/>
                    <a:pt x="31136" y="4504"/>
                  </a:cubicBezTo>
                  <a:cubicBezTo>
                    <a:pt x="31170" y="4046"/>
                    <a:pt x="31204" y="3587"/>
                    <a:pt x="31238" y="3128"/>
                  </a:cubicBezTo>
                  <a:close/>
                  <a:moveTo>
                    <a:pt x="8838" y="749"/>
                  </a:moveTo>
                  <a:cubicBezTo>
                    <a:pt x="8906" y="1717"/>
                    <a:pt x="8957" y="2686"/>
                    <a:pt x="8991" y="3672"/>
                  </a:cubicBezTo>
                  <a:cubicBezTo>
                    <a:pt x="8243" y="3961"/>
                    <a:pt x="7513" y="4267"/>
                    <a:pt x="6782" y="4606"/>
                  </a:cubicBezTo>
                  <a:cubicBezTo>
                    <a:pt x="6748" y="4216"/>
                    <a:pt x="6714" y="3825"/>
                    <a:pt x="6646" y="3434"/>
                  </a:cubicBezTo>
                  <a:cubicBezTo>
                    <a:pt x="6561" y="3009"/>
                    <a:pt x="6442" y="2584"/>
                    <a:pt x="6289" y="2159"/>
                  </a:cubicBezTo>
                  <a:cubicBezTo>
                    <a:pt x="7071" y="1632"/>
                    <a:pt x="7886" y="1190"/>
                    <a:pt x="8702" y="817"/>
                  </a:cubicBezTo>
                  <a:cubicBezTo>
                    <a:pt x="8753" y="783"/>
                    <a:pt x="8787" y="766"/>
                    <a:pt x="8838" y="749"/>
                  </a:cubicBezTo>
                  <a:close/>
                  <a:moveTo>
                    <a:pt x="15687" y="1649"/>
                  </a:moveTo>
                  <a:lnTo>
                    <a:pt x="15687" y="1649"/>
                  </a:lnTo>
                  <a:cubicBezTo>
                    <a:pt x="15602" y="2057"/>
                    <a:pt x="15534" y="2465"/>
                    <a:pt x="15449" y="2873"/>
                  </a:cubicBezTo>
                  <a:cubicBezTo>
                    <a:pt x="14786" y="3213"/>
                    <a:pt x="14141" y="3638"/>
                    <a:pt x="13546" y="4063"/>
                  </a:cubicBezTo>
                  <a:cubicBezTo>
                    <a:pt x="13070" y="4386"/>
                    <a:pt x="12594" y="4742"/>
                    <a:pt x="12135" y="5099"/>
                  </a:cubicBezTo>
                  <a:cubicBezTo>
                    <a:pt x="12254" y="4301"/>
                    <a:pt x="12373" y="3468"/>
                    <a:pt x="12424" y="2618"/>
                  </a:cubicBezTo>
                  <a:cubicBezTo>
                    <a:pt x="12645" y="2550"/>
                    <a:pt x="12849" y="2482"/>
                    <a:pt x="13070" y="2414"/>
                  </a:cubicBezTo>
                  <a:cubicBezTo>
                    <a:pt x="13937" y="2142"/>
                    <a:pt x="14803" y="1887"/>
                    <a:pt x="15687" y="1649"/>
                  </a:cubicBezTo>
                  <a:close/>
                  <a:moveTo>
                    <a:pt x="6153" y="2261"/>
                  </a:moveTo>
                  <a:cubicBezTo>
                    <a:pt x="6289" y="2635"/>
                    <a:pt x="6391" y="3009"/>
                    <a:pt x="6459" y="3400"/>
                  </a:cubicBezTo>
                  <a:cubicBezTo>
                    <a:pt x="6544" y="3825"/>
                    <a:pt x="6595" y="4250"/>
                    <a:pt x="6629" y="4674"/>
                  </a:cubicBezTo>
                  <a:cubicBezTo>
                    <a:pt x="6272" y="4827"/>
                    <a:pt x="5932" y="4997"/>
                    <a:pt x="5592" y="5167"/>
                  </a:cubicBezTo>
                  <a:cubicBezTo>
                    <a:pt x="5779" y="4301"/>
                    <a:pt x="5915" y="3434"/>
                    <a:pt x="5966" y="2550"/>
                  </a:cubicBezTo>
                  <a:cubicBezTo>
                    <a:pt x="6000" y="2482"/>
                    <a:pt x="6034" y="2397"/>
                    <a:pt x="6068" y="2329"/>
                  </a:cubicBezTo>
                  <a:cubicBezTo>
                    <a:pt x="6102" y="2295"/>
                    <a:pt x="6119" y="2278"/>
                    <a:pt x="6153" y="2261"/>
                  </a:cubicBezTo>
                  <a:close/>
                  <a:moveTo>
                    <a:pt x="5762" y="3009"/>
                  </a:moveTo>
                  <a:lnTo>
                    <a:pt x="5762" y="3009"/>
                  </a:lnTo>
                  <a:cubicBezTo>
                    <a:pt x="5694" y="3757"/>
                    <a:pt x="5558" y="4521"/>
                    <a:pt x="5405" y="5252"/>
                  </a:cubicBezTo>
                  <a:cubicBezTo>
                    <a:pt x="5371" y="5269"/>
                    <a:pt x="5337" y="5286"/>
                    <a:pt x="5303" y="5303"/>
                  </a:cubicBezTo>
                  <a:cubicBezTo>
                    <a:pt x="5388" y="4691"/>
                    <a:pt x="5456" y="4080"/>
                    <a:pt x="5558" y="3485"/>
                  </a:cubicBezTo>
                  <a:cubicBezTo>
                    <a:pt x="5626" y="3332"/>
                    <a:pt x="5694" y="3162"/>
                    <a:pt x="5762" y="3009"/>
                  </a:cubicBezTo>
                  <a:close/>
                  <a:moveTo>
                    <a:pt x="5320" y="4029"/>
                  </a:moveTo>
                  <a:cubicBezTo>
                    <a:pt x="5320" y="4063"/>
                    <a:pt x="5303" y="4114"/>
                    <a:pt x="5303" y="4148"/>
                  </a:cubicBezTo>
                  <a:cubicBezTo>
                    <a:pt x="5252" y="4555"/>
                    <a:pt x="5201" y="4980"/>
                    <a:pt x="5150" y="5388"/>
                  </a:cubicBezTo>
                  <a:cubicBezTo>
                    <a:pt x="4963" y="5473"/>
                    <a:pt x="4793" y="5575"/>
                    <a:pt x="4606" y="5660"/>
                  </a:cubicBezTo>
                  <a:cubicBezTo>
                    <a:pt x="4844" y="5116"/>
                    <a:pt x="5082" y="4572"/>
                    <a:pt x="5320" y="4029"/>
                  </a:cubicBezTo>
                  <a:close/>
                  <a:moveTo>
                    <a:pt x="28009" y="1190"/>
                  </a:moveTo>
                  <a:cubicBezTo>
                    <a:pt x="28603" y="1479"/>
                    <a:pt x="29181" y="1802"/>
                    <a:pt x="29759" y="2142"/>
                  </a:cubicBezTo>
                  <a:cubicBezTo>
                    <a:pt x="29351" y="2941"/>
                    <a:pt x="28943" y="3740"/>
                    <a:pt x="28569" y="4555"/>
                  </a:cubicBezTo>
                  <a:cubicBezTo>
                    <a:pt x="28009" y="5065"/>
                    <a:pt x="27414" y="5558"/>
                    <a:pt x="26785" y="6017"/>
                  </a:cubicBezTo>
                  <a:cubicBezTo>
                    <a:pt x="26904" y="5456"/>
                    <a:pt x="27006" y="4912"/>
                    <a:pt x="27108" y="4352"/>
                  </a:cubicBezTo>
                  <a:cubicBezTo>
                    <a:pt x="27244" y="3502"/>
                    <a:pt x="27363" y="2652"/>
                    <a:pt x="27431" y="1802"/>
                  </a:cubicBezTo>
                  <a:cubicBezTo>
                    <a:pt x="27618" y="1598"/>
                    <a:pt x="27822" y="1394"/>
                    <a:pt x="28009" y="1190"/>
                  </a:cubicBezTo>
                  <a:close/>
                  <a:moveTo>
                    <a:pt x="5371" y="5473"/>
                  </a:moveTo>
                  <a:cubicBezTo>
                    <a:pt x="5320" y="5694"/>
                    <a:pt x="5269" y="5915"/>
                    <a:pt x="5218" y="6119"/>
                  </a:cubicBezTo>
                  <a:cubicBezTo>
                    <a:pt x="5235" y="5915"/>
                    <a:pt x="5269" y="5711"/>
                    <a:pt x="5286" y="5507"/>
                  </a:cubicBezTo>
                  <a:cubicBezTo>
                    <a:pt x="5303" y="5490"/>
                    <a:pt x="5337" y="5473"/>
                    <a:pt x="5371" y="5473"/>
                  </a:cubicBezTo>
                  <a:close/>
                  <a:moveTo>
                    <a:pt x="24083" y="1003"/>
                  </a:moveTo>
                  <a:lnTo>
                    <a:pt x="24083" y="1003"/>
                  </a:lnTo>
                  <a:cubicBezTo>
                    <a:pt x="23964" y="2550"/>
                    <a:pt x="23862" y="4097"/>
                    <a:pt x="23777" y="5643"/>
                  </a:cubicBezTo>
                  <a:cubicBezTo>
                    <a:pt x="23607" y="5830"/>
                    <a:pt x="23454" y="6034"/>
                    <a:pt x="23301" y="6238"/>
                  </a:cubicBezTo>
                  <a:cubicBezTo>
                    <a:pt x="22978" y="5558"/>
                    <a:pt x="22621" y="4912"/>
                    <a:pt x="22179" y="4318"/>
                  </a:cubicBezTo>
                  <a:cubicBezTo>
                    <a:pt x="22791" y="3196"/>
                    <a:pt x="23437" y="2091"/>
                    <a:pt x="24083" y="1003"/>
                  </a:cubicBezTo>
                  <a:close/>
                  <a:moveTo>
                    <a:pt x="23760" y="5932"/>
                  </a:moveTo>
                  <a:lnTo>
                    <a:pt x="23760" y="5932"/>
                  </a:lnTo>
                  <a:cubicBezTo>
                    <a:pt x="23743" y="6136"/>
                    <a:pt x="23726" y="6340"/>
                    <a:pt x="23709" y="6561"/>
                  </a:cubicBezTo>
                  <a:lnTo>
                    <a:pt x="23437" y="6561"/>
                  </a:lnTo>
                  <a:cubicBezTo>
                    <a:pt x="23420" y="6510"/>
                    <a:pt x="23403" y="6459"/>
                    <a:pt x="23369" y="6425"/>
                  </a:cubicBezTo>
                  <a:cubicBezTo>
                    <a:pt x="23505" y="6255"/>
                    <a:pt x="23624" y="6085"/>
                    <a:pt x="23760" y="5932"/>
                  </a:cubicBezTo>
                  <a:close/>
                  <a:moveTo>
                    <a:pt x="24066" y="5541"/>
                  </a:moveTo>
                  <a:lnTo>
                    <a:pt x="24066" y="5541"/>
                  </a:lnTo>
                  <a:cubicBezTo>
                    <a:pt x="24032" y="5728"/>
                    <a:pt x="24015" y="5898"/>
                    <a:pt x="23998" y="6068"/>
                  </a:cubicBezTo>
                  <a:cubicBezTo>
                    <a:pt x="23981" y="6238"/>
                    <a:pt x="23964" y="6391"/>
                    <a:pt x="23947" y="6544"/>
                  </a:cubicBezTo>
                  <a:lnTo>
                    <a:pt x="23879" y="6561"/>
                  </a:lnTo>
                  <a:cubicBezTo>
                    <a:pt x="23896" y="6272"/>
                    <a:pt x="23913" y="5983"/>
                    <a:pt x="23930" y="5711"/>
                  </a:cubicBezTo>
                  <a:cubicBezTo>
                    <a:pt x="23981" y="5643"/>
                    <a:pt x="24015" y="5592"/>
                    <a:pt x="24066" y="5541"/>
                  </a:cubicBezTo>
                  <a:close/>
                  <a:moveTo>
                    <a:pt x="27261" y="1972"/>
                  </a:moveTo>
                  <a:cubicBezTo>
                    <a:pt x="27125" y="3383"/>
                    <a:pt x="26904" y="4759"/>
                    <a:pt x="26598" y="6153"/>
                  </a:cubicBezTo>
                  <a:cubicBezTo>
                    <a:pt x="26377" y="6306"/>
                    <a:pt x="26139" y="6476"/>
                    <a:pt x="25918" y="6629"/>
                  </a:cubicBezTo>
                  <a:cubicBezTo>
                    <a:pt x="25323" y="6561"/>
                    <a:pt x="24712" y="6544"/>
                    <a:pt x="24100" y="6544"/>
                  </a:cubicBezTo>
                  <a:cubicBezTo>
                    <a:pt x="24151" y="6136"/>
                    <a:pt x="24202" y="5728"/>
                    <a:pt x="24253" y="5320"/>
                  </a:cubicBezTo>
                  <a:cubicBezTo>
                    <a:pt x="24882" y="4555"/>
                    <a:pt x="25544" y="3808"/>
                    <a:pt x="26207" y="3094"/>
                  </a:cubicBezTo>
                  <a:cubicBezTo>
                    <a:pt x="26564" y="2720"/>
                    <a:pt x="26904" y="2346"/>
                    <a:pt x="27261" y="1972"/>
                  </a:cubicBezTo>
                  <a:close/>
                  <a:moveTo>
                    <a:pt x="26547" y="6391"/>
                  </a:moveTo>
                  <a:lnTo>
                    <a:pt x="26547" y="6391"/>
                  </a:lnTo>
                  <a:cubicBezTo>
                    <a:pt x="26530" y="6493"/>
                    <a:pt x="26496" y="6595"/>
                    <a:pt x="26479" y="6697"/>
                  </a:cubicBezTo>
                  <a:cubicBezTo>
                    <a:pt x="26377" y="6680"/>
                    <a:pt x="26275" y="6680"/>
                    <a:pt x="26156" y="6663"/>
                  </a:cubicBezTo>
                  <a:cubicBezTo>
                    <a:pt x="26292" y="6578"/>
                    <a:pt x="26428" y="6476"/>
                    <a:pt x="26547" y="6391"/>
                  </a:cubicBezTo>
                  <a:close/>
                  <a:moveTo>
                    <a:pt x="10776" y="3179"/>
                  </a:moveTo>
                  <a:cubicBezTo>
                    <a:pt x="10232" y="4352"/>
                    <a:pt x="9722" y="5524"/>
                    <a:pt x="9229" y="6714"/>
                  </a:cubicBezTo>
                  <a:cubicBezTo>
                    <a:pt x="9212" y="5745"/>
                    <a:pt x="9195" y="4759"/>
                    <a:pt x="9161" y="3791"/>
                  </a:cubicBezTo>
                  <a:cubicBezTo>
                    <a:pt x="9705" y="3570"/>
                    <a:pt x="10232" y="3366"/>
                    <a:pt x="10776" y="3179"/>
                  </a:cubicBezTo>
                  <a:close/>
                  <a:moveTo>
                    <a:pt x="28383" y="4929"/>
                  </a:moveTo>
                  <a:cubicBezTo>
                    <a:pt x="28077" y="5575"/>
                    <a:pt x="27788" y="6238"/>
                    <a:pt x="27482" y="6884"/>
                  </a:cubicBezTo>
                  <a:cubicBezTo>
                    <a:pt x="27210" y="6816"/>
                    <a:pt x="26921" y="6765"/>
                    <a:pt x="26632" y="6731"/>
                  </a:cubicBezTo>
                  <a:cubicBezTo>
                    <a:pt x="26666" y="6561"/>
                    <a:pt x="26700" y="6408"/>
                    <a:pt x="26734" y="6255"/>
                  </a:cubicBezTo>
                  <a:cubicBezTo>
                    <a:pt x="27312" y="5830"/>
                    <a:pt x="27856" y="5405"/>
                    <a:pt x="28383" y="4929"/>
                  </a:cubicBezTo>
                  <a:close/>
                  <a:moveTo>
                    <a:pt x="22094" y="4470"/>
                  </a:moveTo>
                  <a:cubicBezTo>
                    <a:pt x="22536" y="5065"/>
                    <a:pt x="22876" y="5711"/>
                    <a:pt x="23182" y="6391"/>
                  </a:cubicBezTo>
                  <a:lnTo>
                    <a:pt x="23165" y="6408"/>
                  </a:lnTo>
                  <a:cubicBezTo>
                    <a:pt x="23131" y="6476"/>
                    <a:pt x="23080" y="6527"/>
                    <a:pt x="23029" y="6595"/>
                  </a:cubicBezTo>
                  <a:cubicBezTo>
                    <a:pt x="22281" y="6646"/>
                    <a:pt x="21533" y="6765"/>
                    <a:pt x="20786" y="6901"/>
                  </a:cubicBezTo>
                  <a:cubicBezTo>
                    <a:pt x="21007" y="6459"/>
                    <a:pt x="21245" y="6017"/>
                    <a:pt x="21483" y="5575"/>
                  </a:cubicBezTo>
                  <a:cubicBezTo>
                    <a:pt x="21686" y="5201"/>
                    <a:pt x="21890" y="4844"/>
                    <a:pt x="22094" y="4470"/>
                  </a:cubicBezTo>
                  <a:close/>
                  <a:moveTo>
                    <a:pt x="30541" y="2652"/>
                  </a:moveTo>
                  <a:cubicBezTo>
                    <a:pt x="30711" y="2771"/>
                    <a:pt x="30898" y="2890"/>
                    <a:pt x="31068" y="3009"/>
                  </a:cubicBezTo>
                  <a:cubicBezTo>
                    <a:pt x="31034" y="3604"/>
                    <a:pt x="31000" y="4182"/>
                    <a:pt x="30949" y="4759"/>
                  </a:cubicBezTo>
                  <a:cubicBezTo>
                    <a:pt x="30728" y="4997"/>
                    <a:pt x="30507" y="5235"/>
                    <a:pt x="30252" y="5456"/>
                  </a:cubicBezTo>
                  <a:cubicBezTo>
                    <a:pt x="29504" y="6102"/>
                    <a:pt x="28654" y="6578"/>
                    <a:pt x="27737" y="6952"/>
                  </a:cubicBezTo>
                  <a:cubicBezTo>
                    <a:pt x="27703" y="6935"/>
                    <a:pt x="27686" y="6935"/>
                    <a:pt x="27652" y="6918"/>
                  </a:cubicBezTo>
                  <a:cubicBezTo>
                    <a:pt x="27703" y="6816"/>
                    <a:pt x="27754" y="6697"/>
                    <a:pt x="27805" y="6578"/>
                  </a:cubicBezTo>
                  <a:cubicBezTo>
                    <a:pt x="28094" y="5932"/>
                    <a:pt x="28400" y="5286"/>
                    <a:pt x="28705" y="4640"/>
                  </a:cubicBezTo>
                  <a:cubicBezTo>
                    <a:pt x="28977" y="4386"/>
                    <a:pt x="29249" y="4131"/>
                    <a:pt x="29504" y="3859"/>
                  </a:cubicBezTo>
                  <a:cubicBezTo>
                    <a:pt x="29878" y="3468"/>
                    <a:pt x="30218" y="3060"/>
                    <a:pt x="30541" y="2652"/>
                  </a:cubicBezTo>
                  <a:close/>
                  <a:moveTo>
                    <a:pt x="5507" y="2737"/>
                  </a:moveTo>
                  <a:lnTo>
                    <a:pt x="5507" y="2737"/>
                  </a:lnTo>
                  <a:cubicBezTo>
                    <a:pt x="5473" y="2975"/>
                    <a:pt x="5439" y="3196"/>
                    <a:pt x="5405" y="3434"/>
                  </a:cubicBezTo>
                  <a:cubicBezTo>
                    <a:pt x="5048" y="4216"/>
                    <a:pt x="4708" y="4997"/>
                    <a:pt x="4385" y="5796"/>
                  </a:cubicBezTo>
                  <a:cubicBezTo>
                    <a:pt x="3672" y="6170"/>
                    <a:pt x="2992" y="6561"/>
                    <a:pt x="2312" y="7003"/>
                  </a:cubicBezTo>
                  <a:cubicBezTo>
                    <a:pt x="2346" y="6884"/>
                    <a:pt x="2397" y="6799"/>
                    <a:pt x="2431" y="6697"/>
                  </a:cubicBezTo>
                  <a:cubicBezTo>
                    <a:pt x="3043" y="5099"/>
                    <a:pt x="4181" y="3791"/>
                    <a:pt x="5507" y="2737"/>
                  </a:cubicBezTo>
                  <a:close/>
                  <a:moveTo>
                    <a:pt x="20344" y="2839"/>
                  </a:moveTo>
                  <a:cubicBezTo>
                    <a:pt x="20871" y="3145"/>
                    <a:pt x="21330" y="3536"/>
                    <a:pt x="21737" y="4012"/>
                  </a:cubicBezTo>
                  <a:cubicBezTo>
                    <a:pt x="21822" y="4114"/>
                    <a:pt x="21907" y="4216"/>
                    <a:pt x="21992" y="4318"/>
                  </a:cubicBezTo>
                  <a:cubicBezTo>
                    <a:pt x="21958" y="4369"/>
                    <a:pt x="21924" y="4420"/>
                    <a:pt x="21907" y="4470"/>
                  </a:cubicBezTo>
                  <a:cubicBezTo>
                    <a:pt x="21449" y="5286"/>
                    <a:pt x="21007" y="6119"/>
                    <a:pt x="20582" y="6952"/>
                  </a:cubicBezTo>
                  <a:cubicBezTo>
                    <a:pt x="20293" y="7003"/>
                    <a:pt x="20021" y="7071"/>
                    <a:pt x="19749" y="7156"/>
                  </a:cubicBezTo>
                  <a:cubicBezTo>
                    <a:pt x="19851" y="6544"/>
                    <a:pt x="19936" y="5949"/>
                    <a:pt x="20021" y="5354"/>
                  </a:cubicBezTo>
                  <a:cubicBezTo>
                    <a:pt x="20140" y="4521"/>
                    <a:pt x="20242" y="3689"/>
                    <a:pt x="20344" y="2839"/>
                  </a:cubicBezTo>
                  <a:close/>
                  <a:moveTo>
                    <a:pt x="23709" y="6714"/>
                  </a:moveTo>
                  <a:cubicBezTo>
                    <a:pt x="23692" y="6867"/>
                    <a:pt x="23692" y="7003"/>
                    <a:pt x="23692" y="7156"/>
                  </a:cubicBezTo>
                  <a:cubicBezTo>
                    <a:pt x="23624" y="7003"/>
                    <a:pt x="23573" y="6867"/>
                    <a:pt x="23505" y="6731"/>
                  </a:cubicBezTo>
                  <a:cubicBezTo>
                    <a:pt x="23573" y="6714"/>
                    <a:pt x="23641" y="6714"/>
                    <a:pt x="23709" y="6714"/>
                  </a:cubicBezTo>
                  <a:close/>
                  <a:moveTo>
                    <a:pt x="26598" y="6884"/>
                  </a:moveTo>
                  <a:cubicBezTo>
                    <a:pt x="26870" y="6935"/>
                    <a:pt x="27142" y="6986"/>
                    <a:pt x="27414" y="7037"/>
                  </a:cubicBezTo>
                  <a:lnTo>
                    <a:pt x="27397" y="7088"/>
                  </a:lnTo>
                  <a:cubicBezTo>
                    <a:pt x="27091" y="7190"/>
                    <a:pt x="26785" y="7292"/>
                    <a:pt x="26479" y="7394"/>
                  </a:cubicBezTo>
                  <a:cubicBezTo>
                    <a:pt x="26530" y="7224"/>
                    <a:pt x="26564" y="7054"/>
                    <a:pt x="26598" y="6884"/>
                  </a:cubicBezTo>
                  <a:close/>
                  <a:moveTo>
                    <a:pt x="12271" y="2669"/>
                  </a:moveTo>
                  <a:lnTo>
                    <a:pt x="12271" y="2669"/>
                  </a:lnTo>
                  <a:cubicBezTo>
                    <a:pt x="12203" y="3536"/>
                    <a:pt x="12084" y="4403"/>
                    <a:pt x="11948" y="5235"/>
                  </a:cubicBezTo>
                  <a:cubicBezTo>
                    <a:pt x="11149" y="5847"/>
                    <a:pt x="10368" y="6476"/>
                    <a:pt x="9620" y="7139"/>
                  </a:cubicBezTo>
                  <a:cubicBezTo>
                    <a:pt x="9484" y="7258"/>
                    <a:pt x="9365" y="7377"/>
                    <a:pt x="9229" y="7479"/>
                  </a:cubicBezTo>
                  <a:cubicBezTo>
                    <a:pt x="9229" y="7377"/>
                    <a:pt x="9229" y="7258"/>
                    <a:pt x="9229" y="7139"/>
                  </a:cubicBezTo>
                  <a:cubicBezTo>
                    <a:pt x="9790" y="5779"/>
                    <a:pt x="10368" y="4436"/>
                    <a:pt x="10980" y="3111"/>
                  </a:cubicBezTo>
                  <a:cubicBezTo>
                    <a:pt x="11404" y="2958"/>
                    <a:pt x="11829" y="2805"/>
                    <a:pt x="12271" y="2669"/>
                  </a:cubicBezTo>
                  <a:close/>
                  <a:moveTo>
                    <a:pt x="23930" y="6714"/>
                  </a:moveTo>
                  <a:cubicBezTo>
                    <a:pt x="23896" y="6969"/>
                    <a:pt x="23862" y="7241"/>
                    <a:pt x="23828" y="7496"/>
                  </a:cubicBezTo>
                  <a:cubicBezTo>
                    <a:pt x="23845" y="7241"/>
                    <a:pt x="23862" y="6969"/>
                    <a:pt x="23879" y="6714"/>
                  </a:cubicBezTo>
                  <a:close/>
                  <a:moveTo>
                    <a:pt x="24452" y="6707"/>
                  </a:moveTo>
                  <a:cubicBezTo>
                    <a:pt x="24822" y="6707"/>
                    <a:pt x="25192" y="6727"/>
                    <a:pt x="25561" y="6765"/>
                  </a:cubicBezTo>
                  <a:cubicBezTo>
                    <a:pt x="25612" y="6765"/>
                    <a:pt x="25646" y="6765"/>
                    <a:pt x="25697" y="6782"/>
                  </a:cubicBezTo>
                  <a:cubicBezTo>
                    <a:pt x="25561" y="6867"/>
                    <a:pt x="25408" y="6969"/>
                    <a:pt x="25255" y="7054"/>
                  </a:cubicBezTo>
                  <a:cubicBezTo>
                    <a:pt x="24831" y="7343"/>
                    <a:pt x="24389" y="7598"/>
                    <a:pt x="23947" y="7853"/>
                  </a:cubicBezTo>
                  <a:lnTo>
                    <a:pt x="23947" y="7836"/>
                  </a:lnTo>
                  <a:cubicBezTo>
                    <a:pt x="23998" y="7462"/>
                    <a:pt x="24049" y="7088"/>
                    <a:pt x="24083" y="6714"/>
                  </a:cubicBezTo>
                  <a:cubicBezTo>
                    <a:pt x="24206" y="6710"/>
                    <a:pt x="24329" y="6707"/>
                    <a:pt x="24452" y="6707"/>
                  </a:cubicBezTo>
                  <a:close/>
                  <a:moveTo>
                    <a:pt x="25952" y="6799"/>
                  </a:moveTo>
                  <a:cubicBezTo>
                    <a:pt x="26122" y="6816"/>
                    <a:pt x="26275" y="6833"/>
                    <a:pt x="26445" y="6867"/>
                  </a:cubicBezTo>
                  <a:cubicBezTo>
                    <a:pt x="26394" y="7054"/>
                    <a:pt x="26360" y="7241"/>
                    <a:pt x="26309" y="7445"/>
                  </a:cubicBezTo>
                  <a:cubicBezTo>
                    <a:pt x="25578" y="7649"/>
                    <a:pt x="24848" y="7819"/>
                    <a:pt x="24100" y="7954"/>
                  </a:cubicBezTo>
                  <a:cubicBezTo>
                    <a:pt x="24729" y="7598"/>
                    <a:pt x="25357" y="7207"/>
                    <a:pt x="25952" y="6799"/>
                  </a:cubicBezTo>
                  <a:close/>
                  <a:moveTo>
                    <a:pt x="30932" y="5014"/>
                  </a:moveTo>
                  <a:lnTo>
                    <a:pt x="30932" y="5014"/>
                  </a:lnTo>
                  <a:cubicBezTo>
                    <a:pt x="30830" y="6017"/>
                    <a:pt x="30728" y="7020"/>
                    <a:pt x="30609" y="8039"/>
                  </a:cubicBezTo>
                  <a:cubicBezTo>
                    <a:pt x="29759" y="7581"/>
                    <a:pt x="28892" y="7241"/>
                    <a:pt x="27975" y="7003"/>
                  </a:cubicBezTo>
                  <a:cubicBezTo>
                    <a:pt x="29079" y="6527"/>
                    <a:pt x="30133" y="5898"/>
                    <a:pt x="30932" y="5014"/>
                  </a:cubicBezTo>
                  <a:close/>
                  <a:moveTo>
                    <a:pt x="4504" y="1258"/>
                  </a:moveTo>
                  <a:lnTo>
                    <a:pt x="5150" y="1377"/>
                  </a:lnTo>
                  <a:cubicBezTo>
                    <a:pt x="5303" y="1411"/>
                    <a:pt x="5456" y="1445"/>
                    <a:pt x="5609" y="1462"/>
                  </a:cubicBezTo>
                  <a:cubicBezTo>
                    <a:pt x="5677" y="1479"/>
                    <a:pt x="5728" y="1496"/>
                    <a:pt x="5762" y="1513"/>
                  </a:cubicBezTo>
                  <a:cubicBezTo>
                    <a:pt x="5694" y="1836"/>
                    <a:pt x="5626" y="2176"/>
                    <a:pt x="5558" y="2499"/>
                  </a:cubicBezTo>
                  <a:cubicBezTo>
                    <a:pt x="4232" y="3519"/>
                    <a:pt x="3094" y="4776"/>
                    <a:pt x="2414" y="6306"/>
                  </a:cubicBezTo>
                  <a:cubicBezTo>
                    <a:pt x="2295" y="6561"/>
                    <a:pt x="2176" y="6850"/>
                    <a:pt x="2074" y="7139"/>
                  </a:cubicBezTo>
                  <a:cubicBezTo>
                    <a:pt x="1598" y="7445"/>
                    <a:pt x="1122" y="7785"/>
                    <a:pt x="663" y="8107"/>
                  </a:cubicBezTo>
                  <a:cubicBezTo>
                    <a:pt x="748" y="7921"/>
                    <a:pt x="833" y="7734"/>
                    <a:pt x="918" y="7547"/>
                  </a:cubicBezTo>
                  <a:cubicBezTo>
                    <a:pt x="1870" y="5507"/>
                    <a:pt x="2924" y="3519"/>
                    <a:pt x="4080" y="1581"/>
                  </a:cubicBezTo>
                  <a:cubicBezTo>
                    <a:pt x="4215" y="1462"/>
                    <a:pt x="4351" y="1360"/>
                    <a:pt x="4504" y="1258"/>
                  </a:cubicBezTo>
                  <a:close/>
                  <a:moveTo>
                    <a:pt x="23335" y="6731"/>
                  </a:moveTo>
                  <a:cubicBezTo>
                    <a:pt x="23454" y="7003"/>
                    <a:pt x="23556" y="7275"/>
                    <a:pt x="23658" y="7547"/>
                  </a:cubicBezTo>
                  <a:cubicBezTo>
                    <a:pt x="23658" y="7717"/>
                    <a:pt x="23641" y="7870"/>
                    <a:pt x="23641" y="8039"/>
                  </a:cubicBezTo>
                  <a:lnTo>
                    <a:pt x="23607" y="8056"/>
                  </a:lnTo>
                  <a:cubicBezTo>
                    <a:pt x="23165" y="8124"/>
                    <a:pt x="22706" y="8209"/>
                    <a:pt x="22281" y="8277"/>
                  </a:cubicBezTo>
                  <a:cubicBezTo>
                    <a:pt x="22196" y="8294"/>
                    <a:pt x="22111" y="8311"/>
                    <a:pt x="22043" y="8328"/>
                  </a:cubicBezTo>
                  <a:cubicBezTo>
                    <a:pt x="22383" y="7785"/>
                    <a:pt x="22740" y="7258"/>
                    <a:pt x="23131" y="6748"/>
                  </a:cubicBezTo>
                  <a:cubicBezTo>
                    <a:pt x="23199" y="6748"/>
                    <a:pt x="23267" y="6731"/>
                    <a:pt x="23335" y="6731"/>
                  </a:cubicBezTo>
                  <a:close/>
                  <a:moveTo>
                    <a:pt x="22910" y="6765"/>
                  </a:moveTo>
                  <a:lnTo>
                    <a:pt x="22910" y="6765"/>
                  </a:lnTo>
                  <a:cubicBezTo>
                    <a:pt x="22519" y="7292"/>
                    <a:pt x="22162" y="7819"/>
                    <a:pt x="21822" y="8362"/>
                  </a:cubicBezTo>
                  <a:cubicBezTo>
                    <a:pt x="21177" y="8481"/>
                    <a:pt x="20531" y="8583"/>
                    <a:pt x="19885" y="8685"/>
                  </a:cubicBezTo>
                  <a:cubicBezTo>
                    <a:pt x="20140" y="8158"/>
                    <a:pt x="20412" y="7632"/>
                    <a:pt x="20684" y="7105"/>
                  </a:cubicBezTo>
                  <a:cubicBezTo>
                    <a:pt x="21415" y="6935"/>
                    <a:pt x="22162" y="6833"/>
                    <a:pt x="22910" y="6765"/>
                  </a:cubicBezTo>
                  <a:close/>
                  <a:moveTo>
                    <a:pt x="20480" y="7139"/>
                  </a:moveTo>
                  <a:lnTo>
                    <a:pt x="20480" y="7139"/>
                  </a:lnTo>
                  <a:cubicBezTo>
                    <a:pt x="20208" y="7666"/>
                    <a:pt x="19953" y="8192"/>
                    <a:pt x="19681" y="8719"/>
                  </a:cubicBezTo>
                  <a:cubicBezTo>
                    <a:pt x="19613" y="8736"/>
                    <a:pt x="19562" y="8736"/>
                    <a:pt x="19494" y="8753"/>
                  </a:cubicBezTo>
                  <a:cubicBezTo>
                    <a:pt x="19562" y="8277"/>
                    <a:pt x="19647" y="7802"/>
                    <a:pt x="19715" y="7326"/>
                  </a:cubicBezTo>
                  <a:cubicBezTo>
                    <a:pt x="19970" y="7258"/>
                    <a:pt x="20225" y="7207"/>
                    <a:pt x="20480" y="7139"/>
                  </a:cubicBezTo>
                  <a:close/>
                  <a:moveTo>
                    <a:pt x="23199" y="8277"/>
                  </a:moveTo>
                  <a:lnTo>
                    <a:pt x="23199" y="8277"/>
                  </a:lnTo>
                  <a:cubicBezTo>
                    <a:pt x="22638" y="8600"/>
                    <a:pt x="22077" y="8889"/>
                    <a:pt x="21517" y="9178"/>
                  </a:cubicBezTo>
                  <a:cubicBezTo>
                    <a:pt x="21635" y="8957"/>
                    <a:pt x="21788" y="8736"/>
                    <a:pt x="21924" y="8515"/>
                  </a:cubicBezTo>
                  <a:cubicBezTo>
                    <a:pt x="22349" y="8430"/>
                    <a:pt x="22774" y="8362"/>
                    <a:pt x="23199" y="8277"/>
                  </a:cubicBezTo>
                  <a:close/>
                  <a:moveTo>
                    <a:pt x="19596" y="8906"/>
                  </a:moveTo>
                  <a:cubicBezTo>
                    <a:pt x="19528" y="9025"/>
                    <a:pt x="19460" y="9161"/>
                    <a:pt x="19409" y="9280"/>
                  </a:cubicBezTo>
                  <a:cubicBezTo>
                    <a:pt x="19426" y="9161"/>
                    <a:pt x="19443" y="9042"/>
                    <a:pt x="19460" y="8923"/>
                  </a:cubicBezTo>
                  <a:cubicBezTo>
                    <a:pt x="19511" y="8906"/>
                    <a:pt x="19545" y="8906"/>
                    <a:pt x="19596" y="8906"/>
                  </a:cubicBezTo>
                  <a:close/>
                  <a:moveTo>
                    <a:pt x="18286" y="2286"/>
                  </a:moveTo>
                  <a:cubicBezTo>
                    <a:pt x="18967" y="2286"/>
                    <a:pt x="19605" y="2456"/>
                    <a:pt x="20191" y="2771"/>
                  </a:cubicBezTo>
                  <a:cubicBezTo>
                    <a:pt x="20140" y="3230"/>
                    <a:pt x="20089" y="3689"/>
                    <a:pt x="20021" y="4148"/>
                  </a:cubicBezTo>
                  <a:cubicBezTo>
                    <a:pt x="19885" y="5167"/>
                    <a:pt x="19732" y="6187"/>
                    <a:pt x="19579" y="7190"/>
                  </a:cubicBezTo>
                  <a:cubicBezTo>
                    <a:pt x="18661" y="7445"/>
                    <a:pt x="17761" y="7751"/>
                    <a:pt x="16911" y="8124"/>
                  </a:cubicBezTo>
                  <a:cubicBezTo>
                    <a:pt x="16027" y="8515"/>
                    <a:pt x="15160" y="8940"/>
                    <a:pt x="14328" y="9416"/>
                  </a:cubicBezTo>
                  <a:cubicBezTo>
                    <a:pt x="14599" y="8107"/>
                    <a:pt x="14871" y="6799"/>
                    <a:pt x="15126" y="5473"/>
                  </a:cubicBezTo>
                  <a:cubicBezTo>
                    <a:pt x="15245" y="4929"/>
                    <a:pt x="15347" y="4386"/>
                    <a:pt x="15449" y="3825"/>
                  </a:cubicBezTo>
                  <a:cubicBezTo>
                    <a:pt x="15551" y="3570"/>
                    <a:pt x="15636" y="3315"/>
                    <a:pt x="15738" y="3060"/>
                  </a:cubicBezTo>
                  <a:cubicBezTo>
                    <a:pt x="15772" y="3009"/>
                    <a:pt x="15789" y="2941"/>
                    <a:pt x="15823" y="2873"/>
                  </a:cubicBezTo>
                  <a:cubicBezTo>
                    <a:pt x="16520" y="2567"/>
                    <a:pt x="17251" y="2329"/>
                    <a:pt x="18016" y="2295"/>
                  </a:cubicBezTo>
                  <a:cubicBezTo>
                    <a:pt x="18107" y="2289"/>
                    <a:pt x="18197" y="2286"/>
                    <a:pt x="18286" y="2286"/>
                  </a:cubicBezTo>
                  <a:close/>
                  <a:moveTo>
                    <a:pt x="19545" y="7377"/>
                  </a:moveTo>
                  <a:lnTo>
                    <a:pt x="19545" y="7377"/>
                  </a:lnTo>
                  <a:cubicBezTo>
                    <a:pt x="19477" y="7853"/>
                    <a:pt x="19392" y="8311"/>
                    <a:pt x="19324" y="8770"/>
                  </a:cubicBezTo>
                  <a:cubicBezTo>
                    <a:pt x="17761" y="9025"/>
                    <a:pt x="16197" y="9246"/>
                    <a:pt x="14616" y="9450"/>
                  </a:cubicBezTo>
                  <a:cubicBezTo>
                    <a:pt x="16197" y="8583"/>
                    <a:pt x="17846" y="7870"/>
                    <a:pt x="19545" y="7377"/>
                  </a:cubicBezTo>
                  <a:close/>
                  <a:moveTo>
                    <a:pt x="4283" y="6034"/>
                  </a:moveTo>
                  <a:lnTo>
                    <a:pt x="4283" y="6034"/>
                  </a:lnTo>
                  <a:cubicBezTo>
                    <a:pt x="3910" y="6901"/>
                    <a:pt x="3553" y="7768"/>
                    <a:pt x="3213" y="8651"/>
                  </a:cubicBezTo>
                  <a:cubicBezTo>
                    <a:pt x="3094" y="8957"/>
                    <a:pt x="2975" y="9263"/>
                    <a:pt x="2856" y="9552"/>
                  </a:cubicBezTo>
                  <a:cubicBezTo>
                    <a:pt x="2686" y="9297"/>
                    <a:pt x="2533" y="9008"/>
                    <a:pt x="2414" y="8719"/>
                  </a:cubicBezTo>
                  <a:cubicBezTo>
                    <a:pt x="2295" y="8464"/>
                    <a:pt x="2074" y="8039"/>
                    <a:pt x="2108" y="7751"/>
                  </a:cubicBezTo>
                  <a:cubicBezTo>
                    <a:pt x="2125" y="7581"/>
                    <a:pt x="2176" y="7411"/>
                    <a:pt x="2227" y="7241"/>
                  </a:cubicBezTo>
                  <a:cubicBezTo>
                    <a:pt x="2890" y="6816"/>
                    <a:pt x="3587" y="6408"/>
                    <a:pt x="4283" y="6034"/>
                  </a:cubicBezTo>
                  <a:close/>
                  <a:moveTo>
                    <a:pt x="15126" y="4640"/>
                  </a:moveTo>
                  <a:lnTo>
                    <a:pt x="15126" y="4640"/>
                  </a:lnTo>
                  <a:cubicBezTo>
                    <a:pt x="14803" y="6272"/>
                    <a:pt x="14481" y="7887"/>
                    <a:pt x="14141" y="9518"/>
                  </a:cubicBezTo>
                  <a:cubicBezTo>
                    <a:pt x="13818" y="9552"/>
                    <a:pt x="13512" y="9586"/>
                    <a:pt x="13189" y="9637"/>
                  </a:cubicBezTo>
                  <a:cubicBezTo>
                    <a:pt x="13818" y="7971"/>
                    <a:pt x="14464" y="6306"/>
                    <a:pt x="15126" y="4640"/>
                  </a:cubicBezTo>
                  <a:close/>
                  <a:moveTo>
                    <a:pt x="15415" y="3077"/>
                  </a:moveTo>
                  <a:lnTo>
                    <a:pt x="15415" y="3077"/>
                  </a:lnTo>
                  <a:cubicBezTo>
                    <a:pt x="15381" y="3298"/>
                    <a:pt x="15330" y="3519"/>
                    <a:pt x="15296" y="3740"/>
                  </a:cubicBezTo>
                  <a:cubicBezTo>
                    <a:pt x="14515" y="5694"/>
                    <a:pt x="13750" y="7683"/>
                    <a:pt x="13002" y="9654"/>
                  </a:cubicBezTo>
                  <a:cubicBezTo>
                    <a:pt x="12441" y="9722"/>
                    <a:pt x="11880" y="9790"/>
                    <a:pt x="11302" y="9858"/>
                  </a:cubicBezTo>
                  <a:cubicBezTo>
                    <a:pt x="11591" y="8345"/>
                    <a:pt x="11846" y="6850"/>
                    <a:pt x="12101" y="5337"/>
                  </a:cubicBezTo>
                  <a:cubicBezTo>
                    <a:pt x="12594" y="4946"/>
                    <a:pt x="13104" y="4572"/>
                    <a:pt x="13631" y="4199"/>
                  </a:cubicBezTo>
                  <a:cubicBezTo>
                    <a:pt x="14192" y="3791"/>
                    <a:pt x="14786" y="3400"/>
                    <a:pt x="15415" y="3077"/>
                  </a:cubicBezTo>
                  <a:close/>
                  <a:moveTo>
                    <a:pt x="30745" y="8294"/>
                  </a:moveTo>
                  <a:cubicBezTo>
                    <a:pt x="31102" y="8498"/>
                    <a:pt x="31442" y="8702"/>
                    <a:pt x="31765" y="8940"/>
                  </a:cubicBezTo>
                  <a:cubicBezTo>
                    <a:pt x="31357" y="9263"/>
                    <a:pt x="30949" y="9586"/>
                    <a:pt x="30524" y="9892"/>
                  </a:cubicBezTo>
                  <a:cubicBezTo>
                    <a:pt x="30609" y="9365"/>
                    <a:pt x="30677" y="8821"/>
                    <a:pt x="30745" y="8294"/>
                  </a:cubicBezTo>
                  <a:close/>
                  <a:moveTo>
                    <a:pt x="11914" y="5473"/>
                  </a:moveTo>
                  <a:cubicBezTo>
                    <a:pt x="11863" y="5728"/>
                    <a:pt x="11829" y="5966"/>
                    <a:pt x="11778" y="6204"/>
                  </a:cubicBezTo>
                  <a:cubicBezTo>
                    <a:pt x="11557" y="7428"/>
                    <a:pt x="11353" y="8651"/>
                    <a:pt x="11115" y="9875"/>
                  </a:cubicBezTo>
                  <a:cubicBezTo>
                    <a:pt x="11014" y="9875"/>
                    <a:pt x="10895" y="9892"/>
                    <a:pt x="10793" y="9909"/>
                  </a:cubicBezTo>
                  <a:cubicBezTo>
                    <a:pt x="10249" y="9960"/>
                    <a:pt x="9722" y="10011"/>
                    <a:pt x="9178" y="10079"/>
                  </a:cubicBezTo>
                  <a:cubicBezTo>
                    <a:pt x="9195" y="9688"/>
                    <a:pt x="9195" y="9314"/>
                    <a:pt x="9212" y="8923"/>
                  </a:cubicBezTo>
                  <a:cubicBezTo>
                    <a:pt x="9212" y="8515"/>
                    <a:pt x="9229" y="8124"/>
                    <a:pt x="9229" y="7717"/>
                  </a:cubicBezTo>
                  <a:cubicBezTo>
                    <a:pt x="9518" y="7445"/>
                    <a:pt x="9824" y="7173"/>
                    <a:pt x="10113" y="6918"/>
                  </a:cubicBezTo>
                  <a:cubicBezTo>
                    <a:pt x="10708" y="6425"/>
                    <a:pt x="11302" y="5949"/>
                    <a:pt x="11914" y="5473"/>
                  </a:cubicBezTo>
                  <a:close/>
                  <a:moveTo>
                    <a:pt x="9059" y="7870"/>
                  </a:moveTo>
                  <a:cubicBezTo>
                    <a:pt x="9059" y="8600"/>
                    <a:pt x="9042" y="9348"/>
                    <a:pt x="9008" y="10079"/>
                  </a:cubicBezTo>
                  <a:cubicBezTo>
                    <a:pt x="8685" y="10113"/>
                    <a:pt x="8345" y="10147"/>
                    <a:pt x="8022" y="10181"/>
                  </a:cubicBezTo>
                  <a:cubicBezTo>
                    <a:pt x="8294" y="9467"/>
                    <a:pt x="8566" y="8753"/>
                    <a:pt x="8855" y="8056"/>
                  </a:cubicBezTo>
                  <a:cubicBezTo>
                    <a:pt x="8923" y="7988"/>
                    <a:pt x="8991" y="7921"/>
                    <a:pt x="9059" y="7870"/>
                  </a:cubicBezTo>
                  <a:close/>
                  <a:moveTo>
                    <a:pt x="13818" y="9722"/>
                  </a:moveTo>
                  <a:cubicBezTo>
                    <a:pt x="13529" y="9892"/>
                    <a:pt x="13240" y="10062"/>
                    <a:pt x="12951" y="10249"/>
                  </a:cubicBezTo>
                  <a:cubicBezTo>
                    <a:pt x="13002" y="10096"/>
                    <a:pt x="13070" y="9960"/>
                    <a:pt x="13121" y="9807"/>
                  </a:cubicBezTo>
                  <a:cubicBezTo>
                    <a:pt x="13359" y="9773"/>
                    <a:pt x="13580" y="9739"/>
                    <a:pt x="13818" y="9722"/>
                  </a:cubicBezTo>
                  <a:close/>
                  <a:moveTo>
                    <a:pt x="8566" y="8328"/>
                  </a:moveTo>
                  <a:lnTo>
                    <a:pt x="8566" y="8328"/>
                  </a:lnTo>
                  <a:cubicBezTo>
                    <a:pt x="8345" y="8889"/>
                    <a:pt x="8124" y="9450"/>
                    <a:pt x="7903" y="10011"/>
                  </a:cubicBezTo>
                  <a:cubicBezTo>
                    <a:pt x="7886" y="10079"/>
                    <a:pt x="7852" y="10130"/>
                    <a:pt x="7835" y="10198"/>
                  </a:cubicBezTo>
                  <a:cubicBezTo>
                    <a:pt x="7496" y="10232"/>
                    <a:pt x="7156" y="10249"/>
                    <a:pt x="6816" y="10283"/>
                  </a:cubicBezTo>
                  <a:cubicBezTo>
                    <a:pt x="6918" y="10164"/>
                    <a:pt x="7003" y="10062"/>
                    <a:pt x="7088" y="9943"/>
                  </a:cubicBezTo>
                  <a:cubicBezTo>
                    <a:pt x="7547" y="9382"/>
                    <a:pt x="8039" y="8838"/>
                    <a:pt x="8566" y="8328"/>
                  </a:cubicBezTo>
                  <a:close/>
                  <a:moveTo>
                    <a:pt x="9008" y="3842"/>
                  </a:moveTo>
                  <a:cubicBezTo>
                    <a:pt x="9042" y="4929"/>
                    <a:pt x="9059" y="6017"/>
                    <a:pt x="9059" y="7122"/>
                  </a:cubicBezTo>
                  <a:cubicBezTo>
                    <a:pt x="8940" y="7394"/>
                    <a:pt x="8821" y="7683"/>
                    <a:pt x="8719" y="7954"/>
                  </a:cubicBezTo>
                  <a:cubicBezTo>
                    <a:pt x="7954" y="8685"/>
                    <a:pt x="7241" y="9450"/>
                    <a:pt x="6612" y="10300"/>
                  </a:cubicBezTo>
                  <a:cubicBezTo>
                    <a:pt x="6442" y="10317"/>
                    <a:pt x="6289" y="10334"/>
                    <a:pt x="6119" y="10334"/>
                  </a:cubicBezTo>
                  <a:cubicBezTo>
                    <a:pt x="6340" y="9348"/>
                    <a:pt x="6544" y="8362"/>
                    <a:pt x="6680" y="7343"/>
                  </a:cubicBezTo>
                  <a:cubicBezTo>
                    <a:pt x="6782" y="6493"/>
                    <a:pt x="6833" y="5643"/>
                    <a:pt x="6799" y="4776"/>
                  </a:cubicBezTo>
                  <a:cubicBezTo>
                    <a:pt x="7513" y="4453"/>
                    <a:pt x="8260" y="4148"/>
                    <a:pt x="9008" y="3842"/>
                  </a:cubicBezTo>
                  <a:close/>
                  <a:moveTo>
                    <a:pt x="21720" y="8549"/>
                  </a:moveTo>
                  <a:cubicBezTo>
                    <a:pt x="21567" y="8804"/>
                    <a:pt x="21415" y="9059"/>
                    <a:pt x="21262" y="9314"/>
                  </a:cubicBezTo>
                  <a:cubicBezTo>
                    <a:pt x="21228" y="9331"/>
                    <a:pt x="21177" y="9365"/>
                    <a:pt x="21143" y="9382"/>
                  </a:cubicBezTo>
                  <a:cubicBezTo>
                    <a:pt x="20497" y="9705"/>
                    <a:pt x="19851" y="10045"/>
                    <a:pt x="19205" y="10351"/>
                  </a:cubicBezTo>
                  <a:cubicBezTo>
                    <a:pt x="19239" y="10198"/>
                    <a:pt x="19273" y="10028"/>
                    <a:pt x="19307" y="9858"/>
                  </a:cubicBezTo>
                  <a:cubicBezTo>
                    <a:pt x="19460" y="9535"/>
                    <a:pt x="19630" y="9195"/>
                    <a:pt x="19783" y="8872"/>
                  </a:cubicBezTo>
                  <a:cubicBezTo>
                    <a:pt x="20429" y="8770"/>
                    <a:pt x="21075" y="8651"/>
                    <a:pt x="21720" y="8549"/>
                  </a:cubicBezTo>
                  <a:close/>
                  <a:moveTo>
                    <a:pt x="6629" y="4861"/>
                  </a:moveTo>
                  <a:cubicBezTo>
                    <a:pt x="6663" y="5524"/>
                    <a:pt x="6629" y="6204"/>
                    <a:pt x="6561" y="6867"/>
                  </a:cubicBezTo>
                  <a:cubicBezTo>
                    <a:pt x="6442" y="8039"/>
                    <a:pt x="6221" y="9195"/>
                    <a:pt x="5966" y="10351"/>
                  </a:cubicBezTo>
                  <a:cubicBezTo>
                    <a:pt x="5711" y="10368"/>
                    <a:pt x="5439" y="10402"/>
                    <a:pt x="5184" y="10419"/>
                  </a:cubicBezTo>
                  <a:cubicBezTo>
                    <a:pt x="5048" y="10419"/>
                    <a:pt x="4929" y="10436"/>
                    <a:pt x="4793" y="10436"/>
                  </a:cubicBezTo>
                  <a:cubicBezTo>
                    <a:pt x="4878" y="9450"/>
                    <a:pt x="4963" y="8481"/>
                    <a:pt x="5065" y="7496"/>
                  </a:cubicBezTo>
                  <a:cubicBezTo>
                    <a:pt x="5082" y="7462"/>
                    <a:pt x="5082" y="7428"/>
                    <a:pt x="5082" y="7394"/>
                  </a:cubicBezTo>
                  <a:cubicBezTo>
                    <a:pt x="5099" y="7309"/>
                    <a:pt x="5133" y="7207"/>
                    <a:pt x="5150" y="7122"/>
                  </a:cubicBezTo>
                  <a:cubicBezTo>
                    <a:pt x="5286" y="6544"/>
                    <a:pt x="5439" y="5966"/>
                    <a:pt x="5558" y="5371"/>
                  </a:cubicBezTo>
                  <a:cubicBezTo>
                    <a:pt x="5915" y="5201"/>
                    <a:pt x="6272" y="5014"/>
                    <a:pt x="6629" y="4861"/>
                  </a:cubicBezTo>
                  <a:close/>
                  <a:moveTo>
                    <a:pt x="31340" y="9484"/>
                  </a:moveTo>
                  <a:cubicBezTo>
                    <a:pt x="31034" y="9790"/>
                    <a:pt x="30728" y="10113"/>
                    <a:pt x="30439" y="10453"/>
                  </a:cubicBezTo>
                  <a:cubicBezTo>
                    <a:pt x="30456" y="10334"/>
                    <a:pt x="30473" y="10232"/>
                    <a:pt x="30490" y="10113"/>
                  </a:cubicBezTo>
                  <a:cubicBezTo>
                    <a:pt x="30779" y="9909"/>
                    <a:pt x="31068" y="9705"/>
                    <a:pt x="31340" y="9484"/>
                  </a:cubicBezTo>
                  <a:close/>
                  <a:moveTo>
                    <a:pt x="4810" y="8464"/>
                  </a:moveTo>
                  <a:lnTo>
                    <a:pt x="4810" y="8464"/>
                  </a:lnTo>
                  <a:cubicBezTo>
                    <a:pt x="4742" y="9127"/>
                    <a:pt x="4691" y="9790"/>
                    <a:pt x="4640" y="10453"/>
                  </a:cubicBezTo>
                  <a:cubicBezTo>
                    <a:pt x="4504" y="10470"/>
                    <a:pt x="4385" y="10470"/>
                    <a:pt x="4266" y="10487"/>
                  </a:cubicBezTo>
                  <a:cubicBezTo>
                    <a:pt x="4453" y="9807"/>
                    <a:pt x="4640" y="9144"/>
                    <a:pt x="4810" y="8464"/>
                  </a:cubicBezTo>
                  <a:close/>
                  <a:moveTo>
                    <a:pt x="5116" y="5592"/>
                  </a:moveTo>
                  <a:lnTo>
                    <a:pt x="5116" y="5592"/>
                  </a:lnTo>
                  <a:cubicBezTo>
                    <a:pt x="5048" y="6187"/>
                    <a:pt x="4980" y="6765"/>
                    <a:pt x="4929" y="7360"/>
                  </a:cubicBezTo>
                  <a:cubicBezTo>
                    <a:pt x="4657" y="8413"/>
                    <a:pt x="4385" y="9450"/>
                    <a:pt x="4080" y="10504"/>
                  </a:cubicBezTo>
                  <a:cubicBezTo>
                    <a:pt x="3944" y="10504"/>
                    <a:pt x="3791" y="10521"/>
                    <a:pt x="3638" y="10538"/>
                  </a:cubicBezTo>
                  <a:cubicBezTo>
                    <a:pt x="3587" y="10470"/>
                    <a:pt x="3536" y="10419"/>
                    <a:pt x="3485" y="10368"/>
                  </a:cubicBezTo>
                  <a:cubicBezTo>
                    <a:pt x="3298" y="10164"/>
                    <a:pt x="3128" y="9943"/>
                    <a:pt x="2975" y="9722"/>
                  </a:cubicBezTo>
                  <a:cubicBezTo>
                    <a:pt x="3196" y="9127"/>
                    <a:pt x="3434" y="8515"/>
                    <a:pt x="3672" y="7921"/>
                  </a:cubicBezTo>
                  <a:cubicBezTo>
                    <a:pt x="3944" y="7258"/>
                    <a:pt x="4232" y="6578"/>
                    <a:pt x="4504" y="5915"/>
                  </a:cubicBezTo>
                  <a:cubicBezTo>
                    <a:pt x="4640" y="5847"/>
                    <a:pt x="4759" y="5779"/>
                    <a:pt x="4895" y="5711"/>
                  </a:cubicBezTo>
                  <a:cubicBezTo>
                    <a:pt x="4963" y="5660"/>
                    <a:pt x="5048" y="5626"/>
                    <a:pt x="5116" y="5592"/>
                  </a:cubicBezTo>
                  <a:close/>
                  <a:moveTo>
                    <a:pt x="27720" y="7105"/>
                  </a:moveTo>
                  <a:cubicBezTo>
                    <a:pt x="28705" y="7360"/>
                    <a:pt x="29674" y="7717"/>
                    <a:pt x="30592" y="8209"/>
                  </a:cubicBezTo>
                  <a:cubicBezTo>
                    <a:pt x="30507" y="8821"/>
                    <a:pt x="30422" y="9416"/>
                    <a:pt x="30337" y="10028"/>
                  </a:cubicBezTo>
                  <a:cubicBezTo>
                    <a:pt x="30150" y="10164"/>
                    <a:pt x="29946" y="10300"/>
                    <a:pt x="29759" y="10436"/>
                  </a:cubicBezTo>
                  <a:cubicBezTo>
                    <a:pt x="29504" y="9926"/>
                    <a:pt x="29147" y="9467"/>
                    <a:pt x="28654" y="9144"/>
                  </a:cubicBezTo>
                  <a:lnTo>
                    <a:pt x="28569" y="9144"/>
                  </a:lnTo>
                  <a:cubicBezTo>
                    <a:pt x="27737" y="9586"/>
                    <a:pt x="26904" y="10062"/>
                    <a:pt x="26105" y="10572"/>
                  </a:cubicBezTo>
                  <a:cubicBezTo>
                    <a:pt x="26564" y="9433"/>
                    <a:pt x="27040" y="8311"/>
                    <a:pt x="27533" y="7190"/>
                  </a:cubicBezTo>
                  <a:cubicBezTo>
                    <a:pt x="27601" y="7156"/>
                    <a:pt x="27652" y="7139"/>
                    <a:pt x="27720" y="7105"/>
                  </a:cubicBezTo>
                  <a:close/>
                  <a:moveTo>
                    <a:pt x="2907" y="9909"/>
                  </a:moveTo>
                  <a:cubicBezTo>
                    <a:pt x="3060" y="10130"/>
                    <a:pt x="3230" y="10351"/>
                    <a:pt x="3417" y="10538"/>
                  </a:cubicBezTo>
                  <a:cubicBezTo>
                    <a:pt x="3162" y="10572"/>
                    <a:pt x="2907" y="10589"/>
                    <a:pt x="2635" y="10589"/>
                  </a:cubicBezTo>
                  <a:cubicBezTo>
                    <a:pt x="2720" y="10368"/>
                    <a:pt x="2805" y="10130"/>
                    <a:pt x="2907" y="9909"/>
                  </a:cubicBezTo>
                  <a:close/>
                  <a:moveTo>
                    <a:pt x="4029" y="10674"/>
                  </a:moveTo>
                  <a:cubicBezTo>
                    <a:pt x="4012" y="10725"/>
                    <a:pt x="3995" y="10793"/>
                    <a:pt x="3978" y="10861"/>
                  </a:cubicBezTo>
                  <a:cubicBezTo>
                    <a:pt x="3910" y="10810"/>
                    <a:pt x="3842" y="10742"/>
                    <a:pt x="3791" y="10691"/>
                  </a:cubicBezTo>
                  <a:cubicBezTo>
                    <a:pt x="3876" y="10674"/>
                    <a:pt x="3961" y="10674"/>
                    <a:pt x="4029" y="10674"/>
                  </a:cubicBezTo>
                  <a:close/>
                  <a:moveTo>
                    <a:pt x="27312" y="7258"/>
                  </a:moveTo>
                  <a:cubicBezTo>
                    <a:pt x="26802" y="8413"/>
                    <a:pt x="26326" y="9552"/>
                    <a:pt x="25850" y="10725"/>
                  </a:cubicBezTo>
                  <a:cubicBezTo>
                    <a:pt x="25765" y="10776"/>
                    <a:pt x="25680" y="10827"/>
                    <a:pt x="25612" y="10878"/>
                  </a:cubicBezTo>
                  <a:cubicBezTo>
                    <a:pt x="25901" y="9773"/>
                    <a:pt x="26190" y="8668"/>
                    <a:pt x="26445" y="7547"/>
                  </a:cubicBezTo>
                  <a:cubicBezTo>
                    <a:pt x="26564" y="7513"/>
                    <a:pt x="26683" y="7479"/>
                    <a:pt x="26802" y="7445"/>
                  </a:cubicBezTo>
                  <a:cubicBezTo>
                    <a:pt x="26972" y="7394"/>
                    <a:pt x="27142" y="7326"/>
                    <a:pt x="27312" y="7258"/>
                  </a:cubicBezTo>
                  <a:close/>
                  <a:moveTo>
                    <a:pt x="30303" y="10249"/>
                  </a:moveTo>
                  <a:lnTo>
                    <a:pt x="30303" y="10249"/>
                  </a:lnTo>
                  <a:cubicBezTo>
                    <a:pt x="30286" y="10402"/>
                    <a:pt x="30269" y="10538"/>
                    <a:pt x="30235" y="10691"/>
                  </a:cubicBezTo>
                  <a:cubicBezTo>
                    <a:pt x="30150" y="10793"/>
                    <a:pt x="30065" y="10895"/>
                    <a:pt x="29997" y="10997"/>
                  </a:cubicBezTo>
                  <a:cubicBezTo>
                    <a:pt x="29946" y="10861"/>
                    <a:pt x="29895" y="10725"/>
                    <a:pt x="29827" y="10589"/>
                  </a:cubicBezTo>
                  <a:cubicBezTo>
                    <a:pt x="29963" y="10504"/>
                    <a:pt x="30082" y="10419"/>
                    <a:pt x="30201" y="10334"/>
                  </a:cubicBezTo>
                  <a:cubicBezTo>
                    <a:pt x="30235" y="10300"/>
                    <a:pt x="30269" y="10283"/>
                    <a:pt x="30303" y="10249"/>
                  </a:cubicBezTo>
                  <a:close/>
                  <a:moveTo>
                    <a:pt x="26275" y="7598"/>
                  </a:moveTo>
                  <a:lnTo>
                    <a:pt x="26275" y="7598"/>
                  </a:lnTo>
                  <a:cubicBezTo>
                    <a:pt x="26003" y="8753"/>
                    <a:pt x="25697" y="9875"/>
                    <a:pt x="25408" y="10997"/>
                  </a:cubicBezTo>
                  <a:lnTo>
                    <a:pt x="25408" y="11014"/>
                  </a:lnTo>
                  <a:cubicBezTo>
                    <a:pt x="25272" y="11099"/>
                    <a:pt x="25136" y="11184"/>
                    <a:pt x="25001" y="11269"/>
                  </a:cubicBezTo>
                  <a:cubicBezTo>
                    <a:pt x="24746" y="10198"/>
                    <a:pt x="24423" y="9161"/>
                    <a:pt x="24049" y="8124"/>
                  </a:cubicBezTo>
                  <a:cubicBezTo>
                    <a:pt x="24797" y="7988"/>
                    <a:pt x="25544" y="7819"/>
                    <a:pt x="26275" y="7598"/>
                  </a:cubicBezTo>
                  <a:close/>
                  <a:moveTo>
                    <a:pt x="4623" y="10623"/>
                  </a:moveTo>
                  <a:lnTo>
                    <a:pt x="4623" y="10623"/>
                  </a:lnTo>
                  <a:cubicBezTo>
                    <a:pt x="4606" y="10861"/>
                    <a:pt x="4589" y="11099"/>
                    <a:pt x="4572" y="11337"/>
                  </a:cubicBezTo>
                  <a:cubicBezTo>
                    <a:pt x="4419" y="11235"/>
                    <a:pt x="4266" y="11116"/>
                    <a:pt x="4113" y="10980"/>
                  </a:cubicBezTo>
                  <a:cubicBezTo>
                    <a:pt x="4147" y="10878"/>
                    <a:pt x="4181" y="10759"/>
                    <a:pt x="4215" y="10657"/>
                  </a:cubicBezTo>
                  <a:cubicBezTo>
                    <a:pt x="4351" y="10640"/>
                    <a:pt x="4487" y="10640"/>
                    <a:pt x="4623" y="10623"/>
                  </a:cubicBezTo>
                  <a:close/>
                  <a:moveTo>
                    <a:pt x="6476" y="10487"/>
                  </a:moveTo>
                  <a:lnTo>
                    <a:pt x="6476" y="10487"/>
                  </a:lnTo>
                  <a:cubicBezTo>
                    <a:pt x="6425" y="10555"/>
                    <a:pt x="6374" y="10606"/>
                    <a:pt x="6340" y="10674"/>
                  </a:cubicBezTo>
                  <a:cubicBezTo>
                    <a:pt x="6170" y="10912"/>
                    <a:pt x="6017" y="11150"/>
                    <a:pt x="5881" y="11388"/>
                  </a:cubicBezTo>
                  <a:cubicBezTo>
                    <a:pt x="5915" y="11218"/>
                    <a:pt x="5966" y="11031"/>
                    <a:pt x="6000" y="10861"/>
                  </a:cubicBezTo>
                  <a:cubicBezTo>
                    <a:pt x="6034" y="10742"/>
                    <a:pt x="6051" y="10640"/>
                    <a:pt x="6085" y="10521"/>
                  </a:cubicBezTo>
                  <a:cubicBezTo>
                    <a:pt x="6204" y="10504"/>
                    <a:pt x="6340" y="10504"/>
                    <a:pt x="6476" y="10487"/>
                  </a:cubicBezTo>
                  <a:close/>
                  <a:moveTo>
                    <a:pt x="30201" y="10980"/>
                  </a:moveTo>
                  <a:lnTo>
                    <a:pt x="30201" y="10980"/>
                  </a:lnTo>
                  <a:cubicBezTo>
                    <a:pt x="30167" y="11133"/>
                    <a:pt x="30150" y="11286"/>
                    <a:pt x="30116" y="11455"/>
                  </a:cubicBezTo>
                  <a:cubicBezTo>
                    <a:pt x="30099" y="11354"/>
                    <a:pt x="30065" y="11269"/>
                    <a:pt x="30048" y="11167"/>
                  </a:cubicBezTo>
                  <a:cubicBezTo>
                    <a:pt x="30099" y="11099"/>
                    <a:pt x="30150" y="11048"/>
                    <a:pt x="30201" y="10980"/>
                  </a:cubicBezTo>
                  <a:close/>
                  <a:moveTo>
                    <a:pt x="12934" y="9824"/>
                  </a:moveTo>
                  <a:cubicBezTo>
                    <a:pt x="12866" y="10011"/>
                    <a:pt x="12798" y="10215"/>
                    <a:pt x="12713" y="10402"/>
                  </a:cubicBezTo>
                  <a:cubicBezTo>
                    <a:pt x="12135" y="10793"/>
                    <a:pt x="11540" y="11184"/>
                    <a:pt x="10980" y="11608"/>
                  </a:cubicBezTo>
                  <a:cubicBezTo>
                    <a:pt x="11081" y="11082"/>
                    <a:pt x="11183" y="10538"/>
                    <a:pt x="11285" y="10011"/>
                  </a:cubicBezTo>
                  <a:cubicBezTo>
                    <a:pt x="11829" y="9960"/>
                    <a:pt x="12390" y="9892"/>
                    <a:pt x="12934" y="9824"/>
                  </a:cubicBezTo>
                  <a:close/>
                  <a:moveTo>
                    <a:pt x="25340" y="11235"/>
                  </a:moveTo>
                  <a:cubicBezTo>
                    <a:pt x="25272" y="11455"/>
                    <a:pt x="25221" y="11676"/>
                    <a:pt x="25170" y="11897"/>
                  </a:cubicBezTo>
                  <a:cubicBezTo>
                    <a:pt x="25119" y="11744"/>
                    <a:pt x="25085" y="11591"/>
                    <a:pt x="25051" y="11422"/>
                  </a:cubicBezTo>
                  <a:cubicBezTo>
                    <a:pt x="25153" y="11371"/>
                    <a:pt x="25238" y="11303"/>
                    <a:pt x="25340" y="11235"/>
                  </a:cubicBezTo>
                  <a:close/>
                  <a:moveTo>
                    <a:pt x="5932" y="10538"/>
                  </a:moveTo>
                  <a:lnTo>
                    <a:pt x="5932" y="10538"/>
                  </a:lnTo>
                  <a:cubicBezTo>
                    <a:pt x="5830" y="10963"/>
                    <a:pt x="5728" y="11405"/>
                    <a:pt x="5609" y="11846"/>
                  </a:cubicBezTo>
                  <a:cubicBezTo>
                    <a:pt x="5592" y="11880"/>
                    <a:pt x="5575" y="11931"/>
                    <a:pt x="5541" y="11965"/>
                  </a:cubicBezTo>
                  <a:cubicBezTo>
                    <a:pt x="5269" y="11812"/>
                    <a:pt x="4980" y="11642"/>
                    <a:pt x="4725" y="11455"/>
                  </a:cubicBezTo>
                  <a:cubicBezTo>
                    <a:pt x="4742" y="11167"/>
                    <a:pt x="4759" y="10895"/>
                    <a:pt x="4793" y="10623"/>
                  </a:cubicBezTo>
                  <a:cubicBezTo>
                    <a:pt x="5167" y="10589"/>
                    <a:pt x="5541" y="10555"/>
                    <a:pt x="5932" y="10538"/>
                  </a:cubicBezTo>
                  <a:close/>
                  <a:moveTo>
                    <a:pt x="23896" y="8209"/>
                  </a:moveTo>
                  <a:cubicBezTo>
                    <a:pt x="24270" y="9246"/>
                    <a:pt x="24593" y="10300"/>
                    <a:pt x="24865" y="11354"/>
                  </a:cubicBezTo>
                  <a:cubicBezTo>
                    <a:pt x="24440" y="11642"/>
                    <a:pt x="24032" y="11914"/>
                    <a:pt x="23624" y="12203"/>
                  </a:cubicBezTo>
                  <a:cubicBezTo>
                    <a:pt x="23658" y="11320"/>
                    <a:pt x="23692" y="10436"/>
                    <a:pt x="23726" y="9552"/>
                  </a:cubicBezTo>
                  <a:cubicBezTo>
                    <a:pt x="23743" y="9484"/>
                    <a:pt x="23743" y="9433"/>
                    <a:pt x="23743" y="9382"/>
                  </a:cubicBezTo>
                  <a:cubicBezTo>
                    <a:pt x="23794" y="8991"/>
                    <a:pt x="23845" y="8600"/>
                    <a:pt x="23896" y="8209"/>
                  </a:cubicBezTo>
                  <a:close/>
                  <a:moveTo>
                    <a:pt x="25748" y="10980"/>
                  </a:moveTo>
                  <a:cubicBezTo>
                    <a:pt x="25578" y="11388"/>
                    <a:pt x="25425" y="11795"/>
                    <a:pt x="25255" y="12203"/>
                  </a:cubicBezTo>
                  <a:lnTo>
                    <a:pt x="25238" y="12254"/>
                  </a:lnTo>
                  <a:lnTo>
                    <a:pt x="25238" y="12237"/>
                  </a:lnTo>
                  <a:cubicBezTo>
                    <a:pt x="25289" y="12067"/>
                    <a:pt x="25340" y="11880"/>
                    <a:pt x="25391" y="11693"/>
                  </a:cubicBezTo>
                  <a:cubicBezTo>
                    <a:pt x="25442" y="11506"/>
                    <a:pt x="25493" y="11303"/>
                    <a:pt x="25544" y="11116"/>
                  </a:cubicBezTo>
                  <a:cubicBezTo>
                    <a:pt x="25612" y="11065"/>
                    <a:pt x="25680" y="11014"/>
                    <a:pt x="25748" y="10980"/>
                  </a:cubicBezTo>
                  <a:close/>
                  <a:moveTo>
                    <a:pt x="23488" y="11235"/>
                  </a:moveTo>
                  <a:lnTo>
                    <a:pt x="23488" y="11235"/>
                  </a:lnTo>
                  <a:cubicBezTo>
                    <a:pt x="23471" y="11591"/>
                    <a:pt x="23454" y="11965"/>
                    <a:pt x="23454" y="12322"/>
                  </a:cubicBezTo>
                  <a:cubicBezTo>
                    <a:pt x="23403" y="12356"/>
                    <a:pt x="23352" y="12390"/>
                    <a:pt x="23318" y="12424"/>
                  </a:cubicBezTo>
                  <a:cubicBezTo>
                    <a:pt x="23369" y="12033"/>
                    <a:pt x="23437" y="11625"/>
                    <a:pt x="23488" y="11235"/>
                  </a:cubicBezTo>
                  <a:close/>
                  <a:moveTo>
                    <a:pt x="7767" y="10368"/>
                  </a:moveTo>
                  <a:lnTo>
                    <a:pt x="7767" y="10368"/>
                  </a:lnTo>
                  <a:cubicBezTo>
                    <a:pt x="7496" y="11116"/>
                    <a:pt x="7207" y="11846"/>
                    <a:pt x="6952" y="12594"/>
                  </a:cubicBezTo>
                  <a:lnTo>
                    <a:pt x="6935" y="12577"/>
                  </a:lnTo>
                  <a:cubicBezTo>
                    <a:pt x="6510" y="12441"/>
                    <a:pt x="6102" y="12254"/>
                    <a:pt x="5711" y="12067"/>
                  </a:cubicBezTo>
                  <a:cubicBezTo>
                    <a:pt x="5728" y="12016"/>
                    <a:pt x="5728" y="11982"/>
                    <a:pt x="5745" y="11948"/>
                  </a:cubicBezTo>
                  <a:cubicBezTo>
                    <a:pt x="6017" y="11438"/>
                    <a:pt x="6340" y="10946"/>
                    <a:pt x="6680" y="10470"/>
                  </a:cubicBezTo>
                  <a:cubicBezTo>
                    <a:pt x="7054" y="10436"/>
                    <a:pt x="7411" y="10402"/>
                    <a:pt x="7767" y="10368"/>
                  </a:cubicBezTo>
                  <a:close/>
                  <a:moveTo>
                    <a:pt x="19290" y="8940"/>
                  </a:moveTo>
                  <a:lnTo>
                    <a:pt x="19290" y="8940"/>
                  </a:lnTo>
                  <a:cubicBezTo>
                    <a:pt x="19239" y="9229"/>
                    <a:pt x="19188" y="9518"/>
                    <a:pt x="19137" y="9824"/>
                  </a:cubicBezTo>
                  <a:cubicBezTo>
                    <a:pt x="19018" y="10062"/>
                    <a:pt x="18916" y="10317"/>
                    <a:pt x="18797" y="10572"/>
                  </a:cubicBezTo>
                  <a:cubicBezTo>
                    <a:pt x="17982" y="10963"/>
                    <a:pt x="17183" y="11337"/>
                    <a:pt x="16350" y="11676"/>
                  </a:cubicBezTo>
                  <a:cubicBezTo>
                    <a:pt x="15466" y="12033"/>
                    <a:pt x="14565" y="12356"/>
                    <a:pt x="13648" y="12611"/>
                  </a:cubicBezTo>
                  <a:cubicBezTo>
                    <a:pt x="13852" y="11625"/>
                    <a:pt x="14073" y="10640"/>
                    <a:pt x="14277" y="9654"/>
                  </a:cubicBezTo>
                  <a:cubicBezTo>
                    <a:pt x="15959" y="9450"/>
                    <a:pt x="17625" y="9212"/>
                    <a:pt x="19290" y="8940"/>
                  </a:cubicBezTo>
                  <a:close/>
                  <a:moveTo>
                    <a:pt x="14090" y="9756"/>
                  </a:moveTo>
                  <a:lnTo>
                    <a:pt x="14090" y="9756"/>
                  </a:lnTo>
                  <a:cubicBezTo>
                    <a:pt x="13886" y="10725"/>
                    <a:pt x="13682" y="11693"/>
                    <a:pt x="13461" y="12645"/>
                  </a:cubicBezTo>
                  <a:cubicBezTo>
                    <a:pt x="12951" y="12781"/>
                    <a:pt x="12441" y="12883"/>
                    <a:pt x="11931" y="12968"/>
                  </a:cubicBezTo>
                  <a:cubicBezTo>
                    <a:pt x="12237" y="12152"/>
                    <a:pt x="12543" y="11320"/>
                    <a:pt x="12849" y="10504"/>
                  </a:cubicBezTo>
                  <a:cubicBezTo>
                    <a:pt x="13257" y="10249"/>
                    <a:pt x="13682" y="9994"/>
                    <a:pt x="14090" y="9756"/>
                  </a:cubicBezTo>
                  <a:close/>
                  <a:moveTo>
                    <a:pt x="9008" y="10249"/>
                  </a:moveTo>
                  <a:lnTo>
                    <a:pt x="9008" y="10249"/>
                  </a:lnTo>
                  <a:cubicBezTo>
                    <a:pt x="8974" y="11184"/>
                    <a:pt x="8940" y="12101"/>
                    <a:pt x="8889" y="13019"/>
                  </a:cubicBezTo>
                  <a:cubicBezTo>
                    <a:pt x="8277" y="12951"/>
                    <a:pt x="7699" y="12832"/>
                    <a:pt x="7105" y="12645"/>
                  </a:cubicBezTo>
                  <a:cubicBezTo>
                    <a:pt x="7207" y="12390"/>
                    <a:pt x="7292" y="12118"/>
                    <a:pt x="7377" y="11863"/>
                  </a:cubicBezTo>
                  <a:cubicBezTo>
                    <a:pt x="7564" y="11354"/>
                    <a:pt x="7750" y="10861"/>
                    <a:pt x="7954" y="10351"/>
                  </a:cubicBezTo>
                  <a:cubicBezTo>
                    <a:pt x="8294" y="10317"/>
                    <a:pt x="8651" y="10283"/>
                    <a:pt x="9008" y="10249"/>
                  </a:cubicBezTo>
                  <a:close/>
                  <a:moveTo>
                    <a:pt x="11098" y="10045"/>
                  </a:moveTo>
                  <a:cubicBezTo>
                    <a:pt x="10980" y="10606"/>
                    <a:pt x="10878" y="11184"/>
                    <a:pt x="10776" y="11744"/>
                  </a:cubicBezTo>
                  <a:cubicBezTo>
                    <a:pt x="10334" y="12067"/>
                    <a:pt x="9909" y="12407"/>
                    <a:pt x="9484" y="12730"/>
                  </a:cubicBezTo>
                  <a:cubicBezTo>
                    <a:pt x="9348" y="12832"/>
                    <a:pt x="9212" y="12951"/>
                    <a:pt x="9076" y="13053"/>
                  </a:cubicBezTo>
                  <a:lnTo>
                    <a:pt x="9042" y="13053"/>
                  </a:lnTo>
                  <a:cubicBezTo>
                    <a:pt x="9110" y="12118"/>
                    <a:pt x="9144" y="11167"/>
                    <a:pt x="9178" y="10232"/>
                  </a:cubicBezTo>
                  <a:cubicBezTo>
                    <a:pt x="9705" y="10181"/>
                    <a:pt x="10249" y="10130"/>
                    <a:pt x="10793" y="10079"/>
                  </a:cubicBezTo>
                  <a:cubicBezTo>
                    <a:pt x="10895" y="10062"/>
                    <a:pt x="10997" y="10045"/>
                    <a:pt x="11098" y="10045"/>
                  </a:cubicBezTo>
                  <a:close/>
                  <a:moveTo>
                    <a:pt x="12628" y="10657"/>
                  </a:moveTo>
                  <a:cubicBezTo>
                    <a:pt x="12526" y="10929"/>
                    <a:pt x="12407" y="11201"/>
                    <a:pt x="12305" y="11489"/>
                  </a:cubicBezTo>
                  <a:cubicBezTo>
                    <a:pt x="12118" y="11982"/>
                    <a:pt x="11931" y="12492"/>
                    <a:pt x="11744" y="12985"/>
                  </a:cubicBezTo>
                  <a:cubicBezTo>
                    <a:pt x="11404" y="13036"/>
                    <a:pt x="11048" y="13070"/>
                    <a:pt x="10691" y="13087"/>
                  </a:cubicBezTo>
                  <a:cubicBezTo>
                    <a:pt x="10776" y="12679"/>
                    <a:pt x="10844" y="12254"/>
                    <a:pt x="10929" y="11846"/>
                  </a:cubicBezTo>
                  <a:cubicBezTo>
                    <a:pt x="11234" y="11625"/>
                    <a:pt x="11540" y="11405"/>
                    <a:pt x="11846" y="11184"/>
                  </a:cubicBezTo>
                  <a:cubicBezTo>
                    <a:pt x="12101" y="11014"/>
                    <a:pt x="12356" y="10827"/>
                    <a:pt x="12628" y="10657"/>
                  </a:cubicBezTo>
                  <a:close/>
                  <a:moveTo>
                    <a:pt x="10725" y="11982"/>
                  </a:moveTo>
                  <a:lnTo>
                    <a:pt x="10725" y="11982"/>
                  </a:lnTo>
                  <a:cubicBezTo>
                    <a:pt x="10657" y="12356"/>
                    <a:pt x="10589" y="12730"/>
                    <a:pt x="10521" y="13104"/>
                  </a:cubicBezTo>
                  <a:cubicBezTo>
                    <a:pt x="10113" y="13104"/>
                    <a:pt x="9722" y="13104"/>
                    <a:pt x="9314" y="13070"/>
                  </a:cubicBezTo>
                  <a:cubicBezTo>
                    <a:pt x="9773" y="12696"/>
                    <a:pt x="10249" y="12339"/>
                    <a:pt x="10725" y="11982"/>
                  </a:cubicBezTo>
                  <a:close/>
                  <a:moveTo>
                    <a:pt x="28605" y="9352"/>
                  </a:moveTo>
                  <a:cubicBezTo>
                    <a:pt x="28694" y="9352"/>
                    <a:pt x="28751" y="9406"/>
                    <a:pt x="28858" y="9501"/>
                  </a:cubicBezTo>
                  <a:cubicBezTo>
                    <a:pt x="28994" y="9620"/>
                    <a:pt x="29130" y="9756"/>
                    <a:pt x="29232" y="9892"/>
                  </a:cubicBezTo>
                  <a:cubicBezTo>
                    <a:pt x="29385" y="10079"/>
                    <a:pt x="29521" y="10300"/>
                    <a:pt x="29640" y="10521"/>
                  </a:cubicBezTo>
                  <a:cubicBezTo>
                    <a:pt x="28281" y="11455"/>
                    <a:pt x="26870" y="12322"/>
                    <a:pt x="25425" y="13104"/>
                  </a:cubicBezTo>
                  <a:cubicBezTo>
                    <a:pt x="25408" y="13019"/>
                    <a:pt x="25391" y="12917"/>
                    <a:pt x="25357" y="12832"/>
                  </a:cubicBezTo>
                  <a:cubicBezTo>
                    <a:pt x="25340" y="12747"/>
                    <a:pt x="25323" y="12645"/>
                    <a:pt x="25306" y="12560"/>
                  </a:cubicBezTo>
                  <a:cubicBezTo>
                    <a:pt x="25527" y="11982"/>
                    <a:pt x="25765" y="11405"/>
                    <a:pt x="26003" y="10827"/>
                  </a:cubicBezTo>
                  <a:cubicBezTo>
                    <a:pt x="26530" y="10487"/>
                    <a:pt x="27057" y="10181"/>
                    <a:pt x="27601" y="9875"/>
                  </a:cubicBezTo>
                  <a:cubicBezTo>
                    <a:pt x="27873" y="9705"/>
                    <a:pt x="28162" y="9501"/>
                    <a:pt x="28468" y="9382"/>
                  </a:cubicBezTo>
                  <a:cubicBezTo>
                    <a:pt x="28523" y="9362"/>
                    <a:pt x="28567" y="9352"/>
                    <a:pt x="28605" y="9352"/>
                  </a:cubicBezTo>
                  <a:close/>
                  <a:moveTo>
                    <a:pt x="25204" y="12849"/>
                  </a:moveTo>
                  <a:cubicBezTo>
                    <a:pt x="25221" y="12951"/>
                    <a:pt x="25238" y="13070"/>
                    <a:pt x="25272" y="13189"/>
                  </a:cubicBezTo>
                  <a:cubicBezTo>
                    <a:pt x="25187" y="13240"/>
                    <a:pt x="25102" y="13274"/>
                    <a:pt x="25017" y="13325"/>
                  </a:cubicBezTo>
                  <a:cubicBezTo>
                    <a:pt x="25068" y="13155"/>
                    <a:pt x="25136" y="13002"/>
                    <a:pt x="25204" y="12849"/>
                  </a:cubicBezTo>
                  <a:close/>
                  <a:moveTo>
                    <a:pt x="24899" y="11523"/>
                  </a:moveTo>
                  <a:cubicBezTo>
                    <a:pt x="24933" y="11625"/>
                    <a:pt x="24950" y="11710"/>
                    <a:pt x="24967" y="11812"/>
                  </a:cubicBezTo>
                  <a:cubicBezTo>
                    <a:pt x="25001" y="11948"/>
                    <a:pt x="25034" y="12101"/>
                    <a:pt x="25068" y="12254"/>
                  </a:cubicBezTo>
                  <a:cubicBezTo>
                    <a:pt x="24967" y="12662"/>
                    <a:pt x="24848" y="13070"/>
                    <a:pt x="24746" y="13461"/>
                  </a:cubicBezTo>
                  <a:cubicBezTo>
                    <a:pt x="24355" y="13665"/>
                    <a:pt x="23947" y="13869"/>
                    <a:pt x="23556" y="14056"/>
                  </a:cubicBezTo>
                  <a:cubicBezTo>
                    <a:pt x="23573" y="13512"/>
                    <a:pt x="23590" y="12951"/>
                    <a:pt x="23607" y="12407"/>
                  </a:cubicBezTo>
                  <a:cubicBezTo>
                    <a:pt x="24032" y="12101"/>
                    <a:pt x="24474" y="11812"/>
                    <a:pt x="24899" y="11523"/>
                  </a:cubicBezTo>
                  <a:close/>
                  <a:moveTo>
                    <a:pt x="23437" y="12526"/>
                  </a:moveTo>
                  <a:cubicBezTo>
                    <a:pt x="23420" y="13070"/>
                    <a:pt x="23403" y="13597"/>
                    <a:pt x="23386" y="14141"/>
                  </a:cubicBezTo>
                  <a:cubicBezTo>
                    <a:pt x="23267" y="14192"/>
                    <a:pt x="23131" y="14260"/>
                    <a:pt x="23012" y="14311"/>
                  </a:cubicBezTo>
                  <a:cubicBezTo>
                    <a:pt x="23097" y="13750"/>
                    <a:pt x="23199" y="13206"/>
                    <a:pt x="23284" y="12645"/>
                  </a:cubicBezTo>
                  <a:cubicBezTo>
                    <a:pt x="23335" y="12611"/>
                    <a:pt x="23386" y="12560"/>
                    <a:pt x="23437" y="12526"/>
                  </a:cubicBezTo>
                  <a:close/>
                  <a:moveTo>
                    <a:pt x="29708" y="10674"/>
                  </a:moveTo>
                  <a:cubicBezTo>
                    <a:pt x="29776" y="10827"/>
                    <a:pt x="29827" y="10980"/>
                    <a:pt x="29878" y="11133"/>
                  </a:cubicBezTo>
                  <a:cubicBezTo>
                    <a:pt x="29011" y="12220"/>
                    <a:pt x="28230" y="13376"/>
                    <a:pt x="27567" y="14600"/>
                  </a:cubicBezTo>
                  <a:cubicBezTo>
                    <a:pt x="27252" y="14591"/>
                    <a:pt x="26938" y="14587"/>
                    <a:pt x="26624" y="14587"/>
                  </a:cubicBezTo>
                  <a:cubicBezTo>
                    <a:pt x="26309" y="14587"/>
                    <a:pt x="25995" y="14591"/>
                    <a:pt x="25680" y="14600"/>
                  </a:cubicBezTo>
                  <a:cubicBezTo>
                    <a:pt x="25612" y="14158"/>
                    <a:pt x="25527" y="13716"/>
                    <a:pt x="25459" y="13274"/>
                  </a:cubicBezTo>
                  <a:cubicBezTo>
                    <a:pt x="26921" y="12492"/>
                    <a:pt x="28332" y="11625"/>
                    <a:pt x="29708" y="10674"/>
                  </a:cubicBezTo>
                  <a:close/>
                  <a:moveTo>
                    <a:pt x="25289" y="13359"/>
                  </a:moveTo>
                  <a:cubicBezTo>
                    <a:pt x="25374" y="13767"/>
                    <a:pt x="25442" y="14192"/>
                    <a:pt x="25510" y="14617"/>
                  </a:cubicBezTo>
                  <a:cubicBezTo>
                    <a:pt x="25204" y="14617"/>
                    <a:pt x="24882" y="14634"/>
                    <a:pt x="24576" y="14651"/>
                  </a:cubicBezTo>
                  <a:cubicBezTo>
                    <a:pt x="24644" y="14413"/>
                    <a:pt x="24712" y="14158"/>
                    <a:pt x="24780" y="13920"/>
                  </a:cubicBezTo>
                  <a:cubicBezTo>
                    <a:pt x="24831" y="13801"/>
                    <a:pt x="24882" y="13682"/>
                    <a:pt x="24933" y="13563"/>
                  </a:cubicBezTo>
                  <a:cubicBezTo>
                    <a:pt x="25051" y="13495"/>
                    <a:pt x="25170" y="13427"/>
                    <a:pt x="25289" y="13359"/>
                  </a:cubicBezTo>
                  <a:close/>
                  <a:moveTo>
                    <a:pt x="4708" y="11642"/>
                  </a:moveTo>
                  <a:cubicBezTo>
                    <a:pt x="4946" y="11812"/>
                    <a:pt x="5201" y="11965"/>
                    <a:pt x="5473" y="12118"/>
                  </a:cubicBezTo>
                  <a:cubicBezTo>
                    <a:pt x="5065" y="12934"/>
                    <a:pt x="4742" y="13784"/>
                    <a:pt x="4538" y="14668"/>
                  </a:cubicBezTo>
                  <a:cubicBezTo>
                    <a:pt x="4572" y="13665"/>
                    <a:pt x="4640" y="12645"/>
                    <a:pt x="4708" y="11642"/>
                  </a:cubicBezTo>
                  <a:close/>
                  <a:moveTo>
                    <a:pt x="29929" y="11320"/>
                  </a:moveTo>
                  <a:cubicBezTo>
                    <a:pt x="29980" y="11489"/>
                    <a:pt x="30014" y="11676"/>
                    <a:pt x="30048" y="11863"/>
                  </a:cubicBezTo>
                  <a:cubicBezTo>
                    <a:pt x="29980" y="12288"/>
                    <a:pt x="29912" y="12696"/>
                    <a:pt x="29844" y="13121"/>
                  </a:cubicBezTo>
                  <a:cubicBezTo>
                    <a:pt x="29742" y="13648"/>
                    <a:pt x="29640" y="14175"/>
                    <a:pt x="29521" y="14719"/>
                  </a:cubicBezTo>
                  <a:cubicBezTo>
                    <a:pt x="28926" y="14668"/>
                    <a:pt x="28332" y="14634"/>
                    <a:pt x="27737" y="14600"/>
                  </a:cubicBezTo>
                  <a:cubicBezTo>
                    <a:pt x="28179" y="13818"/>
                    <a:pt x="28654" y="13053"/>
                    <a:pt x="29181" y="12305"/>
                  </a:cubicBezTo>
                  <a:cubicBezTo>
                    <a:pt x="29419" y="11965"/>
                    <a:pt x="29674" y="11642"/>
                    <a:pt x="29929" y="11320"/>
                  </a:cubicBezTo>
                  <a:close/>
                  <a:moveTo>
                    <a:pt x="24678" y="13682"/>
                  </a:moveTo>
                  <a:lnTo>
                    <a:pt x="24678" y="13682"/>
                  </a:lnTo>
                  <a:cubicBezTo>
                    <a:pt x="24661" y="13750"/>
                    <a:pt x="24644" y="13801"/>
                    <a:pt x="24627" y="13852"/>
                  </a:cubicBezTo>
                  <a:cubicBezTo>
                    <a:pt x="24525" y="14124"/>
                    <a:pt x="24440" y="14396"/>
                    <a:pt x="24338" y="14668"/>
                  </a:cubicBezTo>
                  <a:cubicBezTo>
                    <a:pt x="24066" y="14685"/>
                    <a:pt x="23794" y="14702"/>
                    <a:pt x="23539" y="14736"/>
                  </a:cubicBezTo>
                  <a:cubicBezTo>
                    <a:pt x="23539" y="14566"/>
                    <a:pt x="23539" y="14413"/>
                    <a:pt x="23556" y="14243"/>
                  </a:cubicBezTo>
                  <a:cubicBezTo>
                    <a:pt x="23930" y="14056"/>
                    <a:pt x="24304" y="13869"/>
                    <a:pt x="24678" y="13682"/>
                  </a:cubicBezTo>
                  <a:close/>
                  <a:moveTo>
                    <a:pt x="23386" y="14328"/>
                  </a:moveTo>
                  <a:cubicBezTo>
                    <a:pt x="23386" y="14464"/>
                    <a:pt x="23369" y="14600"/>
                    <a:pt x="23369" y="14736"/>
                  </a:cubicBezTo>
                  <a:cubicBezTo>
                    <a:pt x="23216" y="14753"/>
                    <a:pt x="23080" y="14770"/>
                    <a:pt x="22927" y="14787"/>
                  </a:cubicBezTo>
                  <a:cubicBezTo>
                    <a:pt x="22944" y="14702"/>
                    <a:pt x="22961" y="14600"/>
                    <a:pt x="22978" y="14515"/>
                  </a:cubicBezTo>
                  <a:cubicBezTo>
                    <a:pt x="23114" y="14447"/>
                    <a:pt x="23250" y="14379"/>
                    <a:pt x="23386" y="14328"/>
                  </a:cubicBezTo>
                  <a:close/>
                  <a:moveTo>
                    <a:pt x="30133" y="12390"/>
                  </a:moveTo>
                  <a:cubicBezTo>
                    <a:pt x="30184" y="12815"/>
                    <a:pt x="30201" y="13240"/>
                    <a:pt x="30218" y="13648"/>
                  </a:cubicBezTo>
                  <a:cubicBezTo>
                    <a:pt x="30235" y="14022"/>
                    <a:pt x="30235" y="14413"/>
                    <a:pt x="30235" y="14787"/>
                  </a:cubicBezTo>
                  <a:cubicBezTo>
                    <a:pt x="30065" y="14770"/>
                    <a:pt x="29878" y="14736"/>
                    <a:pt x="29691" y="14719"/>
                  </a:cubicBezTo>
                  <a:cubicBezTo>
                    <a:pt x="29844" y="13954"/>
                    <a:pt x="29997" y="13172"/>
                    <a:pt x="30133" y="12390"/>
                  </a:cubicBezTo>
                  <a:close/>
                  <a:moveTo>
                    <a:pt x="33345" y="7904"/>
                  </a:moveTo>
                  <a:lnTo>
                    <a:pt x="33345" y="7904"/>
                  </a:lnTo>
                  <a:cubicBezTo>
                    <a:pt x="33294" y="8651"/>
                    <a:pt x="33226" y="9399"/>
                    <a:pt x="33158" y="10130"/>
                  </a:cubicBezTo>
                  <a:cubicBezTo>
                    <a:pt x="32291" y="11676"/>
                    <a:pt x="31493" y="13240"/>
                    <a:pt x="30745" y="14838"/>
                  </a:cubicBezTo>
                  <a:cubicBezTo>
                    <a:pt x="30643" y="14821"/>
                    <a:pt x="30524" y="14821"/>
                    <a:pt x="30422" y="14804"/>
                  </a:cubicBezTo>
                  <a:cubicBezTo>
                    <a:pt x="30422" y="14022"/>
                    <a:pt x="30388" y="13223"/>
                    <a:pt x="30303" y="12441"/>
                  </a:cubicBezTo>
                  <a:cubicBezTo>
                    <a:pt x="30269" y="12271"/>
                    <a:pt x="30252" y="12084"/>
                    <a:pt x="30218" y="11897"/>
                  </a:cubicBezTo>
                  <a:cubicBezTo>
                    <a:pt x="30286" y="11506"/>
                    <a:pt x="30337" y="11116"/>
                    <a:pt x="30405" y="10742"/>
                  </a:cubicBezTo>
                  <a:cubicBezTo>
                    <a:pt x="31289" y="9705"/>
                    <a:pt x="32274" y="8753"/>
                    <a:pt x="33345" y="7904"/>
                  </a:cubicBezTo>
                  <a:close/>
                  <a:moveTo>
                    <a:pt x="22808" y="14600"/>
                  </a:moveTo>
                  <a:cubicBezTo>
                    <a:pt x="22791" y="14668"/>
                    <a:pt x="22774" y="14736"/>
                    <a:pt x="22757" y="14804"/>
                  </a:cubicBezTo>
                  <a:cubicBezTo>
                    <a:pt x="22570" y="14838"/>
                    <a:pt x="22366" y="14855"/>
                    <a:pt x="22162" y="14872"/>
                  </a:cubicBezTo>
                  <a:cubicBezTo>
                    <a:pt x="22383" y="14787"/>
                    <a:pt x="22587" y="14685"/>
                    <a:pt x="22808" y="14600"/>
                  </a:cubicBezTo>
                  <a:close/>
                  <a:moveTo>
                    <a:pt x="23097" y="12781"/>
                  </a:moveTo>
                  <a:lnTo>
                    <a:pt x="23097" y="12781"/>
                  </a:lnTo>
                  <a:cubicBezTo>
                    <a:pt x="23012" y="13325"/>
                    <a:pt x="22927" y="13852"/>
                    <a:pt x="22825" y="14396"/>
                  </a:cubicBezTo>
                  <a:cubicBezTo>
                    <a:pt x="22400" y="14583"/>
                    <a:pt x="21975" y="14787"/>
                    <a:pt x="21533" y="14956"/>
                  </a:cubicBezTo>
                  <a:cubicBezTo>
                    <a:pt x="21024" y="15041"/>
                    <a:pt x="20531" y="15126"/>
                    <a:pt x="20021" y="15211"/>
                  </a:cubicBezTo>
                  <a:cubicBezTo>
                    <a:pt x="21007" y="14362"/>
                    <a:pt x="22043" y="13546"/>
                    <a:pt x="23097" y="12781"/>
                  </a:cubicBezTo>
                  <a:close/>
                  <a:moveTo>
                    <a:pt x="23624" y="8226"/>
                  </a:moveTo>
                  <a:lnTo>
                    <a:pt x="23624" y="8226"/>
                  </a:lnTo>
                  <a:cubicBezTo>
                    <a:pt x="23607" y="8481"/>
                    <a:pt x="23607" y="8736"/>
                    <a:pt x="23590" y="8991"/>
                  </a:cubicBezTo>
                  <a:cubicBezTo>
                    <a:pt x="23573" y="9178"/>
                    <a:pt x="23573" y="9365"/>
                    <a:pt x="23556" y="9535"/>
                  </a:cubicBezTo>
                  <a:cubicBezTo>
                    <a:pt x="23420" y="10555"/>
                    <a:pt x="23284" y="11557"/>
                    <a:pt x="23131" y="12560"/>
                  </a:cubicBezTo>
                  <a:cubicBezTo>
                    <a:pt x="21941" y="13410"/>
                    <a:pt x="20803" y="14328"/>
                    <a:pt x="19698" y="15279"/>
                  </a:cubicBezTo>
                  <a:cubicBezTo>
                    <a:pt x="19426" y="15330"/>
                    <a:pt x="19171" y="15398"/>
                    <a:pt x="18899" y="15449"/>
                  </a:cubicBezTo>
                  <a:cubicBezTo>
                    <a:pt x="19426" y="13614"/>
                    <a:pt x="20106" y="11829"/>
                    <a:pt x="20973" y="10147"/>
                  </a:cubicBezTo>
                  <a:cubicBezTo>
                    <a:pt x="21092" y="9926"/>
                    <a:pt x="21228" y="9705"/>
                    <a:pt x="21347" y="9484"/>
                  </a:cubicBezTo>
                  <a:cubicBezTo>
                    <a:pt x="22111" y="9076"/>
                    <a:pt x="22876" y="8651"/>
                    <a:pt x="23624" y="8226"/>
                  </a:cubicBezTo>
                  <a:close/>
                  <a:moveTo>
                    <a:pt x="7054" y="12798"/>
                  </a:moveTo>
                  <a:cubicBezTo>
                    <a:pt x="7648" y="12985"/>
                    <a:pt x="8260" y="13121"/>
                    <a:pt x="8872" y="13206"/>
                  </a:cubicBezTo>
                  <a:lnTo>
                    <a:pt x="8872" y="13223"/>
                  </a:lnTo>
                  <a:cubicBezTo>
                    <a:pt x="7937" y="13971"/>
                    <a:pt x="7037" y="14736"/>
                    <a:pt x="6119" y="15500"/>
                  </a:cubicBezTo>
                  <a:cubicBezTo>
                    <a:pt x="6425" y="14600"/>
                    <a:pt x="6731" y="13699"/>
                    <a:pt x="7054" y="12798"/>
                  </a:cubicBezTo>
                  <a:close/>
                  <a:moveTo>
                    <a:pt x="30439" y="14956"/>
                  </a:moveTo>
                  <a:cubicBezTo>
                    <a:pt x="30507" y="14973"/>
                    <a:pt x="30575" y="14973"/>
                    <a:pt x="30643" y="14990"/>
                  </a:cubicBezTo>
                  <a:lnTo>
                    <a:pt x="30660" y="14990"/>
                  </a:lnTo>
                  <a:cubicBezTo>
                    <a:pt x="30592" y="15160"/>
                    <a:pt x="30507" y="15330"/>
                    <a:pt x="30422" y="15517"/>
                  </a:cubicBezTo>
                  <a:cubicBezTo>
                    <a:pt x="30439" y="15330"/>
                    <a:pt x="30439" y="15143"/>
                    <a:pt x="30439" y="14956"/>
                  </a:cubicBezTo>
                  <a:close/>
                  <a:moveTo>
                    <a:pt x="21109" y="9603"/>
                  </a:moveTo>
                  <a:lnTo>
                    <a:pt x="21109" y="9603"/>
                  </a:lnTo>
                  <a:cubicBezTo>
                    <a:pt x="20310" y="11065"/>
                    <a:pt x="19647" y="12594"/>
                    <a:pt x="19120" y="14175"/>
                  </a:cubicBezTo>
                  <a:cubicBezTo>
                    <a:pt x="18967" y="14617"/>
                    <a:pt x="18848" y="15058"/>
                    <a:pt x="18712" y="15483"/>
                  </a:cubicBezTo>
                  <a:cubicBezTo>
                    <a:pt x="18525" y="15534"/>
                    <a:pt x="18355" y="15568"/>
                    <a:pt x="18168" y="15619"/>
                  </a:cubicBezTo>
                  <a:cubicBezTo>
                    <a:pt x="18219" y="15364"/>
                    <a:pt x="18270" y="15109"/>
                    <a:pt x="18321" y="14855"/>
                  </a:cubicBezTo>
                  <a:cubicBezTo>
                    <a:pt x="18627" y="13444"/>
                    <a:pt x="18916" y="11999"/>
                    <a:pt x="19171" y="10572"/>
                  </a:cubicBezTo>
                  <a:cubicBezTo>
                    <a:pt x="19817" y="10266"/>
                    <a:pt x="20463" y="9943"/>
                    <a:pt x="21109" y="9603"/>
                  </a:cubicBezTo>
                  <a:close/>
                  <a:moveTo>
                    <a:pt x="20905" y="15228"/>
                  </a:moveTo>
                  <a:cubicBezTo>
                    <a:pt x="20378" y="15432"/>
                    <a:pt x="19851" y="15636"/>
                    <a:pt x="19324" y="15823"/>
                  </a:cubicBezTo>
                  <a:cubicBezTo>
                    <a:pt x="19477" y="15687"/>
                    <a:pt x="19630" y="15568"/>
                    <a:pt x="19783" y="15432"/>
                  </a:cubicBezTo>
                  <a:cubicBezTo>
                    <a:pt x="20157" y="15364"/>
                    <a:pt x="20531" y="15279"/>
                    <a:pt x="20905" y="15228"/>
                  </a:cubicBezTo>
                  <a:close/>
                  <a:moveTo>
                    <a:pt x="36625" y="15449"/>
                  </a:moveTo>
                  <a:cubicBezTo>
                    <a:pt x="36557" y="15585"/>
                    <a:pt x="36472" y="15704"/>
                    <a:pt x="36387" y="15840"/>
                  </a:cubicBezTo>
                  <a:cubicBezTo>
                    <a:pt x="36404" y="15721"/>
                    <a:pt x="36438" y="15602"/>
                    <a:pt x="36455" y="15466"/>
                  </a:cubicBezTo>
                  <a:lnTo>
                    <a:pt x="36625" y="15449"/>
                  </a:lnTo>
                  <a:close/>
                  <a:moveTo>
                    <a:pt x="19460" y="15500"/>
                  </a:moveTo>
                  <a:lnTo>
                    <a:pt x="19460" y="15500"/>
                  </a:lnTo>
                  <a:cubicBezTo>
                    <a:pt x="19273" y="15653"/>
                    <a:pt x="19103" y="15806"/>
                    <a:pt x="18933" y="15959"/>
                  </a:cubicBezTo>
                  <a:cubicBezTo>
                    <a:pt x="18865" y="15993"/>
                    <a:pt x="18797" y="16010"/>
                    <a:pt x="18729" y="16027"/>
                  </a:cubicBezTo>
                  <a:cubicBezTo>
                    <a:pt x="18780" y="15891"/>
                    <a:pt x="18814" y="15755"/>
                    <a:pt x="18848" y="15636"/>
                  </a:cubicBezTo>
                  <a:cubicBezTo>
                    <a:pt x="19052" y="15585"/>
                    <a:pt x="19256" y="15534"/>
                    <a:pt x="19460" y="15500"/>
                  </a:cubicBezTo>
                  <a:close/>
                  <a:moveTo>
                    <a:pt x="18984" y="10657"/>
                  </a:moveTo>
                  <a:lnTo>
                    <a:pt x="18984" y="10657"/>
                  </a:lnTo>
                  <a:cubicBezTo>
                    <a:pt x="18814" y="11676"/>
                    <a:pt x="18610" y="12679"/>
                    <a:pt x="18406" y="13699"/>
                  </a:cubicBezTo>
                  <a:cubicBezTo>
                    <a:pt x="18270" y="14345"/>
                    <a:pt x="18134" y="15007"/>
                    <a:pt x="17982" y="15670"/>
                  </a:cubicBezTo>
                  <a:cubicBezTo>
                    <a:pt x="17506" y="15789"/>
                    <a:pt x="17030" y="15925"/>
                    <a:pt x="16537" y="16061"/>
                  </a:cubicBezTo>
                  <a:cubicBezTo>
                    <a:pt x="16792" y="15466"/>
                    <a:pt x="17030" y="14889"/>
                    <a:pt x="17285" y="14311"/>
                  </a:cubicBezTo>
                  <a:cubicBezTo>
                    <a:pt x="17795" y="13104"/>
                    <a:pt x="18338" y="11897"/>
                    <a:pt x="18899" y="10708"/>
                  </a:cubicBezTo>
                  <a:cubicBezTo>
                    <a:pt x="18933" y="10691"/>
                    <a:pt x="18967" y="10674"/>
                    <a:pt x="18984" y="10657"/>
                  </a:cubicBezTo>
                  <a:close/>
                  <a:moveTo>
                    <a:pt x="18661" y="15670"/>
                  </a:moveTo>
                  <a:cubicBezTo>
                    <a:pt x="18627" y="15806"/>
                    <a:pt x="18593" y="15959"/>
                    <a:pt x="18542" y="16095"/>
                  </a:cubicBezTo>
                  <a:cubicBezTo>
                    <a:pt x="18372" y="16163"/>
                    <a:pt x="18202" y="16214"/>
                    <a:pt x="18016" y="16282"/>
                  </a:cubicBezTo>
                  <a:cubicBezTo>
                    <a:pt x="18049" y="16112"/>
                    <a:pt x="18083" y="15959"/>
                    <a:pt x="18117" y="15806"/>
                  </a:cubicBezTo>
                  <a:cubicBezTo>
                    <a:pt x="18304" y="15755"/>
                    <a:pt x="18491" y="15704"/>
                    <a:pt x="18661" y="15670"/>
                  </a:cubicBezTo>
                  <a:close/>
                  <a:moveTo>
                    <a:pt x="5439" y="12543"/>
                  </a:moveTo>
                  <a:lnTo>
                    <a:pt x="5439" y="12543"/>
                  </a:lnTo>
                  <a:cubicBezTo>
                    <a:pt x="5320" y="13036"/>
                    <a:pt x="5184" y="13546"/>
                    <a:pt x="5065" y="14039"/>
                  </a:cubicBezTo>
                  <a:cubicBezTo>
                    <a:pt x="4878" y="14872"/>
                    <a:pt x="4674" y="15687"/>
                    <a:pt x="4470" y="16520"/>
                  </a:cubicBezTo>
                  <a:cubicBezTo>
                    <a:pt x="4470" y="16265"/>
                    <a:pt x="4470" y="16010"/>
                    <a:pt x="4487" y="15772"/>
                  </a:cubicBezTo>
                  <a:cubicBezTo>
                    <a:pt x="4589" y="15126"/>
                    <a:pt x="4725" y="14481"/>
                    <a:pt x="4929" y="13835"/>
                  </a:cubicBezTo>
                  <a:cubicBezTo>
                    <a:pt x="5065" y="13393"/>
                    <a:pt x="5252" y="12968"/>
                    <a:pt x="5439" y="12543"/>
                  </a:cubicBezTo>
                  <a:close/>
                  <a:moveTo>
                    <a:pt x="17948" y="15840"/>
                  </a:moveTo>
                  <a:cubicBezTo>
                    <a:pt x="17914" y="16010"/>
                    <a:pt x="17880" y="16163"/>
                    <a:pt x="17829" y="16333"/>
                  </a:cubicBezTo>
                  <a:cubicBezTo>
                    <a:pt x="17302" y="16503"/>
                    <a:pt x="16775" y="16656"/>
                    <a:pt x="16231" y="16809"/>
                  </a:cubicBezTo>
                  <a:cubicBezTo>
                    <a:pt x="16316" y="16622"/>
                    <a:pt x="16384" y="16435"/>
                    <a:pt x="16469" y="16248"/>
                  </a:cubicBezTo>
                  <a:cubicBezTo>
                    <a:pt x="16962" y="16095"/>
                    <a:pt x="17455" y="15959"/>
                    <a:pt x="17948" y="15840"/>
                  </a:cubicBezTo>
                  <a:close/>
                  <a:moveTo>
                    <a:pt x="5677" y="12220"/>
                  </a:moveTo>
                  <a:cubicBezTo>
                    <a:pt x="6068" y="12424"/>
                    <a:pt x="6476" y="12594"/>
                    <a:pt x="6901" y="12747"/>
                  </a:cubicBezTo>
                  <a:cubicBezTo>
                    <a:pt x="6544" y="13733"/>
                    <a:pt x="6204" y="14719"/>
                    <a:pt x="5881" y="15704"/>
                  </a:cubicBezTo>
                  <a:cubicBezTo>
                    <a:pt x="5439" y="16095"/>
                    <a:pt x="4980" y="16486"/>
                    <a:pt x="4538" y="16894"/>
                  </a:cubicBezTo>
                  <a:cubicBezTo>
                    <a:pt x="4708" y="16197"/>
                    <a:pt x="4878" y="15500"/>
                    <a:pt x="5048" y="14804"/>
                  </a:cubicBezTo>
                  <a:cubicBezTo>
                    <a:pt x="5269" y="13937"/>
                    <a:pt x="5473" y="13087"/>
                    <a:pt x="5677" y="12220"/>
                  </a:cubicBezTo>
                  <a:close/>
                  <a:moveTo>
                    <a:pt x="18491" y="16282"/>
                  </a:moveTo>
                  <a:cubicBezTo>
                    <a:pt x="18491" y="16316"/>
                    <a:pt x="18474" y="16350"/>
                    <a:pt x="18474" y="16384"/>
                  </a:cubicBezTo>
                  <a:cubicBezTo>
                    <a:pt x="18270" y="16588"/>
                    <a:pt x="18066" y="16775"/>
                    <a:pt x="17863" y="16962"/>
                  </a:cubicBezTo>
                  <a:cubicBezTo>
                    <a:pt x="17897" y="16792"/>
                    <a:pt x="17931" y="16639"/>
                    <a:pt x="17982" y="16469"/>
                  </a:cubicBezTo>
                  <a:cubicBezTo>
                    <a:pt x="18151" y="16401"/>
                    <a:pt x="18321" y="16350"/>
                    <a:pt x="18491" y="16282"/>
                  </a:cubicBezTo>
                  <a:close/>
                  <a:moveTo>
                    <a:pt x="24270" y="14821"/>
                  </a:moveTo>
                  <a:cubicBezTo>
                    <a:pt x="23998" y="15568"/>
                    <a:pt x="23743" y="16299"/>
                    <a:pt x="23488" y="17030"/>
                  </a:cubicBezTo>
                  <a:cubicBezTo>
                    <a:pt x="23488" y="16316"/>
                    <a:pt x="23505" y="15602"/>
                    <a:pt x="23539" y="14889"/>
                  </a:cubicBezTo>
                  <a:cubicBezTo>
                    <a:pt x="23777" y="14872"/>
                    <a:pt x="24032" y="14838"/>
                    <a:pt x="24270" y="14821"/>
                  </a:cubicBezTo>
                  <a:close/>
                  <a:moveTo>
                    <a:pt x="18678" y="10810"/>
                  </a:moveTo>
                  <a:lnTo>
                    <a:pt x="18678" y="10810"/>
                  </a:lnTo>
                  <a:cubicBezTo>
                    <a:pt x="18304" y="11608"/>
                    <a:pt x="17931" y="12390"/>
                    <a:pt x="17591" y="13189"/>
                  </a:cubicBezTo>
                  <a:cubicBezTo>
                    <a:pt x="17166" y="14158"/>
                    <a:pt x="16741" y="15126"/>
                    <a:pt x="16350" y="16112"/>
                  </a:cubicBezTo>
                  <a:cubicBezTo>
                    <a:pt x="16282" y="16129"/>
                    <a:pt x="16231" y="16146"/>
                    <a:pt x="16180" y="16163"/>
                  </a:cubicBezTo>
                  <a:cubicBezTo>
                    <a:pt x="14922" y="16537"/>
                    <a:pt x="13699" y="16996"/>
                    <a:pt x="12509" y="17489"/>
                  </a:cubicBezTo>
                  <a:cubicBezTo>
                    <a:pt x="12679" y="16741"/>
                    <a:pt x="12866" y="15993"/>
                    <a:pt x="13036" y="15245"/>
                  </a:cubicBezTo>
                  <a:cubicBezTo>
                    <a:pt x="13223" y="14430"/>
                    <a:pt x="13410" y="13614"/>
                    <a:pt x="13597" y="12798"/>
                  </a:cubicBezTo>
                  <a:cubicBezTo>
                    <a:pt x="14769" y="12492"/>
                    <a:pt x="15891" y="12050"/>
                    <a:pt x="16996" y="11574"/>
                  </a:cubicBezTo>
                  <a:cubicBezTo>
                    <a:pt x="17557" y="11337"/>
                    <a:pt x="18117" y="11082"/>
                    <a:pt x="18678" y="10810"/>
                  </a:cubicBezTo>
                  <a:close/>
                  <a:moveTo>
                    <a:pt x="16265" y="16316"/>
                  </a:moveTo>
                  <a:lnTo>
                    <a:pt x="16265" y="16316"/>
                  </a:lnTo>
                  <a:cubicBezTo>
                    <a:pt x="16197" y="16503"/>
                    <a:pt x="16112" y="16673"/>
                    <a:pt x="16044" y="16860"/>
                  </a:cubicBezTo>
                  <a:cubicBezTo>
                    <a:pt x="15466" y="17030"/>
                    <a:pt x="14888" y="17183"/>
                    <a:pt x="14311" y="17302"/>
                  </a:cubicBezTo>
                  <a:cubicBezTo>
                    <a:pt x="13699" y="17455"/>
                    <a:pt x="13087" y="17574"/>
                    <a:pt x="12458" y="17693"/>
                  </a:cubicBezTo>
                  <a:cubicBezTo>
                    <a:pt x="13699" y="17166"/>
                    <a:pt x="14973" y="16707"/>
                    <a:pt x="16265" y="16316"/>
                  </a:cubicBezTo>
                  <a:close/>
                  <a:moveTo>
                    <a:pt x="24066" y="15874"/>
                  </a:moveTo>
                  <a:lnTo>
                    <a:pt x="24066" y="15874"/>
                  </a:lnTo>
                  <a:cubicBezTo>
                    <a:pt x="23879" y="16503"/>
                    <a:pt x="23692" y="17149"/>
                    <a:pt x="23505" y="17778"/>
                  </a:cubicBezTo>
                  <a:lnTo>
                    <a:pt x="23471" y="17778"/>
                  </a:lnTo>
                  <a:cubicBezTo>
                    <a:pt x="23471" y="17710"/>
                    <a:pt x="23471" y="17625"/>
                    <a:pt x="23471" y="17557"/>
                  </a:cubicBezTo>
                  <a:cubicBezTo>
                    <a:pt x="23675" y="16996"/>
                    <a:pt x="23862" y="16435"/>
                    <a:pt x="24066" y="15874"/>
                  </a:cubicBezTo>
                  <a:close/>
                  <a:moveTo>
                    <a:pt x="25527" y="14770"/>
                  </a:moveTo>
                  <a:cubicBezTo>
                    <a:pt x="25680" y="15789"/>
                    <a:pt x="25782" y="16809"/>
                    <a:pt x="25833" y="17829"/>
                  </a:cubicBezTo>
                  <a:cubicBezTo>
                    <a:pt x="25323" y="17779"/>
                    <a:pt x="24795" y="17747"/>
                    <a:pt x="24268" y="17747"/>
                  </a:cubicBezTo>
                  <a:cubicBezTo>
                    <a:pt x="24076" y="17747"/>
                    <a:pt x="23883" y="17752"/>
                    <a:pt x="23692" y="17761"/>
                  </a:cubicBezTo>
                  <a:cubicBezTo>
                    <a:pt x="23981" y="16775"/>
                    <a:pt x="24253" y="15806"/>
                    <a:pt x="24542" y="14804"/>
                  </a:cubicBezTo>
                  <a:cubicBezTo>
                    <a:pt x="24865" y="14787"/>
                    <a:pt x="25204" y="14770"/>
                    <a:pt x="25527" y="14770"/>
                  </a:cubicBezTo>
                  <a:close/>
                  <a:moveTo>
                    <a:pt x="26959" y="14746"/>
                  </a:moveTo>
                  <a:cubicBezTo>
                    <a:pt x="27133" y="14746"/>
                    <a:pt x="27308" y="14748"/>
                    <a:pt x="27482" y="14753"/>
                  </a:cubicBezTo>
                  <a:cubicBezTo>
                    <a:pt x="27193" y="15262"/>
                    <a:pt x="26938" y="15789"/>
                    <a:pt x="26700" y="16316"/>
                  </a:cubicBezTo>
                  <a:cubicBezTo>
                    <a:pt x="26462" y="16826"/>
                    <a:pt x="26258" y="17336"/>
                    <a:pt x="26054" y="17863"/>
                  </a:cubicBezTo>
                  <a:lnTo>
                    <a:pt x="26003" y="17846"/>
                  </a:lnTo>
                  <a:cubicBezTo>
                    <a:pt x="25952" y="16826"/>
                    <a:pt x="25850" y="15789"/>
                    <a:pt x="25697" y="14770"/>
                  </a:cubicBezTo>
                  <a:cubicBezTo>
                    <a:pt x="26118" y="14758"/>
                    <a:pt x="26539" y="14746"/>
                    <a:pt x="26959" y="14746"/>
                  </a:cubicBezTo>
                  <a:close/>
                  <a:moveTo>
                    <a:pt x="23369" y="14906"/>
                  </a:moveTo>
                  <a:lnTo>
                    <a:pt x="23369" y="14906"/>
                  </a:lnTo>
                  <a:cubicBezTo>
                    <a:pt x="23335" y="15772"/>
                    <a:pt x="23318" y="16656"/>
                    <a:pt x="23301" y="17523"/>
                  </a:cubicBezTo>
                  <a:cubicBezTo>
                    <a:pt x="23267" y="17625"/>
                    <a:pt x="23250" y="17710"/>
                    <a:pt x="23216" y="17795"/>
                  </a:cubicBezTo>
                  <a:cubicBezTo>
                    <a:pt x="22927" y="17812"/>
                    <a:pt x="22655" y="17846"/>
                    <a:pt x="22366" y="17880"/>
                  </a:cubicBezTo>
                  <a:cubicBezTo>
                    <a:pt x="22553" y="16911"/>
                    <a:pt x="22740" y="15925"/>
                    <a:pt x="22910" y="14956"/>
                  </a:cubicBezTo>
                  <a:cubicBezTo>
                    <a:pt x="23063" y="14939"/>
                    <a:pt x="23216" y="14922"/>
                    <a:pt x="23369" y="14906"/>
                  </a:cubicBezTo>
                  <a:close/>
                  <a:moveTo>
                    <a:pt x="13410" y="12849"/>
                  </a:moveTo>
                  <a:lnTo>
                    <a:pt x="13410" y="12849"/>
                  </a:lnTo>
                  <a:cubicBezTo>
                    <a:pt x="13325" y="13223"/>
                    <a:pt x="13240" y="13614"/>
                    <a:pt x="13155" y="14005"/>
                  </a:cubicBezTo>
                  <a:cubicBezTo>
                    <a:pt x="12883" y="15194"/>
                    <a:pt x="12611" y="16384"/>
                    <a:pt x="12322" y="17574"/>
                  </a:cubicBezTo>
                  <a:cubicBezTo>
                    <a:pt x="12118" y="17659"/>
                    <a:pt x="11931" y="17744"/>
                    <a:pt x="11727" y="17829"/>
                  </a:cubicBezTo>
                  <a:cubicBezTo>
                    <a:pt x="11200" y="17931"/>
                    <a:pt x="10657" y="17999"/>
                    <a:pt x="10130" y="18084"/>
                  </a:cubicBezTo>
                  <a:cubicBezTo>
                    <a:pt x="10674" y="16435"/>
                    <a:pt x="11268" y="14787"/>
                    <a:pt x="11863" y="13155"/>
                  </a:cubicBezTo>
                  <a:cubicBezTo>
                    <a:pt x="12390" y="13087"/>
                    <a:pt x="12900" y="12968"/>
                    <a:pt x="13410" y="12849"/>
                  </a:cubicBezTo>
                  <a:close/>
                  <a:moveTo>
                    <a:pt x="11676" y="13189"/>
                  </a:moveTo>
                  <a:lnTo>
                    <a:pt x="11676" y="13189"/>
                  </a:lnTo>
                  <a:cubicBezTo>
                    <a:pt x="11081" y="14821"/>
                    <a:pt x="10504" y="16452"/>
                    <a:pt x="9943" y="18101"/>
                  </a:cubicBezTo>
                  <a:cubicBezTo>
                    <a:pt x="9841" y="18118"/>
                    <a:pt x="9739" y="18135"/>
                    <a:pt x="9620" y="18152"/>
                  </a:cubicBezTo>
                  <a:cubicBezTo>
                    <a:pt x="9909" y="16894"/>
                    <a:pt x="10181" y="15619"/>
                    <a:pt x="10436" y="14362"/>
                  </a:cubicBezTo>
                  <a:cubicBezTo>
                    <a:pt x="10504" y="13988"/>
                    <a:pt x="10572" y="13631"/>
                    <a:pt x="10657" y="13274"/>
                  </a:cubicBezTo>
                  <a:cubicBezTo>
                    <a:pt x="10997" y="13257"/>
                    <a:pt x="11336" y="13223"/>
                    <a:pt x="11676" y="13189"/>
                  </a:cubicBezTo>
                  <a:close/>
                  <a:moveTo>
                    <a:pt x="9110" y="13240"/>
                  </a:moveTo>
                  <a:cubicBezTo>
                    <a:pt x="9280" y="13257"/>
                    <a:pt x="9467" y="13257"/>
                    <a:pt x="9637" y="13274"/>
                  </a:cubicBezTo>
                  <a:cubicBezTo>
                    <a:pt x="9773" y="13282"/>
                    <a:pt x="9913" y="13287"/>
                    <a:pt x="10055" y="13287"/>
                  </a:cubicBezTo>
                  <a:cubicBezTo>
                    <a:pt x="10198" y="13287"/>
                    <a:pt x="10342" y="13282"/>
                    <a:pt x="10487" y="13274"/>
                  </a:cubicBezTo>
                  <a:lnTo>
                    <a:pt x="10487" y="13274"/>
                  </a:lnTo>
                  <a:cubicBezTo>
                    <a:pt x="10164" y="14906"/>
                    <a:pt x="9824" y="16537"/>
                    <a:pt x="9450" y="18169"/>
                  </a:cubicBezTo>
                  <a:cubicBezTo>
                    <a:pt x="9178" y="18203"/>
                    <a:pt x="8889" y="18237"/>
                    <a:pt x="8600" y="18254"/>
                  </a:cubicBezTo>
                  <a:cubicBezTo>
                    <a:pt x="8787" y="16605"/>
                    <a:pt x="8923" y="14956"/>
                    <a:pt x="9025" y="13308"/>
                  </a:cubicBezTo>
                  <a:cubicBezTo>
                    <a:pt x="9059" y="13274"/>
                    <a:pt x="9093" y="13257"/>
                    <a:pt x="9110" y="13240"/>
                  </a:cubicBezTo>
                  <a:close/>
                  <a:moveTo>
                    <a:pt x="8855" y="13444"/>
                  </a:moveTo>
                  <a:cubicBezTo>
                    <a:pt x="8787" y="14617"/>
                    <a:pt x="8685" y="15789"/>
                    <a:pt x="8566" y="16962"/>
                  </a:cubicBezTo>
                  <a:cubicBezTo>
                    <a:pt x="8532" y="17404"/>
                    <a:pt x="8481" y="17846"/>
                    <a:pt x="8430" y="18271"/>
                  </a:cubicBezTo>
                  <a:cubicBezTo>
                    <a:pt x="7360" y="18373"/>
                    <a:pt x="6289" y="18440"/>
                    <a:pt x="5201" y="18457"/>
                  </a:cubicBezTo>
                  <a:cubicBezTo>
                    <a:pt x="5473" y="17574"/>
                    <a:pt x="5745" y="16690"/>
                    <a:pt x="6034" y="15806"/>
                  </a:cubicBezTo>
                  <a:cubicBezTo>
                    <a:pt x="6969" y="15007"/>
                    <a:pt x="7903" y="14209"/>
                    <a:pt x="8855" y="13444"/>
                  </a:cubicBezTo>
                  <a:close/>
                  <a:moveTo>
                    <a:pt x="4063" y="11150"/>
                  </a:moveTo>
                  <a:cubicBezTo>
                    <a:pt x="4096" y="11184"/>
                    <a:pt x="4130" y="11218"/>
                    <a:pt x="4164" y="11235"/>
                  </a:cubicBezTo>
                  <a:cubicBezTo>
                    <a:pt x="4283" y="11337"/>
                    <a:pt x="4419" y="11438"/>
                    <a:pt x="4555" y="11540"/>
                  </a:cubicBezTo>
                  <a:cubicBezTo>
                    <a:pt x="4453" y="12866"/>
                    <a:pt x="4385" y="14192"/>
                    <a:pt x="4334" y="15517"/>
                  </a:cubicBezTo>
                  <a:cubicBezTo>
                    <a:pt x="4334" y="15585"/>
                    <a:pt x="4334" y="15653"/>
                    <a:pt x="4334" y="15721"/>
                  </a:cubicBezTo>
                  <a:cubicBezTo>
                    <a:pt x="4249" y="16231"/>
                    <a:pt x="4198" y="16724"/>
                    <a:pt x="4164" y="17234"/>
                  </a:cubicBezTo>
                  <a:cubicBezTo>
                    <a:pt x="3740" y="17625"/>
                    <a:pt x="3315" y="18016"/>
                    <a:pt x="2890" y="18440"/>
                  </a:cubicBezTo>
                  <a:lnTo>
                    <a:pt x="2856" y="18474"/>
                  </a:lnTo>
                  <a:cubicBezTo>
                    <a:pt x="2431" y="18457"/>
                    <a:pt x="2006" y="18440"/>
                    <a:pt x="1581" y="18423"/>
                  </a:cubicBezTo>
                  <a:cubicBezTo>
                    <a:pt x="2516" y="16027"/>
                    <a:pt x="3349" y="13614"/>
                    <a:pt x="4063" y="11150"/>
                  </a:cubicBezTo>
                  <a:close/>
                  <a:moveTo>
                    <a:pt x="5796" y="16010"/>
                  </a:moveTo>
                  <a:cubicBezTo>
                    <a:pt x="5524" y="16826"/>
                    <a:pt x="5269" y="17642"/>
                    <a:pt x="5031" y="18474"/>
                  </a:cubicBezTo>
                  <a:lnTo>
                    <a:pt x="4419" y="18474"/>
                  </a:lnTo>
                  <a:cubicBezTo>
                    <a:pt x="4419" y="18423"/>
                    <a:pt x="4419" y="18373"/>
                    <a:pt x="4419" y="18322"/>
                  </a:cubicBezTo>
                  <a:cubicBezTo>
                    <a:pt x="4436" y="17965"/>
                    <a:pt x="4436" y="17625"/>
                    <a:pt x="4436" y="17268"/>
                  </a:cubicBezTo>
                  <a:lnTo>
                    <a:pt x="4470" y="17166"/>
                  </a:lnTo>
                  <a:cubicBezTo>
                    <a:pt x="4912" y="16775"/>
                    <a:pt x="5354" y="16384"/>
                    <a:pt x="5796" y="16010"/>
                  </a:cubicBezTo>
                  <a:close/>
                  <a:moveTo>
                    <a:pt x="4147" y="17455"/>
                  </a:moveTo>
                  <a:cubicBezTo>
                    <a:pt x="4147" y="17591"/>
                    <a:pt x="4147" y="17710"/>
                    <a:pt x="4130" y="17846"/>
                  </a:cubicBezTo>
                  <a:cubicBezTo>
                    <a:pt x="4080" y="18050"/>
                    <a:pt x="4029" y="18271"/>
                    <a:pt x="3978" y="18474"/>
                  </a:cubicBezTo>
                  <a:cubicBezTo>
                    <a:pt x="3825" y="18483"/>
                    <a:pt x="3676" y="18487"/>
                    <a:pt x="3527" y="18487"/>
                  </a:cubicBezTo>
                  <a:cubicBezTo>
                    <a:pt x="3378" y="18487"/>
                    <a:pt x="3230" y="18483"/>
                    <a:pt x="3077" y="18474"/>
                  </a:cubicBezTo>
                  <a:cubicBezTo>
                    <a:pt x="3434" y="18135"/>
                    <a:pt x="3791" y="17795"/>
                    <a:pt x="4147" y="17455"/>
                  </a:cubicBezTo>
                  <a:close/>
                  <a:moveTo>
                    <a:pt x="27652" y="14770"/>
                  </a:moveTo>
                  <a:cubicBezTo>
                    <a:pt x="28281" y="14787"/>
                    <a:pt x="28892" y="14821"/>
                    <a:pt x="29504" y="14872"/>
                  </a:cubicBezTo>
                  <a:cubicBezTo>
                    <a:pt x="29249" y="16095"/>
                    <a:pt x="28960" y="17319"/>
                    <a:pt x="28671" y="18525"/>
                  </a:cubicBezTo>
                  <a:cubicBezTo>
                    <a:pt x="27890" y="18220"/>
                    <a:pt x="27057" y="17999"/>
                    <a:pt x="26207" y="17880"/>
                  </a:cubicBezTo>
                  <a:cubicBezTo>
                    <a:pt x="26632" y="16809"/>
                    <a:pt x="27108" y="15772"/>
                    <a:pt x="27652" y="14770"/>
                  </a:cubicBezTo>
                  <a:close/>
                  <a:moveTo>
                    <a:pt x="11166" y="18101"/>
                  </a:moveTo>
                  <a:lnTo>
                    <a:pt x="11166" y="18101"/>
                  </a:lnTo>
                  <a:cubicBezTo>
                    <a:pt x="10742" y="18288"/>
                    <a:pt x="10334" y="18491"/>
                    <a:pt x="9909" y="18712"/>
                  </a:cubicBezTo>
                  <a:cubicBezTo>
                    <a:pt x="9960" y="18559"/>
                    <a:pt x="10011" y="18407"/>
                    <a:pt x="10062" y="18254"/>
                  </a:cubicBezTo>
                  <a:cubicBezTo>
                    <a:pt x="10436" y="18203"/>
                    <a:pt x="10793" y="18152"/>
                    <a:pt x="11166" y="18101"/>
                  </a:cubicBezTo>
                  <a:close/>
                  <a:moveTo>
                    <a:pt x="29657" y="14889"/>
                  </a:moveTo>
                  <a:cubicBezTo>
                    <a:pt x="29861" y="14906"/>
                    <a:pt x="30048" y="14922"/>
                    <a:pt x="30252" y="14939"/>
                  </a:cubicBezTo>
                  <a:cubicBezTo>
                    <a:pt x="30252" y="15262"/>
                    <a:pt x="30252" y="15585"/>
                    <a:pt x="30252" y="15908"/>
                  </a:cubicBezTo>
                  <a:cubicBezTo>
                    <a:pt x="29827" y="16826"/>
                    <a:pt x="29436" y="17761"/>
                    <a:pt x="29062" y="18712"/>
                  </a:cubicBezTo>
                  <a:cubicBezTo>
                    <a:pt x="28977" y="18661"/>
                    <a:pt x="28909" y="18627"/>
                    <a:pt x="28824" y="18593"/>
                  </a:cubicBezTo>
                  <a:cubicBezTo>
                    <a:pt x="29130" y="17370"/>
                    <a:pt x="29402" y="16129"/>
                    <a:pt x="29657" y="14889"/>
                  </a:cubicBezTo>
                  <a:close/>
                  <a:moveTo>
                    <a:pt x="30830" y="15007"/>
                  </a:moveTo>
                  <a:cubicBezTo>
                    <a:pt x="31051" y="15041"/>
                    <a:pt x="31255" y="15058"/>
                    <a:pt x="31459" y="15092"/>
                  </a:cubicBezTo>
                  <a:cubicBezTo>
                    <a:pt x="31595" y="15109"/>
                    <a:pt x="31731" y="15126"/>
                    <a:pt x="31867" y="15160"/>
                  </a:cubicBezTo>
                  <a:cubicBezTo>
                    <a:pt x="32053" y="15194"/>
                    <a:pt x="32070" y="15194"/>
                    <a:pt x="32036" y="15381"/>
                  </a:cubicBezTo>
                  <a:cubicBezTo>
                    <a:pt x="31969" y="15908"/>
                    <a:pt x="31816" y="16435"/>
                    <a:pt x="31595" y="16928"/>
                  </a:cubicBezTo>
                  <a:cubicBezTo>
                    <a:pt x="31289" y="17642"/>
                    <a:pt x="30830" y="18271"/>
                    <a:pt x="30320" y="18831"/>
                  </a:cubicBezTo>
                  <a:cubicBezTo>
                    <a:pt x="30337" y="18356"/>
                    <a:pt x="30371" y="17880"/>
                    <a:pt x="30388" y="17404"/>
                  </a:cubicBezTo>
                  <a:cubicBezTo>
                    <a:pt x="30405" y="16911"/>
                    <a:pt x="30405" y="16418"/>
                    <a:pt x="30422" y="15925"/>
                  </a:cubicBezTo>
                  <a:cubicBezTo>
                    <a:pt x="30558" y="15619"/>
                    <a:pt x="30694" y="15313"/>
                    <a:pt x="30830" y="15007"/>
                  </a:cubicBezTo>
                  <a:close/>
                  <a:moveTo>
                    <a:pt x="22740" y="14973"/>
                  </a:moveTo>
                  <a:lnTo>
                    <a:pt x="22740" y="14973"/>
                  </a:lnTo>
                  <a:cubicBezTo>
                    <a:pt x="22570" y="15942"/>
                    <a:pt x="22383" y="16928"/>
                    <a:pt x="22196" y="17897"/>
                  </a:cubicBezTo>
                  <a:cubicBezTo>
                    <a:pt x="20769" y="18084"/>
                    <a:pt x="19358" y="18457"/>
                    <a:pt x="18066" y="18916"/>
                  </a:cubicBezTo>
                  <a:cubicBezTo>
                    <a:pt x="18100" y="18729"/>
                    <a:pt x="18134" y="18559"/>
                    <a:pt x="18168" y="18373"/>
                  </a:cubicBezTo>
                  <a:cubicBezTo>
                    <a:pt x="18304" y="17744"/>
                    <a:pt x="18457" y="17098"/>
                    <a:pt x="18610" y="16486"/>
                  </a:cubicBezTo>
                  <a:cubicBezTo>
                    <a:pt x="18746" y="16350"/>
                    <a:pt x="18882" y="16231"/>
                    <a:pt x="19018" y="16112"/>
                  </a:cubicBezTo>
                  <a:cubicBezTo>
                    <a:pt x="19885" y="15806"/>
                    <a:pt x="20752" y="15466"/>
                    <a:pt x="21601" y="15109"/>
                  </a:cubicBezTo>
                  <a:cubicBezTo>
                    <a:pt x="21975" y="15058"/>
                    <a:pt x="22366" y="15007"/>
                    <a:pt x="22740" y="14973"/>
                  </a:cubicBezTo>
                  <a:close/>
                  <a:moveTo>
                    <a:pt x="9892" y="18271"/>
                  </a:moveTo>
                  <a:lnTo>
                    <a:pt x="9892" y="18271"/>
                  </a:lnTo>
                  <a:cubicBezTo>
                    <a:pt x="9824" y="18457"/>
                    <a:pt x="9756" y="18627"/>
                    <a:pt x="9705" y="18814"/>
                  </a:cubicBezTo>
                  <a:cubicBezTo>
                    <a:pt x="9620" y="18865"/>
                    <a:pt x="9535" y="18899"/>
                    <a:pt x="9433" y="18950"/>
                  </a:cubicBezTo>
                  <a:cubicBezTo>
                    <a:pt x="9484" y="18746"/>
                    <a:pt x="9535" y="18525"/>
                    <a:pt x="9586" y="18322"/>
                  </a:cubicBezTo>
                  <a:cubicBezTo>
                    <a:pt x="9688" y="18305"/>
                    <a:pt x="9790" y="18288"/>
                    <a:pt x="9892" y="18271"/>
                  </a:cubicBezTo>
                  <a:close/>
                  <a:moveTo>
                    <a:pt x="18389" y="16673"/>
                  </a:moveTo>
                  <a:cubicBezTo>
                    <a:pt x="18202" y="17438"/>
                    <a:pt x="18033" y="18203"/>
                    <a:pt x="17880" y="18984"/>
                  </a:cubicBezTo>
                  <a:cubicBezTo>
                    <a:pt x="17693" y="19052"/>
                    <a:pt x="17506" y="19120"/>
                    <a:pt x="17336" y="19188"/>
                  </a:cubicBezTo>
                  <a:cubicBezTo>
                    <a:pt x="17489" y="18542"/>
                    <a:pt x="17642" y="17897"/>
                    <a:pt x="17795" y="17268"/>
                  </a:cubicBezTo>
                  <a:cubicBezTo>
                    <a:pt x="17999" y="17064"/>
                    <a:pt x="18185" y="16877"/>
                    <a:pt x="18389" y="16673"/>
                  </a:cubicBezTo>
                  <a:close/>
                  <a:moveTo>
                    <a:pt x="30235" y="16333"/>
                  </a:moveTo>
                  <a:cubicBezTo>
                    <a:pt x="30235" y="17234"/>
                    <a:pt x="30201" y="18118"/>
                    <a:pt x="30133" y="19018"/>
                  </a:cubicBezTo>
                  <a:cubicBezTo>
                    <a:pt x="30082" y="19069"/>
                    <a:pt x="30014" y="19137"/>
                    <a:pt x="29963" y="19188"/>
                  </a:cubicBezTo>
                  <a:cubicBezTo>
                    <a:pt x="29725" y="19035"/>
                    <a:pt x="29470" y="18899"/>
                    <a:pt x="29215" y="18780"/>
                  </a:cubicBezTo>
                  <a:cubicBezTo>
                    <a:pt x="29538" y="17948"/>
                    <a:pt x="29878" y="17149"/>
                    <a:pt x="30235" y="16333"/>
                  </a:cubicBezTo>
                  <a:close/>
                  <a:moveTo>
                    <a:pt x="9416" y="18339"/>
                  </a:moveTo>
                  <a:cubicBezTo>
                    <a:pt x="9365" y="18576"/>
                    <a:pt x="9314" y="18814"/>
                    <a:pt x="9246" y="19052"/>
                  </a:cubicBezTo>
                  <a:cubicBezTo>
                    <a:pt x="8991" y="19188"/>
                    <a:pt x="8719" y="19341"/>
                    <a:pt x="8464" y="19494"/>
                  </a:cubicBezTo>
                  <a:cubicBezTo>
                    <a:pt x="8515" y="19137"/>
                    <a:pt x="8549" y="18780"/>
                    <a:pt x="8583" y="18423"/>
                  </a:cubicBezTo>
                  <a:cubicBezTo>
                    <a:pt x="8855" y="18390"/>
                    <a:pt x="9144" y="18373"/>
                    <a:pt x="9416" y="18339"/>
                  </a:cubicBezTo>
                  <a:close/>
                  <a:moveTo>
                    <a:pt x="17795" y="16520"/>
                  </a:moveTo>
                  <a:cubicBezTo>
                    <a:pt x="17744" y="16741"/>
                    <a:pt x="17693" y="16962"/>
                    <a:pt x="17642" y="17183"/>
                  </a:cubicBezTo>
                  <a:cubicBezTo>
                    <a:pt x="17302" y="17506"/>
                    <a:pt x="16962" y="17846"/>
                    <a:pt x="16639" y="18169"/>
                  </a:cubicBezTo>
                  <a:cubicBezTo>
                    <a:pt x="16095" y="18729"/>
                    <a:pt x="15568" y="19307"/>
                    <a:pt x="15058" y="19885"/>
                  </a:cubicBezTo>
                  <a:cubicBezTo>
                    <a:pt x="15415" y="18916"/>
                    <a:pt x="15772" y="17965"/>
                    <a:pt x="16163" y="17013"/>
                  </a:cubicBezTo>
                  <a:cubicBezTo>
                    <a:pt x="16707" y="16860"/>
                    <a:pt x="17251" y="16690"/>
                    <a:pt x="17795" y="16520"/>
                  </a:cubicBezTo>
                  <a:close/>
                  <a:moveTo>
                    <a:pt x="17574" y="17472"/>
                  </a:moveTo>
                  <a:lnTo>
                    <a:pt x="17574" y="17472"/>
                  </a:lnTo>
                  <a:cubicBezTo>
                    <a:pt x="17438" y="18067"/>
                    <a:pt x="17285" y="18661"/>
                    <a:pt x="17149" y="19256"/>
                  </a:cubicBezTo>
                  <a:cubicBezTo>
                    <a:pt x="17013" y="19307"/>
                    <a:pt x="16894" y="19358"/>
                    <a:pt x="16775" y="19409"/>
                  </a:cubicBezTo>
                  <a:cubicBezTo>
                    <a:pt x="16146" y="19681"/>
                    <a:pt x="15517" y="19987"/>
                    <a:pt x="14922" y="20293"/>
                  </a:cubicBezTo>
                  <a:cubicBezTo>
                    <a:pt x="15772" y="19324"/>
                    <a:pt x="16656" y="18390"/>
                    <a:pt x="17574" y="17472"/>
                  </a:cubicBezTo>
                  <a:close/>
                  <a:moveTo>
                    <a:pt x="29147" y="18933"/>
                  </a:moveTo>
                  <a:cubicBezTo>
                    <a:pt x="29368" y="19052"/>
                    <a:pt x="29572" y="19154"/>
                    <a:pt x="29776" y="19273"/>
                  </a:cubicBezTo>
                  <a:lnTo>
                    <a:pt x="29827" y="19307"/>
                  </a:lnTo>
                  <a:cubicBezTo>
                    <a:pt x="29453" y="19664"/>
                    <a:pt x="29045" y="19987"/>
                    <a:pt x="28637" y="20293"/>
                  </a:cubicBezTo>
                  <a:cubicBezTo>
                    <a:pt x="28790" y="19851"/>
                    <a:pt x="28977" y="19392"/>
                    <a:pt x="29147" y="18933"/>
                  </a:cubicBezTo>
                  <a:close/>
                  <a:moveTo>
                    <a:pt x="33107" y="10538"/>
                  </a:moveTo>
                  <a:lnTo>
                    <a:pt x="33107" y="10538"/>
                  </a:lnTo>
                  <a:cubicBezTo>
                    <a:pt x="32750" y="13835"/>
                    <a:pt x="32189" y="17115"/>
                    <a:pt x="31408" y="20344"/>
                  </a:cubicBezTo>
                  <a:cubicBezTo>
                    <a:pt x="31051" y="19987"/>
                    <a:pt x="30677" y="19664"/>
                    <a:pt x="30269" y="19392"/>
                  </a:cubicBezTo>
                  <a:cubicBezTo>
                    <a:pt x="30286" y="19290"/>
                    <a:pt x="30286" y="19188"/>
                    <a:pt x="30303" y="19086"/>
                  </a:cubicBezTo>
                  <a:cubicBezTo>
                    <a:pt x="30966" y="18390"/>
                    <a:pt x="31510" y="17625"/>
                    <a:pt x="31867" y="16724"/>
                  </a:cubicBezTo>
                  <a:cubicBezTo>
                    <a:pt x="32070" y="16214"/>
                    <a:pt x="32189" y="15670"/>
                    <a:pt x="32240" y="15126"/>
                  </a:cubicBezTo>
                  <a:cubicBezTo>
                    <a:pt x="32240" y="15092"/>
                    <a:pt x="32206" y="15041"/>
                    <a:pt x="32172" y="15041"/>
                  </a:cubicBezTo>
                  <a:cubicBezTo>
                    <a:pt x="31748" y="14973"/>
                    <a:pt x="31323" y="14906"/>
                    <a:pt x="30915" y="14855"/>
                  </a:cubicBezTo>
                  <a:cubicBezTo>
                    <a:pt x="30915" y="14821"/>
                    <a:pt x="30932" y="14787"/>
                    <a:pt x="30949" y="14753"/>
                  </a:cubicBezTo>
                  <a:cubicBezTo>
                    <a:pt x="31629" y="13325"/>
                    <a:pt x="32342" y="11914"/>
                    <a:pt x="33107" y="10538"/>
                  </a:cubicBezTo>
                  <a:close/>
                  <a:moveTo>
                    <a:pt x="36268" y="15500"/>
                  </a:moveTo>
                  <a:cubicBezTo>
                    <a:pt x="36217" y="15772"/>
                    <a:pt x="36149" y="16044"/>
                    <a:pt x="36098" y="16316"/>
                  </a:cubicBezTo>
                  <a:cubicBezTo>
                    <a:pt x="35300" y="17642"/>
                    <a:pt x="34535" y="19018"/>
                    <a:pt x="33838" y="20412"/>
                  </a:cubicBezTo>
                  <a:cubicBezTo>
                    <a:pt x="33906" y="19851"/>
                    <a:pt x="33974" y="19307"/>
                    <a:pt x="34042" y="18746"/>
                  </a:cubicBezTo>
                  <a:cubicBezTo>
                    <a:pt x="34314" y="18135"/>
                    <a:pt x="34603" y="17523"/>
                    <a:pt x="34909" y="16911"/>
                  </a:cubicBezTo>
                  <a:cubicBezTo>
                    <a:pt x="35045" y="16639"/>
                    <a:pt x="35164" y="16367"/>
                    <a:pt x="35300" y="16095"/>
                  </a:cubicBezTo>
                  <a:cubicBezTo>
                    <a:pt x="35368" y="15976"/>
                    <a:pt x="35436" y="15857"/>
                    <a:pt x="35486" y="15738"/>
                  </a:cubicBezTo>
                  <a:cubicBezTo>
                    <a:pt x="35588" y="15551"/>
                    <a:pt x="35656" y="15568"/>
                    <a:pt x="35860" y="15534"/>
                  </a:cubicBezTo>
                  <a:cubicBezTo>
                    <a:pt x="35996" y="15517"/>
                    <a:pt x="36132" y="15500"/>
                    <a:pt x="36268" y="15500"/>
                  </a:cubicBezTo>
                  <a:close/>
                  <a:moveTo>
                    <a:pt x="4980" y="18627"/>
                  </a:moveTo>
                  <a:lnTo>
                    <a:pt x="4980" y="18627"/>
                  </a:lnTo>
                  <a:cubicBezTo>
                    <a:pt x="4878" y="18967"/>
                    <a:pt x="4776" y="19307"/>
                    <a:pt x="4691" y="19647"/>
                  </a:cubicBezTo>
                  <a:cubicBezTo>
                    <a:pt x="4606" y="19936"/>
                    <a:pt x="4521" y="20225"/>
                    <a:pt x="4436" y="20514"/>
                  </a:cubicBezTo>
                  <a:cubicBezTo>
                    <a:pt x="4419" y="19885"/>
                    <a:pt x="4419" y="19273"/>
                    <a:pt x="4419" y="18644"/>
                  </a:cubicBezTo>
                  <a:lnTo>
                    <a:pt x="4657" y="18644"/>
                  </a:lnTo>
                  <a:cubicBezTo>
                    <a:pt x="4759" y="18644"/>
                    <a:pt x="4878" y="18644"/>
                    <a:pt x="4980" y="18627"/>
                  </a:cubicBezTo>
                  <a:close/>
                  <a:moveTo>
                    <a:pt x="28773" y="18780"/>
                  </a:moveTo>
                  <a:cubicBezTo>
                    <a:pt x="28858" y="18797"/>
                    <a:pt x="28926" y="18831"/>
                    <a:pt x="28994" y="18865"/>
                  </a:cubicBezTo>
                  <a:cubicBezTo>
                    <a:pt x="28875" y="19171"/>
                    <a:pt x="28756" y="19477"/>
                    <a:pt x="28637" y="19783"/>
                  </a:cubicBezTo>
                  <a:cubicBezTo>
                    <a:pt x="28552" y="20004"/>
                    <a:pt x="28485" y="20242"/>
                    <a:pt x="28400" y="20463"/>
                  </a:cubicBezTo>
                  <a:cubicBezTo>
                    <a:pt x="28366" y="20480"/>
                    <a:pt x="28349" y="20497"/>
                    <a:pt x="28315" y="20514"/>
                  </a:cubicBezTo>
                  <a:cubicBezTo>
                    <a:pt x="28468" y="19936"/>
                    <a:pt x="28620" y="19358"/>
                    <a:pt x="28773" y="18780"/>
                  </a:cubicBezTo>
                  <a:close/>
                  <a:moveTo>
                    <a:pt x="28298" y="20735"/>
                  </a:moveTo>
                  <a:cubicBezTo>
                    <a:pt x="28247" y="20888"/>
                    <a:pt x="28179" y="21041"/>
                    <a:pt x="28128" y="21211"/>
                  </a:cubicBezTo>
                  <a:cubicBezTo>
                    <a:pt x="28162" y="21058"/>
                    <a:pt x="28213" y="20905"/>
                    <a:pt x="28247" y="20769"/>
                  </a:cubicBezTo>
                  <a:lnTo>
                    <a:pt x="28298" y="20735"/>
                  </a:lnTo>
                  <a:close/>
                  <a:moveTo>
                    <a:pt x="26156" y="18050"/>
                  </a:moveTo>
                  <a:cubicBezTo>
                    <a:pt x="26445" y="18101"/>
                    <a:pt x="26751" y="18152"/>
                    <a:pt x="27040" y="18220"/>
                  </a:cubicBezTo>
                  <a:cubicBezTo>
                    <a:pt x="27584" y="18339"/>
                    <a:pt x="28111" y="18508"/>
                    <a:pt x="28620" y="18712"/>
                  </a:cubicBezTo>
                  <a:cubicBezTo>
                    <a:pt x="28451" y="19358"/>
                    <a:pt x="28281" y="20021"/>
                    <a:pt x="28111" y="20667"/>
                  </a:cubicBezTo>
                  <a:cubicBezTo>
                    <a:pt x="27788" y="20888"/>
                    <a:pt x="27448" y="21092"/>
                    <a:pt x="27125" y="21279"/>
                  </a:cubicBezTo>
                  <a:cubicBezTo>
                    <a:pt x="26831" y="21237"/>
                    <a:pt x="26526" y="21206"/>
                    <a:pt x="26228" y="21206"/>
                  </a:cubicBezTo>
                  <a:cubicBezTo>
                    <a:pt x="26164" y="21206"/>
                    <a:pt x="26100" y="21208"/>
                    <a:pt x="26037" y="21211"/>
                  </a:cubicBezTo>
                  <a:cubicBezTo>
                    <a:pt x="26071" y="20259"/>
                    <a:pt x="26071" y="19324"/>
                    <a:pt x="26037" y="18373"/>
                  </a:cubicBezTo>
                  <a:cubicBezTo>
                    <a:pt x="26071" y="18271"/>
                    <a:pt x="26105" y="18152"/>
                    <a:pt x="26156" y="18050"/>
                  </a:cubicBezTo>
                  <a:close/>
                  <a:moveTo>
                    <a:pt x="25884" y="18780"/>
                  </a:moveTo>
                  <a:lnTo>
                    <a:pt x="25884" y="18780"/>
                  </a:lnTo>
                  <a:cubicBezTo>
                    <a:pt x="25901" y="19596"/>
                    <a:pt x="25901" y="20412"/>
                    <a:pt x="25867" y="21228"/>
                  </a:cubicBezTo>
                  <a:lnTo>
                    <a:pt x="25663" y="21228"/>
                  </a:lnTo>
                  <a:cubicBezTo>
                    <a:pt x="25459" y="21245"/>
                    <a:pt x="25272" y="21279"/>
                    <a:pt x="25085" y="21313"/>
                  </a:cubicBezTo>
                  <a:cubicBezTo>
                    <a:pt x="25323" y="20463"/>
                    <a:pt x="25578" y="19613"/>
                    <a:pt x="25884" y="18780"/>
                  </a:cubicBezTo>
                  <a:close/>
                  <a:moveTo>
                    <a:pt x="28043" y="20905"/>
                  </a:moveTo>
                  <a:lnTo>
                    <a:pt x="28043" y="20905"/>
                  </a:lnTo>
                  <a:cubicBezTo>
                    <a:pt x="27992" y="21092"/>
                    <a:pt x="27941" y="21279"/>
                    <a:pt x="27873" y="21466"/>
                  </a:cubicBezTo>
                  <a:cubicBezTo>
                    <a:pt x="27720" y="21415"/>
                    <a:pt x="27550" y="21364"/>
                    <a:pt x="27363" y="21330"/>
                  </a:cubicBezTo>
                  <a:cubicBezTo>
                    <a:pt x="27584" y="21194"/>
                    <a:pt x="27822" y="21058"/>
                    <a:pt x="28043" y="20905"/>
                  </a:cubicBezTo>
                  <a:close/>
                  <a:moveTo>
                    <a:pt x="9620" y="19035"/>
                  </a:moveTo>
                  <a:lnTo>
                    <a:pt x="9620" y="19035"/>
                  </a:lnTo>
                  <a:cubicBezTo>
                    <a:pt x="9331" y="19919"/>
                    <a:pt x="9059" y="20803"/>
                    <a:pt x="8770" y="21687"/>
                  </a:cubicBezTo>
                  <a:cubicBezTo>
                    <a:pt x="8991" y="20854"/>
                    <a:pt x="9195" y="20004"/>
                    <a:pt x="9399" y="19171"/>
                  </a:cubicBezTo>
                  <a:cubicBezTo>
                    <a:pt x="9467" y="19120"/>
                    <a:pt x="9552" y="19086"/>
                    <a:pt x="9620" y="19035"/>
                  </a:cubicBezTo>
                  <a:close/>
                  <a:moveTo>
                    <a:pt x="24115" y="17908"/>
                  </a:moveTo>
                  <a:cubicBezTo>
                    <a:pt x="24693" y="17908"/>
                    <a:pt x="25277" y="17936"/>
                    <a:pt x="25850" y="18016"/>
                  </a:cubicBezTo>
                  <a:cubicBezTo>
                    <a:pt x="25850" y="18118"/>
                    <a:pt x="25867" y="18237"/>
                    <a:pt x="25867" y="18339"/>
                  </a:cubicBezTo>
                  <a:cubicBezTo>
                    <a:pt x="25493" y="19324"/>
                    <a:pt x="25170" y="20327"/>
                    <a:pt x="24899" y="21347"/>
                  </a:cubicBezTo>
                  <a:cubicBezTo>
                    <a:pt x="24389" y="21449"/>
                    <a:pt x="23896" y="21619"/>
                    <a:pt x="23420" y="21840"/>
                  </a:cubicBezTo>
                  <a:cubicBezTo>
                    <a:pt x="23420" y="20752"/>
                    <a:pt x="23437" y="19647"/>
                    <a:pt x="23454" y="18559"/>
                  </a:cubicBezTo>
                  <a:cubicBezTo>
                    <a:pt x="23522" y="18339"/>
                    <a:pt x="23573" y="18135"/>
                    <a:pt x="23641" y="17914"/>
                  </a:cubicBezTo>
                  <a:cubicBezTo>
                    <a:pt x="23798" y="17910"/>
                    <a:pt x="23956" y="17908"/>
                    <a:pt x="24115" y="17908"/>
                  </a:cubicBezTo>
                  <a:close/>
                  <a:moveTo>
                    <a:pt x="31493" y="20650"/>
                  </a:moveTo>
                  <a:cubicBezTo>
                    <a:pt x="31629" y="20786"/>
                    <a:pt x="31952" y="21058"/>
                    <a:pt x="31935" y="21211"/>
                  </a:cubicBezTo>
                  <a:cubicBezTo>
                    <a:pt x="31918" y="21279"/>
                    <a:pt x="31646" y="21483"/>
                    <a:pt x="31595" y="21534"/>
                  </a:cubicBezTo>
                  <a:cubicBezTo>
                    <a:pt x="31476" y="21636"/>
                    <a:pt x="31357" y="21738"/>
                    <a:pt x="31238" y="21840"/>
                  </a:cubicBezTo>
                  <a:lnTo>
                    <a:pt x="31187" y="21891"/>
                  </a:lnTo>
                  <a:cubicBezTo>
                    <a:pt x="31289" y="21483"/>
                    <a:pt x="31391" y="21075"/>
                    <a:pt x="31493" y="20650"/>
                  </a:cubicBezTo>
                  <a:close/>
                  <a:moveTo>
                    <a:pt x="26255" y="21374"/>
                  </a:moveTo>
                  <a:cubicBezTo>
                    <a:pt x="26472" y="21374"/>
                    <a:pt x="26692" y="21390"/>
                    <a:pt x="26904" y="21415"/>
                  </a:cubicBezTo>
                  <a:cubicBezTo>
                    <a:pt x="26598" y="21585"/>
                    <a:pt x="26292" y="21755"/>
                    <a:pt x="26003" y="21924"/>
                  </a:cubicBezTo>
                  <a:cubicBezTo>
                    <a:pt x="26003" y="21755"/>
                    <a:pt x="26020" y="21568"/>
                    <a:pt x="26020" y="21381"/>
                  </a:cubicBezTo>
                  <a:cubicBezTo>
                    <a:pt x="26098" y="21376"/>
                    <a:pt x="26176" y="21374"/>
                    <a:pt x="26255" y="21374"/>
                  </a:cubicBezTo>
                  <a:close/>
                  <a:moveTo>
                    <a:pt x="8413" y="18440"/>
                  </a:moveTo>
                  <a:lnTo>
                    <a:pt x="8413" y="18440"/>
                  </a:lnTo>
                  <a:cubicBezTo>
                    <a:pt x="8379" y="18831"/>
                    <a:pt x="8328" y="19205"/>
                    <a:pt x="8294" y="19596"/>
                  </a:cubicBezTo>
                  <a:cubicBezTo>
                    <a:pt x="6986" y="20344"/>
                    <a:pt x="5711" y="21177"/>
                    <a:pt x="4504" y="22094"/>
                  </a:cubicBezTo>
                  <a:cubicBezTo>
                    <a:pt x="4487" y="21755"/>
                    <a:pt x="4470" y="21415"/>
                    <a:pt x="4453" y="21075"/>
                  </a:cubicBezTo>
                  <a:cubicBezTo>
                    <a:pt x="4674" y="20259"/>
                    <a:pt x="4912" y="19443"/>
                    <a:pt x="5150" y="18627"/>
                  </a:cubicBezTo>
                  <a:cubicBezTo>
                    <a:pt x="6238" y="18610"/>
                    <a:pt x="7326" y="18542"/>
                    <a:pt x="8413" y="18440"/>
                  </a:cubicBezTo>
                  <a:close/>
                  <a:moveTo>
                    <a:pt x="4232" y="21907"/>
                  </a:moveTo>
                  <a:cubicBezTo>
                    <a:pt x="4232" y="22026"/>
                    <a:pt x="4249" y="22145"/>
                    <a:pt x="4249" y="22281"/>
                  </a:cubicBezTo>
                  <a:cubicBezTo>
                    <a:pt x="4198" y="22315"/>
                    <a:pt x="4147" y="22349"/>
                    <a:pt x="4096" y="22383"/>
                  </a:cubicBezTo>
                  <a:cubicBezTo>
                    <a:pt x="4147" y="22230"/>
                    <a:pt x="4181" y="22060"/>
                    <a:pt x="4232" y="21907"/>
                  </a:cubicBezTo>
                  <a:close/>
                  <a:moveTo>
                    <a:pt x="23284" y="19137"/>
                  </a:moveTo>
                  <a:cubicBezTo>
                    <a:pt x="23284" y="19681"/>
                    <a:pt x="23267" y="20242"/>
                    <a:pt x="23267" y="20786"/>
                  </a:cubicBezTo>
                  <a:cubicBezTo>
                    <a:pt x="23267" y="21160"/>
                    <a:pt x="23250" y="21534"/>
                    <a:pt x="23250" y="21907"/>
                  </a:cubicBezTo>
                  <a:cubicBezTo>
                    <a:pt x="22910" y="22077"/>
                    <a:pt x="22570" y="22264"/>
                    <a:pt x="22247" y="22468"/>
                  </a:cubicBezTo>
                  <a:cubicBezTo>
                    <a:pt x="22604" y="21364"/>
                    <a:pt x="22944" y="20259"/>
                    <a:pt x="23284" y="19137"/>
                  </a:cubicBezTo>
                  <a:close/>
                  <a:moveTo>
                    <a:pt x="15959" y="17064"/>
                  </a:moveTo>
                  <a:cubicBezTo>
                    <a:pt x="15551" y="18101"/>
                    <a:pt x="15143" y="19154"/>
                    <a:pt x="14769" y="20225"/>
                  </a:cubicBezTo>
                  <a:cubicBezTo>
                    <a:pt x="14684" y="20310"/>
                    <a:pt x="14599" y="20412"/>
                    <a:pt x="14515" y="20514"/>
                  </a:cubicBezTo>
                  <a:cubicBezTo>
                    <a:pt x="13376" y="21126"/>
                    <a:pt x="12271" y="21823"/>
                    <a:pt x="11217" y="22587"/>
                  </a:cubicBezTo>
                  <a:cubicBezTo>
                    <a:pt x="11625" y="21024"/>
                    <a:pt x="12033" y="19443"/>
                    <a:pt x="12407" y="17880"/>
                  </a:cubicBezTo>
                  <a:cubicBezTo>
                    <a:pt x="12832" y="17795"/>
                    <a:pt x="13240" y="17710"/>
                    <a:pt x="13648" y="17625"/>
                  </a:cubicBezTo>
                  <a:cubicBezTo>
                    <a:pt x="14430" y="17455"/>
                    <a:pt x="15194" y="17268"/>
                    <a:pt x="15959" y="17064"/>
                  </a:cubicBezTo>
                  <a:close/>
                  <a:moveTo>
                    <a:pt x="25850" y="21381"/>
                  </a:moveTo>
                  <a:cubicBezTo>
                    <a:pt x="25850" y="21602"/>
                    <a:pt x="25833" y="21806"/>
                    <a:pt x="25816" y="22026"/>
                  </a:cubicBezTo>
                  <a:cubicBezTo>
                    <a:pt x="25476" y="22230"/>
                    <a:pt x="25119" y="22417"/>
                    <a:pt x="24763" y="22604"/>
                  </a:cubicBezTo>
                  <a:cubicBezTo>
                    <a:pt x="24763" y="22536"/>
                    <a:pt x="24780" y="22485"/>
                    <a:pt x="24797" y="22434"/>
                  </a:cubicBezTo>
                  <a:cubicBezTo>
                    <a:pt x="24865" y="22111"/>
                    <a:pt x="24950" y="21806"/>
                    <a:pt x="25034" y="21483"/>
                  </a:cubicBezTo>
                  <a:cubicBezTo>
                    <a:pt x="25204" y="21449"/>
                    <a:pt x="25374" y="21432"/>
                    <a:pt x="25561" y="21415"/>
                  </a:cubicBezTo>
                  <a:cubicBezTo>
                    <a:pt x="25663" y="21398"/>
                    <a:pt x="25748" y="21398"/>
                    <a:pt x="25850" y="21381"/>
                  </a:cubicBezTo>
                  <a:close/>
                  <a:moveTo>
                    <a:pt x="23301" y="18050"/>
                  </a:moveTo>
                  <a:cubicBezTo>
                    <a:pt x="23301" y="18203"/>
                    <a:pt x="23301" y="18373"/>
                    <a:pt x="23284" y="18525"/>
                  </a:cubicBezTo>
                  <a:cubicBezTo>
                    <a:pt x="22876" y="19885"/>
                    <a:pt x="22468" y="21262"/>
                    <a:pt x="22026" y="22621"/>
                  </a:cubicBezTo>
                  <a:cubicBezTo>
                    <a:pt x="21924" y="22689"/>
                    <a:pt x="21805" y="22774"/>
                    <a:pt x="21703" y="22859"/>
                  </a:cubicBezTo>
                  <a:cubicBezTo>
                    <a:pt x="22026" y="21857"/>
                    <a:pt x="22349" y="20871"/>
                    <a:pt x="22672" y="19885"/>
                  </a:cubicBezTo>
                  <a:cubicBezTo>
                    <a:pt x="22876" y="19273"/>
                    <a:pt x="23080" y="18661"/>
                    <a:pt x="23301" y="18050"/>
                  </a:cubicBezTo>
                  <a:close/>
                  <a:moveTo>
                    <a:pt x="30252" y="19596"/>
                  </a:moveTo>
                  <a:cubicBezTo>
                    <a:pt x="30507" y="19766"/>
                    <a:pt x="30745" y="19936"/>
                    <a:pt x="30966" y="20140"/>
                  </a:cubicBezTo>
                  <a:cubicBezTo>
                    <a:pt x="31102" y="20259"/>
                    <a:pt x="31238" y="20395"/>
                    <a:pt x="31357" y="20514"/>
                  </a:cubicBezTo>
                  <a:cubicBezTo>
                    <a:pt x="31238" y="21041"/>
                    <a:pt x="31102" y="21568"/>
                    <a:pt x="30966" y="22077"/>
                  </a:cubicBezTo>
                  <a:cubicBezTo>
                    <a:pt x="30830" y="22196"/>
                    <a:pt x="30694" y="22315"/>
                    <a:pt x="30541" y="22434"/>
                  </a:cubicBezTo>
                  <a:cubicBezTo>
                    <a:pt x="30337" y="22621"/>
                    <a:pt x="30133" y="22791"/>
                    <a:pt x="29912" y="22978"/>
                  </a:cubicBezTo>
                  <a:cubicBezTo>
                    <a:pt x="29929" y="22876"/>
                    <a:pt x="29946" y="22774"/>
                    <a:pt x="29946" y="22672"/>
                  </a:cubicBezTo>
                  <a:cubicBezTo>
                    <a:pt x="30082" y="21653"/>
                    <a:pt x="30184" y="20616"/>
                    <a:pt x="30252" y="19596"/>
                  </a:cubicBezTo>
                  <a:close/>
                  <a:moveTo>
                    <a:pt x="23165" y="17948"/>
                  </a:moveTo>
                  <a:lnTo>
                    <a:pt x="23165" y="17948"/>
                  </a:lnTo>
                  <a:cubicBezTo>
                    <a:pt x="22570" y="19630"/>
                    <a:pt x="22009" y="21330"/>
                    <a:pt x="21466" y="23029"/>
                  </a:cubicBezTo>
                  <a:cubicBezTo>
                    <a:pt x="21381" y="23097"/>
                    <a:pt x="21296" y="23165"/>
                    <a:pt x="21211" y="23233"/>
                  </a:cubicBezTo>
                  <a:cubicBezTo>
                    <a:pt x="21635" y="21500"/>
                    <a:pt x="22009" y="19766"/>
                    <a:pt x="22349" y="18016"/>
                  </a:cubicBezTo>
                  <a:cubicBezTo>
                    <a:pt x="22621" y="17982"/>
                    <a:pt x="22893" y="17965"/>
                    <a:pt x="23165" y="17948"/>
                  </a:cubicBezTo>
                  <a:close/>
                  <a:moveTo>
                    <a:pt x="24848" y="21534"/>
                  </a:moveTo>
                  <a:cubicBezTo>
                    <a:pt x="24746" y="21924"/>
                    <a:pt x="24661" y="22315"/>
                    <a:pt x="24559" y="22706"/>
                  </a:cubicBezTo>
                  <a:cubicBezTo>
                    <a:pt x="24185" y="22893"/>
                    <a:pt x="23811" y="23080"/>
                    <a:pt x="23420" y="23267"/>
                  </a:cubicBezTo>
                  <a:cubicBezTo>
                    <a:pt x="23420" y="22859"/>
                    <a:pt x="23420" y="22434"/>
                    <a:pt x="23420" y="22026"/>
                  </a:cubicBezTo>
                  <a:cubicBezTo>
                    <a:pt x="23879" y="21806"/>
                    <a:pt x="24355" y="21636"/>
                    <a:pt x="24848" y="21534"/>
                  </a:cubicBezTo>
                  <a:close/>
                  <a:moveTo>
                    <a:pt x="4113" y="18644"/>
                  </a:moveTo>
                  <a:cubicBezTo>
                    <a:pt x="4113" y="19358"/>
                    <a:pt x="4130" y="20089"/>
                    <a:pt x="4181" y="20803"/>
                  </a:cubicBezTo>
                  <a:cubicBezTo>
                    <a:pt x="4181" y="20990"/>
                    <a:pt x="4198" y="21194"/>
                    <a:pt x="4198" y="21381"/>
                  </a:cubicBezTo>
                  <a:cubicBezTo>
                    <a:pt x="4096" y="21772"/>
                    <a:pt x="3995" y="22162"/>
                    <a:pt x="3893" y="22553"/>
                  </a:cubicBezTo>
                  <a:cubicBezTo>
                    <a:pt x="3553" y="22808"/>
                    <a:pt x="3230" y="23080"/>
                    <a:pt x="2890" y="23352"/>
                  </a:cubicBezTo>
                  <a:cubicBezTo>
                    <a:pt x="2958" y="23148"/>
                    <a:pt x="3009" y="22944"/>
                    <a:pt x="3060" y="22757"/>
                  </a:cubicBezTo>
                  <a:cubicBezTo>
                    <a:pt x="3417" y="21381"/>
                    <a:pt x="3757" y="20021"/>
                    <a:pt x="4096" y="18644"/>
                  </a:cubicBezTo>
                  <a:close/>
                  <a:moveTo>
                    <a:pt x="29980" y="19409"/>
                  </a:moveTo>
                  <a:cubicBezTo>
                    <a:pt x="30014" y="19426"/>
                    <a:pt x="30065" y="19460"/>
                    <a:pt x="30099" y="19494"/>
                  </a:cubicBezTo>
                  <a:cubicBezTo>
                    <a:pt x="30031" y="20531"/>
                    <a:pt x="29929" y="21585"/>
                    <a:pt x="29793" y="22621"/>
                  </a:cubicBezTo>
                  <a:cubicBezTo>
                    <a:pt x="29776" y="22791"/>
                    <a:pt x="29759" y="22961"/>
                    <a:pt x="29725" y="23131"/>
                  </a:cubicBezTo>
                  <a:cubicBezTo>
                    <a:pt x="29538" y="23284"/>
                    <a:pt x="29351" y="23437"/>
                    <a:pt x="29164" y="23590"/>
                  </a:cubicBezTo>
                  <a:cubicBezTo>
                    <a:pt x="29113" y="23624"/>
                    <a:pt x="29062" y="23658"/>
                    <a:pt x="29011" y="23709"/>
                  </a:cubicBezTo>
                  <a:cubicBezTo>
                    <a:pt x="29011" y="23488"/>
                    <a:pt x="28994" y="23267"/>
                    <a:pt x="28960" y="23046"/>
                  </a:cubicBezTo>
                  <a:cubicBezTo>
                    <a:pt x="28909" y="22689"/>
                    <a:pt x="28841" y="22349"/>
                    <a:pt x="28722" y="22026"/>
                  </a:cubicBezTo>
                  <a:cubicBezTo>
                    <a:pt x="28671" y="21857"/>
                    <a:pt x="28671" y="21823"/>
                    <a:pt x="28535" y="21755"/>
                  </a:cubicBezTo>
                  <a:cubicBezTo>
                    <a:pt x="28417" y="21687"/>
                    <a:pt x="28298" y="21619"/>
                    <a:pt x="28179" y="21585"/>
                  </a:cubicBezTo>
                  <a:cubicBezTo>
                    <a:pt x="28281" y="21245"/>
                    <a:pt x="28400" y="20905"/>
                    <a:pt x="28518" y="20582"/>
                  </a:cubicBezTo>
                  <a:cubicBezTo>
                    <a:pt x="29028" y="20225"/>
                    <a:pt x="29521" y="19834"/>
                    <a:pt x="29980" y="19409"/>
                  </a:cubicBezTo>
                  <a:close/>
                  <a:moveTo>
                    <a:pt x="23250" y="22094"/>
                  </a:moveTo>
                  <a:cubicBezTo>
                    <a:pt x="23250" y="22519"/>
                    <a:pt x="23250" y="22944"/>
                    <a:pt x="23250" y="23369"/>
                  </a:cubicBezTo>
                  <a:cubicBezTo>
                    <a:pt x="22740" y="23607"/>
                    <a:pt x="22230" y="23862"/>
                    <a:pt x="21720" y="24100"/>
                  </a:cubicBezTo>
                  <a:cubicBezTo>
                    <a:pt x="21873" y="23641"/>
                    <a:pt x="22026" y="23182"/>
                    <a:pt x="22162" y="22740"/>
                  </a:cubicBezTo>
                  <a:cubicBezTo>
                    <a:pt x="22519" y="22502"/>
                    <a:pt x="22876" y="22281"/>
                    <a:pt x="23250" y="22094"/>
                  </a:cubicBezTo>
                  <a:close/>
                  <a:moveTo>
                    <a:pt x="21941" y="22893"/>
                  </a:moveTo>
                  <a:lnTo>
                    <a:pt x="21941" y="22893"/>
                  </a:lnTo>
                  <a:cubicBezTo>
                    <a:pt x="21805" y="23335"/>
                    <a:pt x="21669" y="23760"/>
                    <a:pt x="21517" y="24202"/>
                  </a:cubicBezTo>
                  <a:cubicBezTo>
                    <a:pt x="21432" y="24253"/>
                    <a:pt x="21330" y="24287"/>
                    <a:pt x="21228" y="24338"/>
                  </a:cubicBezTo>
                  <a:cubicBezTo>
                    <a:pt x="21364" y="23947"/>
                    <a:pt x="21483" y="23539"/>
                    <a:pt x="21601" y="23148"/>
                  </a:cubicBezTo>
                  <a:cubicBezTo>
                    <a:pt x="21720" y="23063"/>
                    <a:pt x="21839" y="22978"/>
                    <a:pt x="21941" y="22893"/>
                  </a:cubicBezTo>
                  <a:close/>
                  <a:moveTo>
                    <a:pt x="21381" y="23335"/>
                  </a:moveTo>
                  <a:cubicBezTo>
                    <a:pt x="21262" y="23692"/>
                    <a:pt x="21143" y="24066"/>
                    <a:pt x="21024" y="24440"/>
                  </a:cubicBezTo>
                  <a:cubicBezTo>
                    <a:pt x="20990" y="24457"/>
                    <a:pt x="20939" y="24474"/>
                    <a:pt x="20888" y="24491"/>
                  </a:cubicBezTo>
                  <a:cubicBezTo>
                    <a:pt x="20973" y="24185"/>
                    <a:pt x="21058" y="23862"/>
                    <a:pt x="21143" y="23539"/>
                  </a:cubicBezTo>
                  <a:cubicBezTo>
                    <a:pt x="21211" y="23471"/>
                    <a:pt x="21296" y="23403"/>
                    <a:pt x="21381" y="23335"/>
                  </a:cubicBezTo>
                  <a:close/>
                  <a:moveTo>
                    <a:pt x="9195" y="19256"/>
                  </a:moveTo>
                  <a:lnTo>
                    <a:pt x="9195" y="19256"/>
                  </a:lnTo>
                  <a:cubicBezTo>
                    <a:pt x="8906" y="20531"/>
                    <a:pt x="8583" y="21772"/>
                    <a:pt x="8243" y="23029"/>
                  </a:cubicBezTo>
                  <a:cubicBezTo>
                    <a:pt x="8073" y="23692"/>
                    <a:pt x="7869" y="24355"/>
                    <a:pt x="7682" y="25035"/>
                  </a:cubicBezTo>
                  <a:cubicBezTo>
                    <a:pt x="7971" y="23250"/>
                    <a:pt x="8226" y="21466"/>
                    <a:pt x="8447" y="19681"/>
                  </a:cubicBezTo>
                  <a:cubicBezTo>
                    <a:pt x="8668" y="19562"/>
                    <a:pt x="8906" y="19426"/>
                    <a:pt x="9127" y="19307"/>
                  </a:cubicBezTo>
                  <a:lnTo>
                    <a:pt x="9195" y="19256"/>
                  </a:lnTo>
                  <a:close/>
                  <a:moveTo>
                    <a:pt x="20922" y="23726"/>
                  </a:moveTo>
                  <a:lnTo>
                    <a:pt x="20922" y="23726"/>
                  </a:lnTo>
                  <a:cubicBezTo>
                    <a:pt x="20854" y="24015"/>
                    <a:pt x="20786" y="24304"/>
                    <a:pt x="20701" y="24593"/>
                  </a:cubicBezTo>
                  <a:cubicBezTo>
                    <a:pt x="20497" y="24695"/>
                    <a:pt x="20293" y="24780"/>
                    <a:pt x="20072" y="24882"/>
                  </a:cubicBezTo>
                  <a:cubicBezTo>
                    <a:pt x="19885" y="24967"/>
                    <a:pt x="19698" y="25052"/>
                    <a:pt x="19511" y="25154"/>
                  </a:cubicBezTo>
                  <a:cubicBezTo>
                    <a:pt x="19970" y="24661"/>
                    <a:pt x="20429" y="24168"/>
                    <a:pt x="20922" y="23726"/>
                  </a:cubicBezTo>
                  <a:close/>
                  <a:moveTo>
                    <a:pt x="28111" y="21738"/>
                  </a:moveTo>
                  <a:cubicBezTo>
                    <a:pt x="28162" y="21755"/>
                    <a:pt x="28213" y="21772"/>
                    <a:pt x="28264" y="21806"/>
                  </a:cubicBezTo>
                  <a:cubicBezTo>
                    <a:pt x="28586" y="21941"/>
                    <a:pt x="28620" y="22196"/>
                    <a:pt x="28705" y="22519"/>
                  </a:cubicBezTo>
                  <a:cubicBezTo>
                    <a:pt x="28807" y="22961"/>
                    <a:pt x="28858" y="23403"/>
                    <a:pt x="28841" y="23828"/>
                  </a:cubicBezTo>
                  <a:cubicBezTo>
                    <a:pt x="28247" y="24304"/>
                    <a:pt x="27635" y="24763"/>
                    <a:pt x="27006" y="25205"/>
                  </a:cubicBezTo>
                  <a:cubicBezTo>
                    <a:pt x="27346" y="24032"/>
                    <a:pt x="27720" y="22876"/>
                    <a:pt x="28111" y="21738"/>
                  </a:cubicBezTo>
                  <a:close/>
                  <a:moveTo>
                    <a:pt x="12237" y="17914"/>
                  </a:moveTo>
                  <a:lnTo>
                    <a:pt x="12237" y="17914"/>
                  </a:lnTo>
                  <a:cubicBezTo>
                    <a:pt x="11846" y="19528"/>
                    <a:pt x="11438" y="21143"/>
                    <a:pt x="11014" y="22740"/>
                  </a:cubicBezTo>
                  <a:cubicBezTo>
                    <a:pt x="10045" y="23454"/>
                    <a:pt x="9110" y="24236"/>
                    <a:pt x="8243" y="25069"/>
                  </a:cubicBezTo>
                  <a:cubicBezTo>
                    <a:pt x="8107" y="25205"/>
                    <a:pt x="7971" y="25358"/>
                    <a:pt x="7818" y="25493"/>
                  </a:cubicBezTo>
                  <a:cubicBezTo>
                    <a:pt x="8039" y="24695"/>
                    <a:pt x="8277" y="23896"/>
                    <a:pt x="8515" y="23114"/>
                  </a:cubicBezTo>
                  <a:cubicBezTo>
                    <a:pt x="8923" y="21704"/>
                    <a:pt x="9382" y="20310"/>
                    <a:pt x="9841" y="18933"/>
                  </a:cubicBezTo>
                  <a:cubicBezTo>
                    <a:pt x="10470" y="18593"/>
                    <a:pt x="11115" y="18288"/>
                    <a:pt x="11778" y="17982"/>
                  </a:cubicBezTo>
                  <a:cubicBezTo>
                    <a:pt x="11931" y="17965"/>
                    <a:pt x="12084" y="17931"/>
                    <a:pt x="12237" y="17914"/>
                  </a:cubicBezTo>
                  <a:close/>
                  <a:moveTo>
                    <a:pt x="27159" y="21449"/>
                  </a:moveTo>
                  <a:cubicBezTo>
                    <a:pt x="27227" y="21466"/>
                    <a:pt x="27312" y="21483"/>
                    <a:pt x="27380" y="21500"/>
                  </a:cubicBezTo>
                  <a:cubicBezTo>
                    <a:pt x="27533" y="21534"/>
                    <a:pt x="27686" y="21585"/>
                    <a:pt x="27839" y="21636"/>
                  </a:cubicBezTo>
                  <a:cubicBezTo>
                    <a:pt x="27465" y="22910"/>
                    <a:pt x="27057" y="24202"/>
                    <a:pt x="26632" y="25476"/>
                  </a:cubicBezTo>
                  <a:cubicBezTo>
                    <a:pt x="26479" y="25578"/>
                    <a:pt x="26326" y="25680"/>
                    <a:pt x="26156" y="25799"/>
                  </a:cubicBezTo>
                  <a:cubicBezTo>
                    <a:pt x="25935" y="25952"/>
                    <a:pt x="25697" y="26105"/>
                    <a:pt x="25476" y="26258"/>
                  </a:cubicBezTo>
                  <a:cubicBezTo>
                    <a:pt x="25714" y="24882"/>
                    <a:pt x="25901" y="23505"/>
                    <a:pt x="25986" y="22111"/>
                  </a:cubicBezTo>
                  <a:cubicBezTo>
                    <a:pt x="26326" y="21941"/>
                    <a:pt x="26649" y="21755"/>
                    <a:pt x="26972" y="21568"/>
                  </a:cubicBezTo>
                  <a:cubicBezTo>
                    <a:pt x="27040" y="21534"/>
                    <a:pt x="27091" y="21500"/>
                    <a:pt x="27159" y="21449"/>
                  </a:cubicBezTo>
                  <a:close/>
                  <a:moveTo>
                    <a:pt x="14209" y="20871"/>
                  </a:moveTo>
                  <a:cubicBezTo>
                    <a:pt x="12764" y="22587"/>
                    <a:pt x="11438" y="24389"/>
                    <a:pt x="10215" y="26292"/>
                  </a:cubicBezTo>
                  <a:cubicBezTo>
                    <a:pt x="10351" y="25833"/>
                    <a:pt x="10470" y="25392"/>
                    <a:pt x="10589" y="24933"/>
                  </a:cubicBezTo>
                  <a:cubicBezTo>
                    <a:pt x="10776" y="24236"/>
                    <a:pt x="10963" y="23539"/>
                    <a:pt x="11149" y="22842"/>
                  </a:cubicBezTo>
                  <a:cubicBezTo>
                    <a:pt x="12135" y="22111"/>
                    <a:pt x="13155" y="21466"/>
                    <a:pt x="14209" y="20871"/>
                  </a:cubicBezTo>
                  <a:close/>
                  <a:moveTo>
                    <a:pt x="22179" y="18050"/>
                  </a:moveTo>
                  <a:lnTo>
                    <a:pt x="22179" y="18050"/>
                  </a:lnTo>
                  <a:cubicBezTo>
                    <a:pt x="21822" y="19834"/>
                    <a:pt x="21432" y="21636"/>
                    <a:pt x="20990" y="23420"/>
                  </a:cubicBezTo>
                  <a:cubicBezTo>
                    <a:pt x="20310" y="23998"/>
                    <a:pt x="19664" y="24661"/>
                    <a:pt x="19086" y="25358"/>
                  </a:cubicBezTo>
                  <a:cubicBezTo>
                    <a:pt x="18372" y="25680"/>
                    <a:pt x="17659" y="26003"/>
                    <a:pt x="16945" y="26326"/>
                  </a:cubicBezTo>
                  <a:cubicBezTo>
                    <a:pt x="17234" y="23913"/>
                    <a:pt x="17540" y="21483"/>
                    <a:pt x="18016" y="19103"/>
                  </a:cubicBezTo>
                  <a:cubicBezTo>
                    <a:pt x="19375" y="18593"/>
                    <a:pt x="20769" y="18220"/>
                    <a:pt x="22179" y="18050"/>
                  </a:cubicBezTo>
                  <a:close/>
                  <a:moveTo>
                    <a:pt x="33821" y="19239"/>
                  </a:moveTo>
                  <a:lnTo>
                    <a:pt x="33821" y="19239"/>
                  </a:lnTo>
                  <a:cubicBezTo>
                    <a:pt x="33753" y="19783"/>
                    <a:pt x="33685" y="20310"/>
                    <a:pt x="33617" y="20854"/>
                  </a:cubicBezTo>
                  <a:cubicBezTo>
                    <a:pt x="33481" y="21143"/>
                    <a:pt x="33328" y="21432"/>
                    <a:pt x="33192" y="21704"/>
                  </a:cubicBezTo>
                  <a:cubicBezTo>
                    <a:pt x="32359" y="23420"/>
                    <a:pt x="31578" y="25154"/>
                    <a:pt x="30830" y="26904"/>
                  </a:cubicBezTo>
                  <a:cubicBezTo>
                    <a:pt x="31595" y="24576"/>
                    <a:pt x="32478" y="22281"/>
                    <a:pt x="33464" y="20038"/>
                  </a:cubicBezTo>
                  <a:cubicBezTo>
                    <a:pt x="33583" y="19766"/>
                    <a:pt x="33702" y="19494"/>
                    <a:pt x="33821" y="19239"/>
                  </a:cubicBezTo>
                  <a:close/>
                  <a:moveTo>
                    <a:pt x="17846" y="19154"/>
                  </a:moveTo>
                  <a:lnTo>
                    <a:pt x="17846" y="19154"/>
                  </a:lnTo>
                  <a:cubicBezTo>
                    <a:pt x="17608" y="20395"/>
                    <a:pt x="17404" y="21636"/>
                    <a:pt x="17217" y="22876"/>
                  </a:cubicBezTo>
                  <a:cubicBezTo>
                    <a:pt x="17047" y="24049"/>
                    <a:pt x="16894" y="25222"/>
                    <a:pt x="16741" y="26411"/>
                  </a:cubicBezTo>
                  <a:cubicBezTo>
                    <a:pt x="16197" y="26649"/>
                    <a:pt x="15653" y="26904"/>
                    <a:pt x="15109" y="27125"/>
                  </a:cubicBezTo>
                  <a:cubicBezTo>
                    <a:pt x="15415" y="26173"/>
                    <a:pt x="15704" y="25205"/>
                    <a:pt x="15976" y="24219"/>
                  </a:cubicBezTo>
                  <a:cubicBezTo>
                    <a:pt x="16435" y="22621"/>
                    <a:pt x="16877" y="21007"/>
                    <a:pt x="17285" y="19375"/>
                  </a:cubicBezTo>
                  <a:cubicBezTo>
                    <a:pt x="17472" y="19307"/>
                    <a:pt x="17659" y="19239"/>
                    <a:pt x="17846" y="19154"/>
                  </a:cubicBezTo>
                  <a:close/>
                  <a:moveTo>
                    <a:pt x="25816" y="22213"/>
                  </a:moveTo>
                  <a:cubicBezTo>
                    <a:pt x="25714" y="23607"/>
                    <a:pt x="25544" y="25001"/>
                    <a:pt x="25272" y="26377"/>
                  </a:cubicBezTo>
                  <a:cubicBezTo>
                    <a:pt x="24831" y="26666"/>
                    <a:pt x="24389" y="26955"/>
                    <a:pt x="23930" y="27244"/>
                  </a:cubicBezTo>
                  <a:cubicBezTo>
                    <a:pt x="24117" y="25748"/>
                    <a:pt x="24372" y="24253"/>
                    <a:pt x="24712" y="22791"/>
                  </a:cubicBezTo>
                  <a:cubicBezTo>
                    <a:pt x="25085" y="22604"/>
                    <a:pt x="25442" y="22400"/>
                    <a:pt x="25816" y="22213"/>
                  </a:cubicBezTo>
                  <a:close/>
                  <a:moveTo>
                    <a:pt x="20956" y="24644"/>
                  </a:moveTo>
                  <a:lnTo>
                    <a:pt x="20956" y="24644"/>
                  </a:lnTo>
                  <a:cubicBezTo>
                    <a:pt x="20854" y="25018"/>
                    <a:pt x="20735" y="25375"/>
                    <a:pt x="20616" y="25748"/>
                  </a:cubicBezTo>
                  <a:cubicBezTo>
                    <a:pt x="20463" y="26241"/>
                    <a:pt x="20310" y="26751"/>
                    <a:pt x="20157" y="27261"/>
                  </a:cubicBezTo>
                  <a:cubicBezTo>
                    <a:pt x="20395" y="26411"/>
                    <a:pt x="20633" y="25561"/>
                    <a:pt x="20837" y="24695"/>
                  </a:cubicBezTo>
                  <a:cubicBezTo>
                    <a:pt x="20888" y="24678"/>
                    <a:pt x="20922" y="24661"/>
                    <a:pt x="20956" y="24644"/>
                  </a:cubicBezTo>
                  <a:close/>
                  <a:moveTo>
                    <a:pt x="36013" y="16758"/>
                  </a:moveTo>
                  <a:lnTo>
                    <a:pt x="36013" y="16758"/>
                  </a:lnTo>
                  <a:cubicBezTo>
                    <a:pt x="35402" y="19868"/>
                    <a:pt x="34790" y="22961"/>
                    <a:pt x="34178" y="26054"/>
                  </a:cubicBezTo>
                  <a:cubicBezTo>
                    <a:pt x="34127" y="26343"/>
                    <a:pt x="34059" y="26632"/>
                    <a:pt x="34008" y="26904"/>
                  </a:cubicBezTo>
                  <a:cubicBezTo>
                    <a:pt x="33532" y="27023"/>
                    <a:pt x="33073" y="27193"/>
                    <a:pt x="32631" y="27380"/>
                  </a:cubicBezTo>
                  <a:cubicBezTo>
                    <a:pt x="33090" y="25239"/>
                    <a:pt x="33481" y="23063"/>
                    <a:pt x="33770" y="20888"/>
                  </a:cubicBezTo>
                  <a:cubicBezTo>
                    <a:pt x="34467" y="19494"/>
                    <a:pt x="35215" y="18118"/>
                    <a:pt x="36013" y="16758"/>
                  </a:cubicBezTo>
                  <a:close/>
                  <a:moveTo>
                    <a:pt x="24525" y="22876"/>
                  </a:moveTo>
                  <a:lnTo>
                    <a:pt x="24525" y="22876"/>
                  </a:lnTo>
                  <a:cubicBezTo>
                    <a:pt x="24202" y="24338"/>
                    <a:pt x="23947" y="25799"/>
                    <a:pt x="23760" y="27261"/>
                  </a:cubicBezTo>
                  <a:cubicBezTo>
                    <a:pt x="23760" y="27295"/>
                    <a:pt x="23760" y="27312"/>
                    <a:pt x="23760" y="27346"/>
                  </a:cubicBezTo>
                  <a:cubicBezTo>
                    <a:pt x="23658" y="27397"/>
                    <a:pt x="23556" y="27465"/>
                    <a:pt x="23454" y="27516"/>
                  </a:cubicBezTo>
                  <a:cubicBezTo>
                    <a:pt x="23437" y="26156"/>
                    <a:pt x="23420" y="24797"/>
                    <a:pt x="23420" y="23437"/>
                  </a:cubicBezTo>
                  <a:cubicBezTo>
                    <a:pt x="23794" y="23250"/>
                    <a:pt x="24151" y="23063"/>
                    <a:pt x="24525" y="22876"/>
                  </a:cubicBezTo>
                  <a:close/>
                  <a:moveTo>
                    <a:pt x="34586" y="26955"/>
                  </a:moveTo>
                  <a:lnTo>
                    <a:pt x="34586" y="26955"/>
                  </a:lnTo>
                  <a:cubicBezTo>
                    <a:pt x="34382" y="27329"/>
                    <a:pt x="34178" y="27686"/>
                    <a:pt x="33940" y="28043"/>
                  </a:cubicBezTo>
                  <a:cubicBezTo>
                    <a:pt x="33974" y="27873"/>
                    <a:pt x="34008" y="27686"/>
                    <a:pt x="34059" y="27516"/>
                  </a:cubicBezTo>
                  <a:cubicBezTo>
                    <a:pt x="34076" y="27363"/>
                    <a:pt x="34110" y="27210"/>
                    <a:pt x="34144" y="27040"/>
                  </a:cubicBezTo>
                  <a:cubicBezTo>
                    <a:pt x="34297" y="27006"/>
                    <a:pt x="34450" y="26972"/>
                    <a:pt x="34586" y="26955"/>
                  </a:cubicBezTo>
                  <a:close/>
                  <a:moveTo>
                    <a:pt x="8260" y="19800"/>
                  </a:moveTo>
                  <a:lnTo>
                    <a:pt x="8260" y="19800"/>
                  </a:lnTo>
                  <a:cubicBezTo>
                    <a:pt x="8005" y="21857"/>
                    <a:pt x="7716" y="23913"/>
                    <a:pt x="7360" y="25969"/>
                  </a:cubicBezTo>
                  <a:cubicBezTo>
                    <a:pt x="6680" y="26683"/>
                    <a:pt x="6017" y="27448"/>
                    <a:pt x="5439" y="28281"/>
                  </a:cubicBezTo>
                  <a:cubicBezTo>
                    <a:pt x="5405" y="28145"/>
                    <a:pt x="5371" y="28009"/>
                    <a:pt x="5337" y="27873"/>
                  </a:cubicBezTo>
                  <a:cubicBezTo>
                    <a:pt x="4878" y="26054"/>
                    <a:pt x="4640" y="24168"/>
                    <a:pt x="4521" y="22281"/>
                  </a:cubicBezTo>
                  <a:cubicBezTo>
                    <a:pt x="5711" y="21381"/>
                    <a:pt x="6969" y="20548"/>
                    <a:pt x="8260" y="19800"/>
                  </a:cubicBezTo>
                  <a:close/>
                  <a:moveTo>
                    <a:pt x="17098" y="19460"/>
                  </a:moveTo>
                  <a:cubicBezTo>
                    <a:pt x="16792" y="20633"/>
                    <a:pt x="16486" y="21823"/>
                    <a:pt x="16163" y="22995"/>
                  </a:cubicBezTo>
                  <a:cubicBezTo>
                    <a:pt x="15772" y="24406"/>
                    <a:pt x="15347" y="25816"/>
                    <a:pt x="14905" y="27227"/>
                  </a:cubicBezTo>
                  <a:cubicBezTo>
                    <a:pt x="14056" y="27584"/>
                    <a:pt x="13206" y="27941"/>
                    <a:pt x="12356" y="28298"/>
                  </a:cubicBezTo>
                  <a:lnTo>
                    <a:pt x="12339" y="28298"/>
                  </a:lnTo>
                  <a:cubicBezTo>
                    <a:pt x="12798" y="26666"/>
                    <a:pt x="13291" y="25035"/>
                    <a:pt x="13818" y="23437"/>
                  </a:cubicBezTo>
                  <a:cubicBezTo>
                    <a:pt x="14141" y="22451"/>
                    <a:pt x="14481" y="21500"/>
                    <a:pt x="14820" y="20531"/>
                  </a:cubicBezTo>
                  <a:cubicBezTo>
                    <a:pt x="15551" y="20140"/>
                    <a:pt x="16316" y="19783"/>
                    <a:pt x="17098" y="19460"/>
                  </a:cubicBezTo>
                  <a:close/>
                  <a:moveTo>
                    <a:pt x="18814" y="25646"/>
                  </a:moveTo>
                  <a:lnTo>
                    <a:pt x="18814" y="25646"/>
                  </a:lnTo>
                  <a:cubicBezTo>
                    <a:pt x="18423" y="26122"/>
                    <a:pt x="18049" y="26598"/>
                    <a:pt x="17693" y="27057"/>
                  </a:cubicBezTo>
                  <a:cubicBezTo>
                    <a:pt x="17353" y="27499"/>
                    <a:pt x="17013" y="27958"/>
                    <a:pt x="16690" y="28434"/>
                  </a:cubicBezTo>
                  <a:cubicBezTo>
                    <a:pt x="16741" y="27992"/>
                    <a:pt x="16792" y="27533"/>
                    <a:pt x="16843" y="27091"/>
                  </a:cubicBezTo>
                  <a:cubicBezTo>
                    <a:pt x="16860" y="26904"/>
                    <a:pt x="16894" y="26717"/>
                    <a:pt x="16911" y="26513"/>
                  </a:cubicBezTo>
                  <a:cubicBezTo>
                    <a:pt x="17540" y="26241"/>
                    <a:pt x="18151" y="25969"/>
                    <a:pt x="18763" y="25680"/>
                  </a:cubicBezTo>
                  <a:lnTo>
                    <a:pt x="18814" y="25646"/>
                  </a:lnTo>
                  <a:close/>
                  <a:moveTo>
                    <a:pt x="23726" y="27550"/>
                  </a:moveTo>
                  <a:lnTo>
                    <a:pt x="23726" y="27550"/>
                  </a:lnTo>
                  <a:cubicBezTo>
                    <a:pt x="23692" y="27873"/>
                    <a:pt x="23658" y="28196"/>
                    <a:pt x="23624" y="28502"/>
                  </a:cubicBezTo>
                  <a:lnTo>
                    <a:pt x="23471" y="28502"/>
                  </a:lnTo>
                  <a:cubicBezTo>
                    <a:pt x="23471" y="28247"/>
                    <a:pt x="23471" y="28009"/>
                    <a:pt x="23471" y="27754"/>
                  </a:cubicBezTo>
                  <a:lnTo>
                    <a:pt x="23471" y="27703"/>
                  </a:lnTo>
                  <a:cubicBezTo>
                    <a:pt x="23556" y="27652"/>
                    <a:pt x="23641" y="27601"/>
                    <a:pt x="23726" y="27550"/>
                  </a:cubicBezTo>
                  <a:close/>
                  <a:moveTo>
                    <a:pt x="23267" y="27822"/>
                  </a:moveTo>
                  <a:cubicBezTo>
                    <a:pt x="23284" y="28043"/>
                    <a:pt x="23284" y="28281"/>
                    <a:pt x="23284" y="28502"/>
                  </a:cubicBezTo>
                  <a:cubicBezTo>
                    <a:pt x="23175" y="28497"/>
                    <a:pt x="23064" y="28495"/>
                    <a:pt x="22953" y="28495"/>
                  </a:cubicBezTo>
                  <a:cubicBezTo>
                    <a:pt x="22648" y="28495"/>
                    <a:pt x="22337" y="28511"/>
                    <a:pt x="22026" y="28536"/>
                  </a:cubicBezTo>
                  <a:cubicBezTo>
                    <a:pt x="22451" y="28298"/>
                    <a:pt x="22859" y="28060"/>
                    <a:pt x="23267" y="27822"/>
                  </a:cubicBezTo>
                  <a:close/>
                  <a:moveTo>
                    <a:pt x="25238" y="26615"/>
                  </a:moveTo>
                  <a:cubicBezTo>
                    <a:pt x="25102" y="27278"/>
                    <a:pt x="24950" y="27958"/>
                    <a:pt x="24780" y="28621"/>
                  </a:cubicBezTo>
                  <a:cubicBezTo>
                    <a:pt x="24457" y="28570"/>
                    <a:pt x="24117" y="28536"/>
                    <a:pt x="23794" y="28519"/>
                  </a:cubicBezTo>
                  <a:cubicBezTo>
                    <a:pt x="23828" y="28162"/>
                    <a:pt x="23862" y="27805"/>
                    <a:pt x="23913" y="27448"/>
                  </a:cubicBezTo>
                  <a:cubicBezTo>
                    <a:pt x="24355" y="27176"/>
                    <a:pt x="24797" y="26887"/>
                    <a:pt x="25238" y="26615"/>
                  </a:cubicBezTo>
                  <a:close/>
                  <a:moveTo>
                    <a:pt x="26547" y="25731"/>
                  </a:moveTo>
                  <a:cubicBezTo>
                    <a:pt x="26462" y="25969"/>
                    <a:pt x="26377" y="26207"/>
                    <a:pt x="26292" y="26445"/>
                  </a:cubicBezTo>
                  <a:cubicBezTo>
                    <a:pt x="26020" y="27210"/>
                    <a:pt x="25748" y="27975"/>
                    <a:pt x="25442" y="28740"/>
                  </a:cubicBezTo>
                  <a:cubicBezTo>
                    <a:pt x="25289" y="28706"/>
                    <a:pt x="25119" y="28672"/>
                    <a:pt x="24950" y="28638"/>
                  </a:cubicBezTo>
                  <a:cubicBezTo>
                    <a:pt x="25136" y="27924"/>
                    <a:pt x="25289" y="27210"/>
                    <a:pt x="25425" y="26479"/>
                  </a:cubicBezTo>
                  <a:cubicBezTo>
                    <a:pt x="25799" y="26241"/>
                    <a:pt x="26173" y="25986"/>
                    <a:pt x="26547" y="25731"/>
                  </a:cubicBezTo>
                  <a:close/>
                  <a:moveTo>
                    <a:pt x="23250" y="23522"/>
                  </a:moveTo>
                  <a:cubicBezTo>
                    <a:pt x="23250" y="24899"/>
                    <a:pt x="23250" y="26258"/>
                    <a:pt x="23267" y="27635"/>
                  </a:cubicBezTo>
                  <a:cubicBezTo>
                    <a:pt x="22723" y="27958"/>
                    <a:pt x="22179" y="28264"/>
                    <a:pt x="21635" y="28570"/>
                  </a:cubicBezTo>
                  <a:cubicBezTo>
                    <a:pt x="21143" y="28621"/>
                    <a:pt x="20650" y="28672"/>
                    <a:pt x="20157" y="28757"/>
                  </a:cubicBezTo>
                  <a:cubicBezTo>
                    <a:pt x="20667" y="27278"/>
                    <a:pt x="21177" y="25799"/>
                    <a:pt x="21669" y="24304"/>
                  </a:cubicBezTo>
                  <a:cubicBezTo>
                    <a:pt x="22162" y="24066"/>
                    <a:pt x="22655" y="23811"/>
                    <a:pt x="23148" y="23573"/>
                  </a:cubicBezTo>
                  <a:cubicBezTo>
                    <a:pt x="23182" y="23556"/>
                    <a:pt x="23216" y="23539"/>
                    <a:pt x="23250" y="23522"/>
                  </a:cubicBezTo>
                  <a:close/>
                  <a:moveTo>
                    <a:pt x="33549" y="21364"/>
                  </a:moveTo>
                  <a:lnTo>
                    <a:pt x="33549" y="21364"/>
                  </a:lnTo>
                  <a:cubicBezTo>
                    <a:pt x="33464" y="21958"/>
                    <a:pt x="33379" y="22536"/>
                    <a:pt x="33277" y="23114"/>
                  </a:cubicBezTo>
                  <a:cubicBezTo>
                    <a:pt x="33039" y="24576"/>
                    <a:pt x="32750" y="26020"/>
                    <a:pt x="32444" y="27465"/>
                  </a:cubicBezTo>
                  <a:cubicBezTo>
                    <a:pt x="31680" y="27822"/>
                    <a:pt x="30949" y="28264"/>
                    <a:pt x="30252" y="28757"/>
                  </a:cubicBezTo>
                  <a:cubicBezTo>
                    <a:pt x="30932" y="27108"/>
                    <a:pt x="31629" y="25476"/>
                    <a:pt x="32376" y="23862"/>
                  </a:cubicBezTo>
                  <a:cubicBezTo>
                    <a:pt x="32750" y="23029"/>
                    <a:pt x="33141" y="22196"/>
                    <a:pt x="33549" y="21364"/>
                  </a:cubicBezTo>
                  <a:close/>
                  <a:moveTo>
                    <a:pt x="21449" y="24406"/>
                  </a:moveTo>
                  <a:lnTo>
                    <a:pt x="21449" y="24406"/>
                  </a:lnTo>
                  <a:cubicBezTo>
                    <a:pt x="21330" y="24763"/>
                    <a:pt x="21228" y="25120"/>
                    <a:pt x="21109" y="25493"/>
                  </a:cubicBezTo>
                  <a:cubicBezTo>
                    <a:pt x="20735" y="26598"/>
                    <a:pt x="20361" y="27686"/>
                    <a:pt x="19970" y="28791"/>
                  </a:cubicBezTo>
                  <a:cubicBezTo>
                    <a:pt x="19936" y="28791"/>
                    <a:pt x="19885" y="28808"/>
                    <a:pt x="19851" y="28808"/>
                  </a:cubicBezTo>
                  <a:cubicBezTo>
                    <a:pt x="20293" y="27380"/>
                    <a:pt x="20718" y="25969"/>
                    <a:pt x="21160" y="24542"/>
                  </a:cubicBezTo>
                  <a:cubicBezTo>
                    <a:pt x="21262" y="24491"/>
                    <a:pt x="21364" y="24457"/>
                    <a:pt x="21449" y="24406"/>
                  </a:cubicBezTo>
                  <a:close/>
                  <a:moveTo>
                    <a:pt x="30881" y="22366"/>
                  </a:moveTo>
                  <a:lnTo>
                    <a:pt x="30881" y="22366"/>
                  </a:lnTo>
                  <a:cubicBezTo>
                    <a:pt x="30303" y="24542"/>
                    <a:pt x="29606" y="26700"/>
                    <a:pt x="28824" y="28808"/>
                  </a:cubicBezTo>
                  <a:cubicBezTo>
                    <a:pt x="29266" y="26955"/>
                    <a:pt x="29623" y="25086"/>
                    <a:pt x="29878" y="23216"/>
                  </a:cubicBezTo>
                  <a:cubicBezTo>
                    <a:pt x="30065" y="23063"/>
                    <a:pt x="30252" y="22910"/>
                    <a:pt x="30422" y="22757"/>
                  </a:cubicBezTo>
                  <a:cubicBezTo>
                    <a:pt x="30575" y="22621"/>
                    <a:pt x="30728" y="22485"/>
                    <a:pt x="30881" y="22366"/>
                  </a:cubicBezTo>
                  <a:close/>
                  <a:moveTo>
                    <a:pt x="26581" y="26122"/>
                  </a:moveTo>
                  <a:lnTo>
                    <a:pt x="26581" y="26122"/>
                  </a:lnTo>
                  <a:cubicBezTo>
                    <a:pt x="26326" y="27023"/>
                    <a:pt x="26105" y="27941"/>
                    <a:pt x="25884" y="28842"/>
                  </a:cubicBezTo>
                  <a:cubicBezTo>
                    <a:pt x="25799" y="28825"/>
                    <a:pt x="25697" y="28791"/>
                    <a:pt x="25612" y="28774"/>
                  </a:cubicBezTo>
                  <a:cubicBezTo>
                    <a:pt x="25935" y="27890"/>
                    <a:pt x="26275" y="27006"/>
                    <a:pt x="26581" y="26122"/>
                  </a:cubicBezTo>
                  <a:close/>
                  <a:moveTo>
                    <a:pt x="28824" y="24049"/>
                  </a:moveTo>
                  <a:cubicBezTo>
                    <a:pt x="28722" y="25850"/>
                    <a:pt x="27703" y="27550"/>
                    <a:pt x="26513" y="28876"/>
                  </a:cubicBezTo>
                  <a:cubicBezTo>
                    <a:pt x="26479" y="28909"/>
                    <a:pt x="26428" y="28960"/>
                    <a:pt x="26394" y="28994"/>
                  </a:cubicBezTo>
                  <a:cubicBezTo>
                    <a:pt x="26292" y="28960"/>
                    <a:pt x="26173" y="28926"/>
                    <a:pt x="26071" y="28892"/>
                  </a:cubicBezTo>
                  <a:lnTo>
                    <a:pt x="26037" y="28892"/>
                  </a:lnTo>
                  <a:cubicBezTo>
                    <a:pt x="26224" y="28111"/>
                    <a:pt x="26411" y="27329"/>
                    <a:pt x="26632" y="26564"/>
                  </a:cubicBezTo>
                  <a:cubicBezTo>
                    <a:pt x="26717" y="26190"/>
                    <a:pt x="26836" y="25816"/>
                    <a:pt x="26938" y="25459"/>
                  </a:cubicBezTo>
                  <a:cubicBezTo>
                    <a:pt x="27584" y="25001"/>
                    <a:pt x="28213" y="24525"/>
                    <a:pt x="28824" y="24049"/>
                  </a:cubicBezTo>
                  <a:close/>
                  <a:moveTo>
                    <a:pt x="4572" y="24610"/>
                  </a:moveTo>
                  <a:cubicBezTo>
                    <a:pt x="4606" y="24916"/>
                    <a:pt x="4657" y="25239"/>
                    <a:pt x="4708" y="25561"/>
                  </a:cubicBezTo>
                  <a:cubicBezTo>
                    <a:pt x="4861" y="26530"/>
                    <a:pt x="5048" y="27499"/>
                    <a:pt x="5320" y="28468"/>
                  </a:cubicBezTo>
                  <a:cubicBezTo>
                    <a:pt x="5184" y="28672"/>
                    <a:pt x="5048" y="28876"/>
                    <a:pt x="4929" y="29096"/>
                  </a:cubicBezTo>
                  <a:cubicBezTo>
                    <a:pt x="4793" y="27601"/>
                    <a:pt x="4674" y="26105"/>
                    <a:pt x="4572" y="24610"/>
                  </a:cubicBezTo>
                  <a:close/>
                  <a:moveTo>
                    <a:pt x="20650" y="24797"/>
                  </a:moveTo>
                  <a:lnTo>
                    <a:pt x="20650" y="24797"/>
                  </a:lnTo>
                  <a:cubicBezTo>
                    <a:pt x="20514" y="25341"/>
                    <a:pt x="20361" y="25884"/>
                    <a:pt x="20208" y="26445"/>
                  </a:cubicBezTo>
                  <a:cubicBezTo>
                    <a:pt x="19987" y="27244"/>
                    <a:pt x="19749" y="28060"/>
                    <a:pt x="19511" y="28859"/>
                  </a:cubicBezTo>
                  <a:cubicBezTo>
                    <a:pt x="18627" y="29028"/>
                    <a:pt x="17778" y="29215"/>
                    <a:pt x="16928" y="29385"/>
                  </a:cubicBezTo>
                  <a:lnTo>
                    <a:pt x="16571" y="29453"/>
                  </a:lnTo>
                  <a:cubicBezTo>
                    <a:pt x="16605" y="29232"/>
                    <a:pt x="16622" y="29011"/>
                    <a:pt x="16656" y="28791"/>
                  </a:cubicBezTo>
                  <a:cubicBezTo>
                    <a:pt x="16741" y="28638"/>
                    <a:pt x="16843" y="28502"/>
                    <a:pt x="16945" y="28349"/>
                  </a:cubicBezTo>
                  <a:cubicBezTo>
                    <a:pt x="17642" y="27329"/>
                    <a:pt x="18423" y="26377"/>
                    <a:pt x="19239" y="25459"/>
                  </a:cubicBezTo>
                  <a:cubicBezTo>
                    <a:pt x="19715" y="25239"/>
                    <a:pt x="20174" y="25018"/>
                    <a:pt x="20650" y="24797"/>
                  </a:cubicBezTo>
                  <a:close/>
                  <a:moveTo>
                    <a:pt x="21211" y="28791"/>
                  </a:moveTo>
                  <a:lnTo>
                    <a:pt x="21211" y="28791"/>
                  </a:lnTo>
                  <a:cubicBezTo>
                    <a:pt x="20786" y="29028"/>
                    <a:pt x="20344" y="29249"/>
                    <a:pt x="19902" y="29470"/>
                  </a:cubicBezTo>
                  <a:cubicBezTo>
                    <a:pt x="19970" y="29300"/>
                    <a:pt x="20021" y="29113"/>
                    <a:pt x="20089" y="28943"/>
                  </a:cubicBezTo>
                  <a:cubicBezTo>
                    <a:pt x="20463" y="28892"/>
                    <a:pt x="20837" y="28842"/>
                    <a:pt x="21211" y="28791"/>
                  </a:cubicBezTo>
                  <a:close/>
                  <a:moveTo>
                    <a:pt x="14599" y="20650"/>
                  </a:moveTo>
                  <a:lnTo>
                    <a:pt x="14599" y="20650"/>
                  </a:lnTo>
                  <a:cubicBezTo>
                    <a:pt x="14430" y="21160"/>
                    <a:pt x="14243" y="21670"/>
                    <a:pt x="14073" y="22179"/>
                  </a:cubicBezTo>
                  <a:cubicBezTo>
                    <a:pt x="13359" y="24236"/>
                    <a:pt x="12730" y="26292"/>
                    <a:pt x="12152" y="28383"/>
                  </a:cubicBezTo>
                  <a:cubicBezTo>
                    <a:pt x="11200" y="28774"/>
                    <a:pt x="10249" y="29147"/>
                    <a:pt x="9314" y="29504"/>
                  </a:cubicBezTo>
                  <a:cubicBezTo>
                    <a:pt x="9569" y="28621"/>
                    <a:pt x="9824" y="27720"/>
                    <a:pt x="10062" y="26836"/>
                  </a:cubicBezTo>
                  <a:cubicBezTo>
                    <a:pt x="11217" y="24984"/>
                    <a:pt x="12492" y="23216"/>
                    <a:pt x="13869" y="21534"/>
                  </a:cubicBezTo>
                  <a:cubicBezTo>
                    <a:pt x="14107" y="21245"/>
                    <a:pt x="14362" y="20939"/>
                    <a:pt x="14599" y="20650"/>
                  </a:cubicBezTo>
                  <a:close/>
                  <a:moveTo>
                    <a:pt x="26003" y="29062"/>
                  </a:moveTo>
                  <a:cubicBezTo>
                    <a:pt x="26088" y="29079"/>
                    <a:pt x="26173" y="29113"/>
                    <a:pt x="26275" y="29130"/>
                  </a:cubicBezTo>
                  <a:cubicBezTo>
                    <a:pt x="26139" y="29266"/>
                    <a:pt x="26020" y="29402"/>
                    <a:pt x="25884" y="29521"/>
                  </a:cubicBezTo>
                  <a:cubicBezTo>
                    <a:pt x="25935" y="29368"/>
                    <a:pt x="25969" y="29215"/>
                    <a:pt x="26003" y="29062"/>
                  </a:cubicBezTo>
                  <a:close/>
                  <a:moveTo>
                    <a:pt x="16435" y="29113"/>
                  </a:moveTo>
                  <a:cubicBezTo>
                    <a:pt x="16435" y="29249"/>
                    <a:pt x="16418" y="29368"/>
                    <a:pt x="16401" y="29487"/>
                  </a:cubicBezTo>
                  <a:cubicBezTo>
                    <a:pt x="16333" y="29504"/>
                    <a:pt x="16248" y="29521"/>
                    <a:pt x="16180" y="29538"/>
                  </a:cubicBezTo>
                  <a:cubicBezTo>
                    <a:pt x="16265" y="29402"/>
                    <a:pt x="16350" y="29249"/>
                    <a:pt x="16435" y="29113"/>
                  </a:cubicBezTo>
                  <a:close/>
                  <a:moveTo>
                    <a:pt x="19902" y="28977"/>
                  </a:moveTo>
                  <a:cubicBezTo>
                    <a:pt x="19834" y="29181"/>
                    <a:pt x="19766" y="29368"/>
                    <a:pt x="19698" y="29572"/>
                  </a:cubicBezTo>
                  <a:cubicBezTo>
                    <a:pt x="19664" y="29589"/>
                    <a:pt x="19630" y="29606"/>
                    <a:pt x="19613" y="29623"/>
                  </a:cubicBezTo>
                  <a:cubicBezTo>
                    <a:pt x="19664" y="29402"/>
                    <a:pt x="19732" y="29198"/>
                    <a:pt x="19800" y="28994"/>
                  </a:cubicBezTo>
                  <a:cubicBezTo>
                    <a:pt x="19834" y="28977"/>
                    <a:pt x="19868" y="28977"/>
                    <a:pt x="19902" y="28977"/>
                  </a:cubicBezTo>
                  <a:close/>
                  <a:moveTo>
                    <a:pt x="9756" y="27346"/>
                  </a:moveTo>
                  <a:lnTo>
                    <a:pt x="9756" y="27346"/>
                  </a:lnTo>
                  <a:cubicBezTo>
                    <a:pt x="9535" y="28094"/>
                    <a:pt x="9331" y="28842"/>
                    <a:pt x="9110" y="29589"/>
                  </a:cubicBezTo>
                  <a:cubicBezTo>
                    <a:pt x="8889" y="29674"/>
                    <a:pt x="8668" y="29759"/>
                    <a:pt x="8447" y="29844"/>
                  </a:cubicBezTo>
                  <a:cubicBezTo>
                    <a:pt x="8396" y="29861"/>
                    <a:pt x="8345" y="29878"/>
                    <a:pt x="8294" y="29895"/>
                  </a:cubicBezTo>
                  <a:cubicBezTo>
                    <a:pt x="8753" y="29028"/>
                    <a:pt x="9246" y="28179"/>
                    <a:pt x="9756" y="27346"/>
                  </a:cubicBezTo>
                  <a:close/>
                  <a:moveTo>
                    <a:pt x="23607" y="28689"/>
                  </a:moveTo>
                  <a:cubicBezTo>
                    <a:pt x="23573" y="29096"/>
                    <a:pt x="23539" y="29504"/>
                    <a:pt x="23505" y="29912"/>
                  </a:cubicBezTo>
                  <a:cubicBezTo>
                    <a:pt x="23505" y="29504"/>
                    <a:pt x="23488" y="29096"/>
                    <a:pt x="23488" y="28689"/>
                  </a:cubicBezTo>
                  <a:close/>
                  <a:moveTo>
                    <a:pt x="16724" y="26598"/>
                  </a:moveTo>
                  <a:lnTo>
                    <a:pt x="16724" y="26598"/>
                  </a:lnTo>
                  <a:cubicBezTo>
                    <a:pt x="16639" y="27312"/>
                    <a:pt x="16554" y="28026"/>
                    <a:pt x="16486" y="28757"/>
                  </a:cubicBezTo>
                  <a:cubicBezTo>
                    <a:pt x="16299" y="29028"/>
                    <a:pt x="16112" y="29300"/>
                    <a:pt x="15959" y="29589"/>
                  </a:cubicBezTo>
                  <a:cubicBezTo>
                    <a:pt x="15364" y="29708"/>
                    <a:pt x="14786" y="29827"/>
                    <a:pt x="14192" y="29946"/>
                  </a:cubicBezTo>
                  <a:cubicBezTo>
                    <a:pt x="14481" y="29079"/>
                    <a:pt x="14769" y="28213"/>
                    <a:pt x="15041" y="27346"/>
                  </a:cubicBezTo>
                  <a:cubicBezTo>
                    <a:pt x="15602" y="27091"/>
                    <a:pt x="16163" y="26853"/>
                    <a:pt x="16724" y="26598"/>
                  </a:cubicBezTo>
                  <a:close/>
                  <a:moveTo>
                    <a:pt x="29691" y="23352"/>
                  </a:moveTo>
                  <a:lnTo>
                    <a:pt x="29691" y="23352"/>
                  </a:lnTo>
                  <a:cubicBezTo>
                    <a:pt x="29385" y="25578"/>
                    <a:pt x="28943" y="27788"/>
                    <a:pt x="28366" y="29963"/>
                  </a:cubicBezTo>
                  <a:cubicBezTo>
                    <a:pt x="27805" y="29589"/>
                    <a:pt x="27193" y="29283"/>
                    <a:pt x="26564" y="29062"/>
                  </a:cubicBezTo>
                  <a:cubicBezTo>
                    <a:pt x="27057" y="28519"/>
                    <a:pt x="27499" y="27941"/>
                    <a:pt x="27890" y="27312"/>
                  </a:cubicBezTo>
                  <a:cubicBezTo>
                    <a:pt x="28518" y="26275"/>
                    <a:pt x="28960" y="25120"/>
                    <a:pt x="28994" y="23913"/>
                  </a:cubicBezTo>
                  <a:cubicBezTo>
                    <a:pt x="29232" y="23726"/>
                    <a:pt x="29470" y="23539"/>
                    <a:pt x="29691" y="23352"/>
                  </a:cubicBezTo>
                  <a:close/>
                  <a:moveTo>
                    <a:pt x="7309" y="26258"/>
                  </a:moveTo>
                  <a:lnTo>
                    <a:pt x="7309" y="26258"/>
                  </a:lnTo>
                  <a:cubicBezTo>
                    <a:pt x="6901" y="27533"/>
                    <a:pt x="6459" y="28791"/>
                    <a:pt x="6000" y="30031"/>
                  </a:cubicBezTo>
                  <a:cubicBezTo>
                    <a:pt x="5813" y="29521"/>
                    <a:pt x="5643" y="28994"/>
                    <a:pt x="5507" y="28485"/>
                  </a:cubicBezTo>
                  <a:cubicBezTo>
                    <a:pt x="6034" y="27686"/>
                    <a:pt x="6646" y="26955"/>
                    <a:pt x="7309" y="26258"/>
                  </a:cubicBezTo>
                  <a:close/>
                  <a:moveTo>
                    <a:pt x="34127" y="8770"/>
                  </a:moveTo>
                  <a:lnTo>
                    <a:pt x="34127" y="8770"/>
                  </a:lnTo>
                  <a:cubicBezTo>
                    <a:pt x="34331" y="12084"/>
                    <a:pt x="34229" y="15415"/>
                    <a:pt x="33872" y="18712"/>
                  </a:cubicBezTo>
                  <a:cubicBezTo>
                    <a:pt x="33838" y="18797"/>
                    <a:pt x="33787" y="18899"/>
                    <a:pt x="33736" y="19001"/>
                  </a:cubicBezTo>
                  <a:cubicBezTo>
                    <a:pt x="32886" y="20905"/>
                    <a:pt x="32087" y="22842"/>
                    <a:pt x="31391" y="24797"/>
                  </a:cubicBezTo>
                  <a:cubicBezTo>
                    <a:pt x="30932" y="26054"/>
                    <a:pt x="30507" y="27329"/>
                    <a:pt x="30116" y="28604"/>
                  </a:cubicBezTo>
                  <a:cubicBezTo>
                    <a:pt x="30082" y="28723"/>
                    <a:pt x="30031" y="28842"/>
                    <a:pt x="29980" y="28977"/>
                  </a:cubicBezTo>
                  <a:cubicBezTo>
                    <a:pt x="29895" y="29028"/>
                    <a:pt x="29827" y="29079"/>
                    <a:pt x="29742" y="29147"/>
                  </a:cubicBezTo>
                  <a:cubicBezTo>
                    <a:pt x="29351" y="29453"/>
                    <a:pt x="28960" y="29776"/>
                    <a:pt x="28569" y="30099"/>
                  </a:cubicBezTo>
                  <a:lnTo>
                    <a:pt x="28535" y="30065"/>
                  </a:lnTo>
                  <a:cubicBezTo>
                    <a:pt x="28892" y="29147"/>
                    <a:pt x="29232" y="28213"/>
                    <a:pt x="29555" y="27278"/>
                  </a:cubicBezTo>
                  <a:cubicBezTo>
                    <a:pt x="30133" y="25595"/>
                    <a:pt x="30643" y="23896"/>
                    <a:pt x="31102" y="22162"/>
                  </a:cubicBezTo>
                  <a:cubicBezTo>
                    <a:pt x="31442" y="21874"/>
                    <a:pt x="31782" y="21568"/>
                    <a:pt x="32121" y="21262"/>
                  </a:cubicBezTo>
                  <a:cubicBezTo>
                    <a:pt x="32138" y="21245"/>
                    <a:pt x="32155" y="21194"/>
                    <a:pt x="32138" y="21160"/>
                  </a:cubicBezTo>
                  <a:cubicBezTo>
                    <a:pt x="31952" y="20922"/>
                    <a:pt x="31748" y="20684"/>
                    <a:pt x="31544" y="20480"/>
                  </a:cubicBezTo>
                  <a:cubicBezTo>
                    <a:pt x="32002" y="18610"/>
                    <a:pt x="32376" y="16724"/>
                    <a:pt x="32699" y="14821"/>
                  </a:cubicBezTo>
                  <a:cubicBezTo>
                    <a:pt x="32954" y="13274"/>
                    <a:pt x="33158" y="11727"/>
                    <a:pt x="33311" y="10164"/>
                  </a:cubicBezTo>
                  <a:cubicBezTo>
                    <a:pt x="33583" y="9705"/>
                    <a:pt x="33855" y="9246"/>
                    <a:pt x="34127" y="8770"/>
                  </a:cubicBezTo>
                  <a:close/>
                  <a:moveTo>
                    <a:pt x="25544" y="28943"/>
                  </a:moveTo>
                  <a:cubicBezTo>
                    <a:pt x="25646" y="28960"/>
                    <a:pt x="25748" y="28994"/>
                    <a:pt x="25850" y="29011"/>
                  </a:cubicBezTo>
                  <a:cubicBezTo>
                    <a:pt x="25782" y="29249"/>
                    <a:pt x="25731" y="29487"/>
                    <a:pt x="25680" y="29725"/>
                  </a:cubicBezTo>
                  <a:cubicBezTo>
                    <a:pt x="25459" y="29929"/>
                    <a:pt x="25221" y="30150"/>
                    <a:pt x="24984" y="30337"/>
                  </a:cubicBezTo>
                  <a:cubicBezTo>
                    <a:pt x="25170" y="29878"/>
                    <a:pt x="25357" y="29402"/>
                    <a:pt x="25544" y="28943"/>
                  </a:cubicBezTo>
                  <a:close/>
                  <a:moveTo>
                    <a:pt x="14837" y="27431"/>
                  </a:moveTo>
                  <a:lnTo>
                    <a:pt x="14837" y="27431"/>
                  </a:lnTo>
                  <a:cubicBezTo>
                    <a:pt x="14565" y="28281"/>
                    <a:pt x="14294" y="29130"/>
                    <a:pt x="14005" y="29997"/>
                  </a:cubicBezTo>
                  <a:cubicBezTo>
                    <a:pt x="13257" y="30150"/>
                    <a:pt x="12509" y="30303"/>
                    <a:pt x="11761" y="30456"/>
                  </a:cubicBezTo>
                  <a:cubicBezTo>
                    <a:pt x="11931" y="29810"/>
                    <a:pt x="12101" y="29147"/>
                    <a:pt x="12288" y="28502"/>
                  </a:cubicBezTo>
                  <a:cubicBezTo>
                    <a:pt x="13138" y="28145"/>
                    <a:pt x="13988" y="27788"/>
                    <a:pt x="14837" y="27431"/>
                  </a:cubicBezTo>
                  <a:close/>
                  <a:moveTo>
                    <a:pt x="10946" y="22995"/>
                  </a:moveTo>
                  <a:lnTo>
                    <a:pt x="10946" y="22995"/>
                  </a:lnTo>
                  <a:cubicBezTo>
                    <a:pt x="10878" y="23233"/>
                    <a:pt x="10827" y="23471"/>
                    <a:pt x="10759" y="23709"/>
                  </a:cubicBezTo>
                  <a:cubicBezTo>
                    <a:pt x="10487" y="24729"/>
                    <a:pt x="10198" y="25748"/>
                    <a:pt x="9909" y="26768"/>
                  </a:cubicBezTo>
                  <a:cubicBezTo>
                    <a:pt x="9263" y="27822"/>
                    <a:pt x="8634" y="28892"/>
                    <a:pt x="8056" y="29980"/>
                  </a:cubicBezTo>
                  <a:cubicBezTo>
                    <a:pt x="7597" y="30150"/>
                    <a:pt x="7139" y="30320"/>
                    <a:pt x="6663" y="30473"/>
                  </a:cubicBezTo>
                  <a:cubicBezTo>
                    <a:pt x="6680" y="30371"/>
                    <a:pt x="6714" y="30269"/>
                    <a:pt x="6731" y="30150"/>
                  </a:cubicBezTo>
                  <a:cubicBezTo>
                    <a:pt x="6867" y="29470"/>
                    <a:pt x="7003" y="28774"/>
                    <a:pt x="7139" y="28077"/>
                  </a:cubicBezTo>
                  <a:cubicBezTo>
                    <a:pt x="7326" y="27312"/>
                    <a:pt x="7530" y="26564"/>
                    <a:pt x="7733" y="25816"/>
                  </a:cubicBezTo>
                  <a:cubicBezTo>
                    <a:pt x="7971" y="25561"/>
                    <a:pt x="8226" y="25324"/>
                    <a:pt x="8481" y="25086"/>
                  </a:cubicBezTo>
                  <a:cubicBezTo>
                    <a:pt x="9263" y="24338"/>
                    <a:pt x="10079" y="23641"/>
                    <a:pt x="10946" y="22995"/>
                  </a:cubicBezTo>
                  <a:close/>
                  <a:moveTo>
                    <a:pt x="7105" y="27431"/>
                  </a:moveTo>
                  <a:lnTo>
                    <a:pt x="7105" y="27431"/>
                  </a:lnTo>
                  <a:cubicBezTo>
                    <a:pt x="7071" y="27601"/>
                    <a:pt x="7037" y="27788"/>
                    <a:pt x="7003" y="27975"/>
                  </a:cubicBezTo>
                  <a:cubicBezTo>
                    <a:pt x="6782" y="28842"/>
                    <a:pt x="6561" y="29708"/>
                    <a:pt x="6374" y="30575"/>
                  </a:cubicBezTo>
                  <a:cubicBezTo>
                    <a:pt x="6323" y="30592"/>
                    <a:pt x="6272" y="30609"/>
                    <a:pt x="6221" y="30626"/>
                  </a:cubicBezTo>
                  <a:cubicBezTo>
                    <a:pt x="6170" y="30507"/>
                    <a:pt x="6136" y="30388"/>
                    <a:pt x="6085" y="30269"/>
                  </a:cubicBezTo>
                  <a:cubicBezTo>
                    <a:pt x="6442" y="29334"/>
                    <a:pt x="6782" y="28383"/>
                    <a:pt x="7105" y="27431"/>
                  </a:cubicBezTo>
                  <a:close/>
                  <a:moveTo>
                    <a:pt x="29861" y="29266"/>
                  </a:moveTo>
                  <a:cubicBezTo>
                    <a:pt x="29657" y="29742"/>
                    <a:pt x="29470" y="30218"/>
                    <a:pt x="29283" y="30694"/>
                  </a:cubicBezTo>
                  <a:cubicBezTo>
                    <a:pt x="29096" y="30524"/>
                    <a:pt x="28909" y="30354"/>
                    <a:pt x="28705" y="30201"/>
                  </a:cubicBezTo>
                  <a:cubicBezTo>
                    <a:pt x="28824" y="30116"/>
                    <a:pt x="28926" y="30014"/>
                    <a:pt x="29045" y="29912"/>
                  </a:cubicBezTo>
                  <a:cubicBezTo>
                    <a:pt x="29317" y="29691"/>
                    <a:pt x="29572" y="29487"/>
                    <a:pt x="29861" y="29266"/>
                  </a:cubicBezTo>
                  <a:close/>
                  <a:moveTo>
                    <a:pt x="5983" y="30524"/>
                  </a:moveTo>
                  <a:cubicBezTo>
                    <a:pt x="6017" y="30575"/>
                    <a:pt x="6034" y="30626"/>
                    <a:pt x="6051" y="30677"/>
                  </a:cubicBezTo>
                  <a:cubicBezTo>
                    <a:pt x="6000" y="30694"/>
                    <a:pt x="5966" y="30694"/>
                    <a:pt x="5915" y="30711"/>
                  </a:cubicBezTo>
                  <a:cubicBezTo>
                    <a:pt x="5949" y="30643"/>
                    <a:pt x="5966" y="30592"/>
                    <a:pt x="5983" y="30524"/>
                  </a:cubicBezTo>
                  <a:close/>
                  <a:moveTo>
                    <a:pt x="33974" y="27091"/>
                  </a:moveTo>
                  <a:lnTo>
                    <a:pt x="33974" y="27091"/>
                  </a:lnTo>
                  <a:cubicBezTo>
                    <a:pt x="33889" y="27533"/>
                    <a:pt x="33787" y="27975"/>
                    <a:pt x="33685" y="28417"/>
                  </a:cubicBezTo>
                  <a:cubicBezTo>
                    <a:pt x="33141" y="29232"/>
                    <a:pt x="32529" y="30014"/>
                    <a:pt x="31867" y="30745"/>
                  </a:cubicBezTo>
                  <a:cubicBezTo>
                    <a:pt x="32121" y="29691"/>
                    <a:pt x="32359" y="28638"/>
                    <a:pt x="32597" y="27584"/>
                  </a:cubicBezTo>
                  <a:cubicBezTo>
                    <a:pt x="33039" y="27380"/>
                    <a:pt x="33498" y="27210"/>
                    <a:pt x="33974" y="27091"/>
                  </a:cubicBezTo>
                  <a:close/>
                  <a:moveTo>
                    <a:pt x="29606" y="30388"/>
                  </a:moveTo>
                  <a:cubicBezTo>
                    <a:pt x="29555" y="30541"/>
                    <a:pt x="29521" y="30711"/>
                    <a:pt x="29470" y="30864"/>
                  </a:cubicBezTo>
                  <a:lnTo>
                    <a:pt x="29436" y="30830"/>
                  </a:lnTo>
                  <a:cubicBezTo>
                    <a:pt x="29487" y="30677"/>
                    <a:pt x="29538" y="30524"/>
                    <a:pt x="29606" y="30388"/>
                  </a:cubicBezTo>
                  <a:close/>
                  <a:moveTo>
                    <a:pt x="24899" y="28825"/>
                  </a:moveTo>
                  <a:cubicBezTo>
                    <a:pt x="25068" y="28842"/>
                    <a:pt x="25221" y="28876"/>
                    <a:pt x="25374" y="28909"/>
                  </a:cubicBezTo>
                  <a:cubicBezTo>
                    <a:pt x="25170" y="29453"/>
                    <a:pt x="24950" y="30014"/>
                    <a:pt x="24729" y="30558"/>
                  </a:cubicBezTo>
                  <a:cubicBezTo>
                    <a:pt x="24576" y="30677"/>
                    <a:pt x="24440" y="30796"/>
                    <a:pt x="24287" y="30898"/>
                  </a:cubicBezTo>
                  <a:cubicBezTo>
                    <a:pt x="24508" y="30218"/>
                    <a:pt x="24712" y="29521"/>
                    <a:pt x="24899" y="28825"/>
                  </a:cubicBezTo>
                  <a:close/>
                  <a:moveTo>
                    <a:pt x="5371" y="28672"/>
                  </a:moveTo>
                  <a:cubicBezTo>
                    <a:pt x="5524" y="29215"/>
                    <a:pt x="5711" y="29759"/>
                    <a:pt x="5898" y="30286"/>
                  </a:cubicBezTo>
                  <a:cubicBezTo>
                    <a:pt x="5847" y="30456"/>
                    <a:pt x="5779" y="30609"/>
                    <a:pt x="5711" y="30779"/>
                  </a:cubicBezTo>
                  <a:cubicBezTo>
                    <a:pt x="5507" y="30830"/>
                    <a:pt x="5303" y="30881"/>
                    <a:pt x="5099" y="30932"/>
                  </a:cubicBezTo>
                  <a:cubicBezTo>
                    <a:pt x="5048" y="30405"/>
                    <a:pt x="4997" y="29895"/>
                    <a:pt x="4946" y="29368"/>
                  </a:cubicBezTo>
                  <a:cubicBezTo>
                    <a:pt x="5082" y="29130"/>
                    <a:pt x="5235" y="28909"/>
                    <a:pt x="5371" y="28672"/>
                  </a:cubicBezTo>
                  <a:close/>
                  <a:moveTo>
                    <a:pt x="19613" y="29793"/>
                  </a:moveTo>
                  <a:lnTo>
                    <a:pt x="19613" y="29793"/>
                  </a:lnTo>
                  <a:cubicBezTo>
                    <a:pt x="19477" y="30167"/>
                    <a:pt x="19358" y="30541"/>
                    <a:pt x="19222" y="30932"/>
                  </a:cubicBezTo>
                  <a:cubicBezTo>
                    <a:pt x="19324" y="30558"/>
                    <a:pt x="19443" y="30201"/>
                    <a:pt x="19545" y="29827"/>
                  </a:cubicBezTo>
                  <a:lnTo>
                    <a:pt x="19613" y="29793"/>
                  </a:lnTo>
                  <a:close/>
                  <a:moveTo>
                    <a:pt x="19443" y="29045"/>
                  </a:moveTo>
                  <a:lnTo>
                    <a:pt x="19443" y="29045"/>
                  </a:lnTo>
                  <a:cubicBezTo>
                    <a:pt x="19375" y="29300"/>
                    <a:pt x="19290" y="29555"/>
                    <a:pt x="19222" y="29810"/>
                  </a:cubicBezTo>
                  <a:cubicBezTo>
                    <a:pt x="18287" y="30252"/>
                    <a:pt x="17370" y="30660"/>
                    <a:pt x="16418" y="31051"/>
                  </a:cubicBezTo>
                  <a:cubicBezTo>
                    <a:pt x="16469" y="30575"/>
                    <a:pt x="16503" y="30099"/>
                    <a:pt x="16554" y="29623"/>
                  </a:cubicBezTo>
                  <a:cubicBezTo>
                    <a:pt x="17251" y="29487"/>
                    <a:pt x="17948" y="29334"/>
                    <a:pt x="18644" y="29198"/>
                  </a:cubicBezTo>
                  <a:cubicBezTo>
                    <a:pt x="18899" y="29147"/>
                    <a:pt x="19171" y="29096"/>
                    <a:pt x="19443" y="29045"/>
                  </a:cubicBezTo>
                  <a:close/>
                  <a:moveTo>
                    <a:pt x="12084" y="28587"/>
                  </a:moveTo>
                  <a:lnTo>
                    <a:pt x="12084" y="28587"/>
                  </a:lnTo>
                  <a:cubicBezTo>
                    <a:pt x="11914" y="29215"/>
                    <a:pt x="11744" y="29861"/>
                    <a:pt x="11574" y="30490"/>
                  </a:cubicBezTo>
                  <a:cubicBezTo>
                    <a:pt x="10674" y="30677"/>
                    <a:pt x="9756" y="30864"/>
                    <a:pt x="8855" y="31068"/>
                  </a:cubicBezTo>
                  <a:cubicBezTo>
                    <a:pt x="8974" y="30609"/>
                    <a:pt x="9110" y="30167"/>
                    <a:pt x="9246" y="29708"/>
                  </a:cubicBezTo>
                  <a:cubicBezTo>
                    <a:pt x="9501" y="29623"/>
                    <a:pt x="9739" y="29521"/>
                    <a:pt x="9977" y="29419"/>
                  </a:cubicBezTo>
                  <a:cubicBezTo>
                    <a:pt x="10691" y="29147"/>
                    <a:pt x="11387" y="28859"/>
                    <a:pt x="12084" y="28587"/>
                  </a:cubicBezTo>
                  <a:close/>
                  <a:moveTo>
                    <a:pt x="4810" y="29640"/>
                  </a:moveTo>
                  <a:cubicBezTo>
                    <a:pt x="4844" y="30082"/>
                    <a:pt x="4895" y="30524"/>
                    <a:pt x="4946" y="30966"/>
                  </a:cubicBezTo>
                  <a:cubicBezTo>
                    <a:pt x="4895" y="30983"/>
                    <a:pt x="4861" y="30983"/>
                    <a:pt x="4827" y="31000"/>
                  </a:cubicBezTo>
                  <a:cubicBezTo>
                    <a:pt x="4606" y="31051"/>
                    <a:pt x="4385" y="31085"/>
                    <a:pt x="4164" y="31119"/>
                  </a:cubicBezTo>
                  <a:cubicBezTo>
                    <a:pt x="4334" y="30609"/>
                    <a:pt x="4555" y="30116"/>
                    <a:pt x="4810" y="29640"/>
                  </a:cubicBezTo>
                  <a:close/>
                  <a:moveTo>
                    <a:pt x="9059" y="29793"/>
                  </a:moveTo>
                  <a:cubicBezTo>
                    <a:pt x="8923" y="30235"/>
                    <a:pt x="8787" y="30660"/>
                    <a:pt x="8668" y="31102"/>
                  </a:cubicBezTo>
                  <a:cubicBezTo>
                    <a:pt x="8294" y="31170"/>
                    <a:pt x="7920" y="31255"/>
                    <a:pt x="7564" y="31323"/>
                  </a:cubicBezTo>
                  <a:cubicBezTo>
                    <a:pt x="7750" y="30932"/>
                    <a:pt x="7954" y="30524"/>
                    <a:pt x="8158" y="30133"/>
                  </a:cubicBezTo>
                  <a:cubicBezTo>
                    <a:pt x="8464" y="30014"/>
                    <a:pt x="8753" y="29912"/>
                    <a:pt x="9059" y="29793"/>
                  </a:cubicBezTo>
                  <a:close/>
                  <a:moveTo>
                    <a:pt x="23777" y="28706"/>
                  </a:moveTo>
                  <a:cubicBezTo>
                    <a:pt x="24100" y="28723"/>
                    <a:pt x="24423" y="28757"/>
                    <a:pt x="24729" y="28791"/>
                  </a:cubicBezTo>
                  <a:cubicBezTo>
                    <a:pt x="24678" y="28994"/>
                    <a:pt x="24627" y="29181"/>
                    <a:pt x="24576" y="29385"/>
                  </a:cubicBezTo>
                  <a:cubicBezTo>
                    <a:pt x="24423" y="29946"/>
                    <a:pt x="24236" y="30507"/>
                    <a:pt x="24049" y="31068"/>
                  </a:cubicBezTo>
                  <a:cubicBezTo>
                    <a:pt x="23896" y="31187"/>
                    <a:pt x="23743" y="31306"/>
                    <a:pt x="23590" y="31408"/>
                  </a:cubicBezTo>
                  <a:cubicBezTo>
                    <a:pt x="23624" y="30507"/>
                    <a:pt x="23692" y="29606"/>
                    <a:pt x="23777" y="28706"/>
                  </a:cubicBezTo>
                  <a:close/>
                  <a:moveTo>
                    <a:pt x="7937" y="30218"/>
                  </a:moveTo>
                  <a:lnTo>
                    <a:pt x="7903" y="30286"/>
                  </a:lnTo>
                  <a:cubicBezTo>
                    <a:pt x="7716" y="30643"/>
                    <a:pt x="7530" y="31000"/>
                    <a:pt x="7360" y="31374"/>
                  </a:cubicBezTo>
                  <a:cubicBezTo>
                    <a:pt x="7275" y="31391"/>
                    <a:pt x="7207" y="31408"/>
                    <a:pt x="7139" y="31425"/>
                  </a:cubicBezTo>
                  <a:cubicBezTo>
                    <a:pt x="6952" y="31459"/>
                    <a:pt x="6782" y="31493"/>
                    <a:pt x="6612" y="31527"/>
                  </a:cubicBezTo>
                  <a:cubicBezTo>
                    <a:pt x="6561" y="31442"/>
                    <a:pt x="6527" y="31357"/>
                    <a:pt x="6493" y="31289"/>
                  </a:cubicBezTo>
                  <a:cubicBezTo>
                    <a:pt x="6544" y="31085"/>
                    <a:pt x="6578" y="30898"/>
                    <a:pt x="6612" y="30694"/>
                  </a:cubicBezTo>
                  <a:cubicBezTo>
                    <a:pt x="7054" y="30541"/>
                    <a:pt x="7496" y="30388"/>
                    <a:pt x="7937" y="30218"/>
                  </a:cubicBezTo>
                  <a:close/>
                  <a:moveTo>
                    <a:pt x="16384" y="29657"/>
                  </a:moveTo>
                  <a:cubicBezTo>
                    <a:pt x="16333" y="30150"/>
                    <a:pt x="16282" y="30643"/>
                    <a:pt x="16248" y="31136"/>
                  </a:cubicBezTo>
                  <a:cubicBezTo>
                    <a:pt x="15874" y="31289"/>
                    <a:pt x="15500" y="31425"/>
                    <a:pt x="15143" y="31578"/>
                  </a:cubicBezTo>
                  <a:cubicBezTo>
                    <a:pt x="15398" y="30932"/>
                    <a:pt x="15721" y="30320"/>
                    <a:pt x="16078" y="29725"/>
                  </a:cubicBezTo>
                  <a:cubicBezTo>
                    <a:pt x="16180" y="29691"/>
                    <a:pt x="16282" y="29674"/>
                    <a:pt x="16384" y="29657"/>
                  </a:cubicBezTo>
                  <a:close/>
                  <a:moveTo>
                    <a:pt x="6119" y="30847"/>
                  </a:moveTo>
                  <a:cubicBezTo>
                    <a:pt x="6153" y="30949"/>
                    <a:pt x="6204" y="31051"/>
                    <a:pt x="6238" y="31153"/>
                  </a:cubicBezTo>
                  <a:cubicBezTo>
                    <a:pt x="6204" y="31306"/>
                    <a:pt x="6170" y="31459"/>
                    <a:pt x="6136" y="31629"/>
                  </a:cubicBezTo>
                  <a:cubicBezTo>
                    <a:pt x="5932" y="31663"/>
                    <a:pt x="5711" y="31714"/>
                    <a:pt x="5507" y="31748"/>
                  </a:cubicBezTo>
                  <a:cubicBezTo>
                    <a:pt x="5609" y="31476"/>
                    <a:pt x="5728" y="31204"/>
                    <a:pt x="5830" y="30932"/>
                  </a:cubicBezTo>
                  <a:cubicBezTo>
                    <a:pt x="5932" y="30915"/>
                    <a:pt x="6017" y="30881"/>
                    <a:pt x="6119" y="30847"/>
                  </a:cubicBezTo>
                  <a:close/>
                  <a:moveTo>
                    <a:pt x="5626" y="31000"/>
                  </a:moveTo>
                  <a:lnTo>
                    <a:pt x="5626" y="31000"/>
                  </a:lnTo>
                  <a:cubicBezTo>
                    <a:pt x="5524" y="31255"/>
                    <a:pt x="5422" y="31527"/>
                    <a:pt x="5303" y="31799"/>
                  </a:cubicBezTo>
                  <a:cubicBezTo>
                    <a:pt x="5269" y="31799"/>
                    <a:pt x="5235" y="31816"/>
                    <a:pt x="5184" y="31816"/>
                  </a:cubicBezTo>
                  <a:cubicBezTo>
                    <a:pt x="5167" y="31578"/>
                    <a:pt x="5133" y="31357"/>
                    <a:pt x="5116" y="31119"/>
                  </a:cubicBezTo>
                  <a:cubicBezTo>
                    <a:pt x="5286" y="31085"/>
                    <a:pt x="5456" y="31034"/>
                    <a:pt x="5626" y="31000"/>
                  </a:cubicBezTo>
                  <a:close/>
                  <a:moveTo>
                    <a:pt x="4963" y="31153"/>
                  </a:moveTo>
                  <a:cubicBezTo>
                    <a:pt x="4980" y="31391"/>
                    <a:pt x="4997" y="31612"/>
                    <a:pt x="5031" y="31850"/>
                  </a:cubicBezTo>
                  <a:cubicBezTo>
                    <a:pt x="4657" y="31918"/>
                    <a:pt x="4283" y="32003"/>
                    <a:pt x="3927" y="32088"/>
                  </a:cubicBezTo>
                  <a:cubicBezTo>
                    <a:pt x="3978" y="31833"/>
                    <a:pt x="4029" y="31578"/>
                    <a:pt x="4113" y="31323"/>
                  </a:cubicBezTo>
                  <a:cubicBezTo>
                    <a:pt x="4385" y="31272"/>
                    <a:pt x="4674" y="31221"/>
                    <a:pt x="4963" y="31153"/>
                  </a:cubicBezTo>
                  <a:close/>
                  <a:moveTo>
                    <a:pt x="32410" y="27669"/>
                  </a:moveTo>
                  <a:cubicBezTo>
                    <a:pt x="32172" y="28774"/>
                    <a:pt x="31918" y="29878"/>
                    <a:pt x="31646" y="30983"/>
                  </a:cubicBezTo>
                  <a:cubicBezTo>
                    <a:pt x="31272" y="31391"/>
                    <a:pt x="30864" y="31782"/>
                    <a:pt x="30456" y="32156"/>
                  </a:cubicBezTo>
                  <a:cubicBezTo>
                    <a:pt x="30218" y="31748"/>
                    <a:pt x="29929" y="31357"/>
                    <a:pt x="29606" y="31000"/>
                  </a:cubicBezTo>
                  <a:cubicBezTo>
                    <a:pt x="29776" y="30337"/>
                    <a:pt x="29963" y="29691"/>
                    <a:pt x="30167" y="29028"/>
                  </a:cubicBezTo>
                  <a:cubicBezTo>
                    <a:pt x="30864" y="28519"/>
                    <a:pt x="31612" y="28043"/>
                    <a:pt x="32410" y="27669"/>
                  </a:cubicBezTo>
                  <a:close/>
                  <a:moveTo>
                    <a:pt x="15840" y="29759"/>
                  </a:moveTo>
                  <a:lnTo>
                    <a:pt x="15840" y="29759"/>
                  </a:lnTo>
                  <a:cubicBezTo>
                    <a:pt x="15500" y="30371"/>
                    <a:pt x="15177" y="31017"/>
                    <a:pt x="14905" y="31663"/>
                  </a:cubicBezTo>
                  <a:cubicBezTo>
                    <a:pt x="14413" y="31850"/>
                    <a:pt x="13920" y="32020"/>
                    <a:pt x="13410" y="32207"/>
                  </a:cubicBezTo>
                  <a:cubicBezTo>
                    <a:pt x="13665" y="31510"/>
                    <a:pt x="13903" y="30813"/>
                    <a:pt x="14141" y="30116"/>
                  </a:cubicBezTo>
                  <a:cubicBezTo>
                    <a:pt x="14701" y="29997"/>
                    <a:pt x="15279" y="29878"/>
                    <a:pt x="15840" y="29759"/>
                  </a:cubicBezTo>
                  <a:close/>
                  <a:moveTo>
                    <a:pt x="7258" y="31561"/>
                  </a:moveTo>
                  <a:cubicBezTo>
                    <a:pt x="7156" y="31782"/>
                    <a:pt x="7054" y="32003"/>
                    <a:pt x="6952" y="32224"/>
                  </a:cubicBezTo>
                  <a:cubicBezTo>
                    <a:pt x="6850" y="32037"/>
                    <a:pt x="6765" y="31867"/>
                    <a:pt x="6680" y="31680"/>
                  </a:cubicBezTo>
                  <a:cubicBezTo>
                    <a:pt x="6867" y="31646"/>
                    <a:pt x="7071" y="31595"/>
                    <a:pt x="7258" y="31561"/>
                  </a:cubicBezTo>
                  <a:close/>
                  <a:moveTo>
                    <a:pt x="23964" y="31357"/>
                  </a:moveTo>
                  <a:lnTo>
                    <a:pt x="23964" y="31357"/>
                  </a:lnTo>
                  <a:cubicBezTo>
                    <a:pt x="23845" y="31663"/>
                    <a:pt x="23726" y="31986"/>
                    <a:pt x="23624" y="32292"/>
                  </a:cubicBezTo>
                  <a:cubicBezTo>
                    <a:pt x="23607" y="32071"/>
                    <a:pt x="23590" y="31850"/>
                    <a:pt x="23573" y="31629"/>
                  </a:cubicBezTo>
                  <a:cubicBezTo>
                    <a:pt x="23709" y="31544"/>
                    <a:pt x="23828" y="31442"/>
                    <a:pt x="23964" y="31357"/>
                  </a:cubicBezTo>
                  <a:close/>
                  <a:moveTo>
                    <a:pt x="13954" y="30150"/>
                  </a:moveTo>
                  <a:lnTo>
                    <a:pt x="13954" y="30150"/>
                  </a:lnTo>
                  <a:cubicBezTo>
                    <a:pt x="13733" y="30830"/>
                    <a:pt x="13495" y="31493"/>
                    <a:pt x="13257" y="32156"/>
                  </a:cubicBezTo>
                  <a:cubicBezTo>
                    <a:pt x="13240" y="32190"/>
                    <a:pt x="13240" y="32224"/>
                    <a:pt x="13223" y="32275"/>
                  </a:cubicBezTo>
                  <a:cubicBezTo>
                    <a:pt x="13189" y="32275"/>
                    <a:pt x="13155" y="32292"/>
                    <a:pt x="13138" y="32292"/>
                  </a:cubicBezTo>
                  <a:cubicBezTo>
                    <a:pt x="12475" y="32529"/>
                    <a:pt x="11812" y="32733"/>
                    <a:pt x="11149" y="32920"/>
                  </a:cubicBezTo>
                  <a:cubicBezTo>
                    <a:pt x="11166" y="32869"/>
                    <a:pt x="11183" y="32818"/>
                    <a:pt x="11183" y="32750"/>
                  </a:cubicBezTo>
                  <a:cubicBezTo>
                    <a:pt x="11353" y="32037"/>
                    <a:pt x="11540" y="31340"/>
                    <a:pt x="11710" y="30626"/>
                  </a:cubicBezTo>
                  <a:cubicBezTo>
                    <a:pt x="12458" y="30473"/>
                    <a:pt x="13206" y="30320"/>
                    <a:pt x="13954" y="30150"/>
                  </a:cubicBezTo>
                  <a:close/>
                  <a:moveTo>
                    <a:pt x="24593" y="30881"/>
                  </a:moveTo>
                  <a:cubicBezTo>
                    <a:pt x="24287" y="31595"/>
                    <a:pt x="23981" y="32309"/>
                    <a:pt x="23675" y="33005"/>
                  </a:cubicBezTo>
                  <a:cubicBezTo>
                    <a:pt x="23675" y="32954"/>
                    <a:pt x="23658" y="32920"/>
                    <a:pt x="23658" y="32869"/>
                  </a:cubicBezTo>
                  <a:cubicBezTo>
                    <a:pt x="23658" y="32801"/>
                    <a:pt x="23658" y="32750"/>
                    <a:pt x="23641" y="32682"/>
                  </a:cubicBezTo>
                  <a:lnTo>
                    <a:pt x="23675" y="32614"/>
                  </a:lnTo>
                  <a:cubicBezTo>
                    <a:pt x="23862" y="32156"/>
                    <a:pt x="24032" y="31663"/>
                    <a:pt x="24185" y="31187"/>
                  </a:cubicBezTo>
                  <a:cubicBezTo>
                    <a:pt x="24321" y="31085"/>
                    <a:pt x="24457" y="30983"/>
                    <a:pt x="24593" y="30881"/>
                  </a:cubicBezTo>
                  <a:close/>
                  <a:moveTo>
                    <a:pt x="26445" y="29198"/>
                  </a:moveTo>
                  <a:cubicBezTo>
                    <a:pt x="26989" y="29385"/>
                    <a:pt x="27533" y="29623"/>
                    <a:pt x="28043" y="29946"/>
                  </a:cubicBezTo>
                  <a:cubicBezTo>
                    <a:pt x="28145" y="29997"/>
                    <a:pt x="28230" y="30065"/>
                    <a:pt x="28332" y="30133"/>
                  </a:cubicBezTo>
                  <a:lnTo>
                    <a:pt x="28315" y="30150"/>
                  </a:lnTo>
                  <a:cubicBezTo>
                    <a:pt x="28281" y="30235"/>
                    <a:pt x="28264" y="30320"/>
                    <a:pt x="28230" y="30405"/>
                  </a:cubicBezTo>
                  <a:cubicBezTo>
                    <a:pt x="27193" y="31289"/>
                    <a:pt x="26207" y="32241"/>
                    <a:pt x="25221" y="33192"/>
                  </a:cubicBezTo>
                  <a:lnTo>
                    <a:pt x="25170" y="33243"/>
                  </a:lnTo>
                  <a:cubicBezTo>
                    <a:pt x="25357" y="32105"/>
                    <a:pt x="25578" y="30966"/>
                    <a:pt x="25833" y="29827"/>
                  </a:cubicBezTo>
                  <a:cubicBezTo>
                    <a:pt x="26037" y="29623"/>
                    <a:pt x="26241" y="29402"/>
                    <a:pt x="26445" y="29198"/>
                  </a:cubicBezTo>
                  <a:close/>
                  <a:moveTo>
                    <a:pt x="29555" y="31187"/>
                  </a:moveTo>
                  <a:cubicBezTo>
                    <a:pt x="29861" y="31527"/>
                    <a:pt x="30116" y="31884"/>
                    <a:pt x="30337" y="32275"/>
                  </a:cubicBezTo>
                  <a:cubicBezTo>
                    <a:pt x="29895" y="32665"/>
                    <a:pt x="29453" y="33039"/>
                    <a:pt x="28977" y="33413"/>
                  </a:cubicBezTo>
                  <a:cubicBezTo>
                    <a:pt x="29113" y="32869"/>
                    <a:pt x="29249" y="32326"/>
                    <a:pt x="29385" y="31799"/>
                  </a:cubicBezTo>
                  <a:cubicBezTo>
                    <a:pt x="29436" y="31595"/>
                    <a:pt x="29504" y="31391"/>
                    <a:pt x="29555" y="31187"/>
                  </a:cubicBezTo>
                  <a:close/>
                  <a:moveTo>
                    <a:pt x="31561" y="31323"/>
                  </a:moveTo>
                  <a:lnTo>
                    <a:pt x="31561" y="31323"/>
                  </a:lnTo>
                  <a:cubicBezTo>
                    <a:pt x="31374" y="32071"/>
                    <a:pt x="31187" y="32818"/>
                    <a:pt x="31000" y="33566"/>
                  </a:cubicBezTo>
                  <a:cubicBezTo>
                    <a:pt x="30983" y="33481"/>
                    <a:pt x="30966" y="33413"/>
                    <a:pt x="30932" y="33328"/>
                  </a:cubicBezTo>
                  <a:cubicBezTo>
                    <a:pt x="30847" y="32971"/>
                    <a:pt x="30711" y="32631"/>
                    <a:pt x="30541" y="32326"/>
                  </a:cubicBezTo>
                  <a:cubicBezTo>
                    <a:pt x="30881" y="32003"/>
                    <a:pt x="31238" y="31663"/>
                    <a:pt x="31561" y="31323"/>
                  </a:cubicBezTo>
                  <a:close/>
                  <a:moveTo>
                    <a:pt x="8617" y="31272"/>
                  </a:moveTo>
                  <a:lnTo>
                    <a:pt x="8617" y="31272"/>
                  </a:lnTo>
                  <a:cubicBezTo>
                    <a:pt x="8413" y="31952"/>
                    <a:pt x="8209" y="32631"/>
                    <a:pt x="8005" y="33311"/>
                  </a:cubicBezTo>
                  <a:cubicBezTo>
                    <a:pt x="7954" y="33447"/>
                    <a:pt x="7903" y="33600"/>
                    <a:pt x="7869" y="33736"/>
                  </a:cubicBezTo>
                  <a:cubicBezTo>
                    <a:pt x="7564" y="33311"/>
                    <a:pt x="7292" y="32852"/>
                    <a:pt x="7037" y="32393"/>
                  </a:cubicBezTo>
                  <a:cubicBezTo>
                    <a:pt x="7173" y="32105"/>
                    <a:pt x="7326" y="31816"/>
                    <a:pt x="7462" y="31510"/>
                  </a:cubicBezTo>
                  <a:cubicBezTo>
                    <a:pt x="7733" y="31459"/>
                    <a:pt x="8005" y="31408"/>
                    <a:pt x="8260" y="31357"/>
                  </a:cubicBezTo>
                  <a:cubicBezTo>
                    <a:pt x="8379" y="31323"/>
                    <a:pt x="8498" y="31306"/>
                    <a:pt x="8617" y="31272"/>
                  </a:cubicBezTo>
                  <a:close/>
                  <a:moveTo>
                    <a:pt x="11540" y="30660"/>
                  </a:moveTo>
                  <a:lnTo>
                    <a:pt x="11540" y="30660"/>
                  </a:lnTo>
                  <a:cubicBezTo>
                    <a:pt x="11472" y="30932"/>
                    <a:pt x="11404" y="31204"/>
                    <a:pt x="11336" y="31476"/>
                  </a:cubicBezTo>
                  <a:cubicBezTo>
                    <a:pt x="11200" y="31986"/>
                    <a:pt x="11081" y="32478"/>
                    <a:pt x="10963" y="32988"/>
                  </a:cubicBezTo>
                  <a:cubicBezTo>
                    <a:pt x="9994" y="33260"/>
                    <a:pt x="9025" y="33532"/>
                    <a:pt x="8039" y="33753"/>
                  </a:cubicBezTo>
                  <a:cubicBezTo>
                    <a:pt x="8294" y="32920"/>
                    <a:pt x="8549" y="32071"/>
                    <a:pt x="8787" y="31238"/>
                  </a:cubicBezTo>
                  <a:cubicBezTo>
                    <a:pt x="9705" y="31051"/>
                    <a:pt x="10623" y="30864"/>
                    <a:pt x="11540" y="30660"/>
                  </a:cubicBezTo>
                  <a:close/>
                  <a:moveTo>
                    <a:pt x="29368" y="31000"/>
                  </a:moveTo>
                  <a:lnTo>
                    <a:pt x="29419" y="31051"/>
                  </a:lnTo>
                  <a:cubicBezTo>
                    <a:pt x="29198" y="31884"/>
                    <a:pt x="28977" y="32716"/>
                    <a:pt x="28773" y="33566"/>
                  </a:cubicBezTo>
                  <a:cubicBezTo>
                    <a:pt x="28603" y="33702"/>
                    <a:pt x="28434" y="33821"/>
                    <a:pt x="28247" y="33957"/>
                  </a:cubicBezTo>
                  <a:cubicBezTo>
                    <a:pt x="28603" y="32954"/>
                    <a:pt x="28977" y="31969"/>
                    <a:pt x="29368" y="31000"/>
                  </a:cubicBezTo>
                  <a:close/>
                  <a:moveTo>
                    <a:pt x="6952" y="32597"/>
                  </a:moveTo>
                  <a:cubicBezTo>
                    <a:pt x="7190" y="33022"/>
                    <a:pt x="7445" y="33430"/>
                    <a:pt x="7716" y="33821"/>
                  </a:cubicBezTo>
                  <a:cubicBezTo>
                    <a:pt x="7241" y="33940"/>
                    <a:pt x="6765" y="34025"/>
                    <a:pt x="6272" y="34127"/>
                  </a:cubicBezTo>
                  <a:cubicBezTo>
                    <a:pt x="6493" y="33617"/>
                    <a:pt x="6714" y="33107"/>
                    <a:pt x="6952" y="32597"/>
                  </a:cubicBezTo>
                  <a:close/>
                  <a:moveTo>
                    <a:pt x="6493" y="31714"/>
                  </a:moveTo>
                  <a:cubicBezTo>
                    <a:pt x="6612" y="31952"/>
                    <a:pt x="6731" y="32190"/>
                    <a:pt x="6850" y="32410"/>
                  </a:cubicBezTo>
                  <a:cubicBezTo>
                    <a:pt x="6578" y="32988"/>
                    <a:pt x="6323" y="33583"/>
                    <a:pt x="6085" y="34161"/>
                  </a:cubicBezTo>
                  <a:cubicBezTo>
                    <a:pt x="6000" y="34178"/>
                    <a:pt x="5932" y="34195"/>
                    <a:pt x="5847" y="34212"/>
                  </a:cubicBezTo>
                  <a:cubicBezTo>
                    <a:pt x="6034" y="33379"/>
                    <a:pt x="6221" y="32563"/>
                    <a:pt x="6391" y="31731"/>
                  </a:cubicBezTo>
                  <a:cubicBezTo>
                    <a:pt x="6425" y="31731"/>
                    <a:pt x="6459" y="31714"/>
                    <a:pt x="6493" y="31714"/>
                  </a:cubicBezTo>
                  <a:close/>
                  <a:moveTo>
                    <a:pt x="6102" y="31799"/>
                  </a:moveTo>
                  <a:lnTo>
                    <a:pt x="6102" y="31799"/>
                  </a:lnTo>
                  <a:cubicBezTo>
                    <a:pt x="6085" y="31901"/>
                    <a:pt x="6051" y="32020"/>
                    <a:pt x="6034" y="32122"/>
                  </a:cubicBezTo>
                  <a:cubicBezTo>
                    <a:pt x="5881" y="32835"/>
                    <a:pt x="5745" y="33532"/>
                    <a:pt x="5626" y="34246"/>
                  </a:cubicBezTo>
                  <a:cubicBezTo>
                    <a:pt x="5575" y="34263"/>
                    <a:pt x="5524" y="34263"/>
                    <a:pt x="5473" y="34280"/>
                  </a:cubicBezTo>
                  <a:cubicBezTo>
                    <a:pt x="5388" y="33651"/>
                    <a:pt x="5303" y="33022"/>
                    <a:pt x="5252" y="32377"/>
                  </a:cubicBezTo>
                  <a:cubicBezTo>
                    <a:pt x="5303" y="32241"/>
                    <a:pt x="5371" y="32088"/>
                    <a:pt x="5422" y="31935"/>
                  </a:cubicBezTo>
                  <a:cubicBezTo>
                    <a:pt x="5660" y="31884"/>
                    <a:pt x="5881" y="31850"/>
                    <a:pt x="6102" y="31799"/>
                  </a:cubicBezTo>
                  <a:close/>
                  <a:moveTo>
                    <a:pt x="5116" y="32682"/>
                  </a:moveTo>
                  <a:cubicBezTo>
                    <a:pt x="5133" y="32750"/>
                    <a:pt x="5133" y="32818"/>
                    <a:pt x="5133" y="32903"/>
                  </a:cubicBezTo>
                  <a:cubicBezTo>
                    <a:pt x="5184" y="33379"/>
                    <a:pt x="5252" y="33838"/>
                    <a:pt x="5303" y="34314"/>
                  </a:cubicBezTo>
                  <a:cubicBezTo>
                    <a:pt x="4980" y="34365"/>
                    <a:pt x="4640" y="34433"/>
                    <a:pt x="4317" y="34484"/>
                  </a:cubicBezTo>
                  <a:cubicBezTo>
                    <a:pt x="4589" y="33889"/>
                    <a:pt x="4861" y="33277"/>
                    <a:pt x="5116" y="32682"/>
                  </a:cubicBezTo>
                  <a:close/>
                  <a:moveTo>
                    <a:pt x="5048" y="32020"/>
                  </a:moveTo>
                  <a:cubicBezTo>
                    <a:pt x="5065" y="32122"/>
                    <a:pt x="5065" y="32224"/>
                    <a:pt x="5082" y="32343"/>
                  </a:cubicBezTo>
                  <a:cubicBezTo>
                    <a:pt x="4776" y="33073"/>
                    <a:pt x="4453" y="33787"/>
                    <a:pt x="4113" y="34501"/>
                  </a:cubicBezTo>
                  <a:cubicBezTo>
                    <a:pt x="4012" y="34518"/>
                    <a:pt x="3927" y="34535"/>
                    <a:pt x="3842" y="34552"/>
                  </a:cubicBezTo>
                  <a:cubicBezTo>
                    <a:pt x="3723" y="33787"/>
                    <a:pt x="3757" y="33005"/>
                    <a:pt x="3893" y="32258"/>
                  </a:cubicBezTo>
                  <a:cubicBezTo>
                    <a:pt x="4266" y="32173"/>
                    <a:pt x="4657" y="32105"/>
                    <a:pt x="5048" y="32020"/>
                  </a:cubicBezTo>
                  <a:close/>
                  <a:moveTo>
                    <a:pt x="23004" y="28684"/>
                  </a:moveTo>
                  <a:cubicBezTo>
                    <a:pt x="23103" y="28684"/>
                    <a:pt x="23202" y="28686"/>
                    <a:pt x="23301" y="28689"/>
                  </a:cubicBezTo>
                  <a:cubicBezTo>
                    <a:pt x="23318" y="29640"/>
                    <a:pt x="23352" y="30592"/>
                    <a:pt x="23403" y="31527"/>
                  </a:cubicBezTo>
                  <a:cubicBezTo>
                    <a:pt x="22485" y="32156"/>
                    <a:pt x="21517" y="32716"/>
                    <a:pt x="20548" y="33226"/>
                  </a:cubicBezTo>
                  <a:cubicBezTo>
                    <a:pt x="19630" y="33719"/>
                    <a:pt x="18695" y="34161"/>
                    <a:pt x="17727" y="34569"/>
                  </a:cubicBezTo>
                  <a:cubicBezTo>
                    <a:pt x="18270" y="33158"/>
                    <a:pt x="18780" y="31731"/>
                    <a:pt x="19239" y="30286"/>
                  </a:cubicBezTo>
                  <a:lnTo>
                    <a:pt x="19239" y="30286"/>
                  </a:lnTo>
                  <a:cubicBezTo>
                    <a:pt x="18916" y="31340"/>
                    <a:pt x="18593" y="32410"/>
                    <a:pt x="18287" y="33481"/>
                  </a:cubicBezTo>
                  <a:cubicBezTo>
                    <a:pt x="18268" y="33540"/>
                    <a:pt x="18311" y="33577"/>
                    <a:pt x="18358" y="33577"/>
                  </a:cubicBezTo>
                  <a:cubicBezTo>
                    <a:pt x="18391" y="33577"/>
                    <a:pt x="18426" y="33558"/>
                    <a:pt x="18440" y="33515"/>
                  </a:cubicBezTo>
                  <a:cubicBezTo>
                    <a:pt x="18916" y="32241"/>
                    <a:pt x="19375" y="30966"/>
                    <a:pt x="19834" y="29691"/>
                  </a:cubicBezTo>
                  <a:cubicBezTo>
                    <a:pt x="20446" y="29385"/>
                    <a:pt x="21041" y="29079"/>
                    <a:pt x="21635" y="28757"/>
                  </a:cubicBezTo>
                  <a:cubicBezTo>
                    <a:pt x="22097" y="28715"/>
                    <a:pt x="22547" y="28684"/>
                    <a:pt x="23004" y="28684"/>
                  </a:cubicBezTo>
                  <a:close/>
                  <a:moveTo>
                    <a:pt x="25612" y="30014"/>
                  </a:moveTo>
                  <a:lnTo>
                    <a:pt x="25612" y="30014"/>
                  </a:lnTo>
                  <a:cubicBezTo>
                    <a:pt x="25476" y="30643"/>
                    <a:pt x="25357" y="31272"/>
                    <a:pt x="25221" y="31918"/>
                  </a:cubicBezTo>
                  <a:cubicBezTo>
                    <a:pt x="25136" y="32427"/>
                    <a:pt x="25034" y="32937"/>
                    <a:pt x="24950" y="33447"/>
                  </a:cubicBezTo>
                  <a:cubicBezTo>
                    <a:pt x="24576" y="33821"/>
                    <a:pt x="24219" y="34195"/>
                    <a:pt x="23845" y="34569"/>
                  </a:cubicBezTo>
                  <a:cubicBezTo>
                    <a:pt x="23794" y="34161"/>
                    <a:pt x="23743" y="33753"/>
                    <a:pt x="23709" y="33345"/>
                  </a:cubicBezTo>
                  <a:cubicBezTo>
                    <a:pt x="24100" y="32461"/>
                    <a:pt x="24491" y="31578"/>
                    <a:pt x="24848" y="30677"/>
                  </a:cubicBezTo>
                  <a:cubicBezTo>
                    <a:pt x="25119" y="30473"/>
                    <a:pt x="25374" y="30252"/>
                    <a:pt x="25612" y="30014"/>
                  </a:cubicBezTo>
                  <a:close/>
                  <a:moveTo>
                    <a:pt x="28586" y="30320"/>
                  </a:moveTo>
                  <a:cubicBezTo>
                    <a:pt x="28807" y="30490"/>
                    <a:pt x="29028" y="30660"/>
                    <a:pt x="29215" y="30864"/>
                  </a:cubicBezTo>
                  <a:cubicBezTo>
                    <a:pt x="28807" y="31935"/>
                    <a:pt x="28400" y="33022"/>
                    <a:pt x="27992" y="34127"/>
                  </a:cubicBezTo>
                  <a:cubicBezTo>
                    <a:pt x="27686" y="34331"/>
                    <a:pt x="27380" y="34535"/>
                    <a:pt x="27074" y="34722"/>
                  </a:cubicBezTo>
                  <a:cubicBezTo>
                    <a:pt x="27312" y="34042"/>
                    <a:pt x="27550" y="33362"/>
                    <a:pt x="27754" y="32665"/>
                  </a:cubicBezTo>
                  <a:cubicBezTo>
                    <a:pt x="27992" y="31935"/>
                    <a:pt x="28196" y="31204"/>
                    <a:pt x="28400" y="30473"/>
                  </a:cubicBezTo>
                  <a:cubicBezTo>
                    <a:pt x="28468" y="30422"/>
                    <a:pt x="28518" y="30371"/>
                    <a:pt x="28586" y="30320"/>
                  </a:cubicBezTo>
                  <a:close/>
                  <a:moveTo>
                    <a:pt x="5592" y="34433"/>
                  </a:moveTo>
                  <a:cubicBezTo>
                    <a:pt x="5575" y="34552"/>
                    <a:pt x="5558" y="34671"/>
                    <a:pt x="5524" y="34773"/>
                  </a:cubicBezTo>
                  <a:cubicBezTo>
                    <a:pt x="5507" y="34671"/>
                    <a:pt x="5507" y="34552"/>
                    <a:pt x="5490" y="34450"/>
                  </a:cubicBezTo>
                  <a:cubicBezTo>
                    <a:pt x="5524" y="34433"/>
                    <a:pt x="5558" y="34433"/>
                    <a:pt x="5592" y="34433"/>
                  </a:cubicBezTo>
                  <a:close/>
                  <a:moveTo>
                    <a:pt x="4029" y="34688"/>
                  </a:moveTo>
                  <a:cubicBezTo>
                    <a:pt x="3995" y="34773"/>
                    <a:pt x="3944" y="34858"/>
                    <a:pt x="3910" y="34943"/>
                  </a:cubicBezTo>
                  <a:cubicBezTo>
                    <a:pt x="3893" y="34875"/>
                    <a:pt x="3876" y="34790"/>
                    <a:pt x="3859" y="34705"/>
                  </a:cubicBezTo>
                  <a:cubicBezTo>
                    <a:pt x="3910" y="34705"/>
                    <a:pt x="3978" y="34688"/>
                    <a:pt x="4029" y="34688"/>
                  </a:cubicBezTo>
                  <a:close/>
                  <a:moveTo>
                    <a:pt x="27924" y="31595"/>
                  </a:moveTo>
                  <a:lnTo>
                    <a:pt x="27924" y="31595"/>
                  </a:lnTo>
                  <a:cubicBezTo>
                    <a:pt x="27601" y="32699"/>
                    <a:pt x="27244" y="33787"/>
                    <a:pt x="26853" y="34858"/>
                  </a:cubicBezTo>
                  <a:cubicBezTo>
                    <a:pt x="26683" y="34960"/>
                    <a:pt x="26513" y="35062"/>
                    <a:pt x="26326" y="35164"/>
                  </a:cubicBezTo>
                  <a:cubicBezTo>
                    <a:pt x="26887" y="33991"/>
                    <a:pt x="27414" y="32801"/>
                    <a:pt x="27924" y="31595"/>
                  </a:cubicBezTo>
                  <a:close/>
                  <a:moveTo>
                    <a:pt x="19154" y="30014"/>
                  </a:moveTo>
                  <a:cubicBezTo>
                    <a:pt x="18644" y="31578"/>
                    <a:pt x="18100" y="33124"/>
                    <a:pt x="17523" y="34671"/>
                  </a:cubicBezTo>
                  <a:cubicBezTo>
                    <a:pt x="17064" y="34858"/>
                    <a:pt x="16605" y="35028"/>
                    <a:pt x="16146" y="35198"/>
                  </a:cubicBezTo>
                  <a:cubicBezTo>
                    <a:pt x="16197" y="33872"/>
                    <a:pt x="16282" y="32563"/>
                    <a:pt x="16401" y="31238"/>
                  </a:cubicBezTo>
                  <a:cubicBezTo>
                    <a:pt x="17336" y="30864"/>
                    <a:pt x="18236" y="30456"/>
                    <a:pt x="19154" y="30014"/>
                  </a:cubicBezTo>
                  <a:close/>
                  <a:moveTo>
                    <a:pt x="6000" y="34348"/>
                  </a:moveTo>
                  <a:lnTo>
                    <a:pt x="6000" y="34348"/>
                  </a:lnTo>
                  <a:cubicBezTo>
                    <a:pt x="5864" y="34671"/>
                    <a:pt x="5728" y="35011"/>
                    <a:pt x="5609" y="35334"/>
                  </a:cubicBezTo>
                  <a:lnTo>
                    <a:pt x="5609" y="35317"/>
                  </a:lnTo>
                  <a:cubicBezTo>
                    <a:pt x="5626" y="35232"/>
                    <a:pt x="5643" y="35130"/>
                    <a:pt x="5660" y="35045"/>
                  </a:cubicBezTo>
                  <a:cubicBezTo>
                    <a:pt x="5711" y="34824"/>
                    <a:pt x="5762" y="34603"/>
                    <a:pt x="5813" y="34382"/>
                  </a:cubicBezTo>
                  <a:cubicBezTo>
                    <a:pt x="5881" y="34365"/>
                    <a:pt x="5932" y="34365"/>
                    <a:pt x="6000" y="34348"/>
                  </a:cubicBezTo>
                  <a:close/>
                  <a:moveTo>
                    <a:pt x="16231" y="31306"/>
                  </a:moveTo>
                  <a:cubicBezTo>
                    <a:pt x="16197" y="31646"/>
                    <a:pt x="16180" y="31969"/>
                    <a:pt x="16146" y="32292"/>
                  </a:cubicBezTo>
                  <a:cubicBezTo>
                    <a:pt x="16078" y="33277"/>
                    <a:pt x="16010" y="34280"/>
                    <a:pt x="15976" y="35266"/>
                  </a:cubicBezTo>
                  <a:cubicBezTo>
                    <a:pt x="15432" y="35470"/>
                    <a:pt x="14905" y="35640"/>
                    <a:pt x="14345" y="35810"/>
                  </a:cubicBezTo>
                  <a:cubicBezTo>
                    <a:pt x="14328" y="35589"/>
                    <a:pt x="14328" y="35368"/>
                    <a:pt x="14328" y="35147"/>
                  </a:cubicBezTo>
                  <a:cubicBezTo>
                    <a:pt x="14345" y="33974"/>
                    <a:pt x="14633" y="32852"/>
                    <a:pt x="15058" y="31782"/>
                  </a:cubicBezTo>
                  <a:cubicBezTo>
                    <a:pt x="15449" y="31629"/>
                    <a:pt x="15840" y="31476"/>
                    <a:pt x="16231" y="31306"/>
                  </a:cubicBezTo>
                  <a:close/>
                  <a:moveTo>
                    <a:pt x="28094" y="30745"/>
                  </a:moveTo>
                  <a:lnTo>
                    <a:pt x="28094" y="30745"/>
                  </a:lnTo>
                  <a:cubicBezTo>
                    <a:pt x="27873" y="31306"/>
                    <a:pt x="27635" y="31850"/>
                    <a:pt x="27397" y="32410"/>
                  </a:cubicBezTo>
                  <a:cubicBezTo>
                    <a:pt x="26989" y="33379"/>
                    <a:pt x="26547" y="34348"/>
                    <a:pt x="26088" y="35300"/>
                  </a:cubicBezTo>
                  <a:cubicBezTo>
                    <a:pt x="25782" y="35470"/>
                    <a:pt x="25476" y="35623"/>
                    <a:pt x="25170" y="35776"/>
                  </a:cubicBezTo>
                  <a:cubicBezTo>
                    <a:pt x="25034" y="35844"/>
                    <a:pt x="24899" y="35911"/>
                    <a:pt x="24746" y="35979"/>
                  </a:cubicBezTo>
                  <a:cubicBezTo>
                    <a:pt x="24865" y="35147"/>
                    <a:pt x="24984" y="34314"/>
                    <a:pt x="25119" y="33498"/>
                  </a:cubicBezTo>
                  <a:cubicBezTo>
                    <a:pt x="26088" y="32546"/>
                    <a:pt x="27074" y="31629"/>
                    <a:pt x="28094" y="30745"/>
                  </a:cubicBezTo>
                  <a:close/>
                  <a:moveTo>
                    <a:pt x="10929" y="33158"/>
                  </a:moveTo>
                  <a:lnTo>
                    <a:pt x="10929" y="33158"/>
                  </a:lnTo>
                  <a:cubicBezTo>
                    <a:pt x="10691" y="34178"/>
                    <a:pt x="10470" y="35198"/>
                    <a:pt x="10266" y="36234"/>
                  </a:cubicBezTo>
                  <a:cubicBezTo>
                    <a:pt x="10062" y="36081"/>
                    <a:pt x="9875" y="35928"/>
                    <a:pt x="9688" y="35776"/>
                  </a:cubicBezTo>
                  <a:cubicBezTo>
                    <a:pt x="9059" y="35232"/>
                    <a:pt x="8498" y="34603"/>
                    <a:pt x="8005" y="33923"/>
                  </a:cubicBezTo>
                  <a:cubicBezTo>
                    <a:pt x="8991" y="33702"/>
                    <a:pt x="9960" y="33447"/>
                    <a:pt x="10929" y="33158"/>
                  </a:cubicBezTo>
                  <a:close/>
                  <a:moveTo>
                    <a:pt x="24916" y="33685"/>
                  </a:moveTo>
                  <a:cubicBezTo>
                    <a:pt x="24797" y="34484"/>
                    <a:pt x="24678" y="35266"/>
                    <a:pt x="24576" y="36064"/>
                  </a:cubicBezTo>
                  <a:cubicBezTo>
                    <a:pt x="24423" y="36132"/>
                    <a:pt x="24287" y="36183"/>
                    <a:pt x="24134" y="36251"/>
                  </a:cubicBezTo>
                  <a:cubicBezTo>
                    <a:pt x="24032" y="35759"/>
                    <a:pt x="23947" y="35249"/>
                    <a:pt x="23862" y="34739"/>
                  </a:cubicBezTo>
                  <a:cubicBezTo>
                    <a:pt x="24219" y="34399"/>
                    <a:pt x="24559" y="34042"/>
                    <a:pt x="24916" y="33685"/>
                  </a:cubicBezTo>
                  <a:close/>
                  <a:moveTo>
                    <a:pt x="37662" y="15330"/>
                  </a:moveTo>
                  <a:lnTo>
                    <a:pt x="37662" y="15330"/>
                  </a:lnTo>
                  <a:cubicBezTo>
                    <a:pt x="37254" y="18882"/>
                    <a:pt x="36710" y="22417"/>
                    <a:pt x="36047" y="25918"/>
                  </a:cubicBezTo>
                  <a:cubicBezTo>
                    <a:pt x="35486" y="28876"/>
                    <a:pt x="34824" y="31799"/>
                    <a:pt x="34076" y="34722"/>
                  </a:cubicBezTo>
                  <a:cubicBezTo>
                    <a:pt x="33141" y="35232"/>
                    <a:pt x="32223" y="35759"/>
                    <a:pt x="31306" y="36319"/>
                  </a:cubicBezTo>
                  <a:cubicBezTo>
                    <a:pt x="32512" y="33872"/>
                    <a:pt x="33260" y="31136"/>
                    <a:pt x="33838" y="28485"/>
                  </a:cubicBezTo>
                  <a:cubicBezTo>
                    <a:pt x="34195" y="27975"/>
                    <a:pt x="34518" y="27431"/>
                    <a:pt x="34824" y="26887"/>
                  </a:cubicBezTo>
                  <a:cubicBezTo>
                    <a:pt x="34854" y="26826"/>
                    <a:pt x="34817" y="26765"/>
                    <a:pt x="34747" y="26765"/>
                  </a:cubicBezTo>
                  <a:cubicBezTo>
                    <a:pt x="34739" y="26765"/>
                    <a:pt x="34731" y="26766"/>
                    <a:pt x="34722" y="26768"/>
                  </a:cubicBezTo>
                  <a:cubicBezTo>
                    <a:pt x="34552" y="26785"/>
                    <a:pt x="34365" y="26819"/>
                    <a:pt x="34178" y="26870"/>
                  </a:cubicBezTo>
                  <a:cubicBezTo>
                    <a:pt x="34926" y="23335"/>
                    <a:pt x="35622" y="19817"/>
                    <a:pt x="36302" y="16282"/>
                  </a:cubicBezTo>
                  <a:cubicBezTo>
                    <a:pt x="36472" y="15993"/>
                    <a:pt x="36659" y="15704"/>
                    <a:pt x="36829" y="15432"/>
                  </a:cubicBezTo>
                  <a:lnTo>
                    <a:pt x="37662" y="15330"/>
                  </a:lnTo>
                  <a:close/>
                  <a:moveTo>
                    <a:pt x="14837" y="31867"/>
                  </a:moveTo>
                  <a:cubicBezTo>
                    <a:pt x="14345" y="33141"/>
                    <a:pt x="14073" y="34501"/>
                    <a:pt x="14192" y="35861"/>
                  </a:cubicBezTo>
                  <a:cubicBezTo>
                    <a:pt x="13920" y="35945"/>
                    <a:pt x="13631" y="36030"/>
                    <a:pt x="13359" y="36115"/>
                  </a:cubicBezTo>
                  <a:cubicBezTo>
                    <a:pt x="12849" y="36251"/>
                    <a:pt x="12322" y="36387"/>
                    <a:pt x="11812" y="36506"/>
                  </a:cubicBezTo>
                  <a:cubicBezTo>
                    <a:pt x="12203" y="35470"/>
                    <a:pt x="12611" y="34450"/>
                    <a:pt x="12985" y="33413"/>
                  </a:cubicBezTo>
                  <a:cubicBezTo>
                    <a:pt x="13104" y="33073"/>
                    <a:pt x="13223" y="32733"/>
                    <a:pt x="13342" y="32393"/>
                  </a:cubicBezTo>
                  <a:cubicBezTo>
                    <a:pt x="13733" y="32275"/>
                    <a:pt x="14107" y="32139"/>
                    <a:pt x="14481" y="32003"/>
                  </a:cubicBezTo>
                  <a:cubicBezTo>
                    <a:pt x="14599" y="31952"/>
                    <a:pt x="14718" y="31901"/>
                    <a:pt x="14837" y="31867"/>
                  </a:cubicBezTo>
                  <a:close/>
                  <a:moveTo>
                    <a:pt x="33600" y="28842"/>
                  </a:moveTo>
                  <a:lnTo>
                    <a:pt x="33600" y="28842"/>
                  </a:lnTo>
                  <a:cubicBezTo>
                    <a:pt x="33175" y="30711"/>
                    <a:pt x="32682" y="32546"/>
                    <a:pt x="32002" y="34331"/>
                  </a:cubicBezTo>
                  <a:cubicBezTo>
                    <a:pt x="31714" y="35062"/>
                    <a:pt x="31391" y="35793"/>
                    <a:pt x="31034" y="36489"/>
                  </a:cubicBezTo>
                  <a:cubicBezTo>
                    <a:pt x="30966" y="36523"/>
                    <a:pt x="30898" y="36574"/>
                    <a:pt x="30847" y="36608"/>
                  </a:cubicBezTo>
                  <a:cubicBezTo>
                    <a:pt x="31102" y="35742"/>
                    <a:pt x="31204" y="34841"/>
                    <a:pt x="31068" y="33940"/>
                  </a:cubicBezTo>
                  <a:cubicBezTo>
                    <a:pt x="31255" y="33226"/>
                    <a:pt x="31425" y="32529"/>
                    <a:pt x="31612" y="31816"/>
                  </a:cubicBezTo>
                  <a:cubicBezTo>
                    <a:pt x="31663" y="31578"/>
                    <a:pt x="31731" y="31323"/>
                    <a:pt x="31782" y="31085"/>
                  </a:cubicBezTo>
                  <a:cubicBezTo>
                    <a:pt x="32444" y="30388"/>
                    <a:pt x="33039" y="29640"/>
                    <a:pt x="33600" y="28842"/>
                  </a:cubicBezTo>
                  <a:close/>
                  <a:moveTo>
                    <a:pt x="13155" y="32461"/>
                  </a:moveTo>
                  <a:cubicBezTo>
                    <a:pt x="12662" y="33838"/>
                    <a:pt x="12152" y="35198"/>
                    <a:pt x="11608" y="36557"/>
                  </a:cubicBezTo>
                  <a:cubicBezTo>
                    <a:pt x="11387" y="36591"/>
                    <a:pt x="11183" y="36642"/>
                    <a:pt x="10963" y="36693"/>
                  </a:cubicBezTo>
                  <a:cubicBezTo>
                    <a:pt x="10776" y="36574"/>
                    <a:pt x="10589" y="36455"/>
                    <a:pt x="10419" y="36336"/>
                  </a:cubicBezTo>
                  <a:cubicBezTo>
                    <a:pt x="10623" y="35266"/>
                    <a:pt x="10861" y="34178"/>
                    <a:pt x="11115" y="33107"/>
                  </a:cubicBezTo>
                  <a:cubicBezTo>
                    <a:pt x="11795" y="32903"/>
                    <a:pt x="12475" y="32699"/>
                    <a:pt x="13155" y="32461"/>
                  </a:cubicBezTo>
                  <a:close/>
                  <a:moveTo>
                    <a:pt x="23369" y="33379"/>
                  </a:moveTo>
                  <a:cubicBezTo>
                    <a:pt x="23369" y="33498"/>
                    <a:pt x="23352" y="33617"/>
                    <a:pt x="23352" y="33736"/>
                  </a:cubicBezTo>
                  <a:cubicBezTo>
                    <a:pt x="23352" y="33779"/>
                    <a:pt x="23399" y="33815"/>
                    <a:pt x="23442" y="33815"/>
                  </a:cubicBezTo>
                  <a:cubicBezTo>
                    <a:pt x="23468" y="33815"/>
                    <a:pt x="23492" y="33802"/>
                    <a:pt x="23505" y="33770"/>
                  </a:cubicBezTo>
                  <a:cubicBezTo>
                    <a:pt x="23522" y="33736"/>
                    <a:pt x="23556" y="33685"/>
                    <a:pt x="23573" y="33634"/>
                  </a:cubicBezTo>
                  <a:cubicBezTo>
                    <a:pt x="23607" y="33991"/>
                    <a:pt x="23641" y="34348"/>
                    <a:pt x="23692" y="34705"/>
                  </a:cubicBezTo>
                  <a:cubicBezTo>
                    <a:pt x="23046" y="35368"/>
                    <a:pt x="22400" y="36047"/>
                    <a:pt x="21754" y="36744"/>
                  </a:cubicBezTo>
                  <a:cubicBezTo>
                    <a:pt x="22366" y="35657"/>
                    <a:pt x="22893" y="34518"/>
                    <a:pt x="23369" y="33379"/>
                  </a:cubicBezTo>
                  <a:close/>
                  <a:moveTo>
                    <a:pt x="10385" y="36523"/>
                  </a:moveTo>
                  <a:cubicBezTo>
                    <a:pt x="10487" y="36591"/>
                    <a:pt x="10589" y="36676"/>
                    <a:pt x="10708" y="36744"/>
                  </a:cubicBezTo>
                  <a:cubicBezTo>
                    <a:pt x="10572" y="36761"/>
                    <a:pt x="10453" y="36795"/>
                    <a:pt x="10317" y="36812"/>
                  </a:cubicBezTo>
                  <a:cubicBezTo>
                    <a:pt x="10334" y="36727"/>
                    <a:pt x="10351" y="36625"/>
                    <a:pt x="10385" y="36523"/>
                  </a:cubicBezTo>
                  <a:close/>
                  <a:moveTo>
                    <a:pt x="11540" y="36744"/>
                  </a:moveTo>
                  <a:cubicBezTo>
                    <a:pt x="11506" y="36812"/>
                    <a:pt x="11472" y="36897"/>
                    <a:pt x="11438" y="36965"/>
                  </a:cubicBezTo>
                  <a:cubicBezTo>
                    <a:pt x="11353" y="36914"/>
                    <a:pt x="11251" y="36863"/>
                    <a:pt x="11166" y="36812"/>
                  </a:cubicBezTo>
                  <a:cubicBezTo>
                    <a:pt x="11285" y="36795"/>
                    <a:pt x="11421" y="36761"/>
                    <a:pt x="11540" y="36744"/>
                  </a:cubicBezTo>
                  <a:close/>
                  <a:moveTo>
                    <a:pt x="30949" y="34399"/>
                  </a:moveTo>
                  <a:lnTo>
                    <a:pt x="30949" y="34399"/>
                  </a:lnTo>
                  <a:cubicBezTo>
                    <a:pt x="31000" y="35198"/>
                    <a:pt x="30864" y="35979"/>
                    <a:pt x="30626" y="36744"/>
                  </a:cubicBezTo>
                  <a:cubicBezTo>
                    <a:pt x="30490" y="36829"/>
                    <a:pt x="30371" y="36914"/>
                    <a:pt x="30235" y="36982"/>
                  </a:cubicBezTo>
                  <a:cubicBezTo>
                    <a:pt x="30473" y="36132"/>
                    <a:pt x="30711" y="35266"/>
                    <a:pt x="30949" y="34399"/>
                  </a:cubicBezTo>
                  <a:close/>
                  <a:moveTo>
                    <a:pt x="23726" y="34892"/>
                  </a:moveTo>
                  <a:cubicBezTo>
                    <a:pt x="23794" y="35368"/>
                    <a:pt x="23879" y="35844"/>
                    <a:pt x="23981" y="36319"/>
                  </a:cubicBezTo>
                  <a:cubicBezTo>
                    <a:pt x="23199" y="36642"/>
                    <a:pt x="22400" y="36931"/>
                    <a:pt x="21567" y="37169"/>
                  </a:cubicBezTo>
                  <a:cubicBezTo>
                    <a:pt x="22281" y="36404"/>
                    <a:pt x="22995" y="35640"/>
                    <a:pt x="23726" y="34892"/>
                  </a:cubicBezTo>
                  <a:close/>
                  <a:moveTo>
                    <a:pt x="5320" y="34467"/>
                  </a:moveTo>
                  <a:cubicBezTo>
                    <a:pt x="5354" y="34739"/>
                    <a:pt x="5388" y="35011"/>
                    <a:pt x="5439" y="35266"/>
                  </a:cubicBezTo>
                  <a:cubicBezTo>
                    <a:pt x="5303" y="35793"/>
                    <a:pt x="5184" y="36319"/>
                    <a:pt x="5048" y="36846"/>
                  </a:cubicBezTo>
                  <a:cubicBezTo>
                    <a:pt x="4997" y="36965"/>
                    <a:pt x="4946" y="37101"/>
                    <a:pt x="4912" y="37237"/>
                  </a:cubicBezTo>
                  <a:cubicBezTo>
                    <a:pt x="4878" y="37203"/>
                    <a:pt x="4861" y="37152"/>
                    <a:pt x="4827" y="37118"/>
                  </a:cubicBezTo>
                  <a:cubicBezTo>
                    <a:pt x="4657" y="36863"/>
                    <a:pt x="4504" y="36608"/>
                    <a:pt x="4368" y="36336"/>
                  </a:cubicBezTo>
                  <a:cubicBezTo>
                    <a:pt x="4198" y="35979"/>
                    <a:pt x="4063" y="35589"/>
                    <a:pt x="3961" y="35198"/>
                  </a:cubicBezTo>
                  <a:cubicBezTo>
                    <a:pt x="4046" y="35028"/>
                    <a:pt x="4130" y="34841"/>
                    <a:pt x="4232" y="34654"/>
                  </a:cubicBezTo>
                  <a:cubicBezTo>
                    <a:pt x="4589" y="34603"/>
                    <a:pt x="4963" y="34535"/>
                    <a:pt x="5320" y="34467"/>
                  </a:cubicBezTo>
                  <a:close/>
                  <a:moveTo>
                    <a:pt x="30881" y="36778"/>
                  </a:moveTo>
                  <a:cubicBezTo>
                    <a:pt x="30796" y="36931"/>
                    <a:pt x="30711" y="37101"/>
                    <a:pt x="30626" y="37254"/>
                  </a:cubicBezTo>
                  <a:cubicBezTo>
                    <a:pt x="30677" y="37118"/>
                    <a:pt x="30728" y="36982"/>
                    <a:pt x="30762" y="36846"/>
                  </a:cubicBezTo>
                  <a:cubicBezTo>
                    <a:pt x="30813" y="36829"/>
                    <a:pt x="30847" y="36795"/>
                    <a:pt x="30881" y="36778"/>
                  </a:cubicBezTo>
                  <a:close/>
                  <a:moveTo>
                    <a:pt x="7920" y="34110"/>
                  </a:moveTo>
                  <a:cubicBezTo>
                    <a:pt x="7971" y="34178"/>
                    <a:pt x="8022" y="34229"/>
                    <a:pt x="8056" y="34297"/>
                  </a:cubicBezTo>
                  <a:cubicBezTo>
                    <a:pt x="8651" y="35062"/>
                    <a:pt x="9399" y="35810"/>
                    <a:pt x="10232" y="36421"/>
                  </a:cubicBezTo>
                  <a:cubicBezTo>
                    <a:pt x="10198" y="36557"/>
                    <a:pt x="10164" y="36710"/>
                    <a:pt x="10147" y="36846"/>
                  </a:cubicBezTo>
                  <a:cubicBezTo>
                    <a:pt x="9076" y="37050"/>
                    <a:pt x="8005" y="37186"/>
                    <a:pt x="6918" y="37288"/>
                  </a:cubicBezTo>
                  <a:cubicBezTo>
                    <a:pt x="7207" y="36370"/>
                    <a:pt x="7513" y="35453"/>
                    <a:pt x="7801" y="34535"/>
                  </a:cubicBezTo>
                  <a:cubicBezTo>
                    <a:pt x="7835" y="34399"/>
                    <a:pt x="7886" y="34246"/>
                    <a:pt x="7920" y="34110"/>
                  </a:cubicBezTo>
                  <a:close/>
                  <a:moveTo>
                    <a:pt x="17438" y="34875"/>
                  </a:moveTo>
                  <a:lnTo>
                    <a:pt x="17438" y="34875"/>
                  </a:lnTo>
                  <a:cubicBezTo>
                    <a:pt x="17285" y="35283"/>
                    <a:pt x="17132" y="35691"/>
                    <a:pt x="16962" y="36098"/>
                  </a:cubicBezTo>
                  <a:cubicBezTo>
                    <a:pt x="16826" y="36421"/>
                    <a:pt x="16707" y="36999"/>
                    <a:pt x="16384" y="37203"/>
                  </a:cubicBezTo>
                  <a:cubicBezTo>
                    <a:pt x="16299" y="37254"/>
                    <a:pt x="16214" y="37305"/>
                    <a:pt x="16112" y="37339"/>
                  </a:cubicBezTo>
                  <a:cubicBezTo>
                    <a:pt x="16112" y="37135"/>
                    <a:pt x="16112" y="36931"/>
                    <a:pt x="16112" y="36727"/>
                  </a:cubicBezTo>
                  <a:cubicBezTo>
                    <a:pt x="16112" y="36268"/>
                    <a:pt x="16129" y="35827"/>
                    <a:pt x="16146" y="35385"/>
                  </a:cubicBezTo>
                  <a:cubicBezTo>
                    <a:pt x="16588" y="35215"/>
                    <a:pt x="17013" y="35045"/>
                    <a:pt x="17438" y="34875"/>
                  </a:cubicBezTo>
                  <a:close/>
                  <a:moveTo>
                    <a:pt x="7784" y="33974"/>
                  </a:moveTo>
                  <a:lnTo>
                    <a:pt x="7784" y="33974"/>
                  </a:lnTo>
                  <a:cubicBezTo>
                    <a:pt x="7445" y="35096"/>
                    <a:pt x="7088" y="36200"/>
                    <a:pt x="6731" y="37305"/>
                  </a:cubicBezTo>
                  <a:cubicBezTo>
                    <a:pt x="6476" y="37322"/>
                    <a:pt x="6204" y="37339"/>
                    <a:pt x="5932" y="37356"/>
                  </a:cubicBezTo>
                  <a:cubicBezTo>
                    <a:pt x="5830" y="36795"/>
                    <a:pt x="5745" y="36234"/>
                    <a:pt x="5660" y="35674"/>
                  </a:cubicBezTo>
                  <a:cubicBezTo>
                    <a:pt x="5677" y="35606"/>
                    <a:pt x="5694" y="35555"/>
                    <a:pt x="5728" y="35487"/>
                  </a:cubicBezTo>
                  <a:cubicBezTo>
                    <a:pt x="5881" y="35096"/>
                    <a:pt x="6034" y="34705"/>
                    <a:pt x="6204" y="34314"/>
                  </a:cubicBezTo>
                  <a:cubicBezTo>
                    <a:pt x="6731" y="34212"/>
                    <a:pt x="7258" y="34093"/>
                    <a:pt x="7784" y="33974"/>
                  </a:cubicBezTo>
                  <a:close/>
                  <a:moveTo>
                    <a:pt x="24542" y="36251"/>
                  </a:moveTo>
                  <a:lnTo>
                    <a:pt x="24542" y="36251"/>
                  </a:lnTo>
                  <a:cubicBezTo>
                    <a:pt x="24508" y="36625"/>
                    <a:pt x="24457" y="37016"/>
                    <a:pt x="24423" y="37390"/>
                  </a:cubicBezTo>
                  <a:cubicBezTo>
                    <a:pt x="24321" y="37067"/>
                    <a:pt x="24236" y="36744"/>
                    <a:pt x="24168" y="36421"/>
                  </a:cubicBezTo>
                  <a:cubicBezTo>
                    <a:pt x="24304" y="36370"/>
                    <a:pt x="24423" y="36302"/>
                    <a:pt x="24542" y="36251"/>
                  </a:cubicBezTo>
                  <a:close/>
                  <a:moveTo>
                    <a:pt x="5541" y="35979"/>
                  </a:moveTo>
                  <a:cubicBezTo>
                    <a:pt x="5609" y="36455"/>
                    <a:pt x="5677" y="36914"/>
                    <a:pt x="5762" y="37373"/>
                  </a:cubicBezTo>
                  <a:lnTo>
                    <a:pt x="5660" y="37373"/>
                  </a:lnTo>
                  <a:cubicBezTo>
                    <a:pt x="5541" y="37390"/>
                    <a:pt x="5405" y="37407"/>
                    <a:pt x="5286" y="37407"/>
                  </a:cubicBezTo>
                  <a:cubicBezTo>
                    <a:pt x="5337" y="36982"/>
                    <a:pt x="5405" y="36574"/>
                    <a:pt x="5473" y="36166"/>
                  </a:cubicBezTo>
                  <a:cubicBezTo>
                    <a:pt x="5490" y="36098"/>
                    <a:pt x="5507" y="36047"/>
                    <a:pt x="5541" y="35979"/>
                  </a:cubicBezTo>
                  <a:close/>
                  <a:moveTo>
                    <a:pt x="15976" y="35436"/>
                  </a:moveTo>
                  <a:lnTo>
                    <a:pt x="15976" y="35436"/>
                  </a:lnTo>
                  <a:cubicBezTo>
                    <a:pt x="15942" y="36098"/>
                    <a:pt x="15942" y="36761"/>
                    <a:pt x="15942" y="37424"/>
                  </a:cubicBezTo>
                  <a:cubicBezTo>
                    <a:pt x="15772" y="37475"/>
                    <a:pt x="15602" y="37543"/>
                    <a:pt x="15432" y="37577"/>
                  </a:cubicBezTo>
                  <a:cubicBezTo>
                    <a:pt x="15211" y="37645"/>
                    <a:pt x="14990" y="37679"/>
                    <a:pt x="14769" y="37696"/>
                  </a:cubicBezTo>
                  <a:cubicBezTo>
                    <a:pt x="14650" y="37441"/>
                    <a:pt x="14582" y="37152"/>
                    <a:pt x="14515" y="36880"/>
                  </a:cubicBezTo>
                  <a:cubicBezTo>
                    <a:pt x="14447" y="36591"/>
                    <a:pt x="14396" y="36285"/>
                    <a:pt x="14362" y="35979"/>
                  </a:cubicBezTo>
                  <a:cubicBezTo>
                    <a:pt x="14905" y="35810"/>
                    <a:pt x="15432" y="35640"/>
                    <a:pt x="15976" y="35436"/>
                  </a:cubicBezTo>
                  <a:close/>
                  <a:moveTo>
                    <a:pt x="14209" y="36030"/>
                  </a:moveTo>
                  <a:cubicBezTo>
                    <a:pt x="14260" y="36608"/>
                    <a:pt x="14396" y="37169"/>
                    <a:pt x="14599" y="37713"/>
                  </a:cubicBezTo>
                  <a:cubicBezTo>
                    <a:pt x="14490" y="37722"/>
                    <a:pt x="14382" y="37726"/>
                    <a:pt x="14275" y="37726"/>
                  </a:cubicBezTo>
                  <a:cubicBezTo>
                    <a:pt x="13982" y="37726"/>
                    <a:pt x="13696" y="37695"/>
                    <a:pt x="13410" y="37645"/>
                  </a:cubicBezTo>
                  <a:cubicBezTo>
                    <a:pt x="12764" y="37543"/>
                    <a:pt x="12169" y="37322"/>
                    <a:pt x="11591" y="37033"/>
                  </a:cubicBezTo>
                  <a:cubicBezTo>
                    <a:pt x="11642" y="36931"/>
                    <a:pt x="11693" y="36812"/>
                    <a:pt x="11727" y="36693"/>
                  </a:cubicBezTo>
                  <a:cubicBezTo>
                    <a:pt x="12560" y="36506"/>
                    <a:pt x="13393" y="36285"/>
                    <a:pt x="14209" y="36030"/>
                  </a:cubicBezTo>
                  <a:close/>
                  <a:moveTo>
                    <a:pt x="23403" y="31748"/>
                  </a:moveTo>
                  <a:lnTo>
                    <a:pt x="23403" y="31748"/>
                  </a:lnTo>
                  <a:cubicBezTo>
                    <a:pt x="23386" y="32139"/>
                    <a:pt x="23386" y="32529"/>
                    <a:pt x="23369" y="32920"/>
                  </a:cubicBezTo>
                  <a:cubicBezTo>
                    <a:pt x="22774" y="34416"/>
                    <a:pt x="22060" y="35877"/>
                    <a:pt x="21245" y="37271"/>
                  </a:cubicBezTo>
                  <a:cubicBezTo>
                    <a:pt x="20463" y="37475"/>
                    <a:pt x="19681" y="37645"/>
                    <a:pt x="18882" y="37781"/>
                  </a:cubicBezTo>
                  <a:cubicBezTo>
                    <a:pt x="17965" y="37917"/>
                    <a:pt x="17047" y="37985"/>
                    <a:pt x="16129" y="38002"/>
                  </a:cubicBezTo>
                  <a:cubicBezTo>
                    <a:pt x="16129" y="37849"/>
                    <a:pt x="16112" y="37696"/>
                    <a:pt x="16112" y="37543"/>
                  </a:cubicBezTo>
                  <a:cubicBezTo>
                    <a:pt x="16316" y="37458"/>
                    <a:pt x="16537" y="37373"/>
                    <a:pt x="16639" y="37254"/>
                  </a:cubicBezTo>
                  <a:cubicBezTo>
                    <a:pt x="16826" y="37050"/>
                    <a:pt x="16928" y="36625"/>
                    <a:pt x="17030" y="36370"/>
                  </a:cubicBezTo>
                  <a:cubicBezTo>
                    <a:pt x="17200" y="35945"/>
                    <a:pt x="17370" y="35504"/>
                    <a:pt x="17540" y="35062"/>
                  </a:cubicBezTo>
                  <a:cubicBezTo>
                    <a:pt x="17574" y="34977"/>
                    <a:pt x="17608" y="34875"/>
                    <a:pt x="17659" y="34790"/>
                  </a:cubicBezTo>
                  <a:cubicBezTo>
                    <a:pt x="18508" y="34433"/>
                    <a:pt x="19358" y="34025"/>
                    <a:pt x="20191" y="33600"/>
                  </a:cubicBezTo>
                  <a:cubicBezTo>
                    <a:pt x="21279" y="33039"/>
                    <a:pt x="22366" y="32427"/>
                    <a:pt x="23403" y="31748"/>
                  </a:cubicBezTo>
                  <a:close/>
                  <a:moveTo>
                    <a:pt x="15942" y="37594"/>
                  </a:moveTo>
                  <a:cubicBezTo>
                    <a:pt x="15942" y="37730"/>
                    <a:pt x="15959" y="37866"/>
                    <a:pt x="15959" y="38019"/>
                  </a:cubicBezTo>
                  <a:lnTo>
                    <a:pt x="15483" y="38019"/>
                  </a:lnTo>
                  <a:cubicBezTo>
                    <a:pt x="15364" y="38019"/>
                    <a:pt x="15228" y="38002"/>
                    <a:pt x="15109" y="38002"/>
                  </a:cubicBezTo>
                  <a:cubicBezTo>
                    <a:pt x="15087" y="38002"/>
                    <a:pt x="15026" y="38009"/>
                    <a:pt x="14978" y="38009"/>
                  </a:cubicBezTo>
                  <a:cubicBezTo>
                    <a:pt x="14954" y="38009"/>
                    <a:pt x="14934" y="38008"/>
                    <a:pt x="14922" y="38002"/>
                  </a:cubicBezTo>
                  <a:cubicBezTo>
                    <a:pt x="14871" y="37968"/>
                    <a:pt x="14854" y="37917"/>
                    <a:pt x="14820" y="37866"/>
                  </a:cubicBezTo>
                  <a:cubicBezTo>
                    <a:pt x="14854" y="37849"/>
                    <a:pt x="14888" y="37849"/>
                    <a:pt x="14905" y="37849"/>
                  </a:cubicBezTo>
                  <a:cubicBezTo>
                    <a:pt x="15194" y="37815"/>
                    <a:pt x="15483" y="37747"/>
                    <a:pt x="15755" y="37662"/>
                  </a:cubicBezTo>
                  <a:cubicBezTo>
                    <a:pt x="15806" y="37645"/>
                    <a:pt x="15874" y="37611"/>
                    <a:pt x="15942" y="37594"/>
                  </a:cubicBezTo>
                  <a:close/>
                  <a:moveTo>
                    <a:pt x="25969" y="35555"/>
                  </a:moveTo>
                  <a:lnTo>
                    <a:pt x="25969" y="35555"/>
                  </a:lnTo>
                  <a:cubicBezTo>
                    <a:pt x="25544" y="36438"/>
                    <a:pt x="25102" y="37305"/>
                    <a:pt x="24644" y="38155"/>
                  </a:cubicBezTo>
                  <a:cubicBezTo>
                    <a:pt x="24610" y="38036"/>
                    <a:pt x="24576" y="37934"/>
                    <a:pt x="24542" y="37815"/>
                  </a:cubicBezTo>
                  <a:cubicBezTo>
                    <a:pt x="24593" y="37271"/>
                    <a:pt x="24661" y="36710"/>
                    <a:pt x="24729" y="36166"/>
                  </a:cubicBezTo>
                  <a:cubicBezTo>
                    <a:pt x="25153" y="35979"/>
                    <a:pt x="25561" y="35776"/>
                    <a:pt x="25969" y="35555"/>
                  </a:cubicBezTo>
                  <a:close/>
                  <a:moveTo>
                    <a:pt x="24491" y="38223"/>
                  </a:moveTo>
                  <a:cubicBezTo>
                    <a:pt x="24508" y="38274"/>
                    <a:pt x="24525" y="38308"/>
                    <a:pt x="24542" y="38359"/>
                  </a:cubicBezTo>
                  <a:cubicBezTo>
                    <a:pt x="24525" y="38410"/>
                    <a:pt x="24491" y="38461"/>
                    <a:pt x="24474" y="38495"/>
                  </a:cubicBezTo>
                  <a:cubicBezTo>
                    <a:pt x="24474" y="38410"/>
                    <a:pt x="24491" y="38308"/>
                    <a:pt x="24491" y="38223"/>
                  </a:cubicBezTo>
                  <a:close/>
                  <a:moveTo>
                    <a:pt x="30422" y="32427"/>
                  </a:moveTo>
                  <a:cubicBezTo>
                    <a:pt x="30490" y="32580"/>
                    <a:pt x="30558" y="32750"/>
                    <a:pt x="30626" y="32903"/>
                  </a:cubicBezTo>
                  <a:cubicBezTo>
                    <a:pt x="30762" y="33243"/>
                    <a:pt x="30847" y="33583"/>
                    <a:pt x="30898" y="33940"/>
                  </a:cubicBezTo>
                  <a:cubicBezTo>
                    <a:pt x="30609" y="34994"/>
                    <a:pt x="30320" y="36064"/>
                    <a:pt x="30031" y="37118"/>
                  </a:cubicBezTo>
                  <a:cubicBezTo>
                    <a:pt x="29334" y="37577"/>
                    <a:pt x="28620" y="38053"/>
                    <a:pt x="27941" y="38546"/>
                  </a:cubicBezTo>
                  <a:cubicBezTo>
                    <a:pt x="28213" y="36897"/>
                    <a:pt x="28552" y="35283"/>
                    <a:pt x="28926" y="33668"/>
                  </a:cubicBezTo>
                  <a:cubicBezTo>
                    <a:pt x="29436" y="33277"/>
                    <a:pt x="29929" y="32869"/>
                    <a:pt x="30422" y="32427"/>
                  </a:cubicBezTo>
                  <a:close/>
                  <a:moveTo>
                    <a:pt x="30541" y="36999"/>
                  </a:moveTo>
                  <a:lnTo>
                    <a:pt x="30541" y="36999"/>
                  </a:lnTo>
                  <a:cubicBezTo>
                    <a:pt x="30490" y="37118"/>
                    <a:pt x="30456" y="37254"/>
                    <a:pt x="30388" y="37373"/>
                  </a:cubicBezTo>
                  <a:cubicBezTo>
                    <a:pt x="30252" y="37730"/>
                    <a:pt x="30065" y="38087"/>
                    <a:pt x="29878" y="38444"/>
                  </a:cubicBezTo>
                  <a:cubicBezTo>
                    <a:pt x="29861" y="38478"/>
                    <a:pt x="29827" y="38512"/>
                    <a:pt x="29810" y="38563"/>
                  </a:cubicBezTo>
                  <a:cubicBezTo>
                    <a:pt x="29929" y="38104"/>
                    <a:pt x="30048" y="37662"/>
                    <a:pt x="30184" y="37220"/>
                  </a:cubicBezTo>
                  <a:cubicBezTo>
                    <a:pt x="30303" y="37135"/>
                    <a:pt x="30422" y="37067"/>
                    <a:pt x="30541" y="36999"/>
                  </a:cubicBezTo>
                  <a:close/>
                  <a:moveTo>
                    <a:pt x="36047" y="38189"/>
                  </a:moveTo>
                  <a:lnTo>
                    <a:pt x="35996" y="38240"/>
                  </a:lnTo>
                  <a:cubicBezTo>
                    <a:pt x="35758" y="38376"/>
                    <a:pt x="35503" y="38529"/>
                    <a:pt x="35266" y="38665"/>
                  </a:cubicBezTo>
                  <a:cubicBezTo>
                    <a:pt x="35520" y="38512"/>
                    <a:pt x="35792" y="38359"/>
                    <a:pt x="36047" y="38189"/>
                  </a:cubicBezTo>
                  <a:close/>
                  <a:moveTo>
                    <a:pt x="6680" y="37475"/>
                  </a:moveTo>
                  <a:lnTo>
                    <a:pt x="6680" y="37475"/>
                  </a:lnTo>
                  <a:cubicBezTo>
                    <a:pt x="6527" y="37951"/>
                    <a:pt x="6374" y="38410"/>
                    <a:pt x="6221" y="38886"/>
                  </a:cubicBezTo>
                  <a:cubicBezTo>
                    <a:pt x="6153" y="38597"/>
                    <a:pt x="6102" y="38308"/>
                    <a:pt x="6051" y="38019"/>
                  </a:cubicBezTo>
                  <a:cubicBezTo>
                    <a:pt x="6017" y="37866"/>
                    <a:pt x="5983" y="37696"/>
                    <a:pt x="5949" y="37526"/>
                  </a:cubicBezTo>
                  <a:lnTo>
                    <a:pt x="6102" y="37526"/>
                  </a:lnTo>
                  <a:cubicBezTo>
                    <a:pt x="6289" y="37509"/>
                    <a:pt x="6493" y="37492"/>
                    <a:pt x="6680" y="37475"/>
                  </a:cubicBezTo>
                  <a:close/>
                  <a:moveTo>
                    <a:pt x="26751" y="35113"/>
                  </a:moveTo>
                  <a:lnTo>
                    <a:pt x="26751" y="35113"/>
                  </a:lnTo>
                  <a:cubicBezTo>
                    <a:pt x="26241" y="36506"/>
                    <a:pt x="25680" y="37900"/>
                    <a:pt x="25068" y="39260"/>
                  </a:cubicBezTo>
                  <a:cubicBezTo>
                    <a:pt x="24933" y="38971"/>
                    <a:pt x="24831" y="38665"/>
                    <a:pt x="24729" y="38376"/>
                  </a:cubicBezTo>
                  <a:cubicBezTo>
                    <a:pt x="25238" y="37407"/>
                    <a:pt x="25731" y="36421"/>
                    <a:pt x="26207" y="35419"/>
                  </a:cubicBezTo>
                  <a:cubicBezTo>
                    <a:pt x="26394" y="35317"/>
                    <a:pt x="26581" y="35215"/>
                    <a:pt x="26751" y="35113"/>
                  </a:cubicBezTo>
                  <a:close/>
                  <a:moveTo>
                    <a:pt x="34025" y="34943"/>
                  </a:moveTo>
                  <a:lnTo>
                    <a:pt x="34008" y="35011"/>
                  </a:lnTo>
                  <a:cubicBezTo>
                    <a:pt x="32614" y="36506"/>
                    <a:pt x="31153" y="37934"/>
                    <a:pt x="29606" y="39277"/>
                  </a:cubicBezTo>
                  <a:cubicBezTo>
                    <a:pt x="29606" y="39243"/>
                    <a:pt x="29623" y="39209"/>
                    <a:pt x="29623" y="39175"/>
                  </a:cubicBezTo>
                  <a:cubicBezTo>
                    <a:pt x="29742" y="39005"/>
                    <a:pt x="29844" y="38818"/>
                    <a:pt x="29963" y="38631"/>
                  </a:cubicBezTo>
                  <a:cubicBezTo>
                    <a:pt x="30405" y="37985"/>
                    <a:pt x="30813" y="37305"/>
                    <a:pt x="31170" y="36591"/>
                  </a:cubicBezTo>
                  <a:cubicBezTo>
                    <a:pt x="32104" y="36013"/>
                    <a:pt x="33056" y="35470"/>
                    <a:pt x="34025" y="34943"/>
                  </a:cubicBezTo>
                  <a:close/>
                  <a:moveTo>
                    <a:pt x="5014" y="37577"/>
                  </a:moveTo>
                  <a:lnTo>
                    <a:pt x="5082" y="37594"/>
                  </a:lnTo>
                  <a:cubicBezTo>
                    <a:pt x="4980" y="38291"/>
                    <a:pt x="4895" y="39005"/>
                    <a:pt x="4827" y="39718"/>
                  </a:cubicBezTo>
                  <a:cubicBezTo>
                    <a:pt x="4674" y="39684"/>
                    <a:pt x="4521" y="39667"/>
                    <a:pt x="4351" y="39633"/>
                  </a:cubicBezTo>
                  <a:cubicBezTo>
                    <a:pt x="4368" y="39599"/>
                    <a:pt x="4385" y="39565"/>
                    <a:pt x="4402" y="39548"/>
                  </a:cubicBezTo>
                  <a:cubicBezTo>
                    <a:pt x="4640" y="38903"/>
                    <a:pt x="4844" y="38240"/>
                    <a:pt x="5014" y="37577"/>
                  </a:cubicBezTo>
                  <a:close/>
                  <a:moveTo>
                    <a:pt x="28722" y="33821"/>
                  </a:moveTo>
                  <a:lnTo>
                    <a:pt x="28722" y="33821"/>
                  </a:lnTo>
                  <a:cubicBezTo>
                    <a:pt x="28468" y="34892"/>
                    <a:pt x="28247" y="35962"/>
                    <a:pt x="28043" y="37050"/>
                  </a:cubicBezTo>
                  <a:cubicBezTo>
                    <a:pt x="27941" y="37594"/>
                    <a:pt x="27839" y="38138"/>
                    <a:pt x="27754" y="38682"/>
                  </a:cubicBezTo>
                  <a:cubicBezTo>
                    <a:pt x="27244" y="39039"/>
                    <a:pt x="26751" y="39395"/>
                    <a:pt x="26258" y="39769"/>
                  </a:cubicBezTo>
                  <a:cubicBezTo>
                    <a:pt x="26853" y="37917"/>
                    <a:pt x="27482" y="36064"/>
                    <a:pt x="28145" y="34229"/>
                  </a:cubicBezTo>
                  <a:cubicBezTo>
                    <a:pt x="28349" y="34093"/>
                    <a:pt x="28535" y="33957"/>
                    <a:pt x="28722" y="33821"/>
                  </a:cubicBezTo>
                  <a:close/>
                  <a:moveTo>
                    <a:pt x="5796" y="37543"/>
                  </a:moveTo>
                  <a:cubicBezTo>
                    <a:pt x="5881" y="38087"/>
                    <a:pt x="6000" y="38648"/>
                    <a:pt x="6119" y="39192"/>
                  </a:cubicBezTo>
                  <a:cubicBezTo>
                    <a:pt x="6034" y="39446"/>
                    <a:pt x="5966" y="39684"/>
                    <a:pt x="5881" y="39922"/>
                  </a:cubicBezTo>
                  <a:cubicBezTo>
                    <a:pt x="5575" y="39854"/>
                    <a:pt x="5286" y="39803"/>
                    <a:pt x="4997" y="39752"/>
                  </a:cubicBezTo>
                  <a:cubicBezTo>
                    <a:pt x="5065" y="39022"/>
                    <a:pt x="5150" y="38308"/>
                    <a:pt x="5252" y="37577"/>
                  </a:cubicBezTo>
                  <a:cubicBezTo>
                    <a:pt x="5320" y="37560"/>
                    <a:pt x="5388" y="37560"/>
                    <a:pt x="5456" y="37560"/>
                  </a:cubicBezTo>
                  <a:cubicBezTo>
                    <a:pt x="5558" y="37543"/>
                    <a:pt x="5677" y="37543"/>
                    <a:pt x="5796" y="37543"/>
                  </a:cubicBezTo>
                  <a:close/>
                  <a:moveTo>
                    <a:pt x="6187" y="39514"/>
                  </a:moveTo>
                  <a:cubicBezTo>
                    <a:pt x="6221" y="39667"/>
                    <a:pt x="6255" y="39837"/>
                    <a:pt x="6289" y="39990"/>
                  </a:cubicBezTo>
                  <a:cubicBezTo>
                    <a:pt x="6204" y="39973"/>
                    <a:pt x="6119" y="39956"/>
                    <a:pt x="6034" y="39939"/>
                  </a:cubicBezTo>
                  <a:cubicBezTo>
                    <a:pt x="6085" y="39803"/>
                    <a:pt x="6136" y="39650"/>
                    <a:pt x="6187" y="39514"/>
                  </a:cubicBezTo>
                  <a:close/>
                  <a:moveTo>
                    <a:pt x="27907" y="34382"/>
                  </a:moveTo>
                  <a:cubicBezTo>
                    <a:pt x="27244" y="36234"/>
                    <a:pt x="26615" y="38087"/>
                    <a:pt x="26037" y="39939"/>
                  </a:cubicBezTo>
                  <a:cubicBezTo>
                    <a:pt x="25867" y="40075"/>
                    <a:pt x="25714" y="40177"/>
                    <a:pt x="25561" y="40313"/>
                  </a:cubicBezTo>
                  <a:cubicBezTo>
                    <a:pt x="25408" y="40024"/>
                    <a:pt x="25272" y="39752"/>
                    <a:pt x="25153" y="39463"/>
                  </a:cubicBezTo>
                  <a:cubicBezTo>
                    <a:pt x="25816" y="37985"/>
                    <a:pt x="26428" y="36489"/>
                    <a:pt x="26989" y="34977"/>
                  </a:cubicBezTo>
                  <a:cubicBezTo>
                    <a:pt x="27295" y="34790"/>
                    <a:pt x="27601" y="34586"/>
                    <a:pt x="27907" y="34382"/>
                  </a:cubicBezTo>
                  <a:close/>
                  <a:moveTo>
                    <a:pt x="32631" y="39973"/>
                  </a:moveTo>
                  <a:cubicBezTo>
                    <a:pt x="32597" y="40075"/>
                    <a:pt x="32563" y="40177"/>
                    <a:pt x="32546" y="40279"/>
                  </a:cubicBezTo>
                  <a:cubicBezTo>
                    <a:pt x="32495" y="40313"/>
                    <a:pt x="32444" y="40347"/>
                    <a:pt x="32393" y="40381"/>
                  </a:cubicBezTo>
                  <a:cubicBezTo>
                    <a:pt x="32478" y="40245"/>
                    <a:pt x="32546" y="40109"/>
                    <a:pt x="32631" y="39973"/>
                  </a:cubicBezTo>
                  <a:close/>
                  <a:moveTo>
                    <a:pt x="3213" y="39582"/>
                  </a:moveTo>
                  <a:lnTo>
                    <a:pt x="3213" y="39582"/>
                  </a:lnTo>
                  <a:cubicBezTo>
                    <a:pt x="3502" y="39650"/>
                    <a:pt x="3808" y="39701"/>
                    <a:pt x="4113" y="39752"/>
                  </a:cubicBezTo>
                  <a:cubicBezTo>
                    <a:pt x="4080" y="39871"/>
                    <a:pt x="4046" y="39990"/>
                    <a:pt x="4012" y="40126"/>
                  </a:cubicBezTo>
                  <a:cubicBezTo>
                    <a:pt x="3961" y="40228"/>
                    <a:pt x="3910" y="40347"/>
                    <a:pt x="3859" y="40466"/>
                  </a:cubicBezTo>
                  <a:cubicBezTo>
                    <a:pt x="3638" y="40177"/>
                    <a:pt x="3417" y="39888"/>
                    <a:pt x="3213" y="39582"/>
                  </a:cubicBezTo>
                  <a:close/>
                  <a:moveTo>
                    <a:pt x="10113" y="37033"/>
                  </a:moveTo>
                  <a:lnTo>
                    <a:pt x="10113" y="37033"/>
                  </a:lnTo>
                  <a:cubicBezTo>
                    <a:pt x="9875" y="38206"/>
                    <a:pt x="9671" y="39395"/>
                    <a:pt x="9484" y="40585"/>
                  </a:cubicBezTo>
                  <a:cubicBezTo>
                    <a:pt x="9365" y="40568"/>
                    <a:pt x="9263" y="40534"/>
                    <a:pt x="9161" y="40517"/>
                  </a:cubicBezTo>
                  <a:cubicBezTo>
                    <a:pt x="8260" y="40364"/>
                    <a:pt x="7360" y="40194"/>
                    <a:pt x="6476" y="40024"/>
                  </a:cubicBezTo>
                  <a:cubicBezTo>
                    <a:pt x="6408" y="39752"/>
                    <a:pt x="6340" y="39480"/>
                    <a:pt x="6289" y="39209"/>
                  </a:cubicBezTo>
                  <a:cubicBezTo>
                    <a:pt x="6476" y="38631"/>
                    <a:pt x="6663" y="38036"/>
                    <a:pt x="6867" y="37458"/>
                  </a:cubicBezTo>
                  <a:cubicBezTo>
                    <a:pt x="7071" y="37441"/>
                    <a:pt x="7292" y="37424"/>
                    <a:pt x="7513" y="37390"/>
                  </a:cubicBezTo>
                  <a:cubicBezTo>
                    <a:pt x="8379" y="37305"/>
                    <a:pt x="9246" y="37186"/>
                    <a:pt x="10113" y="37033"/>
                  </a:cubicBezTo>
                  <a:close/>
                  <a:moveTo>
                    <a:pt x="10912" y="36863"/>
                  </a:moveTo>
                  <a:cubicBezTo>
                    <a:pt x="11064" y="36965"/>
                    <a:pt x="11217" y="37050"/>
                    <a:pt x="11387" y="37135"/>
                  </a:cubicBezTo>
                  <a:cubicBezTo>
                    <a:pt x="10912" y="38325"/>
                    <a:pt x="10419" y="39497"/>
                    <a:pt x="9909" y="40670"/>
                  </a:cubicBezTo>
                  <a:cubicBezTo>
                    <a:pt x="9824" y="40653"/>
                    <a:pt x="9739" y="40636"/>
                    <a:pt x="9637" y="40619"/>
                  </a:cubicBezTo>
                  <a:cubicBezTo>
                    <a:pt x="9841" y="39395"/>
                    <a:pt x="10045" y="38189"/>
                    <a:pt x="10283" y="36999"/>
                  </a:cubicBezTo>
                  <a:cubicBezTo>
                    <a:pt x="10487" y="36948"/>
                    <a:pt x="10708" y="36914"/>
                    <a:pt x="10912" y="36863"/>
                  </a:cubicBezTo>
                  <a:close/>
                  <a:moveTo>
                    <a:pt x="25952" y="40228"/>
                  </a:moveTo>
                  <a:lnTo>
                    <a:pt x="25952" y="40228"/>
                  </a:lnTo>
                  <a:cubicBezTo>
                    <a:pt x="25901" y="40381"/>
                    <a:pt x="25833" y="40551"/>
                    <a:pt x="25782" y="40721"/>
                  </a:cubicBezTo>
                  <a:cubicBezTo>
                    <a:pt x="25731" y="40636"/>
                    <a:pt x="25680" y="40551"/>
                    <a:pt x="25646" y="40449"/>
                  </a:cubicBezTo>
                  <a:cubicBezTo>
                    <a:pt x="25748" y="40381"/>
                    <a:pt x="25850" y="40296"/>
                    <a:pt x="25952" y="40228"/>
                  </a:cubicBezTo>
                  <a:close/>
                  <a:moveTo>
                    <a:pt x="29963" y="37356"/>
                  </a:moveTo>
                  <a:lnTo>
                    <a:pt x="29963" y="37356"/>
                  </a:lnTo>
                  <a:cubicBezTo>
                    <a:pt x="29827" y="37883"/>
                    <a:pt x="29674" y="38410"/>
                    <a:pt x="29521" y="38937"/>
                  </a:cubicBezTo>
                  <a:cubicBezTo>
                    <a:pt x="29181" y="39412"/>
                    <a:pt x="28790" y="39854"/>
                    <a:pt x="28400" y="40279"/>
                  </a:cubicBezTo>
                  <a:cubicBezTo>
                    <a:pt x="28111" y="40500"/>
                    <a:pt x="27839" y="40721"/>
                    <a:pt x="27567" y="40942"/>
                  </a:cubicBezTo>
                  <a:cubicBezTo>
                    <a:pt x="27669" y="40211"/>
                    <a:pt x="27788" y="39480"/>
                    <a:pt x="27907" y="38767"/>
                  </a:cubicBezTo>
                  <a:cubicBezTo>
                    <a:pt x="28298" y="38478"/>
                    <a:pt x="28705" y="38206"/>
                    <a:pt x="29113" y="37917"/>
                  </a:cubicBezTo>
                  <a:cubicBezTo>
                    <a:pt x="29385" y="37730"/>
                    <a:pt x="29674" y="37543"/>
                    <a:pt x="29963" y="37356"/>
                  </a:cubicBezTo>
                  <a:close/>
                  <a:moveTo>
                    <a:pt x="4300" y="39786"/>
                  </a:moveTo>
                  <a:cubicBezTo>
                    <a:pt x="4470" y="39820"/>
                    <a:pt x="4640" y="39854"/>
                    <a:pt x="4810" y="39888"/>
                  </a:cubicBezTo>
                  <a:cubicBezTo>
                    <a:pt x="4759" y="40381"/>
                    <a:pt x="4708" y="40874"/>
                    <a:pt x="4657" y="41367"/>
                  </a:cubicBezTo>
                  <a:cubicBezTo>
                    <a:pt x="4436" y="41146"/>
                    <a:pt x="4232" y="40908"/>
                    <a:pt x="4029" y="40670"/>
                  </a:cubicBezTo>
                  <a:cubicBezTo>
                    <a:pt x="4080" y="40449"/>
                    <a:pt x="4147" y="40245"/>
                    <a:pt x="4198" y="40024"/>
                  </a:cubicBezTo>
                  <a:cubicBezTo>
                    <a:pt x="4232" y="39939"/>
                    <a:pt x="4266" y="39871"/>
                    <a:pt x="4300" y="39786"/>
                  </a:cubicBezTo>
                  <a:close/>
                  <a:moveTo>
                    <a:pt x="25051" y="39650"/>
                  </a:moveTo>
                  <a:cubicBezTo>
                    <a:pt x="25170" y="39905"/>
                    <a:pt x="25289" y="40160"/>
                    <a:pt x="25425" y="40415"/>
                  </a:cubicBezTo>
                  <a:cubicBezTo>
                    <a:pt x="25289" y="40517"/>
                    <a:pt x="25170" y="40619"/>
                    <a:pt x="25034" y="40721"/>
                  </a:cubicBezTo>
                  <a:cubicBezTo>
                    <a:pt x="24763" y="40942"/>
                    <a:pt x="24491" y="41163"/>
                    <a:pt x="24219" y="41384"/>
                  </a:cubicBezTo>
                  <a:cubicBezTo>
                    <a:pt x="24508" y="40806"/>
                    <a:pt x="24797" y="40245"/>
                    <a:pt x="25051" y="39650"/>
                  </a:cubicBezTo>
                  <a:close/>
                  <a:moveTo>
                    <a:pt x="9620" y="40772"/>
                  </a:moveTo>
                  <a:cubicBezTo>
                    <a:pt x="9688" y="40789"/>
                    <a:pt x="9773" y="40806"/>
                    <a:pt x="9841" y="40823"/>
                  </a:cubicBezTo>
                  <a:cubicBezTo>
                    <a:pt x="9807" y="40908"/>
                    <a:pt x="9756" y="41010"/>
                    <a:pt x="9722" y="41112"/>
                  </a:cubicBezTo>
                  <a:cubicBezTo>
                    <a:pt x="9637" y="41299"/>
                    <a:pt x="9552" y="41469"/>
                    <a:pt x="9484" y="41656"/>
                  </a:cubicBezTo>
                  <a:cubicBezTo>
                    <a:pt x="9518" y="41367"/>
                    <a:pt x="9569" y="41061"/>
                    <a:pt x="9620" y="40772"/>
                  </a:cubicBezTo>
                  <a:close/>
                  <a:moveTo>
                    <a:pt x="28671" y="40262"/>
                  </a:moveTo>
                  <a:lnTo>
                    <a:pt x="28671" y="40262"/>
                  </a:lnTo>
                  <a:cubicBezTo>
                    <a:pt x="28383" y="40653"/>
                    <a:pt x="28077" y="41027"/>
                    <a:pt x="27771" y="41401"/>
                  </a:cubicBezTo>
                  <a:cubicBezTo>
                    <a:pt x="27669" y="41520"/>
                    <a:pt x="27567" y="41639"/>
                    <a:pt x="27465" y="41758"/>
                  </a:cubicBezTo>
                  <a:cubicBezTo>
                    <a:pt x="27482" y="41622"/>
                    <a:pt x="27499" y="41486"/>
                    <a:pt x="27516" y="41333"/>
                  </a:cubicBezTo>
                  <a:cubicBezTo>
                    <a:pt x="27856" y="41044"/>
                    <a:pt x="28196" y="40738"/>
                    <a:pt x="28502" y="40415"/>
                  </a:cubicBezTo>
                  <a:cubicBezTo>
                    <a:pt x="28569" y="40364"/>
                    <a:pt x="28620" y="40313"/>
                    <a:pt x="28671" y="40262"/>
                  </a:cubicBezTo>
                  <a:close/>
                  <a:moveTo>
                    <a:pt x="27703" y="38903"/>
                  </a:moveTo>
                  <a:cubicBezTo>
                    <a:pt x="27584" y="39633"/>
                    <a:pt x="27482" y="40364"/>
                    <a:pt x="27380" y="41095"/>
                  </a:cubicBezTo>
                  <a:cubicBezTo>
                    <a:pt x="27091" y="41316"/>
                    <a:pt x="26785" y="41554"/>
                    <a:pt x="26479" y="41775"/>
                  </a:cubicBezTo>
                  <a:cubicBezTo>
                    <a:pt x="26275" y="41486"/>
                    <a:pt x="26088" y="41197"/>
                    <a:pt x="25901" y="40908"/>
                  </a:cubicBezTo>
                  <a:cubicBezTo>
                    <a:pt x="25986" y="40619"/>
                    <a:pt x="26088" y="40330"/>
                    <a:pt x="26173" y="40041"/>
                  </a:cubicBezTo>
                  <a:cubicBezTo>
                    <a:pt x="26683" y="39650"/>
                    <a:pt x="27193" y="39277"/>
                    <a:pt x="27703" y="38903"/>
                  </a:cubicBezTo>
                  <a:close/>
                  <a:moveTo>
                    <a:pt x="11523" y="37203"/>
                  </a:moveTo>
                  <a:cubicBezTo>
                    <a:pt x="12389" y="37636"/>
                    <a:pt x="13320" y="37898"/>
                    <a:pt x="14271" y="37898"/>
                  </a:cubicBezTo>
                  <a:cubicBezTo>
                    <a:pt x="14403" y="37898"/>
                    <a:pt x="14535" y="37893"/>
                    <a:pt x="14667" y="37883"/>
                  </a:cubicBezTo>
                  <a:cubicBezTo>
                    <a:pt x="14701" y="37951"/>
                    <a:pt x="14735" y="38036"/>
                    <a:pt x="14769" y="38121"/>
                  </a:cubicBezTo>
                  <a:cubicBezTo>
                    <a:pt x="14769" y="38138"/>
                    <a:pt x="14803" y="38155"/>
                    <a:pt x="14837" y="38155"/>
                  </a:cubicBezTo>
                  <a:cubicBezTo>
                    <a:pt x="15211" y="38172"/>
                    <a:pt x="15585" y="38172"/>
                    <a:pt x="15959" y="38172"/>
                  </a:cubicBezTo>
                  <a:cubicBezTo>
                    <a:pt x="15993" y="39395"/>
                    <a:pt x="16078" y="40619"/>
                    <a:pt x="16248" y="41826"/>
                  </a:cubicBezTo>
                  <a:cubicBezTo>
                    <a:pt x="14192" y="41452"/>
                    <a:pt x="12135" y="41078"/>
                    <a:pt x="10079" y="40687"/>
                  </a:cubicBezTo>
                  <a:cubicBezTo>
                    <a:pt x="10572" y="39531"/>
                    <a:pt x="11064" y="38376"/>
                    <a:pt x="11523" y="37203"/>
                  </a:cubicBezTo>
                  <a:close/>
                  <a:moveTo>
                    <a:pt x="35588" y="38665"/>
                  </a:moveTo>
                  <a:lnTo>
                    <a:pt x="35588" y="38665"/>
                  </a:lnTo>
                  <a:cubicBezTo>
                    <a:pt x="34518" y="39769"/>
                    <a:pt x="33396" y="40823"/>
                    <a:pt x="32240" y="41843"/>
                  </a:cubicBezTo>
                  <a:cubicBezTo>
                    <a:pt x="32359" y="41418"/>
                    <a:pt x="32495" y="41010"/>
                    <a:pt x="32614" y="40585"/>
                  </a:cubicBezTo>
                  <a:cubicBezTo>
                    <a:pt x="33583" y="39905"/>
                    <a:pt x="34569" y="39260"/>
                    <a:pt x="35588" y="38665"/>
                  </a:cubicBezTo>
                  <a:close/>
                  <a:moveTo>
                    <a:pt x="4980" y="39922"/>
                  </a:moveTo>
                  <a:cubicBezTo>
                    <a:pt x="5184" y="39956"/>
                    <a:pt x="5405" y="39990"/>
                    <a:pt x="5609" y="40041"/>
                  </a:cubicBezTo>
                  <a:cubicBezTo>
                    <a:pt x="5677" y="40041"/>
                    <a:pt x="5762" y="40058"/>
                    <a:pt x="5830" y="40075"/>
                  </a:cubicBezTo>
                  <a:cubicBezTo>
                    <a:pt x="5626" y="40687"/>
                    <a:pt x="5405" y="41299"/>
                    <a:pt x="5201" y="41911"/>
                  </a:cubicBezTo>
                  <a:cubicBezTo>
                    <a:pt x="5065" y="41775"/>
                    <a:pt x="4946" y="41656"/>
                    <a:pt x="4810" y="41537"/>
                  </a:cubicBezTo>
                  <a:cubicBezTo>
                    <a:pt x="4861" y="40993"/>
                    <a:pt x="4912" y="40449"/>
                    <a:pt x="4980" y="39922"/>
                  </a:cubicBezTo>
                  <a:close/>
                  <a:moveTo>
                    <a:pt x="21075" y="37475"/>
                  </a:moveTo>
                  <a:lnTo>
                    <a:pt x="21075" y="37475"/>
                  </a:lnTo>
                  <a:cubicBezTo>
                    <a:pt x="19749" y="38954"/>
                    <a:pt x="18457" y="40466"/>
                    <a:pt x="17234" y="42013"/>
                  </a:cubicBezTo>
                  <a:cubicBezTo>
                    <a:pt x="16945" y="41962"/>
                    <a:pt x="16673" y="41911"/>
                    <a:pt x="16384" y="41860"/>
                  </a:cubicBezTo>
                  <a:cubicBezTo>
                    <a:pt x="16214" y="40636"/>
                    <a:pt x="16146" y="39395"/>
                    <a:pt x="16129" y="38172"/>
                  </a:cubicBezTo>
                  <a:cubicBezTo>
                    <a:pt x="17795" y="38138"/>
                    <a:pt x="19460" y="37900"/>
                    <a:pt x="21075" y="37475"/>
                  </a:cubicBezTo>
                  <a:close/>
                  <a:moveTo>
                    <a:pt x="20752" y="38087"/>
                  </a:moveTo>
                  <a:lnTo>
                    <a:pt x="20752" y="38087"/>
                  </a:lnTo>
                  <a:cubicBezTo>
                    <a:pt x="19834" y="39531"/>
                    <a:pt x="18780" y="40925"/>
                    <a:pt x="17489" y="42064"/>
                  </a:cubicBezTo>
                  <a:cubicBezTo>
                    <a:pt x="17472" y="42064"/>
                    <a:pt x="17438" y="42047"/>
                    <a:pt x="17404" y="42047"/>
                  </a:cubicBezTo>
                  <a:cubicBezTo>
                    <a:pt x="18406" y="40806"/>
                    <a:pt x="19409" y="39599"/>
                    <a:pt x="20463" y="38410"/>
                  </a:cubicBezTo>
                  <a:cubicBezTo>
                    <a:pt x="20565" y="38291"/>
                    <a:pt x="20650" y="38189"/>
                    <a:pt x="20752" y="38087"/>
                  </a:cubicBezTo>
                  <a:close/>
                  <a:moveTo>
                    <a:pt x="25833" y="41112"/>
                  </a:moveTo>
                  <a:cubicBezTo>
                    <a:pt x="26003" y="41367"/>
                    <a:pt x="26173" y="41622"/>
                    <a:pt x="26360" y="41877"/>
                  </a:cubicBezTo>
                  <a:cubicBezTo>
                    <a:pt x="26037" y="42098"/>
                    <a:pt x="25714" y="42336"/>
                    <a:pt x="25408" y="42557"/>
                  </a:cubicBezTo>
                  <a:cubicBezTo>
                    <a:pt x="25544" y="42081"/>
                    <a:pt x="25697" y="41588"/>
                    <a:pt x="25833" y="41112"/>
                  </a:cubicBezTo>
                  <a:close/>
                  <a:moveTo>
                    <a:pt x="16418" y="42030"/>
                  </a:moveTo>
                  <a:lnTo>
                    <a:pt x="17115" y="42166"/>
                  </a:lnTo>
                  <a:cubicBezTo>
                    <a:pt x="17047" y="42251"/>
                    <a:pt x="16979" y="42336"/>
                    <a:pt x="16894" y="42421"/>
                  </a:cubicBezTo>
                  <a:cubicBezTo>
                    <a:pt x="16826" y="42540"/>
                    <a:pt x="16741" y="42642"/>
                    <a:pt x="16656" y="42744"/>
                  </a:cubicBezTo>
                  <a:cubicBezTo>
                    <a:pt x="16622" y="42778"/>
                    <a:pt x="16588" y="42795"/>
                    <a:pt x="16554" y="42829"/>
                  </a:cubicBezTo>
                  <a:cubicBezTo>
                    <a:pt x="16503" y="42557"/>
                    <a:pt x="16452" y="42302"/>
                    <a:pt x="16418" y="42030"/>
                  </a:cubicBezTo>
                  <a:close/>
                  <a:moveTo>
                    <a:pt x="24015" y="36489"/>
                  </a:moveTo>
                  <a:cubicBezTo>
                    <a:pt x="24117" y="36931"/>
                    <a:pt x="24236" y="37390"/>
                    <a:pt x="24372" y="37832"/>
                  </a:cubicBezTo>
                  <a:cubicBezTo>
                    <a:pt x="24338" y="38189"/>
                    <a:pt x="24304" y="38546"/>
                    <a:pt x="24270" y="38903"/>
                  </a:cubicBezTo>
                  <a:cubicBezTo>
                    <a:pt x="24260" y="38952"/>
                    <a:pt x="24296" y="38979"/>
                    <a:pt x="24338" y="38979"/>
                  </a:cubicBezTo>
                  <a:cubicBezTo>
                    <a:pt x="24368" y="38979"/>
                    <a:pt x="24401" y="38965"/>
                    <a:pt x="24423" y="38937"/>
                  </a:cubicBezTo>
                  <a:cubicBezTo>
                    <a:pt x="24491" y="38818"/>
                    <a:pt x="24542" y="38699"/>
                    <a:pt x="24610" y="38580"/>
                  </a:cubicBezTo>
                  <a:cubicBezTo>
                    <a:pt x="24729" y="38869"/>
                    <a:pt x="24848" y="39175"/>
                    <a:pt x="24967" y="39463"/>
                  </a:cubicBezTo>
                  <a:cubicBezTo>
                    <a:pt x="24882" y="39650"/>
                    <a:pt x="24797" y="39854"/>
                    <a:pt x="24695" y="40041"/>
                  </a:cubicBezTo>
                  <a:cubicBezTo>
                    <a:pt x="24440" y="40585"/>
                    <a:pt x="24168" y="41129"/>
                    <a:pt x="23896" y="41656"/>
                  </a:cubicBezTo>
                  <a:cubicBezTo>
                    <a:pt x="23386" y="42081"/>
                    <a:pt x="22893" y="42523"/>
                    <a:pt x="22383" y="42964"/>
                  </a:cubicBezTo>
                  <a:cubicBezTo>
                    <a:pt x="20820" y="42676"/>
                    <a:pt x="19256" y="42387"/>
                    <a:pt x="17676" y="42098"/>
                  </a:cubicBezTo>
                  <a:cubicBezTo>
                    <a:pt x="18066" y="41741"/>
                    <a:pt x="18440" y="41367"/>
                    <a:pt x="18797" y="40976"/>
                  </a:cubicBezTo>
                  <a:cubicBezTo>
                    <a:pt x="19783" y="39888"/>
                    <a:pt x="20633" y="38682"/>
                    <a:pt x="21381" y="37390"/>
                  </a:cubicBezTo>
                  <a:cubicBezTo>
                    <a:pt x="22281" y="37152"/>
                    <a:pt x="23165" y="36846"/>
                    <a:pt x="24015" y="36489"/>
                  </a:cubicBezTo>
                  <a:close/>
                  <a:moveTo>
                    <a:pt x="32393" y="40738"/>
                  </a:moveTo>
                  <a:lnTo>
                    <a:pt x="32393" y="40738"/>
                  </a:lnTo>
                  <a:cubicBezTo>
                    <a:pt x="32274" y="41180"/>
                    <a:pt x="32138" y="41605"/>
                    <a:pt x="32002" y="42047"/>
                  </a:cubicBezTo>
                  <a:cubicBezTo>
                    <a:pt x="31629" y="42370"/>
                    <a:pt x="31238" y="42693"/>
                    <a:pt x="30864" y="43015"/>
                  </a:cubicBezTo>
                  <a:cubicBezTo>
                    <a:pt x="31255" y="42353"/>
                    <a:pt x="31663" y="41673"/>
                    <a:pt x="32053" y="40993"/>
                  </a:cubicBezTo>
                  <a:cubicBezTo>
                    <a:pt x="32172" y="40908"/>
                    <a:pt x="32291" y="40823"/>
                    <a:pt x="32393" y="40738"/>
                  </a:cubicBezTo>
                  <a:close/>
                  <a:moveTo>
                    <a:pt x="5031" y="1"/>
                  </a:moveTo>
                  <a:cubicBezTo>
                    <a:pt x="4742" y="358"/>
                    <a:pt x="4470" y="698"/>
                    <a:pt x="4198" y="1071"/>
                  </a:cubicBezTo>
                  <a:lnTo>
                    <a:pt x="4181" y="1088"/>
                  </a:lnTo>
                  <a:lnTo>
                    <a:pt x="4147" y="1139"/>
                  </a:lnTo>
                  <a:cubicBezTo>
                    <a:pt x="4046" y="1275"/>
                    <a:pt x="3961" y="1411"/>
                    <a:pt x="3859" y="1530"/>
                  </a:cubicBezTo>
                  <a:cubicBezTo>
                    <a:pt x="3026" y="2176"/>
                    <a:pt x="2193" y="2856"/>
                    <a:pt x="1394" y="3553"/>
                  </a:cubicBezTo>
                  <a:cubicBezTo>
                    <a:pt x="935" y="3961"/>
                    <a:pt x="477" y="4369"/>
                    <a:pt x="18" y="4793"/>
                  </a:cubicBezTo>
                  <a:cubicBezTo>
                    <a:pt x="18" y="4878"/>
                    <a:pt x="18" y="4963"/>
                    <a:pt x="18" y="5031"/>
                  </a:cubicBezTo>
                  <a:cubicBezTo>
                    <a:pt x="1139" y="3978"/>
                    <a:pt x="2312" y="2958"/>
                    <a:pt x="3519" y="2006"/>
                  </a:cubicBezTo>
                  <a:lnTo>
                    <a:pt x="3519" y="2006"/>
                  </a:lnTo>
                  <a:cubicBezTo>
                    <a:pt x="2193" y="3893"/>
                    <a:pt x="1020" y="5881"/>
                    <a:pt x="1" y="7954"/>
                  </a:cubicBezTo>
                  <a:cubicBezTo>
                    <a:pt x="1" y="8090"/>
                    <a:pt x="1" y="8209"/>
                    <a:pt x="1" y="8345"/>
                  </a:cubicBezTo>
                  <a:cubicBezTo>
                    <a:pt x="697" y="6901"/>
                    <a:pt x="1445" y="5507"/>
                    <a:pt x="2278" y="4165"/>
                  </a:cubicBezTo>
                  <a:cubicBezTo>
                    <a:pt x="2584" y="3672"/>
                    <a:pt x="2907" y="3196"/>
                    <a:pt x="3230" y="2703"/>
                  </a:cubicBezTo>
                  <a:lnTo>
                    <a:pt x="3230" y="2703"/>
                  </a:lnTo>
                  <a:cubicBezTo>
                    <a:pt x="2193" y="4521"/>
                    <a:pt x="1258" y="6408"/>
                    <a:pt x="392" y="8311"/>
                  </a:cubicBezTo>
                  <a:cubicBezTo>
                    <a:pt x="256" y="8396"/>
                    <a:pt x="137" y="8498"/>
                    <a:pt x="18" y="8600"/>
                  </a:cubicBezTo>
                  <a:cubicBezTo>
                    <a:pt x="18" y="8668"/>
                    <a:pt x="18" y="8736"/>
                    <a:pt x="18" y="8804"/>
                  </a:cubicBezTo>
                  <a:cubicBezTo>
                    <a:pt x="86" y="8736"/>
                    <a:pt x="171" y="8685"/>
                    <a:pt x="256" y="8617"/>
                  </a:cubicBezTo>
                  <a:lnTo>
                    <a:pt x="256" y="8617"/>
                  </a:lnTo>
                  <a:cubicBezTo>
                    <a:pt x="171" y="8787"/>
                    <a:pt x="103" y="8974"/>
                    <a:pt x="18" y="9144"/>
                  </a:cubicBezTo>
                  <a:cubicBezTo>
                    <a:pt x="35" y="9263"/>
                    <a:pt x="35" y="9399"/>
                    <a:pt x="35" y="9518"/>
                  </a:cubicBezTo>
                  <a:cubicBezTo>
                    <a:pt x="188" y="9144"/>
                    <a:pt x="358" y="8787"/>
                    <a:pt x="511" y="8413"/>
                  </a:cubicBezTo>
                  <a:cubicBezTo>
                    <a:pt x="1003" y="8056"/>
                    <a:pt x="1496" y="7717"/>
                    <a:pt x="2006" y="7377"/>
                  </a:cubicBezTo>
                  <a:lnTo>
                    <a:pt x="2006" y="7377"/>
                  </a:lnTo>
                  <a:cubicBezTo>
                    <a:pt x="1972" y="7513"/>
                    <a:pt x="1955" y="7632"/>
                    <a:pt x="1938" y="7751"/>
                  </a:cubicBezTo>
                  <a:cubicBezTo>
                    <a:pt x="1904" y="8124"/>
                    <a:pt x="2176" y="8617"/>
                    <a:pt x="2329" y="8957"/>
                  </a:cubicBezTo>
                  <a:cubicBezTo>
                    <a:pt x="2465" y="9229"/>
                    <a:pt x="2618" y="9501"/>
                    <a:pt x="2788" y="9739"/>
                  </a:cubicBezTo>
                  <a:cubicBezTo>
                    <a:pt x="2669" y="10028"/>
                    <a:pt x="2567" y="10317"/>
                    <a:pt x="2465" y="10606"/>
                  </a:cubicBezTo>
                  <a:cubicBezTo>
                    <a:pt x="2036" y="10624"/>
                    <a:pt x="1607" y="10638"/>
                    <a:pt x="1178" y="10638"/>
                  </a:cubicBezTo>
                  <a:cubicBezTo>
                    <a:pt x="825" y="10638"/>
                    <a:pt x="473" y="10629"/>
                    <a:pt x="120" y="10606"/>
                  </a:cubicBezTo>
                  <a:lnTo>
                    <a:pt x="69" y="10606"/>
                  </a:lnTo>
                  <a:cubicBezTo>
                    <a:pt x="69" y="10657"/>
                    <a:pt x="86" y="10708"/>
                    <a:pt x="86" y="10759"/>
                  </a:cubicBezTo>
                  <a:cubicBezTo>
                    <a:pt x="469" y="10787"/>
                    <a:pt x="853" y="10799"/>
                    <a:pt x="1234" y="10799"/>
                  </a:cubicBezTo>
                  <a:cubicBezTo>
                    <a:pt x="1544" y="10799"/>
                    <a:pt x="1853" y="10791"/>
                    <a:pt x="2159" y="10776"/>
                  </a:cubicBezTo>
                  <a:cubicBezTo>
                    <a:pt x="2244" y="10776"/>
                    <a:pt x="2329" y="10759"/>
                    <a:pt x="2397" y="10759"/>
                  </a:cubicBezTo>
                  <a:cubicBezTo>
                    <a:pt x="1700" y="12662"/>
                    <a:pt x="1054" y="14583"/>
                    <a:pt x="460" y="16537"/>
                  </a:cubicBezTo>
                  <a:cubicBezTo>
                    <a:pt x="477" y="16673"/>
                    <a:pt x="494" y="16826"/>
                    <a:pt x="511" y="16979"/>
                  </a:cubicBezTo>
                  <a:cubicBezTo>
                    <a:pt x="562" y="16826"/>
                    <a:pt x="595" y="16673"/>
                    <a:pt x="646" y="16503"/>
                  </a:cubicBezTo>
                  <a:cubicBezTo>
                    <a:pt x="1224" y="14566"/>
                    <a:pt x="1870" y="12645"/>
                    <a:pt x="2584" y="10742"/>
                  </a:cubicBezTo>
                  <a:cubicBezTo>
                    <a:pt x="2907" y="10742"/>
                    <a:pt x="3247" y="10708"/>
                    <a:pt x="3570" y="10691"/>
                  </a:cubicBezTo>
                  <a:cubicBezTo>
                    <a:pt x="3689" y="10810"/>
                    <a:pt x="3808" y="10929"/>
                    <a:pt x="3927" y="11048"/>
                  </a:cubicBezTo>
                  <a:cubicBezTo>
                    <a:pt x="3740" y="11710"/>
                    <a:pt x="3536" y="12373"/>
                    <a:pt x="3315" y="13036"/>
                  </a:cubicBezTo>
                  <a:cubicBezTo>
                    <a:pt x="2737" y="14855"/>
                    <a:pt x="2108" y="16639"/>
                    <a:pt x="1411" y="18407"/>
                  </a:cubicBezTo>
                  <a:cubicBezTo>
                    <a:pt x="1156" y="18390"/>
                    <a:pt x="901" y="18356"/>
                    <a:pt x="629" y="18322"/>
                  </a:cubicBezTo>
                  <a:lnTo>
                    <a:pt x="629" y="18322"/>
                  </a:lnTo>
                  <a:cubicBezTo>
                    <a:pt x="646" y="18373"/>
                    <a:pt x="646" y="18423"/>
                    <a:pt x="646" y="18474"/>
                  </a:cubicBezTo>
                  <a:cubicBezTo>
                    <a:pt x="884" y="18508"/>
                    <a:pt x="1122" y="18542"/>
                    <a:pt x="1360" y="18559"/>
                  </a:cubicBezTo>
                  <a:cubicBezTo>
                    <a:pt x="1173" y="19018"/>
                    <a:pt x="986" y="19460"/>
                    <a:pt x="799" y="19919"/>
                  </a:cubicBezTo>
                  <a:cubicBezTo>
                    <a:pt x="816" y="20038"/>
                    <a:pt x="833" y="20157"/>
                    <a:pt x="833" y="20276"/>
                  </a:cubicBezTo>
                  <a:cubicBezTo>
                    <a:pt x="850" y="20242"/>
                    <a:pt x="867" y="20208"/>
                    <a:pt x="884" y="20174"/>
                  </a:cubicBezTo>
                  <a:cubicBezTo>
                    <a:pt x="1105" y="19647"/>
                    <a:pt x="1326" y="19103"/>
                    <a:pt x="1530" y="18576"/>
                  </a:cubicBezTo>
                  <a:cubicBezTo>
                    <a:pt x="1921" y="18593"/>
                    <a:pt x="2312" y="18627"/>
                    <a:pt x="2703" y="18627"/>
                  </a:cubicBezTo>
                  <a:cubicBezTo>
                    <a:pt x="2057" y="19307"/>
                    <a:pt x="1445" y="20021"/>
                    <a:pt x="901" y="20786"/>
                  </a:cubicBezTo>
                  <a:cubicBezTo>
                    <a:pt x="901" y="20854"/>
                    <a:pt x="918" y="20939"/>
                    <a:pt x="918" y="21007"/>
                  </a:cubicBezTo>
                  <a:cubicBezTo>
                    <a:pt x="1530" y="20174"/>
                    <a:pt x="2193" y="19375"/>
                    <a:pt x="2924" y="18644"/>
                  </a:cubicBezTo>
                  <a:lnTo>
                    <a:pt x="3927" y="18644"/>
                  </a:lnTo>
                  <a:cubicBezTo>
                    <a:pt x="3519" y="20276"/>
                    <a:pt x="3094" y="21924"/>
                    <a:pt x="2669" y="23556"/>
                  </a:cubicBezTo>
                  <a:cubicBezTo>
                    <a:pt x="2499" y="23709"/>
                    <a:pt x="2312" y="23862"/>
                    <a:pt x="2142" y="24015"/>
                  </a:cubicBezTo>
                  <a:cubicBezTo>
                    <a:pt x="1870" y="24253"/>
                    <a:pt x="1615" y="24491"/>
                    <a:pt x="1360" y="24729"/>
                  </a:cubicBezTo>
                  <a:cubicBezTo>
                    <a:pt x="1360" y="24797"/>
                    <a:pt x="1377" y="24865"/>
                    <a:pt x="1377" y="24933"/>
                  </a:cubicBezTo>
                  <a:cubicBezTo>
                    <a:pt x="1785" y="24559"/>
                    <a:pt x="2193" y="24185"/>
                    <a:pt x="2601" y="23828"/>
                  </a:cubicBezTo>
                  <a:lnTo>
                    <a:pt x="2601" y="23828"/>
                  </a:lnTo>
                  <a:cubicBezTo>
                    <a:pt x="2295" y="24984"/>
                    <a:pt x="1989" y="26122"/>
                    <a:pt x="1683" y="27278"/>
                  </a:cubicBezTo>
                  <a:cubicBezTo>
                    <a:pt x="1700" y="27448"/>
                    <a:pt x="1717" y="27601"/>
                    <a:pt x="1751" y="27754"/>
                  </a:cubicBezTo>
                  <a:cubicBezTo>
                    <a:pt x="2108" y="26394"/>
                    <a:pt x="2465" y="25001"/>
                    <a:pt x="2822" y="23641"/>
                  </a:cubicBezTo>
                  <a:cubicBezTo>
                    <a:pt x="3162" y="23352"/>
                    <a:pt x="3485" y="23080"/>
                    <a:pt x="3825" y="22808"/>
                  </a:cubicBezTo>
                  <a:lnTo>
                    <a:pt x="3825" y="22808"/>
                  </a:lnTo>
                  <a:cubicBezTo>
                    <a:pt x="3264" y="25018"/>
                    <a:pt x="2754" y="27244"/>
                    <a:pt x="2312" y="29470"/>
                  </a:cubicBezTo>
                  <a:cubicBezTo>
                    <a:pt x="2244" y="29844"/>
                    <a:pt x="2176" y="30218"/>
                    <a:pt x="2108" y="30592"/>
                  </a:cubicBezTo>
                  <a:cubicBezTo>
                    <a:pt x="2125" y="30762"/>
                    <a:pt x="2159" y="30949"/>
                    <a:pt x="2176" y="31119"/>
                  </a:cubicBezTo>
                  <a:cubicBezTo>
                    <a:pt x="2193" y="31017"/>
                    <a:pt x="2210" y="30932"/>
                    <a:pt x="2227" y="30847"/>
                  </a:cubicBezTo>
                  <a:cubicBezTo>
                    <a:pt x="2720" y="28094"/>
                    <a:pt x="3332" y="25358"/>
                    <a:pt x="4029" y="22655"/>
                  </a:cubicBezTo>
                  <a:cubicBezTo>
                    <a:pt x="4113" y="22587"/>
                    <a:pt x="4181" y="22536"/>
                    <a:pt x="4266" y="22468"/>
                  </a:cubicBezTo>
                  <a:cubicBezTo>
                    <a:pt x="4385" y="24763"/>
                    <a:pt x="4572" y="27057"/>
                    <a:pt x="4776" y="29351"/>
                  </a:cubicBezTo>
                  <a:cubicBezTo>
                    <a:pt x="4453" y="29929"/>
                    <a:pt x="4181" y="30524"/>
                    <a:pt x="3995" y="31153"/>
                  </a:cubicBezTo>
                  <a:cubicBezTo>
                    <a:pt x="3496" y="31238"/>
                    <a:pt x="2986" y="31276"/>
                    <a:pt x="2484" y="31276"/>
                  </a:cubicBezTo>
                  <a:cubicBezTo>
                    <a:pt x="2387" y="31276"/>
                    <a:pt x="2290" y="31275"/>
                    <a:pt x="2193" y="31272"/>
                  </a:cubicBezTo>
                  <a:lnTo>
                    <a:pt x="2193" y="31272"/>
                  </a:lnTo>
                  <a:cubicBezTo>
                    <a:pt x="2210" y="31323"/>
                    <a:pt x="2210" y="31374"/>
                    <a:pt x="2210" y="31442"/>
                  </a:cubicBezTo>
                  <a:cubicBezTo>
                    <a:pt x="2309" y="31445"/>
                    <a:pt x="2408" y="31446"/>
                    <a:pt x="2507" y="31446"/>
                  </a:cubicBezTo>
                  <a:cubicBezTo>
                    <a:pt x="2986" y="31446"/>
                    <a:pt x="3462" y="31413"/>
                    <a:pt x="3927" y="31357"/>
                  </a:cubicBezTo>
                  <a:lnTo>
                    <a:pt x="3927" y="31357"/>
                  </a:lnTo>
                  <a:cubicBezTo>
                    <a:pt x="3859" y="31595"/>
                    <a:pt x="3791" y="31850"/>
                    <a:pt x="3740" y="32122"/>
                  </a:cubicBezTo>
                  <a:cubicBezTo>
                    <a:pt x="3332" y="32207"/>
                    <a:pt x="2907" y="32292"/>
                    <a:pt x="2482" y="32393"/>
                  </a:cubicBezTo>
                  <a:cubicBezTo>
                    <a:pt x="2431" y="32393"/>
                    <a:pt x="2397" y="32410"/>
                    <a:pt x="2346" y="32410"/>
                  </a:cubicBezTo>
                  <a:cubicBezTo>
                    <a:pt x="2346" y="32478"/>
                    <a:pt x="2363" y="32529"/>
                    <a:pt x="2363" y="32580"/>
                  </a:cubicBezTo>
                  <a:cubicBezTo>
                    <a:pt x="2601" y="32529"/>
                    <a:pt x="2856" y="32478"/>
                    <a:pt x="3094" y="32427"/>
                  </a:cubicBezTo>
                  <a:cubicBezTo>
                    <a:pt x="3298" y="32377"/>
                    <a:pt x="3502" y="32343"/>
                    <a:pt x="3706" y="32292"/>
                  </a:cubicBezTo>
                  <a:lnTo>
                    <a:pt x="3706" y="32292"/>
                  </a:lnTo>
                  <a:cubicBezTo>
                    <a:pt x="3638" y="32699"/>
                    <a:pt x="3604" y="33107"/>
                    <a:pt x="3604" y="33532"/>
                  </a:cubicBezTo>
                  <a:cubicBezTo>
                    <a:pt x="3604" y="33889"/>
                    <a:pt x="3621" y="34229"/>
                    <a:pt x="3672" y="34569"/>
                  </a:cubicBezTo>
                  <a:cubicBezTo>
                    <a:pt x="3332" y="34620"/>
                    <a:pt x="2975" y="34671"/>
                    <a:pt x="2635" y="34722"/>
                  </a:cubicBezTo>
                  <a:cubicBezTo>
                    <a:pt x="2635" y="34773"/>
                    <a:pt x="2635" y="34824"/>
                    <a:pt x="2652" y="34875"/>
                  </a:cubicBezTo>
                  <a:cubicBezTo>
                    <a:pt x="2992" y="34824"/>
                    <a:pt x="3349" y="34790"/>
                    <a:pt x="3689" y="34739"/>
                  </a:cubicBezTo>
                  <a:cubicBezTo>
                    <a:pt x="3723" y="34892"/>
                    <a:pt x="3757" y="35045"/>
                    <a:pt x="3791" y="35181"/>
                  </a:cubicBezTo>
                  <a:cubicBezTo>
                    <a:pt x="3502" y="35776"/>
                    <a:pt x="3196" y="36353"/>
                    <a:pt x="2890" y="36931"/>
                  </a:cubicBezTo>
                  <a:cubicBezTo>
                    <a:pt x="2907" y="37016"/>
                    <a:pt x="2907" y="37118"/>
                    <a:pt x="2924" y="37203"/>
                  </a:cubicBezTo>
                  <a:cubicBezTo>
                    <a:pt x="3247" y="36625"/>
                    <a:pt x="3553" y="36030"/>
                    <a:pt x="3842" y="35436"/>
                  </a:cubicBezTo>
                  <a:cubicBezTo>
                    <a:pt x="3893" y="35555"/>
                    <a:pt x="3927" y="35674"/>
                    <a:pt x="3961" y="35793"/>
                  </a:cubicBezTo>
                  <a:cubicBezTo>
                    <a:pt x="4080" y="36132"/>
                    <a:pt x="4232" y="36455"/>
                    <a:pt x="4402" y="36761"/>
                  </a:cubicBezTo>
                  <a:cubicBezTo>
                    <a:pt x="4487" y="36931"/>
                    <a:pt x="4589" y="37084"/>
                    <a:pt x="4708" y="37237"/>
                  </a:cubicBezTo>
                  <a:cubicBezTo>
                    <a:pt x="4742" y="37288"/>
                    <a:pt x="4793" y="37356"/>
                    <a:pt x="4844" y="37424"/>
                  </a:cubicBezTo>
                  <a:cubicBezTo>
                    <a:pt x="4589" y="38155"/>
                    <a:pt x="4368" y="38869"/>
                    <a:pt x="4164" y="39599"/>
                  </a:cubicBezTo>
                  <a:cubicBezTo>
                    <a:pt x="3825" y="39531"/>
                    <a:pt x="3485" y="39480"/>
                    <a:pt x="3162" y="39412"/>
                  </a:cubicBezTo>
                  <a:lnTo>
                    <a:pt x="3162" y="39412"/>
                  </a:lnTo>
                  <a:cubicBezTo>
                    <a:pt x="3179" y="39565"/>
                    <a:pt x="3196" y="39718"/>
                    <a:pt x="3213" y="39871"/>
                  </a:cubicBezTo>
                  <a:cubicBezTo>
                    <a:pt x="3383" y="40126"/>
                    <a:pt x="3587" y="40381"/>
                    <a:pt x="3774" y="40636"/>
                  </a:cubicBezTo>
                  <a:cubicBezTo>
                    <a:pt x="3655" y="40908"/>
                    <a:pt x="3502" y="41180"/>
                    <a:pt x="3349" y="41435"/>
                  </a:cubicBezTo>
                  <a:cubicBezTo>
                    <a:pt x="3366" y="41520"/>
                    <a:pt x="3366" y="41605"/>
                    <a:pt x="3383" y="41690"/>
                  </a:cubicBezTo>
                  <a:cubicBezTo>
                    <a:pt x="3519" y="41435"/>
                    <a:pt x="3655" y="41197"/>
                    <a:pt x="3791" y="40942"/>
                  </a:cubicBezTo>
                  <a:lnTo>
                    <a:pt x="3791" y="40942"/>
                  </a:lnTo>
                  <a:cubicBezTo>
                    <a:pt x="3655" y="41418"/>
                    <a:pt x="3553" y="41894"/>
                    <a:pt x="3434" y="42370"/>
                  </a:cubicBezTo>
                  <a:cubicBezTo>
                    <a:pt x="3451" y="42438"/>
                    <a:pt x="3451" y="42506"/>
                    <a:pt x="3451" y="42574"/>
                  </a:cubicBezTo>
                  <a:lnTo>
                    <a:pt x="3570" y="42574"/>
                  </a:lnTo>
                  <a:cubicBezTo>
                    <a:pt x="3689" y="41996"/>
                    <a:pt x="3825" y="41435"/>
                    <a:pt x="3978" y="40857"/>
                  </a:cubicBezTo>
                  <a:cubicBezTo>
                    <a:pt x="4198" y="41112"/>
                    <a:pt x="4419" y="41350"/>
                    <a:pt x="4640" y="41588"/>
                  </a:cubicBezTo>
                  <a:cubicBezTo>
                    <a:pt x="4606" y="41928"/>
                    <a:pt x="4589" y="42251"/>
                    <a:pt x="4572" y="42591"/>
                  </a:cubicBezTo>
                  <a:cubicBezTo>
                    <a:pt x="4623" y="42591"/>
                    <a:pt x="4674" y="42591"/>
                    <a:pt x="4742" y="42608"/>
                  </a:cubicBezTo>
                  <a:cubicBezTo>
                    <a:pt x="4759" y="42319"/>
                    <a:pt x="4776" y="42030"/>
                    <a:pt x="4793" y="41741"/>
                  </a:cubicBezTo>
                  <a:cubicBezTo>
                    <a:pt x="4912" y="41843"/>
                    <a:pt x="5031" y="41962"/>
                    <a:pt x="5150" y="42064"/>
                  </a:cubicBezTo>
                  <a:cubicBezTo>
                    <a:pt x="5082" y="42251"/>
                    <a:pt x="5031" y="42421"/>
                    <a:pt x="4963" y="42608"/>
                  </a:cubicBezTo>
                  <a:lnTo>
                    <a:pt x="5133" y="42608"/>
                  </a:lnTo>
                  <a:cubicBezTo>
                    <a:pt x="5184" y="42472"/>
                    <a:pt x="5235" y="42336"/>
                    <a:pt x="5286" y="42183"/>
                  </a:cubicBezTo>
                  <a:cubicBezTo>
                    <a:pt x="5456" y="42336"/>
                    <a:pt x="5626" y="42489"/>
                    <a:pt x="5796" y="42625"/>
                  </a:cubicBezTo>
                  <a:lnTo>
                    <a:pt x="6068" y="42625"/>
                  </a:lnTo>
                  <a:cubicBezTo>
                    <a:pt x="5813" y="42438"/>
                    <a:pt x="5575" y="42234"/>
                    <a:pt x="5337" y="42030"/>
                  </a:cubicBezTo>
                  <a:cubicBezTo>
                    <a:pt x="5558" y="41384"/>
                    <a:pt x="5779" y="40738"/>
                    <a:pt x="5983" y="40109"/>
                  </a:cubicBezTo>
                  <a:cubicBezTo>
                    <a:pt x="6102" y="40126"/>
                    <a:pt x="6221" y="40143"/>
                    <a:pt x="6340" y="40160"/>
                  </a:cubicBezTo>
                  <a:cubicBezTo>
                    <a:pt x="6493" y="40789"/>
                    <a:pt x="6646" y="41401"/>
                    <a:pt x="6833" y="41996"/>
                  </a:cubicBezTo>
                  <a:cubicBezTo>
                    <a:pt x="6901" y="42217"/>
                    <a:pt x="6969" y="42438"/>
                    <a:pt x="7037" y="42659"/>
                  </a:cubicBezTo>
                  <a:lnTo>
                    <a:pt x="7224" y="42659"/>
                  </a:lnTo>
                  <a:cubicBezTo>
                    <a:pt x="6952" y="41843"/>
                    <a:pt x="6714" y="41027"/>
                    <a:pt x="6510" y="40194"/>
                  </a:cubicBezTo>
                  <a:lnTo>
                    <a:pt x="6510" y="40194"/>
                  </a:lnTo>
                  <a:cubicBezTo>
                    <a:pt x="7496" y="40381"/>
                    <a:pt x="8481" y="40568"/>
                    <a:pt x="9450" y="40738"/>
                  </a:cubicBezTo>
                  <a:cubicBezTo>
                    <a:pt x="9433" y="40840"/>
                    <a:pt x="9416" y="40925"/>
                    <a:pt x="9416" y="41010"/>
                  </a:cubicBezTo>
                  <a:cubicBezTo>
                    <a:pt x="9348" y="41418"/>
                    <a:pt x="9280" y="41826"/>
                    <a:pt x="9229" y="42217"/>
                  </a:cubicBezTo>
                  <a:cubicBezTo>
                    <a:pt x="9218" y="42274"/>
                    <a:pt x="9268" y="42331"/>
                    <a:pt x="9318" y="42331"/>
                  </a:cubicBezTo>
                  <a:cubicBezTo>
                    <a:pt x="9342" y="42331"/>
                    <a:pt x="9365" y="42318"/>
                    <a:pt x="9382" y="42285"/>
                  </a:cubicBezTo>
                  <a:cubicBezTo>
                    <a:pt x="9586" y="41809"/>
                    <a:pt x="9807" y="41333"/>
                    <a:pt x="10011" y="40840"/>
                  </a:cubicBezTo>
                  <a:lnTo>
                    <a:pt x="16265" y="41996"/>
                  </a:lnTo>
                  <a:cubicBezTo>
                    <a:pt x="16299" y="42302"/>
                    <a:pt x="16350" y="42591"/>
                    <a:pt x="16418" y="42879"/>
                  </a:cubicBezTo>
                  <a:cubicBezTo>
                    <a:pt x="16520" y="42879"/>
                    <a:pt x="16639" y="42896"/>
                    <a:pt x="16741" y="42896"/>
                  </a:cubicBezTo>
                  <a:lnTo>
                    <a:pt x="16792" y="42829"/>
                  </a:lnTo>
                  <a:cubicBezTo>
                    <a:pt x="17047" y="42642"/>
                    <a:pt x="17285" y="42438"/>
                    <a:pt x="17523" y="42234"/>
                  </a:cubicBezTo>
                  <a:cubicBezTo>
                    <a:pt x="18933" y="42489"/>
                    <a:pt x="20344" y="42761"/>
                    <a:pt x="21754" y="43015"/>
                  </a:cubicBezTo>
                  <a:cubicBezTo>
                    <a:pt x="22094" y="43015"/>
                    <a:pt x="22434" y="43032"/>
                    <a:pt x="22791" y="43032"/>
                  </a:cubicBezTo>
                  <a:cubicBezTo>
                    <a:pt x="22723" y="43032"/>
                    <a:pt x="22655" y="43015"/>
                    <a:pt x="22604" y="42998"/>
                  </a:cubicBezTo>
                  <a:cubicBezTo>
                    <a:pt x="22961" y="42676"/>
                    <a:pt x="23335" y="42353"/>
                    <a:pt x="23709" y="42030"/>
                  </a:cubicBezTo>
                  <a:lnTo>
                    <a:pt x="23709" y="42030"/>
                  </a:lnTo>
                  <a:cubicBezTo>
                    <a:pt x="23539" y="42370"/>
                    <a:pt x="23352" y="42710"/>
                    <a:pt x="23165" y="43049"/>
                  </a:cubicBezTo>
                  <a:lnTo>
                    <a:pt x="23352" y="43049"/>
                  </a:lnTo>
                  <a:cubicBezTo>
                    <a:pt x="23573" y="42625"/>
                    <a:pt x="23811" y="42200"/>
                    <a:pt x="24032" y="41758"/>
                  </a:cubicBezTo>
                  <a:cubicBezTo>
                    <a:pt x="24525" y="41350"/>
                    <a:pt x="25017" y="40959"/>
                    <a:pt x="25510" y="40551"/>
                  </a:cubicBezTo>
                  <a:cubicBezTo>
                    <a:pt x="25578" y="40687"/>
                    <a:pt x="25646" y="40806"/>
                    <a:pt x="25731" y="40925"/>
                  </a:cubicBezTo>
                  <a:cubicBezTo>
                    <a:pt x="25544" y="41520"/>
                    <a:pt x="25357" y="42115"/>
                    <a:pt x="25187" y="42710"/>
                  </a:cubicBezTo>
                  <a:cubicBezTo>
                    <a:pt x="25001" y="42829"/>
                    <a:pt x="24814" y="42964"/>
                    <a:pt x="24627" y="43083"/>
                  </a:cubicBezTo>
                  <a:cubicBezTo>
                    <a:pt x="24729" y="43083"/>
                    <a:pt x="24831" y="43083"/>
                    <a:pt x="24916" y="43100"/>
                  </a:cubicBezTo>
                  <a:cubicBezTo>
                    <a:pt x="24984" y="43049"/>
                    <a:pt x="25051" y="42998"/>
                    <a:pt x="25119" y="42964"/>
                  </a:cubicBezTo>
                  <a:lnTo>
                    <a:pt x="25119" y="42964"/>
                  </a:lnTo>
                  <a:cubicBezTo>
                    <a:pt x="25102" y="42998"/>
                    <a:pt x="25085" y="43049"/>
                    <a:pt x="25068" y="43100"/>
                  </a:cubicBezTo>
                  <a:lnTo>
                    <a:pt x="25238" y="43100"/>
                  </a:lnTo>
                  <a:cubicBezTo>
                    <a:pt x="25272" y="42998"/>
                    <a:pt x="25306" y="42913"/>
                    <a:pt x="25323" y="42812"/>
                  </a:cubicBezTo>
                  <a:cubicBezTo>
                    <a:pt x="25697" y="42540"/>
                    <a:pt x="26071" y="42285"/>
                    <a:pt x="26445" y="41996"/>
                  </a:cubicBezTo>
                  <a:lnTo>
                    <a:pt x="26462" y="42030"/>
                  </a:lnTo>
                  <a:cubicBezTo>
                    <a:pt x="26487" y="42055"/>
                    <a:pt x="26521" y="42070"/>
                    <a:pt x="26551" y="42070"/>
                  </a:cubicBezTo>
                  <a:cubicBezTo>
                    <a:pt x="26562" y="42070"/>
                    <a:pt x="26572" y="42068"/>
                    <a:pt x="26581" y="42064"/>
                  </a:cubicBezTo>
                  <a:cubicBezTo>
                    <a:pt x="26836" y="41877"/>
                    <a:pt x="27091" y="41690"/>
                    <a:pt x="27329" y="41503"/>
                  </a:cubicBezTo>
                  <a:lnTo>
                    <a:pt x="27329" y="41503"/>
                  </a:lnTo>
                  <a:cubicBezTo>
                    <a:pt x="27312" y="41656"/>
                    <a:pt x="27278" y="41826"/>
                    <a:pt x="27261" y="41979"/>
                  </a:cubicBezTo>
                  <a:cubicBezTo>
                    <a:pt x="26938" y="42370"/>
                    <a:pt x="26581" y="42744"/>
                    <a:pt x="26241" y="43117"/>
                  </a:cubicBezTo>
                  <a:cubicBezTo>
                    <a:pt x="26326" y="43134"/>
                    <a:pt x="26411" y="43134"/>
                    <a:pt x="26479" y="43134"/>
                  </a:cubicBezTo>
                  <a:cubicBezTo>
                    <a:pt x="26734" y="42862"/>
                    <a:pt x="26989" y="42591"/>
                    <a:pt x="27227" y="42302"/>
                  </a:cubicBezTo>
                  <a:lnTo>
                    <a:pt x="27227" y="42302"/>
                  </a:lnTo>
                  <a:cubicBezTo>
                    <a:pt x="27193" y="42591"/>
                    <a:pt x="27159" y="42862"/>
                    <a:pt x="27125" y="43151"/>
                  </a:cubicBezTo>
                  <a:lnTo>
                    <a:pt x="27295" y="43151"/>
                  </a:lnTo>
                  <a:cubicBezTo>
                    <a:pt x="27346" y="42795"/>
                    <a:pt x="27380" y="42438"/>
                    <a:pt x="27414" y="42081"/>
                  </a:cubicBezTo>
                  <a:cubicBezTo>
                    <a:pt x="27788" y="41639"/>
                    <a:pt x="28145" y="41214"/>
                    <a:pt x="28502" y="40755"/>
                  </a:cubicBezTo>
                  <a:cubicBezTo>
                    <a:pt x="28739" y="40466"/>
                    <a:pt x="28960" y="40160"/>
                    <a:pt x="29181" y="39854"/>
                  </a:cubicBezTo>
                  <a:cubicBezTo>
                    <a:pt x="29215" y="39820"/>
                    <a:pt x="29249" y="39786"/>
                    <a:pt x="29283" y="39752"/>
                  </a:cubicBezTo>
                  <a:lnTo>
                    <a:pt x="29283" y="39752"/>
                  </a:lnTo>
                  <a:cubicBezTo>
                    <a:pt x="29147" y="40279"/>
                    <a:pt x="28994" y="40806"/>
                    <a:pt x="28841" y="41333"/>
                  </a:cubicBezTo>
                  <a:cubicBezTo>
                    <a:pt x="28671" y="41928"/>
                    <a:pt x="28552" y="42540"/>
                    <a:pt x="28281" y="43083"/>
                  </a:cubicBezTo>
                  <a:cubicBezTo>
                    <a:pt x="28281" y="43117"/>
                    <a:pt x="28264" y="43151"/>
                    <a:pt x="28247" y="43168"/>
                  </a:cubicBezTo>
                  <a:cubicBezTo>
                    <a:pt x="28315" y="43168"/>
                    <a:pt x="28366" y="43168"/>
                    <a:pt x="28434" y="43185"/>
                  </a:cubicBezTo>
                  <a:cubicBezTo>
                    <a:pt x="28502" y="43015"/>
                    <a:pt x="28569" y="42862"/>
                    <a:pt x="28620" y="42710"/>
                  </a:cubicBezTo>
                  <a:cubicBezTo>
                    <a:pt x="28943" y="41673"/>
                    <a:pt x="29232" y="40619"/>
                    <a:pt x="29521" y="39565"/>
                  </a:cubicBezTo>
                  <a:cubicBezTo>
                    <a:pt x="29844" y="39294"/>
                    <a:pt x="30150" y="39022"/>
                    <a:pt x="30473" y="38733"/>
                  </a:cubicBezTo>
                  <a:cubicBezTo>
                    <a:pt x="31680" y="37662"/>
                    <a:pt x="32818" y="36523"/>
                    <a:pt x="33923" y="35351"/>
                  </a:cubicBezTo>
                  <a:lnTo>
                    <a:pt x="33923" y="35351"/>
                  </a:lnTo>
                  <a:cubicBezTo>
                    <a:pt x="33838" y="35674"/>
                    <a:pt x="33753" y="36013"/>
                    <a:pt x="33651" y="36336"/>
                  </a:cubicBezTo>
                  <a:cubicBezTo>
                    <a:pt x="33396" y="37305"/>
                    <a:pt x="33124" y="38291"/>
                    <a:pt x="32835" y="39260"/>
                  </a:cubicBezTo>
                  <a:cubicBezTo>
                    <a:pt x="32580" y="39718"/>
                    <a:pt x="32325" y="40160"/>
                    <a:pt x="32070" y="40619"/>
                  </a:cubicBezTo>
                  <a:cubicBezTo>
                    <a:pt x="31238" y="41231"/>
                    <a:pt x="30405" y="41877"/>
                    <a:pt x="29623" y="42540"/>
                  </a:cubicBezTo>
                  <a:cubicBezTo>
                    <a:pt x="29317" y="42761"/>
                    <a:pt x="29028" y="42964"/>
                    <a:pt x="28722" y="43185"/>
                  </a:cubicBezTo>
                  <a:cubicBezTo>
                    <a:pt x="28858" y="43185"/>
                    <a:pt x="28994" y="43185"/>
                    <a:pt x="29113" y="43202"/>
                  </a:cubicBezTo>
                  <a:cubicBezTo>
                    <a:pt x="29283" y="43049"/>
                    <a:pt x="29436" y="42913"/>
                    <a:pt x="29589" y="42778"/>
                  </a:cubicBezTo>
                  <a:cubicBezTo>
                    <a:pt x="30303" y="42251"/>
                    <a:pt x="31000" y="41741"/>
                    <a:pt x="31714" y="41231"/>
                  </a:cubicBezTo>
                  <a:lnTo>
                    <a:pt x="31714" y="41231"/>
                  </a:lnTo>
                  <a:cubicBezTo>
                    <a:pt x="31323" y="41894"/>
                    <a:pt x="30932" y="42574"/>
                    <a:pt x="30541" y="43236"/>
                  </a:cubicBezTo>
                  <a:lnTo>
                    <a:pt x="30847" y="43236"/>
                  </a:lnTo>
                  <a:cubicBezTo>
                    <a:pt x="31238" y="42913"/>
                    <a:pt x="31612" y="42608"/>
                    <a:pt x="31986" y="42285"/>
                  </a:cubicBezTo>
                  <a:lnTo>
                    <a:pt x="32019" y="42251"/>
                  </a:lnTo>
                  <a:cubicBezTo>
                    <a:pt x="32032" y="42255"/>
                    <a:pt x="32044" y="42257"/>
                    <a:pt x="32055" y="42257"/>
                  </a:cubicBezTo>
                  <a:cubicBezTo>
                    <a:pt x="32086" y="42257"/>
                    <a:pt x="32109" y="42238"/>
                    <a:pt x="32121" y="42200"/>
                  </a:cubicBezTo>
                  <a:lnTo>
                    <a:pt x="32138" y="42149"/>
                  </a:lnTo>
                  <a:cubicBezTo>
                    <a:pt x="33515" y="40942"/>
                    <a:pt x="34841" y="39684"/>
                    <a:pt x="36115" y="38376"/>
                  </a:cubicBezTo>
                  <a:cubicBezTo>
                    <a:pt x="36489" y="38155"/>
                    <a:pt x="36897" y="37951"/>
                    <a:pt x="37288" y="37764"/>
                  </a:cubicBezTo>
                  <a:cubicBezTo>
                    <a:pt x="37288" y="37713"/>
                    <a:pt x="37305" y="37645"/>
                    <a:pt x="37305" y="37577"/>
                  </a:cubicBezTo>
                  <a:lnTo>
                    <a:pt x="37305" y="37577"/>
                  </a:lnTo>
                  <a:cubicBezTo>
                    <a:pt x="37033" y="37713"/>
                    <a:pt x="36744" y="37849"/>
                    <a:pt x="36472" y="37985"/>
                  </a:cubicBezTo>
                  <a:cubicBezTo>
                    <a:pt x="36523" y="37951"/>
                    <a:pt x="36557" y="37917"/>
                    <a:pt x="36591" y="37883"/>
                  </a:cubicBezTo>
                  <a:cubicBezTo>
                    <a:pt x="36648" y="37826"/>
                    <a:pt x="36598" y="37735"/>
                    <a:pt x="36531" y="37735"/>
                  </a:cubicBezTo>
                  <a:cubicBezTo>
                    <a:pt x="36518" y="37735"/>
                    <a:pt x="36504" y="37738"/>
                    <a:pt x="36489" y="37747"/>
                  </a:cubicBezTo>
                  <a:cubicBezTo>
                    <a:pt x="35215" y="38478"/>
                    <a:pt x="33957" y="39277"/>
                    <a:pt x="32750" y="40126"/>
                  </a:cubicBezTo>
                  <a:cubicBezTo>
                    <a:pt x="32835" y="39854"/>
                    <a:pt x="32903" y="39599"/>
                    <a:pt x="32988" y="39345"/>
                  </a:cubicBezTo>
                  <a:cubicBezTo>
                    <a:pt x="34909" y="35877"/>
                    <a:pt x="36659" y="32326"/>
                    <a:pt x="38223" y="28689"/>
                  </a:cubicBezTo>
                  <a:cubicBezTo>
                    <a:pt x="38240" y="28485"/>
                    <a:pt x="38274" y="28298"/>
                    <a:pt x="38291" y="28094"/>
                  </a:cubicBezTo>
                  <a:lnTo>
                    <a:pt x="38291" y="28094"/>
                  </a:lnTo>
                  <a:cubicBezTo>
                    <a:pt x="36761" y="31680"/>
                    <a:pt x="35079" y="35181"/>
                    <a:pt x="33209" y="38597"/>
                  </a:cubicBezTo>
                  <a:lnTo>
                    <a:pt x="33192" y="38614"/>
                  </a:lnTo>
                  <a:cubicBezTo>
                    <a:pt x="33532" y="37441"/>
                    <a:pt x="33855" y="36268"/>
                    <a:pt x="34161" y="35096"/>
                  </a:cubicBezTo>
                  <a:cubicBezTo>
                    <a:pt x="34297" y="34943"/>
                    <a:pt x="34450" y="34773"/>
                    <a:pt x="34586" y="34620"/>
                  </a:cubicBezTo>
                  <a:cubicBezTo>
                    <a:pt x="34641" y="34565"/>
                    <a:pt x="34595" y="34487"/>
                    <a:pt x="34531" y="34487"/>
                  </a:cubicBezTo>
                  <a:cubicBezTo>
                    <a:pt x="34516" y="34487"/>
                    <a:pt x="34500" y="34491"/>
                    <a:pt x="34484" y="34501"/>
                  </a:cubicBezTo>
                  <a:cubicBezTo>
                    <a:pt x="34416" y="34535"/>
                    <a:pt x="34348" y="34569"/>
                    <a:pt x="34280" y="34603"/>
                  </a:cubicBezTo>
                  <a:cubicBezTo>
                    <a:pt x="34518" y="33668"/>
                    <a:pt x="34739" y="32733"/>
                    <a:pt x="34960" y="31799"/>
                  </a:cubicBezTo>
                  <a:cubicBezTo>
                    <a:pt x="35775" y="28298"/>
                    <a:pt x="36472" y="24763"/>
                    <a:pt x="37033" y="21211"/>
                  </a:cubicBezTo>
                  <a:cubicBezTo>
                    <a:pt x="37339" y="19239"/>
                    <a:pt x="37611" y="17234"/>
                    <a:pt x="37832" y="15245"/>
                  </a:cubicBezTo>
                  <a:cubicBezTo>
                    <a:pt x="37849" y="15194"/>
                    <a:pt x="37798" y="15160"/>
                    <a:pt x="37747" y="15160"/>
                  </a:cubicBezTo>
                  <a:lnTo>
                    <a:pt x="36948" y="15245"/>
                  </a:lnTo>
                  <a:cubicBezTo>
                    <a:pt x="38053" y="13512"/>
                    <a:pt x="39293" y="11846"/>
                    <a:pt x="40653" y="10300"/>
                  </a:cubicBezTo>
                  <a:lnTo>
                    <a:pt x="40653" y="10436"/>
                  </a:lnTo>
                  <a:lnTo>
                    <a:pt x="40636" y="12611"/>
                  </a:lnTo>
                  <a:cubicBezTo>
                    <a:pt x="40687" y="12305"/>
                    <a:pt x="40755" y="11982"/>
                    <a:pt x="40806" y="11676"/>
                  </a:cubicBezTo>
                  <a:cubicBezTo>
                    <a:pt x="40806" y="11150"/>
                    <a:pt x="40823" y="10640"/>
                    <a:pt x="40823" y="10113"/>
                  </a:cubicBezTo>
                  <a:cubicBezTo>
                    <a:pt x="40942" y="9977"/>
                    <a:pt x="41061" y="9858"/>
                    <a:pt x="41180" y="9722"/>
                  </a:cubicBezTo>
                  <a:cubicBezTo>
                    <a:pt x="41197" y="9637"/>
                    <a:pt x="41214" y="9535"/>
                    <a:pt x="41231" y="9450"/>
                  </a:cubicBezTo>
                  <a:lnTo>
                    <a:pt x="41231" y="9450"/>
                  </a:lnTo>
                  <a:cubicBezTo>
                    <a:pt x="41095" y="9586"/>
                    <a:pt x="40959" y="9739"/>
                    <a:pt x="40823" y="9875"/>
                  </a:cubicBezTo>
                  <a:cubicBezTo>
                    <a:pt x="40840" y="8294"/>
                    <a:pt x="40857" y="6714"/>
                    <a:pt x="40857" y="5133"/>
                  </a:cubicBezTo>
                  <a:cubicBezTo>
                    <a:pt x="41061" y="6391"/>
                    <a:pt x="41214" y="7649"/>
                    <a:pt x="41333" y="8923"/>
                  </a:cubicBezTo>
                  <a:cubicBezTo>
                    <a:pt x="41367" y="8736"/>
                    <a:pt x="41401" y="8549"/>
                    <a:pt x="41435" y="8362"/>
                  </a:cubicBezTo>
                  <a:cubicBezTo>
                    <a:pt x="41282" y="6935"/>
                    <a:pt x="41095" y="5524"/>
                    <a:pt x="40874" y="4131"/>
                  </a:cubicBezTo>
                  <a:cubicBezTo>
                    <a:pt x="40874" y="3621"/>
                    <a:pt x="40874" y="3128"/>
                    <a:pt x="40891" y="2618"/>
                  </a:cubicBezTo>
                  <a:cubicBezTo>
                    <a:pt x="40891" y="1768"/>
                    <a:pt x="40908" y="919"/>
                    <a:pt x="40908" y="52"/>
                  </a:cubicBezTo>
                  <a:lnTo>
                    <a:pt x="40908" y="52"/>
                  </a:lnTo>
                  <a:cubicBezTo>
                    <a:pt x="40857" y="69"/>
                    <a:pt x="40806" y="69"/>
                    <a:pt x="40738" y="69"/>
                  </a:cubicBezTo>
                  <a:cubicBezTo>
                    <a:pt x="40738" y="1105"/>
                    <a:pt x="40721" y="2159"/>
                    <a:pt x="40721" y="3213"/>
                  </a:cubicBezTo>
                  <a:cubicBezTo>
                    <a:pt x="40585" y="2397"/>
                    <a:pt x="40432" y="1598"/>
                    <a:pt x="40262" y="800"/>
                  </a:cubicBezTo>
                  <a:cubicBezTo>
                    <a:pt x="40211" y="579"/>
                    <a:pt x="40160" y="341"/>
                    <a:pt x="40109" y="103"/>
                  </a:cubicBezTo>
                  <a:lnTo>
                    <a:pt x="39939" y="103"/>
                  </a:lnTo>
                  <a:cubicBezTo>
                    <a:pt x="40228" y="1445"/>
                    <a:pt x="40483" y="2788"/>
                    <a:pt x="40704" y="4148"/>
                  </a:cubicBezTo>
                  <a:cubicBezTo>
                    <a:pt x="40687" y="6119"/>
                    <a:pt x="40670" y="8090"/>
                    <a:pt x="40653" y="10062"/>
                  </a:cubicBezTo>
                  <a:cubicBezTo>
                    <a:pt x="39208" y="11676"/>
                    <a:pt x="37917" y="13444"/>
                    <a:pt x="36744" y="15279"/>
                  </a:cubicBezTo>
                  <a:cubicBezTo>
                    <a:pt x="36659" y="15279"/>
                    <a:pt x="36574" y="15296"/>
                    <a:pt x="36489" y="15296"/>
                  </a:cubicBezTo>
                  <a:cubicBezTo>
                    <a:pt x="37135" y="11948"/>
                    <a:pt x="37781" y="8600"/>
                    <a:pt x="38444" y="5252"/>
                  </a:cubicBezTo>
                  <a:cubicBezTo>
                    <a:pt x="38784" y="3553"/>
                    <a:pt x="39123" y="1836"/>
                    <a:pt x="39463" y="120"/>
                  </a:cubicBezTo>
                  <a:lnTo>
                    <a:pt x="39463" y="120"/>
                  </a:lnTo>
                  <a:cubicBezTo>
                    <a:pt x="39395" y="137"/>
                    <a:pt x="39344" y="137"/>
                    <a:pt x="39293" y="137"/>
                  </a:cubicBezTo>
                  <a:cubicBezTo>
                    <a:pt x="38325" y="5048"/>
                    <a:pt x="37356" y="9960"/>
                    <a:pt x="36387" y="14872"/>
                  </a:cubicBezTo>
                  <a:cubicBezTo>
                    <a:pt x="36353" y="15024"/>
                    <a:pt x="36319" y="15177"/>
                    <a:pt x="36302" y="15330"/>
                  </a:cubicBezTo>
                  <a:cubicBezTo>
                    <a:pt x="36200" y="15330"/>
                    <a:pt x="36098" y="15347"/>
                    <a:pt x="36013" y="15364"/>
                  </a:cubicBezTo>
                  <a:cubicBezTo>
                    <a:pt x="35877" y="15381"/>
                    <a:pt x="35571" y="15347"/>
                    <a:pt x="35470" y="15432"/>
                  </a:cubicBezTo>
                  <a:cubicBezTo>
                    <a:pt x="35402" y="15500"/>
                    <a:pt x="35351" y="15653"/>
                    <a:pt x="35317" y="15738"/>
                  </a:cubicBezTo>
                  <a:cubicBezTo>
                    <a:pt x="35249" y="15857"/>
                    <a:pt x="35181" y="15976"/>
                    <a:pt x="35130" y="16095"/>
                  </a:cubicBezTo>
                  <a:cubicBezTo>
                    <a:pt x="34773" y="16809"/>
                    <a:pt x="34433" y="17523"/>
                    <a:pt x="34093" y="18254"/>
                  </a:cubicBezTo>
                  <a:cubicBezTo>
                    <a:pt x="34127" y="17829"/>
                    <a:pt x="34178" y="17404"/>
                    <a:pt x="34212" y="16979"/>
                  </a:cubicBezTo>
                  <a:cubicBezTo>
                    <a:pt x="34433" y="14158"/>
                    <a:pt x="34467" y="11320"/>
                    <a:pt x="34263" y="8498"/>
                  </a:cubicBezTo>
                  <a:cubicBezTo>
                    <a:pt x="34263" y="8456"/>
                    <a:pt x="34224" y="8427"/>
                    <a:pt x="34182" y="8427"/>
                  </a:cubicBezTo>
                  <a:cubicBezTo>
                    <a:pt x="34156" y="8427"/>
                    <a:pt x="34129" y="8438"/>
                    <a:pt x="34110" y="8464"/>
                  </a:cubicBezTo>
                  <a:cubicBezTo>
                    <a:pt x="33855" y="8889"/>
                    <a:pt x="33600" y="9331"/>
                    <a:pt x="33362" y="9773"/>
                  </a:cubicBezTo>
                  <a:cubicBezTo>
                    <a:pt x="33430" y="9093"/>
                    <a:pt x="33481" y="8396"/>
                    <a:pt x="33532" y="7717"/>
                  </a:cubicBezTo>
                  <a:cubicBezTo>
                    <a:pt x="33532" y="7677"/>
                    <a:pt x="33481" y="7638"/>
                    <a:pt x="33434" y="7638"/>
                  </a:cubicBezTo>
                  <a:cubicBezTo>
                    <a:pt x="33421" y="7638"/>
                    <a:pt x="33408" y="7641"/>
                    <a:pt x="33396" y="7649"/>
                  </a:cubicBezTo>
                  <a:cubicBezTo>
                    <a:pt x="32903" y="8039"/>
                    <a:pt x="32427" y="8447"/>
                    <a:pt x="31952" y="8872"/>
                  </a:cubicBezTo>
                  <a:cubicBezTo>
                    <a:pt x="31561" y="8583"/>
                    <a:pt x="31170" y="8345"/>
                    <a:pt x="30762" y="8124"/>
                  </a:cubicBezTo>
                  <a:cubicBezTo>
                    <a:pt x="30796" y="7819"/>
                    <a:pt x="30847" y="7513"/>
                    <a:pt x="30881" y="7207"/>
                  </a:cubicBezTo>
                  <a:cubicBezTo>
                    <a:pt x="30966" y="6408"/>
                    <a:pt x="31051" y="5592"/>
                    <a:pt x="31119" y="4793"/>
                  </a:cubicBezTo>
                  <a:cubicBezTo>
                    <a:pt x="31425" y="4403"/>
                    <a:pt x="31697" y="3995"/>
                    <a:pt x="31901" y="3519"/>
                  </a:cubicBezTo>
                  <a:cubicBezTo>
                    <a:pt x="31918" y="3485"/>
                    <a:pt x="31918" y="3451"/>
                    <a:pt x="31884" y="3417"/>
                  </a:cubicBezTo>
                  <a:cubicBezTo>
                    <a:pt x="31680" y="3264"/>
                    <a:pt x="31459" y="3094"/>
                    <a:pt x="31255" y="2941"/>
                  </a:cubicBezTo>
                  <a:cubicBezTo>
                    <a:pt x="31306" y="2074"/>
                    <a:pt x="31340" y="1190"/>
                    <a:pt x="31374" y="324"/>
                  </a:cubicBezTo>
                  <a:lnTo>
                    <a:pt x="31204" y="324"/>
                  </a:lnTo>
                  <a:cubicBezTo>
                    <a:pt x="31170" y="1156"/>
                    <a:pt x="31136" y="1989"/>
                    <a:pt x="31085" y="2822"/>
                  </a:cubicBezTo>
                  <a:cubicBezTo>
                    <a:pt x="30932" y="2720"/>
                    <a:pt x="30779" y="2618"/>
                    <a:pt x="30609" y="2499"/>
                  </a:cubicBezTo>
                  <a:lnTo>
                    <a:pt x="30609" y="2482"/>
                  </a:lnTo>
                  <a:cubicBezTo>
                    <a:pt x="30456" y="2227"/>
                    <a:pt x="30303" y="2006"/>
                    <a:pt x="30116" y="1785"/>
                  </a:cubicBezTo>
                  <a:cubicBezTo>
                    <a:pt x="30371" y="1292"/>
                    <a:pt x="30643" y="817"/>
                    <a:pt x="30898" y="324"/>
                  </a:cubicBezTo>
                  <a:lnTo>
                    <a:pt x="30711" y="324"/>
                  </a:lnTo>
                  <a:cubicBezTo>
                    <a:pt x="30473" y="766"/>
                    <a:pt x="30235" y="1207"/>
                    <a:pt x="29997" y="1666"/>
                  </a:cubicBezTo>
                  <a:cubicBezTo>
                    <a:pt x="29589" y="1224"/>
                    <a:pt x="29113" y="868"/>
                    <a:pt x="28603" y="596"/>
                  </a:cubicBezTo>
                  <a:cubicBezTo>
                    <a:pt x="28688" y="511"/>
                    <a:pt x="28790" y="409"/>
                    <a:pt x="28875" y="324"/>
                  </a:cubicBezTo>
                  <a:lnTo>
                    <a:pt x="28671" y="324"/>
                  </a:lnTo>
                  <a:cubicBezTo>
                    <a:pt x="28603" y="392"/>
                    <a:pt x="28535" y="460"/>
                    <a:pt x="28468" y="528"/>
                  </a:cubicBezTo>
                  <a:cubicBezTo>
                    <a:pt x="28315" y="460"/>
                    <a:pt x="28145" y="392"/>
                    <a:pt x="27992" y="324"/>
                  </a:cubicBezTo>
                  <a:lnTo>
                    <a:pt x="27584" y="324"/>
                  </a:lnTo>
                  <a:cubicBezTo>
                    <a:pt x="27839" y="409"/>
                    <a:pt x="28111" y="511"/>
                    <a:pt x="28349" y="630"/>
                  </a:cubicBezTo>
                  <a:cubicBezTo>
                    <a:pt x="28230" y="749"/>
                    <a:pt x="28111" y="885"/>
                    <a:pt x="27992" y="1003"/>
                  </a:cubicBezTo>
                  <a:cubicBezTo>
                    <a:pt x="27822" y="919"/>
                    <a:pt x="27652" y="834"/>
                    <a:pt x="27499" y="766"/>
                  </a:cubicBezTo>
                  <a:cubicBezTo>
                    <a:pt x="27499" y="613"/>
                    <a:pt x="27499" y="477"/>
                    <a:pt x="27499" y="324"/>
                  </a:cubicBezTo>
                  <a:lnTo>
                    <a:pt x="27346" y="324"/>
                  </a:lnTo>
                  <a:cubicBezTo>
                    <a:pt x="27346" y="443"/>
                    <a:pt x="27346" y="579"/>
                    <a:pt x="27329" y="698"/>
                  </a:cubicBezTo>
                  <a:cubicBezTo>
                    <a:pt x="27040" y="562"/>
                    <a:pt x="26734" y="443"/>
                    <a:pt x="26428" y="307"/>
                  </a:cubicBezTo>
                  <a:lnTo>
                    <a:pt x="25969" y="307"/>
                  </a:lnTo>
                  <a:cubicBezTo>
                    <a:pt x="26088" y="358"/>
                    <a:pt x="26207" y="392"/>
                    <a:pt x="26343" y="443"/>
                  </a:cubicBezTo>
                  <a:cubicBezTo>
                    <a:pt x="26666" y="579"/>
                    <a:pt x="27006" y="715"/>
                    <a:pt x="27329" y="868"/>
                  </a:cubicBezTo>
                  <a:cubicBezTo>
                    <a:pt x="27312" y="1139"/>
                    <a:pt x="27295" y="1428"/>
                    <a:pt x="27278" y="1717"/>
                  </a:cubicBezTo>
                  <a:cubicBezTo>
                    <a:pt x="26241" y="2771"/>
                    <a:pt x="25238" y="3876"/>
                    <a:pt x="24287" y="5014"/>
                  </a:cubicBezTo>
                  <a:cubicBezTo>
                    <a:pt x="24457" y="3434"/>
                    <a:pt x="24610" y="1870"/>
                    <a:pt x="24763" y="290"/>
                  </a:cubicBezTo>
                  <a:lnTo>
                    <a:pt x="24593" y="290"/>
                  </a:lnTo>
                  <a:cubicBezTo>
                    <a:pt x="24440" y="1938"/>
                    <a:pt x="24270" y="3604"/>
                    <a:pt x="24100" y="5235"/>
                  </a:cubicBezTo>
                  <a:cubicBezTo>
                    <a:pt x="24049" y="5303"/>
                    <a:pt x="23998" y="5354"/>
                    <a:pt x="23947" y="5422"/>
                  </a:cubicBezTo>
                  <a:cubicBezTo>
                    <a:pt x="24049" y="3842"/>
                    <a:pt x="24151" y="2278"/>
                    <a:pt x="24270" y="698"/>
                  </a:cubicBezTo>
                  <a:cubicBezTo>
                    <a:pt x="24355" y="562"/>
                    <a:pt x="24440" y="426"/>
                    <a:pt x="24525" y="290"/>
                  </a:cubicBezTo>
                  <a:lnTo>
                    <a:pt x="24321" y="290"/>
                  </a:lnTo>
                  <a:lnTo>
                    <a:pt x="24304" y="341"/>
                  </a:lnTo>
                  <a:lnTo>
                    <a:pt x="24304" y="290"/>
                  </a:lnTo>
                  <a:lnTo>
                    <a:pt x="24134" y="290"/>
                  </a:lnTo>
                  <a:cubicBezTo>
                    <a:pt x="24134" y="409"/>
                    <a:pt x="24117" y="528"/>
                    <a:pt x="24117" y="647"/>
                  </a:cubicBezTo>
                  <a:cubicBezTo>
                    <a:pt x="23403" y="1802"/>
                    <a:pt x="22723" y="2975"/>
                    <a:pt x="22077" y="4165"/>
                  </a:cubicBezTo>
                  <a:cubicBezTo>
                    <a:pt x="22026" y="4114"/>
                    <a:pt x="21992" y="4063"/>
                    <a:pt x="21941" y="4012"/>
                  </a:cubicBezTo>
                  <a:cubicBezTo>
                    <a:pt x="21500" y="3468"/>
                    <a:pt x="20973" y="2992"/>
                    <a:pt x="20378" y="2669"/>
                  </a:cubicBezTo>
                  <a:cubicBezTo>
                    <a:pt x="20463" y="1921"/>
                    <a:pt x="20548" y="1173"/>
                    <a:pt x="20633" y="426"/>
                  </a:cubicBezTo>
                  <a:cubicBezTo>
                    <a:pt x="20888" y="358"/>
                    <a:pt x="21143" y="307"/>
                    <a:pt x="21398" y="256"/>
                  </a:cubicBezTo>
                  <a:lnTo>
                    <a:pt x="21483" y="256"/>
                  </a:lnTo>
                  <a:cubicBezTo>
                    <a:pt x="21211" y="239"/>
                    <a:pt x="20939" y="239"/>
                    <a:pt x="20667" y="239"/>
                  </a:cubicBezTo>
                  <a:lnTo>
                    <a:pt x="20480" y="239"/>
                  </a:lnTo>
                  <a:lnTo>
                    <a:pt x="20480" y="273"/>
                  </a:lnTo>
                  <a:cubicBezTo>
                    <a:pt x="19409" y="494"/>
                    <a:pt x="18355" y="783"/>
                    <a:pt x="17302" y="1054"/>
                  </a:cubicBezTo>
                  <a:cubicBezTo>
                    <a:pt x="17030" y="1122"/>
                    <a:pt x="16741" y="1190"/>
                    <a:pt x="16452" y="1258"/>
                  </a:cubicBezTo>
                  <a:cubicBezTo>
                    <a:pt x="16605" y="902"/>
                    <a:pt x="16775" y="528"/>
                    <a:pt x="16928" y="171"/>
                  </a:cubicBezTo>
                  <a:cubicBezTo>
                    <a:pt x="16877" y="171"/>
                    <a:pt x="16826" y="171"/>
                    <a:pt x="16758" y="154"/>
                  </a:cubicBezTo>
                  <a:cubicBezTo>
                    <a:pt x="16588" y="545"/>
                    <a:pt x="16418" y="936"/>
                    <a:pt x="16265" y="1309"/>
                  </a:cubicBezTo>
                  <a:cubicBezTo>
                    <a:pt x="16146" y="1343"/>
                    <a:pt x="16010" y="1394"/>
                    <a:pt x="15891" y="1428"/>
                  </a:cubicBezTo>
                  <a:cubicBezTo>
                    <a:pt x="15959" y="1003"/>
                    <a:pt x="16044" y="579"/>
                    <a:pt x="16112" y="154"/>
                  </a:cubicBezTo>
                  <a:lnTo>
                    <a:pt x="15942" y="154"/>
                  </a:lnTo>
                  <a:cubicBezTo>
                    <a:pt x="15874" y="579"/>
                    <a:pt x="15789" y="1020"/>
                    <a:pt x="15721" y="1462"/>
                  </a:cubicBezTo>
                  <a:cubicBezTo>
                    <a:pt x="14616" y="1768"/>
                    <a:pt x="13529" y="2091"/>
                    <a:pt x="12441" y="2431"/>
                  </a:cubicBezTo>
                  <a:cubicBezTo>
                    <a:pt x="12475" y="1683"/>
                    <a:pt x="12475" y="919"/>
                    <a:pt x="12373" y="171"/>
                  </a:cubicBezTo>
                  <a:cubicBezTo>
                    <a:pt x="12390" y="137"/>
                    <a:pt x="12407" y="120"/>
                    <a:pt x="12424" y="86"/>
                  </a:cubicBezTo>
                  <a:cubicBezTo>
                    <a:pt x="12356" y="86"/>
                    <a:pt x="12271" y="69"/>
                    <a:pt x="12203" y="69"/>
                  </a:cubicBezTo>
                  <a:cubicBezTo>
                    <a:pt x="12203" y="103"/>
                    <a:pt x="12203" y="120"/>
                    <a:pt x="12203" y="154"/>
                  </a:cubicBezTo>
                  <a:cubicBezTo>
                    <a:pt x="12101" y="375"/>
                    <a:pt x="11999" y="579"/>
                    <a:pt x="11897" y="800"/>
                  </a:cubicBezTo>
                  <a:cubicBezTo>
                    <a:pt x="11540" y="1513"/>
                    <a:pt x="11200" y="2244"/>
                    <a:pt x="10861" y="2958"/>
                  </a:cubicBezTo>
                  <a:cubicBezTo>
                    <a:pt x="10300" y="3162"/>
                    <a:pt x="9722" y="3383"/>
                    <a:pt x="9161" y="3604"/>
                  </a:cubicBezTo>
                  <a:cubicBezTo>
                    <a:pt x="9127" y="2618"/>
                    <a:pt x="9076" y="1649"/>
                    <a:pt x="8991" y="681"/>
                  </a:cubicBezTo>
                  <a:cubicBezTo>
                    <a:pt x="9518" y="443"/>
                    <a:pt x="10062" y="239"/>
                    <a:pt x="10606" y="52"/>
                  </a:cubicBezTo>
                  <a:lnTo>
                    <a:pt x="10096" y="52"/>
                  </a:lnTo>
                  <a:cubicBezTo>
                    <a:pt x="9722" y="188"/>
                    <a:pt x="9348" y="341"/>
                    <a:pt x="8991" y="494"/>
                  </a:cubicBezTo>
                  <a:cubicBezTo>
                    <a:pt x="8974" y="341"/>
                    <a:pt x="8957" y="188"/>
                    <a:pt x="8957" y="35"/>
                  </a:cubicBezTo>
                  <a:cubicBezTo>
                    <a:pt x="8889" y="35"/>
                    <a:pt x="8838" y="35"/>
                    <a:pt x="8787" y="18"/>
                  </a:cubicBezTo>
                  <a:lnTo>
                    <a:pt x="8787" y="18"/>
                  </a:lnTo>
                  <a:cubicBezTo>
                    <a:pt x="8804" y="205"/>
                    <a:pt x="8821" y="392"/>
                    <a:pt x="8821" y="562"/>
                  </a:cubicBezTo>
                  <a:cubicBezTo>
                    <a:pt x="8107" y="902"/>
                    <a:pt x="7394" y="1275"/>
                    <a:pt x="6731" y="1683"/>
                  </a:cubicBezTo>
                  <a:cubicBezTo>
                    <a:pt x="6561" y="1785"/>
                    <a:pt x="6391" y="1904"/>
                    <a:pt x="6238" y="2006"/>
                  </a:cubicBezTo>
                  <a:lnTo>
                    <a:pt x="6221" y="1972"/>
                  </a:lnTo>
                  <a:cubicBezTo>
                    <a:pt x="6510" y="1309"/>
                    <a:pt x="6833" y="647"/>
                    <a:pt x="7156" y="18"/>
                  </a:cubicBezTo>
                  <a:lnTo>
                    <a:pt x="6969" y="18"/>
                  </a:lnTo>
                  <a:cubicBezTo>
                    <a:pt x="6816" y="290"/>
                    <a:pt x="6680" y="579"/>
                    <a:pt x="6561" y="868"/>
                  </a:cubicBezTo>
                  <a:cubicBezTo>
                    <a:pt x="6425" y="1156"/>
                    <a:pt x="6289" y="1462"/>
                    <a:pt x="6153" y="1768"/>
                  </a:cubicBezTo>
                  <a:cubicBezTo>
                    <a:pt x="6119" y="1734"/>
                    <a:pt x="6102" y="1683"/>
                    <a:pt x="6085" y="1632"/>
                  </a:cubicBezTo>
                  <a:cubicBezTo>
                    <a:pt x="6051" y="1547"/>
                    <a:pt x="6034" y="1462"/>
                    <a:pt x="5966" y="1394"/>
                  </a:cubicBezTo>
                  <a:lnTo>
                    <a:pt x="5966" y="1377"/>
                  </a:lnTo>
                  <a:cubicBezTo>
                    <a:pt x="6085" y="919"/>
                    <a:pt x="6238" y="460"/>
                    <a:pt x="6408" y="1"/>
                  </a:cubicBezTo>
                  <a:lnTo>
                    <a:pt x="5966" y="1"/>
                  </a:lnTo>
                  <a:cubicBezTo>
                    <a:pt x="5915" y="35"/>
                    <a:pt x="5864" y="69"/>
                    <a:pt x="5813" y="103"/>
                  </a:cubicBezTo>
                  <a:cubicBezTo>
                    <a:pt x="5813" y="69"/>
                    <a:pt x="5813" y="35"/>
                    <a:pt x="5796" y="1"/>
                  </a:cubicBezTo>
                  <a:lnTo>
                    <a:pt x="5626" y="1"/>
                  </a:lnTo>
                  <a:cubicBezTo>
                    <a:pt x="5643" y="69"/>
                    <a:pt x="5660" y="137"/>
                    <a:pt x="5677" y="205"/>
                  </a:cubicBezTo>
                  <a:cubicBezTo>
                    <a:pt x="5269" y="494"/>
                    <a:pt x="4861" y="783"/>
                    <a:pt x="4453" y="1088"/>
                  </a:cubicBezTo>
                  <a:lnTo>
                    <a:pt x="4402" y="1071"/>
                  </a:lnTo>
                  <a:cubicBezTo>
                    <a:pt x="4674" y="715"/>
                    <a:pt x="4946" y="358"/>
                    <a:pt x="5235" y="1"/>
                  </a:cubicBezTo>
                  <a:close/>
                </a:path>
              </a:pathLst>
            </a:custGeom>
            <a:solidFill>
              <a:srgbClr val="8BA2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7"/>
            <p:cNvSpPr/>
            <p:nvPr/>
          </p:nvSpPr>
          <p:spPr>
            <a:xfrm>
              <a:off x="1652103" y="3228647"/>
              <a:ext cx="298639" cy="81231"/>
            </a:xfrm>
            <a:custGeom>
              <a:avLst/>
              <a:gdLst/>
              <a:ahLst/>
              <a:cxnLst/>
              <a:rect l="l" t="t" r="r" b="b"/>
              <a:pathLst>
                <a:path w="14566" h="3962" extrusionOk="0">
                  <a:moveTo>
                    <a:pt x="13206" y="0"/>
                  </a:moveTo>
                  <a:cubicBezTo>
                    <a:pt x="13183" y="0"/>
                    <a:pt x="13161" y="1"/>
                    <a:pt x="13138" y="2"/>
                  </a:cubicBezTo>
                  <a:cubicBezTo>
                    <a:pt x="11894" y="63"/>
                    <a:pt x="10650" y="94"/>
                    <a:pt x="9406" y="94"/>
                  </a:cubicBezTo>
                  <a:cubicBezTo>
                    <a:pt x="8577" y="94"/>
                    <a:pt x="7747" y="80"/>
                    <a:pt x="6918" y="53"/>
                  </a:cubicBezTo>
                  <a:cubicBezTo>
                    <a:pt x="6679" y="46"/>
                    <a:pt x="6439" y="44"/>
                    <a:pt x="6199" y="44"/>
                  </a:cubicBezTo>
                  <a:cubicBezTo>
                    <a:pt x="4599" y="44"/>
                    <a:pt x="2988" y="172"/>
                    <a:pt x="1378" y="172"/>
                  </a:cubicBezTo>
                  <a:cubicBezTo>
                    <a:pt x="681" y="172"/>
                    <a:pt x="120" y="699"/>
                    <a:pt x="103" y="1396"/>
                  </a:cubicBezTo>
                  <a:cubicBezTo>
                    <a:pt x="86" y="2262"/>
                    <a:pt x="35" y="3112"/>
                    <a:pt x="1" y="3962"/>
                  </a:cubicBezTo>
                  <a:lnTo>
                    <a:pt x="69" y="3962"/>
                  </a:lnTo>
                  <a:cubicBezTo>
                    <a:pt x="928" y="3868"/>
                    <a:pt x="1793" y="3847"/>
                    <a:pt x="2659" y="3847"/>
                  </a:cubicBezTo>
                  <a:cubicBezTo>
                    <a:pt x="3353" y="3847"/>
                    <a:pt x="4048" y="3860"/>
                    <a:pt x="4743" y="3860"/>
                  </a:cubicBezTo>
                  <a:cubicBezTo>
                    <a:pt x="5111" y="3864"/>
                    <a:pt x="5480" y="3866"/>
                    <a:pt x="5848" y="3866"/>
                  </a:cubicBezTo>
                  <a:cubicBezTo>
                    <a:pt x="7665" y="3866"/>
                    <a:pt x="9481" y="3822"/>
                    <a:pt x="11292" y="3822"/>
                  </a:cubicBezTo>
                  <a:cubicBezTo>
                    <a:pt x="11942" y="3822"/>
                    <a:pt x="12592" y="3827"/>
                    <a:pt x="13240" y="3843"/>
                  </a:cubicBezTo>
                  <a:cubicBezTo>
                    <a:pt x="13250" y="3843"/>
                    <a:pt x="13261" y="3843"/>
                    <a:pt x="13271" y="3843"/>
                  </a:cubicBezTo>
                  <a:cubicBezTo>
                    <a:pt x="13987" y="3843"/>
                    <a:pt x="14566" y="3255"/>
                    <a:pt x="14549" y="2534"/>
                  </a:cubicBezTo>
                  <a:cubicBezTo>
                    <a:pt x="14532" y="2075"/>
                    <a:pt x="14515" y="1617"/>
                    <a:pt x="14481" y="1158"/>
                  </a:cubicBezTo>
                  <a:cubicBezTo>
                    <a:pt x="14431" y="484"/>
                    <a:pt x="13873" y="0"/>
                    <a:pt x="13206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7"/>
            <p:cNvSpPr/>
            <p:nvPr/>
          </p:nvSpPr>
          <p:spPr>
            <a:xfrm>
              <a:off x="714113" y="1902709"/>
              <a:ext cx="1003884" cy="426575"/>
            </a:xfrm>
            <a:custGeom>
              <a:avLst/>
              <a:gdLst/>
              <a:ahLst/>
              <a:cxnLst/>
              <a:rect l="l" t="t" r="r" b="b"/>
              <a:pathLst>
                <a:path w="48964" h="20806" extrusionOk="0">
                  <a:moveTo>
                    <a:pt x="23629" y="0"/>
                  </a:moveTo>
                  <a:cubicBezTo>
                    <a:pt x="21689" y="0"/>
                    <a:pt x="19750" y="191"/>
                    <a:pt x="17828" y="602"/>
                  </a:cubicBezTo>
                  <a:cubicBezTo>
                    <a:pt x="11948" y="1843"/>
                    <a:pt x="3059" y="6857"/>
                    <a:pt x="0" y="13553"/>
                  </a:cubicBezTo>
                  <a:cubicBezTo>
                    <a:pt x="374" y="13910"/>
                    <a:pt x="748" y="14267"/>
                    <a:pt x="1122" y="14623"/>
                  </a:cubicBezTo>
                  <a:cubicBezTo>
                    <a:pt x="1988" y="15439"/>
                    <a:pt x="2940" y="16085"/>
                    <a:pt x="3960" y="16663"/>
                  </a:cubicBezTo>
                  <a:cubicBezTo>
                    <a:pt x="8855" y="19399"/>
                    <a:pt x="14463" y="20470"/>
                    <a:pt x="19918" y="20742"/>
                  </a:cubicBezTo>
                  <a:cubicBezTo>
                    <a:pt x="20724" y="20785"/>
                    <a:pt x="21531" y="20806"/>
                    <a:pt x="22337" y="20806"/>
                  </a:cubicBezTo>
                  <a:cubicBezTo>
                    <a:pt x="25359" y="20806"/>
                    <a:pt x="28382" y="20510"/>
                    <a:pt x="31373" y="19960"/>
                  </a:cubicBezTo>
                  <a:cubicBezTo>
                    <a:pt x="35350" y="19212"/>
                    <a:pt x="39327" y="18005"/>
                    <a:pt x="42930" y="15881"/>
                  </a:cubicBezTo>
                  <a:cubicBezTo>
                    <a:pt x="45241" y="14538"/>
                    <a:pt x="47399" y="12737"/>
                    <a:pt x="48963" y="10409"/>
                  </a:cubicBezTo>
                  <a:cubicBezTo>
                    <a:pt x="46516" y="7587"/>
                    <a:pt x="43253" y="5548"/>
                    <a:pt x="39973" y="4018"/>
                  </a:cubicBezTo>
                  <a:cubicBezTo>
                    <a:pt x="34812" y="1583"/>
                    <a:pt x="29220" y="0"/>
                    <a:pt x="23629" y="0"/>
                  </a:cubicBezTo>
                  <a:close/>
                </a:path>
              </a:pathLst>
            </a:custGeom>
            <a:solidFill>
              <a:srgbClr val="D1B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7"/>
            <p:cNvSpPr/>
            <p:nvPr/>
          </p:nvSpPr>
          <p:spPr>
            <a:xfrm>
              <a:off x="1078566" y="1889321"/>
              <a:ext cx="210827" cy="453372"/>
            </a:xfrm>
            <a:custGeom>
              <a:avLst/>
              <a:gdLst/>
              <a:ahLst/>
              <a:cxnLst/>
              <a:rect l="l" t="t" r="r" b="b"/>
              <a:pathLst>
                <a:path w="10283" h="22113" extrusionOk="0">
                  <a:moveTo>
                    <a:pt x="6005" y="1"/>
                  </a:moveTo>
                  <a:cubicBezTo>
                    <a:pt x="4987" y="1"/>
                    <a:pt x="3860" y="535"/>
                    <a:pt x="2720" y="1816"/>
                  </a:cubicBezTo>
                  <a:cubicBezTo>
                    <a:pt x="1" y="4858"/>
                    <a:pt x="1021" y="11690"/>
                    <a:pt x="1700" y="15293"/>
                  </a:cubicBezTo>
                  <a:cubicBezTo>
                    <a:pt x="2159" y="17673"/>
                    <a:pt x="3009" y="20188"/>
                    <a:pt x="5032" y="21548"/>
                  </a:cubicBezTo>
                  <a:cubicBezTo>
                    <a:pt x="5504" y="21871"/>
                    <a:pt x="6067" y="22112"/>
                    <a:pt x="6621" y="22112"/>
                  </a:cubicBezTo>
                  <a:cubicBezTo>
                    <a:pt x="6825" y="22112"/>
                    <a:pt x="7028" y="22080"/>
                    <a:pt x="7224" y="22006"/>
                  </a:cubicBezTo>
                  <a:cubicBezTo>
                    <a:pt x="8159" y="21667"/>
                    <a:pt x="8533" y="20545"/>
                    <a:pt x="8753" y="19576"/>
                  </a:cubicBezTo>
                  <a:cubicBezTo>
                    <a:pt x="9824" y="15038"/>
                    <a:pt x="10283" y="10365"/>
                    <a:pt x="10130" y="5708"/>
                  </a:cubicBezTo>
                  <a:cubicBezTo>
                    <a:pt x="10036" y="2708"/>
                    <a:pt x="8296" y="1"/>
                    <a:pt x="6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3" name="Google Shape;5153;p37"/>
          <p:cNvSpPr txBox="1">
            <a:spLocks noGrp="1"/>
          </p:cNvSpPr>
          <p:nvPr>
            <p:ph type="body" idx="1"/>
          </p:nvPr>
        </p:nvSpPr>
        <p:spPr>
          <a:xfrm>
            <a:off x="2125895" y="482678"/>
            <a:ext cx="4572000" cy="5894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CL" dirty="0">
                <a:latin typeface="Architects Daughter" charset="0"/>
              </a:rPr>
              <a:t>L</a:t>
            </a:r>
            <a:r>
              <a:rPr lang="en" dirty="0">
                <a:latin typeface="Architects Daughter" charset="0"/>
              </a:rPr>
              <a:t>os cuerpos geométricos son 3D y tienen largo, ancho y profundidad.</a:t>
            </a:r>
            <a:endParaRPr dirty="0">
              <a:latin typeface="Architects Daughter" charset="0"/>
            </a:endParaRPr>
          </a:p>
        </p:txBody>
      </p:sp>
      <p:sp>
        <p:nvSpPr>
          <p:cNvPr id="5155" name="Google Shape;5155;p37"/>
          <p:cNvSpPr/>
          <p:nvPr/>
        </p:nvSpPr>
        <p:spPr>
          <a:xfrm>
            <a:off x="7390259" y="1378247"/>
            <a:ext cx="43035" cy="35306"/>
          </a:xfrm>
          <a:custGeom>
            <a:avLst/>
            <a:gdLst/>
            <a:ahLst/>
            <a:cxnLst/>
            <a:rect l="l" t="t" r="r" b="b"/>
            <a:pathLst>
              <a:path w="540" h="443" extrusionOk="0">
                <a:moveTo>
                  <a:pt x="308" y="1"/>
                </a:moveTo>
                <a:cubicBezTo>
                  <a:pt x="286" y="1"/>
                  <a:pt x="268" y="5"/>
                  <a:pt x="250" y="10"/>
                </a:cubicBezTo>
                <a:lnTo>
                  <a:pt x="196" y="32"/>
                </a:lnTo>
                <a:cubicBezTo>
                  <a:pt x="161" y="54"/>
                  <a:pt x="134" y="81"/>
                  <a:pt x="116" y="112"/>
                </a:cubicBezTo>
                <a:cubicBezTo>
                  <a:pt x="98" y="139"/>
                  <a:pt x="85" y="161"/>
                  <a:pt x="72" y="188"/>
                </a:cubicBezTo>
                <a:cubicBezTo>
                  <a:pt x="67" y="197"/>
                  <a:pt x="63" y="206"/>
                  <a:pt x="58" y="215"/>
                </a:cubicBezTo>
                <a:cubicBezTo>
                  <a:pt x="49" y="233"/>
                  <a:pt x="40" y="250"/>
                  <a:pt x="32" y="264"/>
                </a:cubicBezTo>
                <a:cubicBezTo>
                  <a:pt x="9" y="308"/>
                  <a:pt x="0" y="357"/>
                  <a:pt x="5" y="407"/>
                </a:cubicBezTo>
                <a:cubicBezTo>
                  <a:pt x="5" y="420"/>
                  <a:pt x="0" y="429"/>
                  <a:pt x="0" y="442"/>
                </a:cubicBezTo>
                <a:cubicBezTo>
                  <a:pt x="179" y="393"/>
                  <a:pt x="357" y="340"/>
                  <a:pt x="531" y="277"/>
                </a:cubicBezTo>
                <a:cubicBezTo>
                  <a:pt x="540" y="242"/>
                  <a:pt x="540" y="206"/>
                  <a:pt x="531" y="166"/>
                </a:cubicBezTo>
                <a:cubicBezTo>
                  <a:pt x="513" y="117"/>
                  <a:pt x="473" y="59"/>
                  <a:pt x="424" y="32"/>
                </a:cubicBezTo>
                <a:cubicBezTo>
                  <a:pt x="388" y="14"/>
                  <a:pt x="348" y="1"/>
                  <a:pt x="308" y="1"/>
                </a:cubicBezTo>
                <a:close/>
              </a:path>
            </a:pathLst>
          </a:custGeom>
          <a:solidFill>
            <a:srgbClr val="70A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6" name="Google Shape;5156;p37"/>
          <p:cNvSpPr/>
          <p:nvPr/>
        </p:nvSpPr>
        <p:spPr>
          <a:xfrm>
            <a:off x="7498565" y="1329234"/>
            <a:ext cx="39210" cy="36342"/>
          </a:xfrm>
          <a:custGeom>
            <a:avLst/>
            <a:gdLst/>
            <a:ahLst/>
            <a:cxnLst/>
            <a:rect l="l" t="t" r="r" b="b"/>
            <a:pathLst>
              <a:path w="492" h="456" extrusionOk="0">
                <a:moveTo>
                  <a:pt x="224" y="1"/>
                </a:moveTo>
                <a:cubicBezTo>
                  <a:pt x="193" y="1"/>
                  <a:pt x="166" y="10"/>
                  <a:pt x="139" y="23"/>
                </a:cubicBezTo>
                <a:cubicBezTo>
                  <a:pt x="112" y="32"/>
                  <a:pt x="90" y="45"/>
                  <a:pt x="68" y="68"/>
                </a:cubicBezTo>
                <a:cubicBezTo>
                  <a:pt x="59" y="85"/>
                  <a:pt x="46" y="99"/>
                  <a:pt x="32" y="117"/>
                </a:cubicBezTo>
                <a:cubicBezTo>
                  <a:pt x="14" y="148"/>
                  <a:pt x="1" y="188"/>
                  <a:pt x="1" y="228"/>
                </a:cubicBezTo>
                <a:cubicBezTo>
                  <a:pt x="5" y="250"/>
                  <a:pt x="5" y="268"/>
                  <a:pt x="10" y="290"/>
                </a:cubicBezTo>
                <a:cubicBezTo>
                  <a:pt x="23" y="326"/>
                  <a:pt x="41" y="362"/>
                  <a:pt x="68" y="389"/>
                </a:cubicBezTo>
                <a:lnTo>
                  <a:pt x="112" y="433"/>
                </a:lnTo>
                <a:cubicBezTo>
                  <a:pt x="121" y="442"/>
                  <a:pt x="130" y="451"/>
                  <a:pt x="144" y="455"/>
                </a:cubicBezTo>
                <a:cubicBezTo>
                  <a:pt x="215" y="415"/>
                  <a:pt x="286" y="366"/>
                  <a:pt x="358" y="317"/>
                </a:cubicBezTo>
                <a:cubicBezTo>
                  <a:pt x="402" y="286"/>
                  <a:pt x="447" y="255"/>
                  <a:pt x="491" y="219"/>
                </a:cubicBezTo>
                <a:cubicBezTo>
                  <a:pt x="491" y="215"/>
                  <a:pt x="491" y="215"/>
                  <a:pt x="491" y="210"/>
                </a:cubicBezTo>
                <a:cubicBezTo>
                  <a:pt x="478" y="175"/>
                  <a:pt x="460" y="139"/>
                  <a:pt x="429" y="112"/>
                </a:cubicBezTo>
                <a:lnTo>
                  <a:pt x="389" y="68"/>
                </a:lnTo>
                <a:cubicBezTo>
                  <a:pt x="366" y="45"/>
                  <a:pt x="344" y="32"/>
                  <a:pt x="317" y="23"/>
                </a:cubicBezTo>
                <a:cubicBezTo>
                  <a:pt x="291" y="10"/>
                  <a:pt x="264" y="1"/>
                  <a:pt x="237" y="1"/>
                </a:cubicBezTo>
                <a:close/>
              </a:path>
            </a:pathLst>
          </a:custGeom>
          <a:solidFill>
            <a:srgbClr val="70A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7" name="Google Shape;5157;p37"/>
          <p:cNvSpPr/>
          <p:nvPr/>
        </p:nvSpPr>
        <p:spPr>
          <a:xfrm>
            <a:off x="7096421" y="1383268"/>
            <a:ext cx="55149" cy="42718"/>
          </a:xfrm>
          <a:custGeom>
            <a:avLst/>
            <a:gdLst/>
            <a:ahLst/>
            <a:cxnLst/>
            <a:rect l="l" t="t" r="r" b="b"/>
            <a:pathLst>
              <a:path w="692" h="536" extrusionOk="0">
                <a:moveTo>
                  <a:pt x="219" y="0"/>
                </a:moveTo>
                <a:cubicBezTo>
                  <a:pt x="201" y="0"/>
                  <a:pt x="183" y="5"/>
                  <a:pt x="166" y="9"/>
                </a:cubicBezTo>
                <a:cubicBezTo>
                  <a:pt x="108" y="27"/>
                  <a:pt x="59" y="63"/>
                  <a:pt x="27" y="116"/>
                </a:cubicBezTo>
                <a:cubicBezTo>
                  <a:pt x="14" y="138"/>
                  <a:pt x="5" y="165"/>
                  <a:pt x="1" y="196"/>
                </a:cubicBezTo>
                <a:cubicBezTo>
                  <a:pt x="121" y="286"/>
                  <a:pt x="250" y="366"/>
                  <a:pt x="384" y="433"/>
                </a:cubicBezTo>
                <a:cubicBezTo>
                  <a:pt x="460" y="473"/>
                  <a:pt x="540" y="504"/>
                  <a:pt x="620" y="535"/>
                </a:cubicBezTo>
                <a:cubicBezTo>
                  <a:pt x="620" y="531"/>
                  <a:pt x="620" y="531"/>
                  <a:pt x="625" y="526"/>
                </a:cubicBezTo>
                <a:cubicBezTo>
                  <a:pt x="665" y="486"/>
                  <a:pt x="692" y="428"/>
                  <a:pt x="692" y="370"/>
                </a:cubicBezTo>
                <a:cubicBezTo>
                  <a:pt x="687" y="308"/>
                  <a:pt x="669" y="250"/>
                  <a:pt x="625" y="210"/>
                </a:cubicBezTo>
                <a:cubicBezTo>
                  <a:pt x="567" y="152"/>
                  <a:pt x="491" y="121"/>
                  <a:pt x="415" y="107"/>
                </a:cubicBezTo>
                <a:cubicBezTo>
                  <a:pt x="393" y="81"/>
                  <a:pt x="371" y="54"/>
                  <a:pt x="339" y="31"/>
                </a:cubicBezTo>
                <a:cubicBezTo>
                  <a:pt x="304" y="14"/>
                  <a:pt x="264" y="0"/>
                  <a:pt x="219" y="0"/>
                </a:cubicBezTo>
                <a:close/>
              </a:path>
            </a:pathLst>
          </a:custGeom>
          <a:solidFill>
            <a:srgbClr val="70A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58" name="Google Shape;5158;p37"/>
          <p:cNvGrpSpPr/>
          <p:nvPr/>
        </p:nvGrpSpPr>
        <p:grpSpPr>
          <a:xfrm>
            <a:off x="7524328" y="339502"/>
            <a:ext cx="1403035" cy="1146524"/>
            <a:chOff x="6294604" y="317809"/>
            <a:chExt cx="1403035" cy="1146524"/>
          </a:xfrm>
        </p:grpSpPr>
        <p:sp>
          <p:nvSpPr>
            <p:cNvPr id="5159" name="Google Shape;5159;p37"/>
            <p:cNvSpPr/>
            <p:nvPr/>
          </p:nvSpPr>
          <p:spPr>
            <a:xfrm>
              <a:off x="6455908" y="430419"/>
              <a:ext cx="375204" cy="365254"/>
            </a:xfrm>
            <a:custGeom>
              <a:avLst/>
              <a:gdLst/>
              <a:ahLst/>
              <a:cxnLst/>
              <a:rect l="l" t="t" r="r" b="b"/>
              <a:pathLst>
                <a:path w="4708" h="4583" extrusionOk="0">
                  <a:moveTo>
                    <a:pt x="1939" y="446"/>
                  </a:moveTo>
                  <a:cubicBezTo>
                    <a:pt x="2586" y="446"/>
                    <a:pt x="3165" y="678"/>
                    <a:pt x="3584" y="1057"/>
                  </a:cubicBezTo>
                  <a:cubicBezTo>
                    <a:pt x="3794" y="1244"/>
                    <a:pt x="3963" y="1471"/>
                    <a:pt x="4079" y="1726"/>
                  </a:cubicBezTo>
                  <a:cubicBezTo>
                    <a:pt x="4195" y="1975"/>
                    <a:pt x="4262" y="2256"/>
                    <a:pt x="4262" y="2559"/>
                  </a:cubicBezTo>
                  <a:cubicBezTo>
                    <a:pt x="4262" y="2755"/>
                    <a:pt x="4231" y="2965"/>
                    <a:pt x="4173" y="3179"/>
                  </a:cubicBezTo>
                  <a:cubicBezTo>
                    <a:pt x="4110" y="3393"/>
                    <a:pt x="4003" y="3598"/>
                    <a:pt x="3865" y="3763"/>
                  </a:cubicBezTo>
                  <a:cubicBezTo>
                    <a:pt x="3727" y="3928"/>
                    <a:pt x="3558" y="4044"/>
                    <a:pt x="3370" y="4097"/>
                  </a:cubicBezTo>
                  <a:cubicBezTo>
                    <a:pt x="3277" y="4124"/>
                    <a:pt x="3183" y="4137"/>
                    <a:pt x="3085" y="4137"/>
                  </a:cubicBezTo>
                  <a:cubicBezTo>
                    <a:pt x="2858" y="4137"/>
                    <a:pt x="2612" y="4075"/>
                    <a:pt x="2363" y="3999"/>
                  </a:cubicBezTo>
                  <a:cubicBezTo>
                    <a:pt x="1948" y="3879"/>
                    <a:pt x="1552" y="3714"/>
                    <a:pt x="1231" y="3495"/>
                  </a:cubicBezTo>
                  <a:cubicBezTo>
                    <a:pt x="1003" y="3339"/>
                    <a:pt x="816" y="3152"/>
                    <a:pt x="682" y="2938"/>
                  </a:cubicBezTo>
                  <a:cubicBezTo>
                    <a:pt x="549" y="2720"/>
                    <a:pt x="464" y="2466"/>
                    <a:pt x="450" y="2153"/>
                  </a:cubicBezTo>
                  <a:cubicBezTo>
                    <a:pt x="446" y="2127"/>
                    <a:pt x="446" y="2100"/>
                    <a:pt x="446" y="2073"/>
                  </a:cubicBezTo>
                  <a:cubicBezTo>
                    <a:pt x="446" y="1672"/>
                    <a:pt x="575" y="1275"/>
                    <a:pt x="803" y="977"/>
                  </a:cubicBezTo>
                  <a:cubicBezTo>
                    <a:pt x="919" y="825"/>
                    <a:pt x="1057" y="705"/>
                    <a:pt x="1213" y="611"/>
                  </a:cubicBezTo>
                  <a:cubicBezTo>
                    <a:pt x="1373" y="522"/>
                    <a:pt x="1552" y="464"/>
                    <a:pt x="1752" y="451"/>
                  </a:cubicBezTo>
                  <a:cubicBezTo>
                    <a:pt x="1815" y="446"/>
                    <a:pt x="1877" y="446"/>
                    <a:pt x="1939" y="446"/>
                  </a:cubicBezTo>
                  <a:close/>
                  <a:moveTo>
                    <a:pt x="1939" y="0"/>
                  </a:moveTo>
                  <a:cubicBezTo>
                    <a:pt x="1868" y="0"/>
                    <a:pt x="1797" y="0"/>
                    <a:pt x="1725" y="5"/>
                  </a:cubicBezTo>
                  <a:cubicBezTo>
                    <a:pt x="1453" y="23"/>
                    <a:pt x="1208" y="103"/>
                    <a:pt x="994" y="223"/>
                  </a:cubicBezTo>
                  <a:cubicBezTo>
                    <a:pt x="669" y="410"/>
                    <a:pt x="424" y="691"/>
                    <a:pt x="254" y="1012"/>
                  </a:cubicBezTo>
                  <a:cubicBezTo>
                    <a:pt x="89" y="1338"/>
                    <a:pt x="0" y="1703"/>
                    <a:pt x="0" y="2073"/>
                  </a:cubicBezTo>
                  <a:cubicBezTo>
                    <a:pt x="0" y="2104"/>
                    <a:pt x="0" y="2140"/>
                    <a:pt x="5" y="2176"/>
                  </a:cubicBezTo>
                  <a:cubicBezTo>
                    <a:pt x="22" y="2555"/>
                    <a:pt x="129" y="2889"/>
                    <a:pt x="303" y="3170"/>
                  </a:cubicBezTo>
                  <a:cubicBezTo>
                    <a:pt x="477" y="3451"/>
                    <a:pt x="713" y="3678"/>
                    <a:pt x="976" y="3861"/>
                  </a:cubicBezTo>
                  <a:cubicBezTo>
                    <a:pt x="1355" y="4119"/>
                    <a:pt x="1797" y="4298"/>
                    <a:pt x="2234" y="4427"/>
                  </a:cubicBezTo>
                  <a:cubicBezTo>
                    <a:pt x="2497" y="4507"/>
                    <a:pt x="2782" y="4579"/>
                    <a:pt x="3085" y="4583"/>
                  </a:cubicBezTo>
                  <a:cubicBezTo>
                    <a:pt x="3214" y="4583"/>
                    <a:pt x="3352" y="4565"/>
                    <a:pt x="3491" y="4529"/>
                  </a:cubicBezTo>
                  <a:cubicBezTo>
                    <a:pt x="3780" y="4445"/>
                    <a:pt x="4021" y="4266"/>
                    <a:pt x="4208" y="4052"/>
                  </a:cubicBezTo>
                  <a:cubicBezTo>
                    <a:pt x="4391" y="3834"/>
                    <a:pt x="4525" y="3571"/>
                    <a:pt x="4601" y="3304"/>
                  </a:cubicBezTo>
                  <a:cubicBezTo>
                    <a:pt x="4672" y="3049"/>
                    <a:pt x="4708" y="2800"/>
                    <a:pt x="4708" y="2559"/>
                  </a:cubicBezTo>
                  <a:cubicBezTo>
                    <a:pt x="4708" y="2194"/>
                    <a:pt x="4627" y="1846"/>
                    <a:pt x="4485" y="1538"/>
                  </a:cubicBezTo>
                  <a:cubicBezTo>
                    <a:pt x="4271" y="1070"/>
                    <a:pt x="3914" y="687"/>
                    <a:pt x="3473" y="419"/>
                  </a:cubicBezTo>
                  <a:cubicBezTo>
                    <a:pt x="3032" y="152"/>
                    <a:pt x="2501" y="0"/>
                    <a:pt x="19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7"/>
            <p:cNvSpPr/>
            <p:nvPr/>
          </p:nvSpPr>
          <p:spPr>
            <a:xfrm>
              <a:off x="7085423" y="1029018"/>
              <a:ext cx="41680" cy="44870"/>
            </a:xfrm>
            <a:custGeom>
              <a:avLst/>
              <a:gdLst/>
              <a:ahLst/>
              <a:cxnLst/>
              <a:rect l="l" t="t" r="r" b="b"/>
              <a:pathLst>
                <a:path w="523" h="563" extrusionOk="0">
                  <a:moveTo>
                    <a:pt x="277" y="1"/>
                  </a:moveTo>
                  <a:cubicBezTo>
                    <a:pt x="264" y="1"/>
                    <a:pt x="250" y="1"/>
                    <a:pt x="237" y="5"/>
                  </a:cubicBezTo>
                  <a:cubicBezTo>
                    <a:pt x="206" y="5"/>
                    <a:pt x="179" y="14"/>
                    <a:pt x="152" y="32"/>
                  </a:cubicBezTo>
                  <a:cubicBezTo>
                    <a:pt x="139" y="45"/>
                    <a:pt x="121" y="54"/>
                    <a:pt x="107" y="68"/>
                  </a:cubicBezTo>
                  <a:cubicBezTo>
                    <a:pt x="81" y="94"/>
                    <a:pt x="58" y="130"/>
                    <a:pt x="50" y="166"/>
                  </a:cubicBezTo>
                  <a:lnTo>
                    <a:pt x="50" y="170"/>
                  </a:lnTo>
                  <a:lnTo>
                    <a:pt x="36" y="188"/>
                  </a:lnTo>
                  <a:lnTo>
                    <a:pt x="18" y="224"/>
                  </a:lnTo>
                  <a:cubicBezTo>
                    <a:pt x="18" y="228"/>
                    <a:pt x="14" y="237"/>
                    <a:pt x="9" y="246"/>
                  </a:cubicBezTo>
                  <a:lnTo>
                    <a:pt x="0" y="308"/>
                  </a:lnTo>
                  <a:cubicBezTo>
                    <a:pt x="0" y="331"/>
                    <a:pt x="5" y="344"/>
                    <a:pt x="9" y="371"/>
                  </a:cubicBezTo>
                  <a:lnTo>
                    <a:pt x="9" y="375"/>
                  </a:lnTo>
                  <a:cubicBezTo>
                    <a:pt x="18" y="393"/>
                    <a:pt x="27" y="411"/>
                    <a:pt x="36" y="429"/>
                  </a:cubicBezTo>
                  <a:lnTo>
                    <a:pt x="36" y="433"/>
                  </a:lnTo>
                  <a:cubicBezTo>
                    <a:pt x="45" y="451"/>
                    <a:pt x="58" y="464"/>
                    <a:pt x="72" y="482"/>
                  </a:cubicBezTo>
                  <a:lnTo>
                    <a:pt x="81" y="487"/>
                  </a:lnTo>
                  <a:cubicBezTo>
                    <a:pt x="85" y="491"/>
                    <a:pt x="116" y="518"/>
                    <a:pt x="130" y="527"/>
                  </a:cubicBezTo>
                  <a:lnTo>
                    <a:pt x="134" y="531"/>
                  </a:lnTo>
                  <a:cubicBezTo>
                    <a:pt x="152" y="536"/>
                    <a:pt x="174" y="549"/>
                    <a:pt x="192" y="554"/>
                  </a:cubicBezTo>
                  <a:lnTo>
                    <a:pt x="201" y="554"/>
                  </a:lnTo>
                  <a:cubicBezTo>
                    <a:pt x="214" y="558"/>
                    <a:pt x="241" y="562"/>
                    <a:pt x="264" y="562"/>
                  </a:cubicBezTo>
                  <a:lnTo>
                    <a:pt x="268" y="562"/>
                  </a:lnTo>
                  <a:cubicBezTo>
                    <a:pt x="290" y="562"/>
                    <a:pt x="317" y="562"/>
                    <a:pt x="335" y="554"/>
                  </a:cubicBezTo>
                  <a:cubicBezTo>
                    <a:pt x="388" y="540"/>
                    <a:pt x="402" y="527"/>
                    <a:pt x="442" y="491"/>
                  </a:cubicBezTo>
                  <a:lnTo>
                    <a:pt x="446" y="491"/>
                  </a:lnTo>
                  <a:lnTo>
                    <a:pt x="446" y="487"/>
                  </a:lnTo>
                  <a:cubicBezTo>
                    <a:pt x="455" y="482"/>
                    <a:pt x="477" y="451"/>
                    <a:pt x="482" y="442"/>
                  </a:cubicBezTo>
                  <a:lnTo>
                    <a:pt x="486" y="438"/>
                  </a:lnTo>
                  <a:cubicBezTo>
                    <a:pt x="495" y="415"/>
                    <a:pt x="504" y="398"/>
                    <a:pt x="513" y="375"/>
                  </a:cubicBezTo>
                  <a:lnTo>
                    <a:pt x="513" y="371"/>
                  </a:lnTo>
                  <a:cubicBezTo>
                    <a:pt x="518" y="349"/>
                    <a:pt x="522" y="326"/>
                    <a:pt x="522" y="304"/>
                  </a:cubicBezTo>
                  <a:lnTo>
                    <a:pt x="522" y="295"/>
                  </a:lnTo>
                  <a:cubicBezTo>
                    <a:pt x="522" y="273"/>
                    <a:pt x="518" y="250"/>
                    <a:pt x="513" y="233"/>
                  </a:cubicBezTo>
                  <a:lnTo>
                    <a:pt x="509" y="215"/>
                  </a:lnTo>
                  <a:cubicBezTo>
                    <a:pt x="504" y="188"/>
                    <a:pt x="491" y="166"/>
                    <a:pt x="482" y="143"/>
                  </a:cubicBezTo>
                  <a:cubicBezTo>
                    <a:pt x="477" y="135"/>
                    <a:pt x="469" y="121"/>
                    <a:pt x="464" y="112"/>
                  </a:cubicBezTo>
                  <a:cubicBezTo>
                    <a:pt x="451" y="85"/>
                    <a:pt x="428" y="63"/>
                    <a:pt x="406" y="50"/>
                  </a:cubicBezTo>
                  <a:cubicBezTo>
                    <a:pt x="384" y="28"/>
                    <a:pt x="357" y="14"/>
                    <a:pt x="326" y="10"/>
                  </a:cubicBezTo>
                  <a:cubicBezTo>
                    <a:pt x="308" y="5"/>
                    <a:pt x="290" y="1"/>
                    <a:pt x="277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7"/>
            <p:cNvSpPr/>
            <p:nvPr/>
          </p:nvSpPr>
          <p:spPr>
            <a:xfrm>
              <a:off x="7133001" y="909314"/>
              <a:ext cx="58337" cy="58020"/>
            </a:xfrm>
            <a:custGeom>
              <a:avLst/>
              <a:gdLst/>
              <a:ahLst/>
              <a:cxnLst/>
              <a:rect l="l" t="t" r="r" b="b"/>
              <a:pathLst>
                <a:path w="732" h="728" extrusionOk="0">
                  <a:moveTo>
                    <a:pt x="375" y="0"/>
                  </a:moveTo>
                  <a:cubicBezTo>
                    <a:pt x="344" y="0"/>
                    <a:pt x="317" y="5"/>
                    <a:pt x="291" y="9"/>
                  </a:cubicBezTo>
                  <a:cubicBezTo>
                    <a:pt x="255" y="18"/>
                    <a:pt x="219" y="32"/>
                    <a:pt x="193" y="50"/>
                  </a:cubicBezTo>
                  <a:cubicBezTo>
                    <a:pt x="184" y="54"/>
                    <a:pt x="175" y="58"/>
                    <a:pt x="170" y="63"/>
                  </a:cubicBezTo>
                  <a:cubicBezTo>
                    <a:pt x="148" y="81"/>
                    <a:pt x="126" y="94"/>
                    <a:pt x="108" y="112"/>
                  </a:cubicBezTo>
                  <a:cubicBezTo>
                    <a:pt x="81" y="139"/>
                    <a:pt x="59" y="165"/>
                    <a:pt x="45" y="197"/>
                  </a:cubicBezTo>
                  <a:cubicBezTo>
                    <a:pt x="32" y="219"/>
                    <a:pt x="19" y="250"/>
                    <a:pt x="14" y="272"/>
                  </a:cubicBezTo>
                  <a:lnTo>
                    <a:pt x="10" y="286"/>
                  </a:lnTo>
                  <a:cubicBezTo>
                    <a:pt x="10" y="308"/>
                    <a:pt x="5" y="335"/>
                    <a:pt x="1" y="357"/>
                  </a:cubicBezTo>
                  <a:cubicBezTo>
                    <a:pt x="1" y="375"/>
                    <a:pt x="5" y="388"/>
                    <a:pt x="5" y="406"/>
                  </a:cubicBezTo>
                  <a:cubicBezTo>
                    <a:pt x="10" y="424"/>
                    <a:pt x="10" y="442"/>
                    <a:pt x="14" y="460"/>
                  </a:cubicBezTo>
                  <a:cubicBezTo>
                    <a:pt x="19" y="473"/>
                    <a:pt x="28" y="491"/>
                    <a:pt x="32" y="504"/>
                  </a:cubicBezTo>
                  <a:cubicBezTo>
                    <a:pt x="41" y="518"/>
                    <a:pt x="45" y="535"/>
                    <a:pt x="54" y="549"/>
                  </a:cubicBezTo>
                  <a:cubicBezTo>
                    <a:pt x="68" y="571"/>
                    <a:pt x="86" y="589"/>
                    <a:pt x="99" y="611"/>
                  </a:cubicBezTo>
                  <a:lnTo>
                    <a:pt x="117" y="625"/>
                  </a:lnTo>
                  <a:cubicBezTo>
                    <a:pt x="139" y="647"/>
                    <a:pt x="166" y="669"/>
                    <a:pt x="197" y="683"/>
                  </a:cubicBezTo>
                  <a:cubicBezTo>
                    <a:pt x="224" y="696"/>
                    <a:pt x="255" y="709"/>
                    <a:pt x="291" y="718"/>
                  </a:cubicBezTo>
                  <a:cubicBezTo>
                    <a:pt x="313" y="723"/>
                    <a:pt x="340" y="727"/>
                    <a:pt x="366" y="727"/>
                  </a:cubicBezTo>
                  <a:lnTo>
                    <a:pt x="389" y="727"/>
                  </a:lnTo>
                  <a:cubicBezTo>
                    <a:pt x="420" y="727"/>
                    <a:pt x="460" y="723"/>
                    <a:pt x="491" y="709"/>
                  </a:cubicBezTo>
                  <a:cubicBezTo>
                    <a:pt x="513" y="700"/>
                    <a:pt x="536" y="691"/>
                    <a:pt x="558" y="683"/>
                  </a:cubicBezTo>
                  <a:cubicBezTo>
                    <a:pt x="580" y="669"/>
                    <a:pt x="603" y="651"/>
                    <a:pt x="620" y="634"/>
                  </a:cubicBezTo>
                  <a:lnTo>
                    <a:pt x="634" y="620"/>
                  </a:lnTo>
                  <a:cubicBezTo>
                    <a:pt x="652" y="598"/>
                    <a:pt x="670" y="580"/>
                    <a:pt x="683" y="558"/>
                  </a:cubicBezTo>
                  <a:cubicBezTo>
                    <a:pt x="692" y="544"/>
                    <a:pt x="696" y="527"/>
                    <a:pt x="701" y="513"/>
                  </a:cubicBezTo>
                  <a:cubicBezTo>
                    <a:pt x="710" y="495"/>
                    <a:pt x="714" y="482"/>
                    <a:pt x="719" y="464"/>
                  </a:cubicBezTo>
                  <a:cubicBezTo>
                    <a:pt x="727" y="442"/>
                    <a:pt x="727" y="415"/>
                    <a:pt x="732" y="388"/>
                  </a:cubicBezTo>
                  <a:cubicBezTo>
                    <a:pt x="732" y="379"/>
                    <a:pt x="732" y="375"/>
                    <a:pt x="732" y="366"/>
                  </a:cubicBezTo>
                  <a:cubicBezTo>
                    <a:pt x="732" y="335"/>
                    <a:pt x="727" y="299"/>
                    <a:pt x="719" y="268"/>
                  </a:cubicBezTo>
                  <a:cubicBezTo>
                    <a:pt x="719" y="259"/>
                    <a:pt x="714" y="255"/>
                    <a:pt x="714" y="246"/>
                  </a:cubicBezTo>
                  <a:cubicBezTo>
                    <a:pt x="705" y="223"/>
                    <a:pt x="696" y="197"/>
                    <a:pt x="683" y="174"/>
                  </a:cubicBezTo>
                  <a:lnTo>
                    <a:pt x="670" y="157"/>
                  </a:lnTo>
                  <a:cubicBezTo>
                    <a:pt x="656" y="139"/>
                    <a:pt x="643" y="116"/>
                    <a:pt x="620" y="99"/>
                  </a:cubicBezTo>
                  <a:cubicBezTo>
                    <a:pt x="598" y="76"/>
                    <a:pt x="571" y="54"/>
                    <a:pt x="545" y="41"/>
                  </a:cubicBezTo>
                  <a:cubicBezTo>
                    <a:pt x="522" y="32"/>
                    <a:pt x="496" y="18"/>
                    <a:pt x="469" y="9"/>
                  </a:cubicBezTo>
                  <a:cubicBezTo>
                    <a:pt x="447" y="5"/>
                    <a:pt x="415" y="0"/>
                    <a:pt x="393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7"/>
            <p:cNvSpPr/>
            <p:nvPr/>
          </p:nvSpPr>
          <p:spPr>
            <a:xfrm>
              <a:off x="7173168" y="1031489"/>
              <a:ext cx="47658" cy="79379"/>
            </a:xfrm>
            <a:custGeom>
              <a:avLst/>
              <a:gdLst/>
              <a:ahLst/>
              <a:cxnLst/>
              <a:rect l="l" t="t" r="r" b="b"/>
              <a:pathLst>
                <a:path w="598" h="996" extrusionOk="0">
                  <a:moveTo>
                    <a:pt x="357" y="1"/>
                  </a:moveTo>
                  <a:cubicBezTo>
                    <a:pt x="317" y="1"/>
                    <a:pt x="277" y="10"/>
                    <a:pt x="246" y="32"/>
                  </a:cubicBezTo>
                  <a:cubicBezTo>
                    <a:pt x="197" y="63"/>
                    <a:pt x="152" y="108"/>
                    <a:pt x="139" y="166"/>
                  </a:cubicBezTo>
                  <a:cubicBezTo>
                    <a:pt x="103" y="349"/>
                    <a:pt x="63" y="527"/>
                    <a:pt x="23" y="710"/>
                  </a:cubicBezTo>
                  <a:cubicBezTo>
                    <a:pt x="1" y="821"/>
                    <a:pt x="45" y="933"/>
                    <a:pt x="152" y="977"/>
                  </a:cubicBezTo>
                  <a:cubicBezTo>
                    <a:pt x="183" y="991"/>
                    <a:pt x="215" y="995"/>
                    <a:pt x="246" y="995"/>
                  </a:cubicBezTo>
                  <a:cubicBezTo>
                    <a:pt x="264" y="995"/>
                    <a:pt x="286" y="995"/>
                    <a:pt x="304" y="991"/>
                  </a:cubicBezTo>
                  <a:cubicBezTo>
                    <a:pt x="362" y="968"/>
                    <a:pt x="402" y="937"/>
                    <a:pt x="437" y="884"/>
                  </a:cubicBezTo>
                  <a:cubicBezTo>
                    <a:pt x="544" y="732"/>
                    <a:pt x="598" y="536"/>
                    <a:pt x="585" y="353"/>
                  </a:cubicBezTo>
                  <a:cubicBezTo>
                    <a:pt x="585" y="335"/>
                    <a:pt x="580" y="313"/>
                    <a:pt x="576" y="295"/>
                  </a:cubicBezTo>
                  <a:lnTo>
                    <a:pt x="576" y="286"/>
                  </a:lnTo>
                  <a:cubicBezTo>
                    <a:pt x="589" y="228"/>
                    <a:pt x="585" y="166"/>
                    <a:pt x="553" y="112"/>
                  </a:cubicBezTo>
                  <a:cubicBezTo>
                    <a:pt x="527" y="63"/>
                    <a:pt x="473" y="19"/>
                    <a:pt x="420" y="5"/>
                  </a:cubicBezTo>
                  <a:cubicBezTo>
                    <a:pt x="397" y="1"/>
                    <a:pt x="375" y="1"/>
                    <a:pt x="357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7"/>
            <p:cNvSpPr/>
            <p:nvPr/>
          </p:nvSpPr>
          <p:spPr>
            <a:xfrm>
              <a:off x="7230708" y="906126"/>
              <a:ext cx="101372" cy="135805"/>
            </a:xfrm>
            <a:custGeom>
              <a:avLst/>
              <a:gdLst/>
              <a:ahLst/>
              <a:cxnLst/>
              <a:rect l="l" t="t" r="r" b="b"/>
              <a:pathLst>
                <a:path w="1272" h="1704" extrusionOk="0">
                  <a:moveTo>
                    <a:pt x="736" y="0"/>
                  </a:moveTo>
                  <a:cubicBezTo>
                    <a:pt x="692" y="0"/>
                    <a:pt x="643" y="9"/>
                    <a:pt x="594" y="23"/>
                  </a:cubicBezTo>
                  <a:cubicBezTo>
                    <a:pt x="317" y="94"/>
                    <a:pt x="130" y="406"/>
                    <a:pt x="63" y="678"/>
                  </a:cubicBezTo>
                  <a:cubicBezTo>
                    <a:pt x="1" y="945"/>
                    <a:pt x="54" y="1244"/>
                    <a:pt x="241" y="1440"/>
                  </a:cubicBezTo>
                  <a:cubicBezTo>
                    <a:pt x="299" y="1503"/>
                    <a:pt x="366" y="1547"/>
                    <a:pt x="433" y="1596"/>
                  </a:cubicBezTo>
                  <a:cubicBezTo>
                    <a:pt x="513" y="1650"/>
                    <a:pt x="607" y="1703"/>
                    <a:pt x="705" y="1703"/>
                  </a:cubicBezTo>
                  <a:lnTo>
                    <a:pt x="732" y="1703"/>
                  </a:lnTo>
                  <a:cubicBezTo>
                    <a:pt x="852" y="1690"/>
                    <a:pt x="946" y="1592"/>
                    <a:pt x="1008" y="1489"/>
                  </a:cubicBezTo>
                  <a:cubicBezTo>
                    <a:pt x="1097" y="1338"/>
                    <a:pt x="1151" y="1177"/>
                    <a:pt x="1213" y="1017"/>
                  </a:cubicBezTo>
                  <a:cubicBezTo>
                    <a:pt x="1231" y="972"/>
                    <a:pt x="1240" y="923"/>
                    <a:pt x="1249" y="874"/>
                  </a:cubicBezTo>
                  <a:cubicBezTo>
                    <a:pt x="1258" y="794"/>
                    <a:pt x="1271" y="709"/>
                    <a:pt x="1267" y="629"/>
                  </a:cubicBezTo>
                  <a:cubicBezTo>
                    <a:pt x="1262" y="544"/>
                    <a:pt x="1253" y="460"/>
                    <a:pt x="1227" y="375"/>
                  </a:cubicBezTo>
                  <a:cubicBezTo>
                    <a:pt x="1164" y="143"/>
                    <a:pt x="964" y="0"/>
                    <a:pt x="736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7"/>
            <p:cNvSpPr/>
            <p:nvPr/>
          </p:nvSpPr>
          <p:spPr>
            <a:xfrm>
              <a:off x="7274461" y="1072054"/>
              <a:ext cx="43354" cy="46623"/>
            </a:xfrm>
            <a:custGeom>
              <a:avLst/>
              <a:gdLst/>
              <a:ahLst/>
              <a:cxnLst/>
              <a:rect l="l" t="t" r="r" b="b"/>
              <a:pathLst>
                <a:path w="544" h="585" extrusionOk="0">
                  <a:moveTo>
                    <a:pt x="241" y="0"/>
                  </a:moveTo>
                  <a:cubicBezTo>
                    <a:pt x="201" y="0"/>
                    <a:pt x="161" y="14"/>
                    <a:pt x="125" y="31"/>
                  </a:cubicBezTo>
                  <a:cubicBezTo>
                    <a:pt x="112" y="45"/>
                    <a:pt x="98" y="54"/>
                    <a:pt x="80" y="67"/>
                  </a:cubicBezTo>
                  <a:cubicBezTo>
                    <a:pt x="54" y="94"/>
                    <a:pt x="31" y="129"/>
                    <a:pt x="22" y="170"/>
                  </a:cubicBezTo>
                  <a:cubicBezTo>
                    <a:pt x="9" y="205"/>
                    <a:pt x="0" y="245"/>
                    <a:pt x="0" y="290"/>
                  </a:cubicBezTo>
                  <a:lnTo>
                    <a:pt x="0" y="303"/>
                  </a:lnTo>
                  <a:cubicBezTo>
                    <a:pt x="0" y="326"/>
                    <a:pt x="5" y="348"/>
                    <a:pt x="9" y="370"/>
                  </a:cubicBezTo>
                  <a:lnTo>
                    <a:pt x="9" y="379"/>
                  </a:lnTo>
                  <a:cubicBezTo>
                    <a:pt x="13" y="401"/>
                    <a:pt x="27" y="424"/>
                    <a:pt x="36" y="446"/>
                  </a:cubicBezTo>
                  <a:lnTo>
                    <a:pt x="40" y="450"/>
                  </a:lnTo>
                  <a:lnTo>
                    <a:pt x="40" y="455"/>
                  </a:lnTo>
                  <a:lnTo>
                    <a:pt x="45" y="455"/>
                  </a:lnTo>
                  <a:cubicBezTo>
                    <a:pt x="54" y="473"/>
                    <a:pt x="67" y="486"/>
                    <a:pt x="80" y="504"/>
                  </a:cubicBezTo>
                  <a:lnTo>
                    <a:pt x="80" y="508"/>
                  </a:lnTo>
                  <a:lnTo>
                    <a:pt x="85" y="508"/>
                  </a:lnTo>
                  <a:cubicBezTo>
                    <a:pt x="94" y="517"/>
                    <a:pt x="120" y="535"/>
                    <a:pt x="129" y="544"/>
                  </a:cubicBezTo>
                  <a:lnTo>
                    <a:pt x="134" y="549"/>
                  </a:lnTo>
                  <a:lnTo>
                    <a:pt x="138" y="549"/>
                  </a:lnTo>
                  <a:cubicBezTo>
                    <a:pt x="156" y="557"/>
                    <a:pt x="174" y="562"/>
                    <a:pt x="192" y="571"/>
                  </a:cubicBezTo>
                  <a:lnTo>
                    <a:pt x="201" y="575"/>
                  </a:lnTo>
                  <a:cubicBezTo>
                    <a:pt x="223" y="580"/>
                    <a:pt x="250" y="584"/>
                    <a:pt x="272" y="584"/>
                  </a:cubicBezTo>
                  <a:lnTo>
                    <a:pt x="281" y="584"/>
                  </a:lnTo>
                  <a:cubicBezTo>
                    <a:pt x="299" y="580"/>
                    <a:pt x="321" y="575"/>
                    <a:pt x="339" y="575"/>
                  </a:cubicBezTo>
                  <a:lnTo>
                    <a:pt x="352" y="571"/>
                  </a:lnTo>
                  <a:cubicBezTo>
                    <a:pt x="361" y="566"/>
                    <a:pt x="375" y="562"/>
                    <a:pt x="383" y="557"/>
                  </a:cubicBezTo>
                  <a:cubicBezTo>
                    <a:pt x="392" y="553"/>
                    <a:pt x="401" y="553"/>
                    <a:pt x="415" y="544"/>
                  </a:cubicBezTo>
                  <a:cubicBezTo>
                    <a:pt x="432" y="535"/>
                    <a:pt x="450" y="517"/>
                    <a:pt x="464" y="504"/>
                  </a:cubicBezTo>
                  <a:cubicBezTo>
                    <a:pt x="499" y="477"/>
                    <a:pt x="522" y="433"/>
                    <a:pt x="535" y="392"/>
                  </a:cubicBezTo>
                  <a:cubicBezTo>
                    <a:pt x="539" y="370"/>
                    <a:pt x="544" y="348"/>
                    <a:pt x="544" y="321"/>
                  </a:cubicBezTo>
                  <a:cubicBezTo>
                    <a:pt x="539" y="263"/>
                    <a:pt x="535" y="254"/>
                    <a:pt x="508" y="201"/>
                  </a:cubicBezTo>
                  <a:cubicBezTo>
                    <a:pt x="495" y="174"/>
                    <a:pt x="477" y="152"/>
                    <a:pt x="450" y="138"/>
                  </a:cubicBezTo>
                  <a:lnTo>
                    <a:pt x="446" y="134"/>
                  </a:lnTo>
                  <a:lnTo>
                    <a:pt x="437" y="112"/>
                  </a:lnTo>
                  <a:cubicBezTo>
                    <a:pt x="424" y="85"/>
                    <a:pt x="401" y="67"/>
                    <a:pt x="379" y="49"/>
                  </a:cubicBezTo>
                  <a:cubicBezTo>
                    <a:pt x="357" y="31"/>
                    <a:pt x="330" y="18"/>
                    <a:pt x="299" y="9"/>
                  </a:cubicBezTo>
                  <a:cubicBezTo>
                    <a:pt x="281" y="5"/>
                    <a:pt x="259" y="5"/>
                    <a:pt x="241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7"/>
            <p:cNvSpPr/>
            <p:nvPr/>
          </p:nvSpPr>
          <p:spPr>
            <a:xfrm>
              <a:off x="7377109" y="969724"/>
              <a:ext cx="51961" cy="51564"/>
            </a:xfrm>
            <a:custGeom>
              <a:avLst/>
              <a:gdLst/>
              <a:ahLst/>
              <a:cxnLst/>
              <a:rect l="l" t="t" r="r" b="b"/>
              <a:pathLst>
                <a:path w="652" h="647" extrusionOk="0">
                  <a:moveTo>
                    <a:pt x="308" y="0"/>
                  </a:moveTo>
                  <a:cubicBezTo>
                    <a:pt x="286" y="0"/>
                    <a:pt x="259" y="5"/>
                    <a:pt x="237" y="9"/>
                  </a:cubicBezTo>
                  <a:cubicBezTo>
                    <a:pt x="210" y="18"/>
                    <a:pt x="179" y="27"/>
                    <a:pt x="152" y="45"/>
                  </a:cubicBezTo>
                  <a:cubicBezTo>
                    <a:pt x="130" y="58"/>
                    <a:pt x="107" y="81"/>
                    <a:pt x="90" y="103"/>
                  </a:cubicBezTo>
                  <a:lnTo>
                    <a:pt x="85" y="112"/>
                  </a:lnTo>
                  <a:cubicBezTo>
                    <a:pt x="67" y="130"/>
                    <a:pt x="49" y="147"/>
                    <a:pt x="36" y="170"/>
                  </a:cubicBezTo>
                  <a:cubicBezTo>
                    <a:pt x="27" y="192"/>
                    <a:pt x="14" y="210"/>
                    <a:pt x="9" y="237"/>
                  </a:cubicBezTo>
                  <a:lnTo>
                    <a:pt x="9" y="241"/>
                  </a:lnTo>
                  <a:cubicBezTo>
                    <a:pt x="5" y="263"/>
                    <a:pt x="0" y="286"/>
                    <a:pt x="0" y="308"/>
                  </a:cubicBezTo>
                  <a:lnTo>
                    <a:pt x="0" y="321"/>
                  </a:lnTo>
                  <a:cubicBezTo>
                    <a:pt x="0" y="344"/>
                    <a:pt x="5" y="366"/>
                    <a:pt x="5" y="384"/>
                  </a:cubicBezTo>
                  <a:lnTo>
                    <a:pt x="9" y="393"/>
                  </a:lnTo>
                  <a:cubicBezTo>
                    <a:pt x="23" y="451"/>
                    <a:pt x="54" y="500"/>
                    <a:pt x="94" y="540"/>
                  </a:cubicBezTo>
                  <a:lnTo>
                    <a:pt x="103" y="549"/>
                  </a:lnTo>
                  <a:cubicBezTo>
                    <a:pt x="121" y="566"/>
                    <a:pt x="139" y="580"/>
                    <a:pt x="161" y="593"/>
                  </a:cubicBezTo>
                  <a:cubicBezTo>
                    <a:pt x="183" y="611"/>
                    <a:pt x="214" y="620"/>
                    <a:pt x="237" y="629"/>
                  </a:cubicBezTo>
                  <a:cubicBezTo>
                    <a:pt x="246" y="633"/>
                    <a:pt x="254" y="638"/>
                    <a:pt x="263" y="638"/>
                  </a:cubicBezTo>
                  <a:cubicBezTo>
                    <a:pt x="286" y="642"/>
                    <a:pt x="317" y="647"/>
                    <a:pt x="339" y="647"/>
                  </a:cubicBezTo>
                  <a:lnTo>
                    <a:pt x="353" y="647"/>
                  </a:lnTo>
                  <a:cubicBezTo>
                    <a:pt x="375" y="642"/>
                    <a:pt x="402" y="642"/>
                    <a:pt x="424" y="638"/>
                  </a:cubicBezTo>
                  <a:lnTo>
                    <a:pt x="428" y="633"/>
                  </a:lnTo>
                  <a:cubicBezTo>
                    <a:pt x="451" y="629"/>
                    <a:pt x="468" y="620"/>
                    <a:pt x="491" y="611"/>
                  </a:cubicBezTo>
                  <a:cubicBezTo>
                    <a:pt x="513" y="598"/>
                    <a:pt x="540" y="580"/>
                    <a:pt x="558" y="558"/>
                  </a:cubicBezTo>
                  <a:lnTo>
                    <a:pt x="562" y="553"/>
                  </a:lnTo>
                  <a:cubicBezTo>
                    <a:pt x="575" y="540"/>
                    <a:pt x="589" y="522"/>
                    <a:pt x="602" y="504"/>
                  </a:cubicBezTo>
                  <a:lnTo>
                    <a:pt x="611" y="491"/>
                  </a:lnTo>
                  <a:cubicBezTo>
                    <a:pt x="638" y="437"/>
                    <a:pt x="642" y="415"/>
                    <a:pt x="647" y="352"/>
                  </a:cubicBezTo>
                  <a:cubicBezTo>
                    <a:pt x="651" y="326"/>
                    <a:pt x="642" y="295"/>
                    <a:pt x="638" y="268"/>
                  </a:cubicBezTo>
                  <a:cubicBezTo>
                    <a:pt x="633" y="241"/>
                    <a:pt x="616" y="210"/>
                    <a:pt x="607" y="188"/>
                  </a:cubicBezTo>
                  <a:cubicBezTo>
                    <a:pt x="602" y="179"/>
                    <a:pt x="598" y="170"/>
                    <a:pt x="593" y="165"/>
                  </a:cubicBezTo>
                  <a:cubicBezTo>
                    <a:pt x="580" y="143"/>
                    <a:pt x="567" y="125"/>
                    <a:pt x="549" y="107"/>
                  </a:cubicBezTo>
                  <a:lnTo>
                    <a:pt x="540" y="98"/>
                  </a:lnTo>
                  <a:cubicBezTo>
                    <a:pt x="522" y="81"/>
                    <a:pt x="500" y="67"/>
                    <a:pt x="482" y="54"/>
                  </a:cubicBezTo>
                  <a:lnTo>
                    <a:pt x="468" y="45"/>
                  </a:lnTo>
                  <a:lnTo>
                    <a:pt x="460" y="40"/>
                  </a:lnTo>
                  <a:cubicBezTo>
                    <a:pt x="442" y="32"/>
                    <a:pt x="419" y="23"/>
                    <a:pt x="402" y="14"/>
                  </a:cubicBezTo>
                  <a:lnTo>
                    <a:pt x="384" y="9"/>
                  </a:lnTo>
                  <a:cubicBezTo>
                    <a:pt x="366" y="9"/>
                    <a:pt x="339" y="5"/>
                    <a:pt x="317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7"/>
            <p:cNvSpPr/>
            <p:nvPr/>
          </p:nvSpPr>
          <p:spPr>
            <a:xfrm>
              <a:off x="7387071" y="798138"/>
              <a:ext cx="56504" cy="50847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482" y="0"/>
                  </a:moveTo>
                  <a:cubicBezTo>
                    <a:pt x="424" y="5"/>
                    <a:pt x="388" y="14"/>
                    <a:pt x="339" y="40"/>
                  </a:cubicBezTo>
                  <a:cubicBezTo>
                    <a:pt x="312" y="54"/>
                    <a:pt x="290" y="72"/>
                    <a:pt x="272" y="94"/>
                  </a:cubicBezTo>
                  <a:cubicBezTo>
                    <a:pt x="263" y="103"/>
                    <a:pt x="259" y="112"/>
                    <a:pt x="254" y="116"/>
                  </a:cubicBezTo>
                  <a:lnTo>
                    <a:pt x="232" y="116"/>
                  </a:lnTo>
                  <a:cubicBezTo>
                    <a:pt x="219" y="116"/>
                    <a:pt x="210" y="116"/>
                    <a:pt x="196" y="121"/>
                  </a:cubicBezTo>
                  <a:cubicBezTo>
                    <a:pt x="165" y="121"/>
                    <a:pt x="138" y="129"/>
                    <a:pt x="112" y="147"/>
                  </a:cubicBezTo>
                  <a:cubicBezTo>
                    <a:pt x="85" y="161"/>
                    <a:pt x="67" y="183"/>
                    <a:pt x="49" y="205"/>
                  </a:cubicBezTo>
                  <a:cubicBezTo>
                    <a:pt x="31" y="228"/>
                    <a:pt x="18" y="254"/>
                    <a:pt x="9" y="281"/>
                  </a:cubicBezTo>
                  <a:cubicBezTo>
                    <a:pt x="5" y="303"/>
                    <a:pt x="5" y="321"/>
                    <a:pt x="0" y="343"/>
                  </a:cubicBezTo>
                  <a:cubicBezTo>
                    <a:pt x="0" y="384"/>
                    <a:pt x="14" y="424"/>
                    <a:pt x="31" y="455"/>
                  </a:cubicBezTo>
                  <a:cubicBezTo>
                    <a:pt x="63" y="508"/>
                    <a:pt x="107" y="544"/>
                    <a:pt x="170" y="562"/>
                  </a:cubicBezTo>
                  <a:cubicBezTo>
                    <a:pt x="250" y="584"/>
                    <a:pt x="330" y="606"/>
                    <a:pt x="410" y="629"/>
                  </a:cubicBezTo>
                  <a:cubicBezTo>
                    <a:pt x="428" y="633"/>
                    <a:pt x="446" y="638"/>
                    <a:pt x="464" y="638"/>
                  </a:cubicBezTo>
                  <a:cubicBezTo>
                    <a:pt x="477" y="638"/>
                    <a:pt x="486" y="633"/>
                    <a:pt x="499" y="633"/>
                  </a:cubicBezTo>
                  <a:cubicBezTo>
                    <a:pt x="531" y="629"/>
                    <a:pt x="557" y="620"/>
                    <a:pt x="584" y="606"/>
                  </a:cubicBezTo>
                  <a:cubicBezTo>
                    <a:pt x="611" y="589"/>
                    <a:pt x="633" y="571"/>
                    <a:pt x="647" y="549"/>
                  </a:cubicBezTo>
                  <a:cubicBezTo>
                    <a:pt x="669" y="526"/>
                    <a:pt x="682" y="499"/>
                    <a:pt x="687" y="468"/>
                  </a:cubicBezTo>
                  <a:cubicBezTo>
                    <a:pt x="691" y="450"/>
                    <a:pt x="696" y="428"/>
                    <a:pt x="696" y="410"/>
                  </a:cubicBezTo>
                  <a:cubicBezTo>
                    <a:pt x="696" y="384"/>
                    <a:pt x="691" y="357"/>
                    <a:pt x="682" y="330"/>
                  </a:cubicBezTo>
                  <a:lnTo>
                    <a:pt x="687" y="317"/>
                  </a:lnTo>
                  <a:cubicBezTo>
                    <a:pt x="700" y="290"/>
                    <a:pt x="709" y="259"/>
                    <a:pt x="709" y="228"/>
                  </a:cubicBezTo>
                  <a:cubicBezTo>
                    <a:pt x="705" y="170"/>
                    <a:pt x="687" y="107"/>
                    <a:pt x="642" y="67"/>
                  </a:cubicBezTo>
                  <a:cubicBezTo>
                    <a:pt x="602" y="31"/>
                    <a:pt x="549" y="0"/>
                    <a:pt x="491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7"/>
            <p:cNvSpPr/>
            <p:nvPr/>
          </p:nvSpPr>
          <p:spPr>
            <a:xfrm>
              <a:off x="7516018" y="922783"/>
              <a:ext cx="39529" cy="39530"/>
            </a:xfrm>
            <a:custGeom>
              <a:avLst/>
              <a:gdLst/>
              <a:ahLst/>
              <a:cxnLst/>
              <a:rect l="l" t="t" r="r" b="b"/>
              <a:pathLst>
                <a:path w="496" h="496" extrusionOk="0">
                  <a:moveTo>
                    <a:pt x="219" y="1"/>
                  </a:moveTo>
                  <a:cubicBezTo>
                    <a:pt x="192" y="1"/>
                    <a:pt x="165" y="5"/>
                    <a:pt x="139" y="19"/>
                  </a:cubicBezTo>
                  <a:cubicBezTo>
                    <a:pt x="112" y="28"/>
                    <a:pt x="85" y="45"/>
                    <a:pt x="67" y="68"/>
                  </a:cubicBezTo>
                  <a:cubicBezTo>
                    <a:pt x="54" y="81"/>
                    <a:pt x="41" y="99"/>
                    <a:pt x="32" y="112"/>
                  </a:cubicBezTo>
                  <a:cubicBezTo>
                    <a:pt x="9" y="148"/>
                    <a:pt x="0" y="184"/>
                    <a:pt x="0" y="228"/>
                  </a:cubicBezTo>
                  <a:cubicBezTo>
                    <a:pt x="5" y="246"/>
                    <a:pt x="5" y="268"/>
                    <a:pt x="9" y="286"/>
                  </a:cubicBezTo>
                  <a:cubicBezTo>
                    <a:pt x="18" y="326"/>
                    <a:pt x="36" y="358"/>
                    <a:pt x="67" y="389"/>
                  </a:cubicBezTo>
                  <a:cubicBezTo>
                    <a:pt x="81" y="402"/>
                    <a:pt x="94" y="415"/>
                    <a:pt x="107" y="429"/>
                  </a:cubicBezTo>
                  <a:cubicBezTo>
                    <a:pt x="125" y="451"/>
                    <a:pt x="152" y="469"/>
                    <a:pt x="179" y="478"/>
                  </a:cubicBezTo>
                  <a:cubicBezTo>
                    <a:pt x="205" y="491"/>
                    <a:pt x="232" y="496"/>
                    <a:pt x="259" y="496"/>
                  </a:cubicBezTo>
                  <a:lnTo>
                    <a:pt x="272" y="496"/>
                  </a:lnTo>
                  <a:cubicBezTo>
                    <a:pt x="304" y="496"/>
                    <a:pt x="330" y="491"/>
                    <a:pt x="353" y="478"/>
                  </a:cubicBezTo>
                  <a:cubicBezTo>
                    <a:pt x="384" y="469"/>
                    <a:pt x="406" y="451"/>
                    <a:pt x="428" y="429"/>
                  </a:cubicBezTo>
                  <a:cubicBezTo>
                    <a:pt x="437" y="415"/>
                    <a:pt x="451" y="402"/>
                    <a:pt x="464" y="384"/>
                  </a:cubicBezTo>
                  <a:cubicBezTo>
                    <a:pt x="482" y="349"/>
                    <a:pt x="495" y="313"/>
                    <a:pt x="495" y="273"/>
                  </a:cubicBezTo>
                  <a:cubicBezTo>
                    <a:pt x="491" y="251"/>
                    <a:pt x="486" y="233"/>
                    <a:pt x="486" y="210"/>
                  </a:cubicBezTo>
                  <a:cubicBezTo>
                    <a:pt x="473" y="170"/>
                    <a:pt x="455" y="139"/>
                    <a:pt x="428" y="112"/>
                  </a:cubicBezTo>
                  <a:cubicBezTo>
                    <a:pt x="415" y="95"/>
                    <a:pt x="402" y="81"/>
                    <a:pt x="388" y="68"/>
                  </a:cubicBezTo>
                  <a:cubicBezTo>
                    <a:pt x="366" y="45"/>
                    <a:pt x="344" y="28"/>
                    <a:pt x="312" y="19"/>
                  </a:cubicBezTo>
                  <a:cubicBezTo>
                    <a:pt x="290" y="5"/>
                    <a:pt x="263" y="1"/>
                    <a:pt x="232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7"/>
            <p:cNvSpPr/>
            <p:nvPr/>
          </p:nvSpPr>
          <p:spPr>
            <a:xfrm>
              <a:off x="7408748" y="1075561"/>
              <a:ext cx="46622" cy="36023"/>
            </a:xfrm>
            <a:custGeom>
              <a:avLst/>
              <a:gdLst/>
              <a:ahLst/>
              <a:cxnLst/>
              <a:rect l="l" t="t" r="r" b="b"/>
              <a:pathLst>
                <a:path w="585" h="452" extrusionOk="0">
                  <a:moveTo>
                    <a:pt x="294" y="1"/>
                  </a:moveTo>
                  <a:cubicBezTo>
                    <a:pt x="0" y="1"/>
                    <a:pt x="0" y="451"/>
                    <a:pt x="294" y="451"/>
                  </a:cubicBezTo>
                  <a:cubicBezTo>
                    <a:pt x="584" y="451"/>
                    <a:pt x="584" y="1"/>
                    <a:pt x="294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7"/>
            <p:cNvSpPr/>
            <p:nvPr/>
          </p:nvSpPr>
          <p:spPr>
            <a:xfrm>
              <a:off x="7465571" y="1047189"/>
              <a:ext cx="140741" cy="119785"/>
            </a:xfrm>
            <a:custGeom>
              <a:avLst/>
              <a:gdLst/>
              <a:ahLst/>
              <a:cxnLst/>
              <a:rect l="l" t="t" r="r" b="b"/>
              <a:pathLst>
                <a:path w="1766" h="1503" extrusionOk="0">
                  <a:moveTo>
                    <a:pt x="1378" y="0"/>
                  </a:moveTo>
                  <a:cubicBezTo>
                    <a:pt x="1262" y="0"/>
                    <a:pt x="1146" y="71"/>
                    <a:pt x="1044" y="134"/>
                  </a:cubicBezTo>
                  <a:cubicBezTo>
                    <a:pt x="807" y="290"/>
                    <a:pt x="201" y="535"/>
                    <a:pt x="112" y="825"/>
                  </a:cubicBezTo>
                  <a:cubicBezTo>
                    <a:pt x="0" y="1168"/>
                    <a:pt x="393" y="1449"/>
                    <a:pt x="669" y="1494"/>
                  </a:cubicBezTo>
                  <a:cubicBezTo>
                    <a:pt x="700" y="1498"/>
                    <a:pt x="731" y="1502"/>
                    <a:pt x="763" y="1502"/>
                  </a:cubicBezTo>
                  <a:cubicBezTo>
                    <a:pt x="950" y="1502"/>
                    <a:pt x="1133" y="1418"/>
                    <a:pt x="1293" y="1324"/>
                  </a:cubicBezTo>
                  <a:cubicBezTo>
                    <a:pt x="1431" y="1244"/>
                    <a:pt x="1565" y="1146"/>
                    <a:pt x="1645" y="1012"/>
                  </a:cubicBezTo>
                  <a:cubicBezTo>
                    <a:pt x="1752" y="838"/>
                    <a:pt x="1766" y="624"/>
                    <a:pt x="1730" y="424"/>
                  </a:cubicBezTo>
                  <a:cubicBezTo>
                    <a:pt x="1703" y="245"/>
                    <a:pt x="1614" y="49"/>
                    <a:pt x="1440" y="9"/>
                  </a:cubicBezTo>
                  <a:cubicBezTo>
                    <a:pt x="1418" y="5"/>
                    <a:pt x="1400" y="0"/>
                    <a:pt x="1378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7"/>
            <p:cNvSpPr/>
            <p:nvPr/>
          </p:nvSpPr>
          <p:spPr>
            <a:xfrm>
              <a:off x="7244575" y="828343"/>
              <a:ext cx="50208" cy="48695"/>
            </a:xfrm>
            <a:custGeom>
              <a:avLst/>
              <a:gdLst/>
              <a:ahLst/>
              <a:cxnLst/>
              <a:rect l="l" t="t" r="r" b="b"/>
              <a:pathLst>
                <a:path w="630" h="611" extrusionOk="0">
                  <a:moveTo>
                    <a:pt x="223" y="0"/>
                  </a:moveTo>
                  <a:cubicBezTo>
                    <a:pt x="192" y="0"/>
                    <a:pt x="166" y="5"/>
                    <a:pt x="143" y="18"/>
                  </a:cubicBezTo>
                  <a:cubicBezTo>
                    <a:pt x="112" y="27"/>
                    <a:pt x="90" y="45"/>
                    <a:pt x="67" y="67"/>
                  </a:cubicBezTo>
                  <a:cubicBezTo>
                    <a:pt x="59" y="80"/>
                    <a:pt x="45" y="98"/>
                    <a:pt x="32" y="112"/>
                  </a:cubicBezTo>
                  <a:cubicBezTo>
                    <a:pt x="14" y="147"/>
                    <a:pt x="5" y="187"/>
                    <a:pt x="1" y="227"/>
                  </a:cubicBezTo>
                  <a:cubicBezTo>
                    <a:pt x="5" y="245"/>
                    <a:pt x="10" y="268"/>
                    <a:pt x="10" y="285"/>
                  </a:cubicBezTo>
                  <a:cubicBezTo>
                    <a:pt x="23" y="326"/>
                    <a:pt x="41" y="357"/>
                    <a:pt x="67" y="388"/>
                  </a:cubicBezTo>
                  <a:cubicBezTo>
                    <a:pt x="125" y="441"/>
                    <a:pt x="179" y="495"/>
                    <a:pt x="232" y="548"/>
                  </a:cubicBezTo>
                  <a:cubicBezTo>
                    <a:pt x="250" y="557"/>
                    <a:pt x="264" y="571"/>
                    <a:pt x="277" y="584"/>
                  </a:cubicBezTo>
                  <a:cubicBezTo>
                    <a:pt x="295" y="589"/>
                    <a:pt x="317" y="597"/>
                    <a:pt x="335" y="606"/>
                  </a:cubicBezTo>
                  <a:cubicBezTo>
                    <a:pt x="353" y="606"/>
                    <a:pt x="375" y="611"/>
                    <a:pt x="393" y="611"/>
                  </a:cubicBezTo>
                  <a:lnTo>
                    <a:pt x="402" y="611"/>
                  </a:lnTo>
                  <a:cubicBezTo>
                    <a:pt x="429" y="611"/>
                    <a:pt x="455" y="606"/>
                    <a:pt x="482" y="593"/>
                  </a:cubicBezTo>
                  <a:cubicBezTo>
                    <a:pt x="500" y="589"/>
                    <a:pt x="518" y="580"/>
                    <a:pt x="531" y="566"/>
                  </a:cubicBezTo>
                  <a:cubicBezTo>
                    <a:pt x="549" y="553"/>
                    <a:pt x="562" y="540"/>
                    <a:pt x="571" y="522"/>
                  </a:cubicBezTo>
                  <a:cubicBezTo>
                    <a:pt x="585" y="508"/>
                    <a:pt x="593" y="495"/>
                    <a:pt x="598" y="473"/>
                  </a:cubicBezTo>
                  <a:cubicBezTo>
                    <a:pt x="616" y="446"/>
                    <a:pt x="620" y="419"/>
                    <a:pt x="620" y="388"/>
                  </a:cubicBezTo>
                  <a:lnTo>
                    <a:pt x="629" y="268"/>
                  </a:lnTo>
                  <a:cubicBezTo>
                    <a:pt x="629" y="236"/>
                    <a:pt x="625" y="210"/>
                    <a:pt x="611" y="183"/>
                  </a:cubicBezTo>
                  <a:cubicBezTo>
                    <a:pt x="598" y="152"/>
                    <a:pt x="585" y="129"/>
                    <a:pt x="562" y="107"/>
                  </a:cubicBezTo>
                  <a:cubicBezTo>
                    <a:pt x="540" y="85"/>
                    <a:pt x="518" y="71"/>
                    <a:pt x="491" y="63"/>
                  </a:cubicBezTo>
                  <a:cubicBezTo>
                    <a:pt x="464" y="49"/>
                    <a:pt x="437" y="40"/>
                    <a:pt x="411" y="40"/>
                  </a:cubicBezTo>
                  <a:lnTo>
                    <a:pt x="402" y="40"/>
                  </a:lnTo>
                  <a:cubicBezTo>
                    <a:pt x="388" y="45"/>
                    <a:pt x="380" y="45"/>
                    <a:pt x="366" y="49"/>
                  </a:cubicBezTo>
                  <a:cubicBezTo>
                    <a:pt x="353" y="36"/>
                    <a:pt x="335" y="27"/>
                    <a:pt x="317" y="18"/>
                  </a:cubicBezTo>
                  <a:cubicBezTo>
                    <a:pt x="290" y="5"/>
                    <a:pt x="264" y="0"/>
                    <a:pt x="237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7"/>
            <p:cNvSpPr/>
            <p:nvPr/>
          </p:nvSpPr>
          <p:spPr>
            <a:xfrm>
              <a:off x="7422217" y="892578"/>
              <a:ext cx="46622" cy="36342"/>
            </a:xfrm>
            <a:custGeom>
              <a:avLst/>
              <a:gdLst/>
              <a:ahLst/>
              <a:cxnLst/>
              <a:rect l="l" t="t" r="r" b="b"/>
              <a:pathLst>
                <a:path w="585" h="456" extrusionOk="0">
                  <a:moveTo>
                    <a:pt x="295" y="1"/>
                  </a:moveTo>
                  <a:cubicBezTo>
                    <a:pt x="5" y="1"/>
                    <a:pt x="1" y="456"/>
                    <a:pt x="295" y="456"/>
                  </a:cubicBezTo>
                  <a:cubicBezTo>
                    <a:pt x="584" y="456"/>
                    <a:pt x="584" y="1"/>
                    <a:pt x="295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7"/>
            <p:cNvSpPr/>
            <p:nvPr/>
          </p:nvSpPr>
          <p:spPr>
            <a:xfrm>
              <a:off x="7510679" y="777895"/>
              <a:ext cx="49491" cy="59773"/>
            </a:xfrm>
            <a:custGeom>
              <a:avLst/>
              <a:gdLst/>
              <a:ahLst/>
              <a:cxnLst/>
              <a:rect l="l" t="t" r="r" b="b"/>
              <a:pathLst>
                <a:path w="621" h="750" extrusionOk="0">
                  <a:moveTo>
                    <a:pt x="228" y="0"/>
                  </a:moveTo>
                  <a:cubicBezTo>
                    <a:pt x="210" y="0"/>
                    <a:pt x="192" y="0"/>
                    <a:pt x="179" y="5"/>
                  </a:cubicBezTo>
                  <a:cubicBezTo>
                    <a:pt x="121" y="22"/>
                    <a:pt x="67" y="58"/>
                    <a:pt x="41" y="112"/>
                  </a:cubicBezTo>
                  <a:cubicBezTo>
                    <a:pt x="14" y="165"/>
                    <a:pt x="1" y="227"/>
                    <a:pt x="18" y="285"/>
                  </a:cubicBezTo>
                  <a:cubicBezTo>
                    <a:pt x="58" y="410"/>
                    <a:pt x="116" y="531"/>
                    <a:pt x="197" y="638"/>
                  </a:cubicBezTo>
                  <a:cubicBezTo>
                    <a:pt x="210" y="664"/>
                    <a:pt x="232" y="682"/>
                    <a:pt x="255" y="700"/>
                  </a:cubicBezTo>
                  <a:cubicBezTo>
                    <a:pt x="277" y="722"/>
                    <a:pt x="304" y="736"/>
                    <a:pt x="330" y="740"/>
                  </a:cubicBezTo>
                  <a:cubicBezTo>
                    <a:pt x="353" y="745"/>
                    <a:pt x="371" y="745"/>
                    <a:pt x="393" y="749"/>
                  </a:cubicBezTo>
                  <a:lnTo>
                    <a:pt x="397" y="749"/>
                  </a:lnTo>
                  <a:cubicBezTo>
                    <a:pt x="428" y="749"/>
                    <a:pt x="455" y="740"/>
                    <a:pt x="478" y="731"/>
                  </a:cubicBezTo>
                  <a:cubicBezTo>
                    <a:pt x="500" y="722"/>
                    <a:pt x="513" y="713"/>
                    <a:pt x="531" y="700"/>
                  </a:cubicBezTo>
                  <a:cubicBezTo>
                    <a:pt x="553" y="682"/>
                    <a:pt x="576" y="664"/>
                    <a:pt x="589" y="638"/>
                  </a:cubicBezTo>
                  <a:cubicBezTo>
                    <a:pt x="593" y="620"/>
                    <a:pt x="602" y="602"/>
                    <a:pt x="611" y="584"/>
                  </a:cubicBezTo>
                  <a:cubicBezTo>
                    <a:pt x="620" y="544"/>
                    <a:pt x="620" y="504"/>
                    <a:pt x="611" y="464"/>
                  </a:cubicBezTo>
                  <a:lnTo>
                    <a:pt x="509" y="205"/>
                  </a:lnTo>
                  <a:cubicBezTo>
                    <a:pt x="500" y="174"/>
                    <a:pt x="486" y="147"/>
                    <a:pt x="469" y="125"/>
                  </a:cubicBezTo>
                  <a:cubicBezTo>
                    <a:pt x="451" y="103"/>
                    <a:pt x="428" y="85"/>
                    <a:pt x="402" y="67"/>
                  </a:cubicBezTo>
                  <a:lnTo>
                    <a:pt x="397" y="67"/>
                  </a:lnTo>
                  <a:cubicBezTo>
                    <a:pt x="384" y="54"/>
                    <a:pt x="366" y="40"/>
                    <a:pt x="353" y="31"/>
                  </a:cubicBezTo>
                  <a:cubicBezTo>
                    <a:pt x="326" y="13"/>
                    <a:pt x="299" y="5"/>
                    <a:pt x="268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7"/>
            <p:cNvSpPr/>
            <p:nvPr/>
          </p:nvSpPr>
          <p:spPr>
            <a:xfrm>
              <a:off x="7217558" y="672377"/>
              <a:ext cx="58735" cy="39849"/>
            </a:xfrm>
            <a:custGeom>
              <a:avLst/>
              <a:gdLst/>
              <a:ahLst/>
              <a:cxnLst/>
              <a:rect l="l" t="t" r="r" b="b"/>
              <a:pathLst>
                <a:path w="737" h="500" extrusionOk="0">
                  <a:moveTo>
                    <a:pt x="362" y="0"/>
                  </a:moveTo>
                  <a:cubicBezTo>
                    <a:pt x="353" y="0"/>
                    <a:pt x="340" y="5"/>
                    <a:pt x="326" y="5"/>
                  </a:cubicBezTo>
                  <a:cubicBezTo>
                    <a:pt x="295" y="9"/>
                    <a:pt x="268" y="18"/>
                    <a:pt x="242" y="31"/>
                  </a:cubicBezTo>
                  <a:lnTo>
                    <a:pt x="224" y="45"/>
                  </a:lnTo>
                  <a:cubicBezTo>
                    <a:pt x="170" y="45"/>
                    <a:pt x="108" y="71"/>
                    <a:pt x="68" y="112"/>
                  </a:cubicBezTo>
                  <a:cubicBezTo>
                    <a:pt x="45" y="129"/>
                    <a:pt x="32" y="156"/>
                    <a:pt x="23" y="183"/>
                  </a:cubicBezTo>
                  <a:cubicBezTo>
                    <a:pt x="10" y="210"/>
                    <a:pt x="1" y="241"/>
                    <a:pt x="1" y="268"/>
                  </a:cubicBezTo>
                  <a:cubicBezTo>
                    <a:pt x="5" y="330"/>
                    <a:pt x="23" y="388"/>
                    <a:pt x="68" y="433"/>
                  </a:cubicBezTo>
                  <a:cubicBezTo>
                    <a:pt x="112" y="473"/>
                    <a:pt x="166" y="495"/>
                    <a:pt x="228" y="495"/>
                  </a:cubicBezTo>
                  <a:cubicBezTo>
                    <a:pt x="322" y="499"/>
                    <a:pt x="415" y="499"/>
                    <a:pt x="509" y="499"/>
                  </a:cubicBezTo>
                  <a:lnTo>
                    <a:pt x="518" y="499"/>
                  </a:lnTo>
                  <a:cubicBezTo>
                    <a:pt x="545" y="499"/>
                    <a:pt x="571" y="490"/>
                    <a:pt x="598" y="482"/>
                  </a:cubicBezTo>
                  <a:cubicBezTo>
                    <a:pt x="625" y="468"/>
                    <a:pt x="647" y="455"/>
                    <a:pt x="669" y="433"/>
                  </a:cubicBezTo>
                  <a:cubicBezTo>
                    <a:pt x="683" y="419"/>
                    <a:pt x="692" y="401"/>
                    <a:pt x="705" y="388"/>
                  </a:cubicBezTo>
                  <a:cubicBezTo>
                    <a:pt x="723" y="361"/>
                    <a:pt x="732" y="330"/>
                    <a:pt x="732" y="303"/>
                  </a:cubicBezTo>
                  <a:cubicBezTo>
                    <a:pt x="736" y="281"/>
                    <a:pt x="736" y="263"/>
                    <a:pt x="732" y="241"/>
                  </a:cubicBezTo>
                  <a:cubicBezTo>
                    <a:pt x="732" y="210"/>
                    <a:pt x="723" y="183"/>
                    <a:pt x="705" y="156"/>
                  </a:cubicBezTo>
                  <a:cubicBezTo>
                    <a:pt x="674" y="107"/>
                    <a:pt x="625" y="71"/>
                    <a:pt x="567" y="54"/>
                  </a:cubicBezTo>
                  <a:cubicBezTo>
                    <a:pt x="518" y="40"/>
                    <a:pt x="469" y="22"/>
                    <a:pt x="415" y="9"/>
                  </a:cubicBezTo>
                  <a:cubicBezTo>
                    <a:pt x="398" y="5"/>
                    <a:pt x="380" y="0"/>
                    <a:pt x="362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7"/>
            <p:cNvSpPr/>
            <p:nvPr/>
          </p:nvSpPr>
          <p:spPr>
            <a:xfrm>
              <a:off x="7076178" y="787777"/>
              <a:ext cx="42398" cy="40247"/>
            </a:xfrm>
            <a:custGeom>
              <a:avLst/>
              <a:gdLst/>
              <a:ahLst/>
              <a:cxnLst/>
              <a:rect l="l" t="t" r="r" b="b"/>
              <a:pathLst>
                <a:path w="532" h="505" extrusionOk="0">
                  <a:moveTo>
                    <a:pt x="295" y="1"/>
                  </a:moveTo>
                  <a:cubicBezTo>
                    <a:pt x="277" y="1"/>
                    <a:pt x="259" y="1"/>
                    <a:pt x="241" y="5"/>
                  </a:cubicBezTo>
                  <a:cubicBezTo>
                    <a:pt x="223" y="14"/>
                    <a:pt x="206" y="23"/>
                    <a:pt x="188" y="32"/>
                  </a:cubicBezTo>
                  <a:cubicBezTo>
                    <a:pt x="179" y="37"/>
                    <a:pt x="174" y="41"/>
                    <a:pt x="166" y="45"/>
                  </a:cubicBezTo>
                  <a:cubicBezTo>
                    <a:pt x="148" y="50"/>
                    <a:pt x="130" y="59"/>
                    <a:pt x="112" y="68"/>
                  </a:cubicBezTo>
                  <a:cubicBezTo>
                    <a:pt x="94" y="81"/>
                    <a:pt x="81" y="90"/>
                    <a:pt x="63" y="103"/>
                  </a:cubicBezTo>
                  <a:cubicBezTo>
                    <a:pt x="36" y="130"/>
                    <a:pt x="18" y="166"/>
                    <a:pt x="5" y="202"/>
                  </a:cubicBezTo>
                  <a:cubicBezTo>
                    <a:pt x="5" y="224"/>
                    <a:pt x="1" y="242"/>
                    <a:pt x="1" y="264"/>
                  </a:cubicBezTo>
                  <a:cubicBezTo>
                    <a:pt x="1" y="304"/>
                    <a:pt x="10" y="344"/>
                    <a:pt x="27" y="380"/>
                  </a:cubicBezTo>
                  <a:cubicBezTo>
                    <a:pt x="41" y="398"/>
                    <a:pt x="54" y="411"/>
                    <a:pt x="67" y="429"/>
                  </a:cubicBezTo>
                  <a:lnTo>
                    <a:pt x="72" y="433"/>
                  </a:lnTo>
                  <a:cubicBezTo>
                    <a:pt x="81" y="438"/>
                    <a:pt x="112" y="465"/>
                    <a:pt x="121" y="469"/>
                  </a:cubicBezTo>
                  <a:lnTo>
                    <a:pt x="125" y="473"/>
                  </a:lnTo>
                  <a:cubicBezTo>
                    <a:pt x="134" y="478"/>
                    <a:pt x="170" y="491"/>
                    <a:pt x="179" y="496"/>
                  </a:cubicBezTo>
                  <a:lnTo>
                    <a:pt x="188" y="496"/>
                  </a:lnTo>
                  <a:cubicBezTo>
                    <a:pt x="201" y="500"/>
                    <a:pt x="237" y="505"/>
                    <a:pt x="250" y="505"/>
                  </a:cubicBezTo>
                  <a:lnTo>
                    <a:pt x="259" y="505"/>
                  </a:lnTo>
                  <a:cubicBezTo>
                    <a:pt x="277" y="505"/>
                    <a:pt x="308" y="500"/>
                    <a:pt x="322" y="496"/>
                  </a:cubicBezTo>
                  <a:lnTo>
                    <a:pt x="335" y="496"/>
                  </a:lnTo>
                  <a:cubicBezTo>
                    <a:pt x="344" y="491"/>
                    <a:pt x="357" y="487"/>
                    <a:pt x="362" y="482"/>
                  </a:cubicBezTo>
                  <a:cubicBezTo>
                    <a:pt x="371" y="478"/>
                    <a:pt x="380" y="473"/>
                    <a:pt x="393" y="469"/>
                  </a:cubicBezTo>
                  <a:lnTo>
                    <a:pt x="402" y="465"/>
                  </a:lnTo>
                  <a:cubicBezTo>
                    <a:pt x="415" y="456"/>
                    <a:pt x="437" y="438"/>
                    <a:pt x="446" y="429"/>
                  </a:cubicBezTo>
                  <a:lnTo>
                    <a:pt x="451" y="424"/>
                  </a:lnTo>
                  <a:lnTo>
                    <a:pt x="455" y="420"/>
                  </a:lnTo>
                  <a:cubicBezTo>
                    <a:pt x="469" y="402"/>
                    <a:pt x="482" y="389"/>
                    <a:pt x="495" y="371"/>
                  </a:cubicBezTo>
                  <a:lnTo>
                    <a:pt x="500" y="366"/>
                  </a:lnTo>
                  <a:cubicBezTo>
                    <a:pt x="504" y="353"/>
                    <a:pt x="518" y="322"/>
                    <a:pt x="522" y="309"/>
                  </a:cubicBezTo>
                  <a:lnTo>
                    <a:pt x="522" y="304"/>
                  </a:lnTo>
                  <a:lnTo>
                    <a:pt x="522" y="300"/>
                  </a:lnTo>
                  <a:cubicBezTo>
                    <a:pt x="527" y="291"/>
                    <a:pt x="531" y="251"/>
                    <a:pt x="531" y="242"/>
                  </a:cubicBezTo>
                  <a:lnTo>
                    <a:pt x="531" y="237"/>
                  </a:lnTo>
                  <a:cubicBezTo>
                    <a:pt x="531" y="215"/>
                    <a:pt x="527" y="193"/>
                    <a:pt x="522" y="175"/>
                  </a:cubicBezTo>
                  <a:lnTo>
                    <a:pt x="522" y="166"/>
                  </a:lnTo>
                  <a:cubicBezTo>
                    <a:pt x="513" y="135"/>
                    <a:pt x="500" y="108"/>
                    <a:pt x="482" y="90"/>
                  </a:cubicBezTo>
                  <a:cubicBezTo>
                    <a:pt x="464" y="63"/>
                    <a:pt x="442" y="45"/>
                    <a:pt x="420" y="32"/>
                  </a:cubicBezTo>
                  <a:cubicBezTo>
                    <a:pt x="393" y="14"/>
                    <a:pt x="362" y="5"/>
                    <a:pt x="335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7"/>
            <p:cNvSpPr/>
            <p:nvPr/>
          </p:nvSpPr>
          <p:spPr>
            <a:xfrm>
              <a:off x="7182094" y="784271"/>
              <a:ext cx="46542" cy="36342"/>
            </a:xfrm>
            <a:custGeom>
              <a:avLst/>
              <a:gdLst/>
              <a:ahLst/>
              <a:cxnLst/>
              <a:rect l="l" t="t" r="r" b="b"/>
              <a:pathLst>
                <a:path w="584" h="456" extrusionOk="0">
                  <a:moveTo>
                    <a:pt x="290" y="0"/>
                  </a:moveTo>
                  <a:cubicBezTo>
                    <a:pt x="0" y="0"/>
                    <a:pt x="0" y="455"/>
                    <a:pt x="290" y="455"/>
                  </a:cubicBezTo>
                  <a:cubicBezTo>
                    <a:pt x="584" y="455"/>
                    <a:pt x="584" y="0"/>
                    <a:pt x="290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7"/>
            <p:cNvSpPr/>
            <p:nvPr/>
          </p:nvSpPr>
          <p:spPr>
            <a:xfrm>
              <a:off x="7321322" y="641057"/>
              <a:ext cx="73240" cy="75075"/>
            </a:xfrm>
            <a:custGeom>
              <a:avLst/>
              <a:gdLst/>
              <a:ahLst/>
              <a:cxnLst/>
              <a:rect l="l" t="t" r="r" b="b"/>
              <a:pathLst>
                <a:path w="919" h="942" extrusionOk="0">
                  <a:moveTo>
                    <a:pt x="428" y="1"/>
                  </a:moveTo>
                  <a:cubicBezTo>
                    <a:pt x="388" y="36"/>
                    <a:pt x="370" y="86"/>
                    <a:pt x="366" y="139"/>
                  </a:cubicBezTo>
                  <a:cubicBezTo>
                    <a:pt x="259" y="184"/>
                    <a:pt x="170" y="264"/>
                    <a:pt x="103" y="357"/>
                  </a:cubicBezTo>
                  <a:cubicBezTo>
                    <a:pt x="67" y="406"/>
                    <a:pt x="41" y="469"/>
                    <a:pt x="27" y="527"/>
                  </a:cubicBezTo>
                  <a:cubicBezTo>
                    <a:pt x="9" y="589"/>
                    <a:pt x="0" y="656"/>
                    <a:pt x="9" y="719"/>
                  </a:cubicBezTo>
                  <a:cubicBezTo>
                    <a:pt x="9" y="759"/>
                    <a:pt x="18" y="794"/>
                    <a:pt x="41" y="830"/>
                  </a:cubicBezTo>
                  <a:cubicBezTo>
                    <a:pt x="58" y="866"/>
                    <a:pt x="85" y="892"/>
                    <a:pt x="121" y="915"/>
                  </a:cubicBezTo>
                  <a:cubicBezTo>
                    <a:pt x="157" y="933"/>
                    <a:pt x="197" y="941"/>
                    <a:pt x="232" y="941"/>
                  </a:cubicBezTo>
                  <a:cubicBezTo>
                    <a:pt x="272" y="941"/>
                    <a:pt x="313" y="933"/>
                    <a:pt x="348" y="915"/>
                  </a:cubicBezTo>
                  <a:cubicBezTo>
                    <a:pt x="527" y="817"/>
                    <a:pt x="674" y="674"/>
                    <a:pt x="785" y="509"/>
                  </a:cubicBezTo>
                  <a:cubicBezTo>
                    <a:pt x="807" y="473"/>
                    <a:pt x="830" y="438"/>
                    <a:pt x="847" y="398"/>
                  </a:cubicBezTo>
                  <a:cubicBezTo>
                    <a:pt x="874" y="340"/>
                    <a:pt x="905" y="277"/>
                    <a:pt x="914" y="210"/>
                  </a:cubicBezTo>
                  <a:cubicBezTo>
                    <a:pt x="919" y="179"/>
                    <a:pt x="919" y="148"/>
                    <a:pt x="910" y="121"/>
                  </a:cubicBezTo>
                  <a:cubicBezTo>
                    <a:pt x="749" y="59"/>
                    <a:pt x="593" y="23"/>
                    <a:pt x="428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7"/>
            <p:cNvSpPr/>
            <p:nvPr/>
          </p:nvSpPr>
          <p:spPr>
            <a:xfrm>
              <a:off x="7293588" y="791045"/>
              <a:ext cx="46622" cy="36262"/>
            </a:xfrm>
            <a:custGeom>
              <a:avLst/>
              <a:gdLst/>
              <a:ahLst/>
              <a:cxnLst/>
              <a:rect l="l" t="t" r="r" b="b"/>
              <a:pathLst>
                <a:path w="585" h="455" extrusionOk="0">
                  <a:moveTo>
                    <a:pt x="295" y="0"/>
                  </a:moveTo>
                  <a:cubicBezTo>
                    <a:pt x="1" y="0"/>
                    <a:pt x="1" y="455"/>
                    <a:pt x="295" y="455"/>
                  </a:cubicBezTo>
                  <a:cubicBezTo>
                    <a:pt x="585" y="455"/>
                    <a:pt x="585" y="0"/>
                    <a:pt x="295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7"/>
            <p:cNvSpPr/>
            <p:nvPr/>
          </p:nvSpPr>
          <p:spPr>
            <a:xfrm>
              <a:off x="7122402" y="1254957"/>
              <a:ext cx="39449" cy="52680"/>
            </a:xfrm>
            <a:custGeom>
              <a:avLst/>
              <a:gdLst/>
              <a:ahLst/>
              <a:cxnLst/>
              <a:rect l="l" t="t" r="r" b="b"/>
              <a:pathLst>
                <a:path w="495" h="661" extrusionOk="0">
                  <a:moveTo>
                    <a:pt x="223" y="1"/>
                  </a:moveTo>
                  <a:cubicBezTo>
                    <a:pt x="196" y="1"/>
                    <a:pt x="170" y="5"/>
                    <a:pt x="147" y="19"/>
                  </a:cubicBezTo>
                  <a:cubicBezTo>
                    <a:pt x="116" y="28"/>
                    <a:pt x="94" y="46"/>
                    <a:pt x="71" y="68"/>
                  </a:cubicBezTo>
                  <a:cubicBezTo>
                    <a:pt x="63" y="81"/>
                    <a:pt x="49" y="99"/>
                    <a:pt x="36" y="112"/>
                  </a:cubicBezTo>
                  <a:cubicBezTo>
                    <a:pt x="18" y="148"/>
                    <a:pt x="5" y="184"/>
                    <a:pt x="5" y="228"/>
                  </a:cubicBezTo>
                  <a:cubicBezTo>
                    <a:pt x="9" y="246"/>
                    <a:pt x="13" y="268"/>
                    <a:pt x="13" y="286"/>
                  </a:cubicBezTo>
                  <a:cubicBezTo>
                    <a:pt x="18" y="300"/>
                    <a:pt x="27" y="313"/>
                    <a:pt x="31" y="326"/>
                  </a:cubicBezTo>
                  <a:cubicBezTo>
                    <a:pt x="27" y="335"/>
                    <a:pt x="27" y="340"/>
                    <a:pt x="22" y="349"/>
                  </a:cubicBezTo>
                  <a:cubicBezTo>
                    <a:pt x="9" y="375"/>
                    <a:pt x="0" y="402"/>
                    <a:pt x="5" y="433"/>
                  </a:cubicBezTo>
                  <a:cubicBezTo>
                    <a:pt x="0" y="465"/>
                    <a:pt x="9" y="496"/>
                    <a:pt x="22" y="523"/>
                  </a:cubicBezTo>
                  <a:cubicBezTo>
                    <a:pt x="31" y="549"/>
                    <a:pt x="49" y="576"/>
                    <a:pt x="67" y="594"/>
                  </a:cubicBezTo>
                  <a:cubicBezTo>
                    <a:pt x="85" y="607"/>
                    <a:pt x="98" y="621"/>
                    <a:pt x="116" y="630"/>
                  </a:cubicBezTo>
                  <a:cubicBezTo>
                    <a:pt x="152" y="652"/>
                    <a:pt x="187" y="661"/>
                    <a:pt x="227" y="661"/>
                  </a:cubicBezTo>
                  <a:cubicBezTo>
                    <a:pt x="250" y="661"/>
                    <a:pt x="268" y="656"/>
                    <a:pt x="290" y="652"/>
                  </a:cubicBezTo>
                  <a:cubicBezTo>
                    <a:pt x="326" y="643"/>
                    <a:pt x="361" y="625"/>
                    <a:pt x="388" y="594"/>
                  </a:cubicBezTo>
                  <a:cubicBezTo>
                    <a:pt x="410" y="576"/>
                    <a:pt x="428" y="554"/>
                    <a:pt x="441" y="527"/>
                  </a:cubicBezTo>
                  <a:lnTo>
                    <a:pt x="450" y="514"/>
                  </a:lnTo>
                  <a:cubicBezTo>
                    <a:pt x="459" y="491"/>
                    <a:pt x="468" y="469"/>
                    <a:pt x="477" y="447"/>
                  </a:cubicBezTo>
                  <a:cubicBezTo>
                    <a:pt x="482" y="438"/>
                    <a:pt x="482" y="429"/>
                    <a:pt x="486" y="420"/>
                  </a:cubicBezTo>
                  <a:cubicBezTo>
                    <a:pt x="490" y="398"/>
                    <a:pt x="490" y="371"/>
                    <a:pt x="495" y="349"/>
                  </a:cubicBezTo>
                  <a:lnTo>
                    <a:pt x="495" y="331"/>
                  </a:lnTo>
                  <a:cubicBezTo>
                    <a:pt x="495" y="304"/>
                    <a:pt x="490" y="273"/>
                    <a:pt x="486" y="246"/>
                  </a:cubicBezTo>
                  <a:cubicBezTo>
                    <a:pt x="482" y="233"/>
                    <a:pt x="482" y="224"/>
                    <a:pt x="477" y="215"/>
                  </a:cubicBezTo>
                  <a:cubicBezTo>
                    <a:pt x="473" y="193"/>
                    <a:pt x="459" y="170"/>
                    <a:pt x="450" y="148"/>
                  </a:cubicBezTo>
                  <a:lnTo>
                    <a:pt x="446" y="135"/>
                  </a:lnTo>
                  <a:lnTo>
                    <a:pt x="437" y="126"/>
                  </a:lnTo>
                  <a:cubicBezTo>
                    <a:pt x="424" y="104"/>
                    <a:pt x="406" y="86"/>
                    <a:pt x="392" y="68"/>
                  </a:cubicBezTo>
                  <a:cubicBezTo>
                    <a:pt x="370" y="46"/>
                    <a:pt x="348" y="28"/>
                    <a:pt x="321" y="19"/>
                  </a:cubicBezTo>
                  <a:cubicBezTo>
                    <a:pt x="294" y="5"/>
                    <a:pt x="268" y="1"/>
                    <a:pt x="241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7"/>
            <p:cNvSpPr/>
            <p:nvPr/>
          </p:nvSpPr>
          <p:spPr>
            <a:xfrm>
              <a:off x="6992339" y="1160118"/>
              <a:ext cx="46622" cy="35944"/>
            </a:xfrm>
            <a:custGeom>
              <a:avLst/>
              <a:gdLst/>
              <a:ahLst/>
              <a:cxnLst/>
              <a:rect l="l" t="t" r="r" b="b"/>
              <a:pathLst>
                <a:path w="585" h="451" extrusionOk="0">
                  <a:moveTo>
                    <a:pt x="295" y="1"/>
                  </a:moveTo>
                  <a:cubicBezTo>
                    <a:pt x="1" y="1"/>
                    <a:pt x="1" y="451"/>
                    <a:pt x="295" y="451"/>
                  </a:cubicBezTo>
                  <a:cubicBezTo>
                    <a:pt x="585" y="451"/>
                    <a:pt x="585" y="1"/>
                    <a:pt x="295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7"/>
            <p:cNvSpPr/>
            <p:nvPr/>
          </p:nvSpPr>
          <p:spPr>
            <a:xfrm>
              <a:off x="7141210" y="1163306"/>
              <a:ext cx="46622" cy="36342"/>
            </a:xfrm>
            <a:custGeom>
              <a:avLst/>
              <a:gdLst/>
              <a:ahLst/>
              <a:cxnLst/>
              <a:rect l="l" t="t" r="r" b="b"/>
              <a:pathLst>
                <a:path w="585" h="456" extrusionOk="0">
                  <a:moveTo>
                    <a:pt x="295" y="1"/>
                  </a:moveTo>
                  <a:cubicBezTo>
                    <a:pt x="5" y="1"/>
                    <a:pt x="0" y="456"/>
                    <a:pt x="295" y="456"/>
                  </a:cubicBezTo>
                  <a:cubicBezTo>
                    <a:pt x="584" y="456"/>
                    <a:pt x="584" y="1"/>
                    <a:pt x="295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7"/>
            <p:cNvSpPr/>
            <p:nvPr/>
          </p:nvSpPr>
          <p:spPr>
            <a:xfrm>
              <a:off x="7302115" y="1217659"/>
              <a:ext cx="50208" cy="61925"/>
            </a:xfrm>
            <a:custGeom>
              <a:avLst/>
              <a:gdLst/>
              <a:ahLst/>
              <a:cxnLst/>
              <a:rect l="l" t="t" r="r" b="b"/>
              <a:pathLst>
                <a:path w="630" h="777" extrusionOk="0">
                  <a:moveTo>
                    <a:pt x="398" y="1"/>
                  </a:moveTo>
                  <a:cubicBezTo>
                    <a:pt x="348" y="1"/>
                    <a:pt x="299" y="19"/>
                    <a:pt x="259" y="45"/>
                  </a:cubicBezTo>
                  <a:lnTo>
                    <a:pt x="233" y="45"/>
                  </a:lnTo>
                  <a:cubicBezTo>
                    <a:pt x="192" y="45"/>
                    <a:pt x="152" y="54"/>
                    <a:pt x="121" y="77"/>
                  </a:cubicBezTo>
                  <a:cubicBezTo>
                    <a:pt x="72" y="108"/>
                    <a:pt x="32" y="152"/>
                    <a:pt x="19" y="210"/>
                  </a:cubicBezTo>
                  <a:cubicBezTo>
                    <a:pt x="10" y="233"/>
                    <a:pt x="10" y="255"/>
                    <a:pt x="5" y="277"/>
                  </a:cubicBezTo>
                  <a:cubicBezTo>
                    <a:pt x="1" y="300"/>
                    <a:pt x="1" y="322"/>
                    <a:pt x="1" y="349"/>
                  </a:cubicBezTo>
                  <a:cubicBezTo>
                    <a:pt x="1" y="380"/>
                    <a:pt x="5" y="411"/>
                    <a:pt x="10" y="442"/>
                  </a:cubicBezTo>
                  <a:cubicBezTo>
                    <a:pt x="10" y="456"/>
                    <a:pt x="14" y="469"/>
                    <a:pt x="19" y="482"/>
                  </a:cubicBezTo>
                  <a:cubicBezTo>
                    <a:pt x="28" y="514"/>
                    <a:pt x="41" y="540"/>
                    <a:pt x="54" y="567"/>
                  </a:cubicBezTo>
                  <a:cubicBezTo>
                    <a:pt x="59" y="580"/>
                    <a:pt x="63" y="594"/>
                    <a:pt x="72" y="603"/>
                  </a:cubicBezTo>
                  <a:cubicBezTo>
                    <a:pt x="85" y="629"/>
                    <a:pt x="108" y="656"/>
                    <a:pt x="126" y="678"/>
                  </a:cubicBezTo>
                  <a:cubicBezTo>
                    <a:pt x="135" y="692"/>
                    <a:pt x="143" y="701"/>
                    <a:pt x="157" y="710"/>
                  </a:cubicBezTo>
                  <a:cubicBezTo>
                    <a:pt x="184" y="736"/>
                    <a:pt x="219" y="759"/>
                    <a:pt x="255" y="768"/>
                  </a:cubicBezTo>
                  <a:cubicBezTo>
                    <a:pt x="273" y="772"/>
                    <a:pt x="291" y="777"/>
                    <a:pt x="308" y="777"/>
                  </a:cubicBezTo>
                  <a:cubicBezTo>
                    <a:pt x="322" y="777"/>
                    <a:pt x="335" y="777"/>
                    <a:pt x="344" y="772"/>
                  </a:cubicBezTo>
                  <a:cubicBezTo>
                    <a:pt x="375" y="772"/>
                    <a:pt x="402" y="763"/>
                    <a:pt x="429" y="745"/>
                  </a:cubicBezTo>
                  <a:cubicBezTo>
                    <a:pt x="464" y="728"/>
                    <a:pt x="491" y="696"/>
                    <a:pt x="509" y="665"/>
                  </a:cubicBezTo>
                  <a:cubicBezTo>
                    <a:pt x="589" y="536"/>
                    <a:pt x="629" y="380"/>
                    <a:pt x="625" y="228"/>
                  </a:cubicBezTo>
                  <a:cubicBezTo>
                    <a:pt x="620" y="166"/>
                    <a:pt x="598" y="108"/>
                    <a:pt x="558" y="68"/>
                  </a:cubicBezTo>
                  <a:cubicBezTo>
                    <a:pt x="536" y="45"/>
                    <a:pt x="513" y="28"/>
                    <a:pt x="487" y="19"/>
                  </a:cubicBezTo>
                  <a:cubicBezTo>
                    <a:pt x="460" y="5"/>
                    <a:pt x="433" y="1"/>
                    <a:pt x="402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7"/>
            <p:cNvSpPr/>
            <p:nvPr/>
          </p:nvSpPr>
          <p:spPr>
            <a:xfrm>
              <a:off x="7377109" y="1192077"/>
              <a:ext cx="94199" cy="130146"/>
            </a:xfrm>
            <a:custGeom>
              <a:avLst/>
              <a:gdLst/>
              <a:ahLst/>
              <a:cxnLst/>
              <a:rect l="l" t="t" r="r" b="b"/>
              <a:pathLst>
                <a:path w="1182" h="1633" extrusionOk="0">
                  <a:moveTo>
                    <a:pt x="558" y="1"/>
                  </a:moveTo>
                  <a:cubicBezTo>
                    <a:pt x="424" y="1"/>
                    <a:pt x="290" y="54"/>
                    <a:pt x="183" y="175"/>
                  </a:cubicBezTo>
                  <a:cubicBezTo>
                    <a:pt x="98" y="273"/>
                    <a:pt x="32" y="393"/>
                    <a:pt x="14" y="523"/>
                  </a:cubicBezTo>
                  <a:cubicBezTo>
                    <a:pt x="0" y="656"/>
                    <a:pt x="36" y="794"/>
                    <a:pt x="76" y="924"/>
                  </a:cubicBezTo>
                  <a:cubicBezTo>
                    <a:pt x="125" y="1071"/>
                    <a:pt x="183" y="1213"/>
                    <a:pt x="272" y="1343"/>
                  </a:cubicBezTo>
                  <a:cubicBezTo>
                    <a:pt x="357" y="1468"/>
                    <a:pt x="482" y="1575"/>
                    <a:pt x="629" y="1619"/>
                  </a:cubicBezTo>
                  <a:cubicBezTo>
                    <a:pt x="656" y="1628"/>
                    <a:pt x="687" y="1633"/>
                    <a:pt x="714" y="1633"/>
                  </a:cubicBezTo>
                  <a:cubicBezTo>
                    <a:pt x="731" y="1633"/>
                    <a:pt x="749" y="1628"/>
                    <a:pt x="767" y="1624"/>
                  </a:cubicBezTo>
                  <a:cubicBezTo>
                    <a:pt x="812" y="1610"/>
                    <a:pt x="847" y="1575"/>
                    <a:pt x="874" y="1534"/>
                  </a:cubicBezTo>
                  <a:cubicBezTo>
                    <a:pt x="1044" y="1329"/>
                    <a:pt x="1182" y="933"/>
                    <a:pt x="1159" y="616"/>
                  </a:cubicBezTo>
                  <a:cubicBezTo>
                    <a:pt x="1155" y="536"/>
                    <a:pt x="1142" y="465"/>
                    <a:pt x="1115" y="398"/>
                  </a:cubicBezTo>
                  <a:cubicBezTo>
                    <a:pt x="1012" y="161"/>
                    <a:pt x="785" y="1"/>
                    <a:pt x="558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7"/>
            <p:cNvSpPr/>
            <p:nvPr/>
          </p:nvSpPr>
          <p:spPr>
            <a:xfrm>
              <a:off x="7565748" y="1203872"/>
              <a:ext cx="46622" cy="49412"/>
            </a:xfrm>
            <a:custGeom>
              <a:avLst/>
              <a:gdLst/>
              <a:ahLst/>
              <a:cxnLst/>
              <a:rect l="l" t="t" r="r" b="b"/>
              <a:pathLst>
                <a:path w="585" h="620" extrusionOk="0">
                  <a:moveTo>
                    <a:pt x="357" y="0"/>
                  </a:moveTo>
                  <a:cubicBezTo>
                    <a:pt x="339" y="0"/>
                    <a:pt x="317" y="0"/>
                    <a:pt x="299" y="9"/>
                  </a:cubicBezTo>
                  <a:cubicBezTo>
                    <a:pt x="281" y="13"/>
                    <a:pt x="259" y="22"/>
                    <a:pt x="241" y="31"/>
                  </a:cubicBezTo>
                  <a:cubicBezTo>
                    <a:pt x="210" y="49"/>
                    <a:pt x="183" y="76"/>
                    <a:pt x="161" y="111"/>
                  </a:cubicBezTo>
                  <a:cubicBezTo>
                    <a:pt x="121" y="169"/>
                    <a:pt x="76" y="223"/>
                    <a:pt x="32" y="281"/>
                  </a:cubicBezTo>
                  <a:cubicBezTo>
                    <a:pt x="14" y="308"/>
                    <a:pt x="5" y="334"/>
                    <a:pt x="5" y="366"/>
                  </a:cubicBezTo>
                  <a:cubicBezTo>
                    <a:pt x="0" y="392"/>
                    <a:pt x="0" y="424"/>
                    <a:pt x="9" y="455"/>
                  </a:cubicBezTo>
                  <a:cubicBezTo>
                    <a:pt x="18" y="481"/>
                    <a:pt x="32" y="508"/>
                    <a:pt x="50" y="531"/>
                  </a:cubicBezTo>
                  <a:cubicBezTo>
                    <a:pt x="67" y="557"/>
                    <a:pt x="85" y="575"/>
                    <a:pt x="112" y="588"/>
                  </a:cubicBezTo>
                  <a:lnTo>
                    <a:pt x="165" y="611"/>
                  </a:lnTo>
                  <a:cubicBezTo>
                    <a:pt x="188" y="620"/>
                    <a:pt x="206" y="620"/>
                    <a:pt x="228" y="620"/>
                  </a:cubicBezTo>
                  <a:cubicBezTo>
                    <a:pt x="246" y="620"/>
                    <a:pt x="268" y="620"/>
                    <a:pt x="286" y="611"/>
                  </a:cubicBezTo>
                  <a:cubicBezTo>
                    <a:pt x="304" y="606"/>
                    <a:pt x="326" y="597"/>
                    <a:pt x="344" y="588"/>
                  </a:cubicBezTo>
                  <a:cubicBezTo>
                    <a:pt x="375" y="571"/>
                    <a:pt x="402" y="544"/>
                    <a:pt x="424" y="508"/>
                  </a:cubicBezTo>
                  <a:lnTo>
                    <a:pt x="553" y="339"/>
                  </a:lnTo>
                  <a:cubicBezTo>
                    <a:pt x="571" y="312"/>
                    <a:pt x="580" y="285"/>
                    <a:pt x="580" y="254"/>
                  </a:cubicBezTo>
                  <a:cubicBezTo>
                    <a:pt x="584" y="227"/>
                    <a:pt x="584" y="196"/>
                    <a:pt x="576" y="165"/>
                  </a:cubicBezTo>
                  <a:cubicBezTo>
                    <a:pt x="567" y="138"/>
                    <a:pt x="553" y="111"/>
                    <a:pt x="535" y="89"/>
                  </a:cubicBezTo>
                  <a:cubicBezTo>
                    <a:pt x="518" y="62"/>
                    <a:pt x="500" y="45"/>
                    <a:pt x="473" y="31"/>
                  </a:cubicBezTo>
                  <a:cubicBezTo>
                    <a:pt x="455" y="22"/>
                    <a:pt x="437" y="13"/>
                    <a:pt x="420" y="9"/>
                  </a:cubicBezTo>
                  <a:cubicBezTo>
                    <a:pt x="397" y="0"/>
                    <a:pt x="379" y="0"/>
                    <a:pt x="357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7"/>
            <p:cNvSpPr/>
            <p:nvPr/>
          </p:nvSpPr>
          <p:spPr>
            <a:xfrm>
              <a:off x="7633569" y="1009492"/>
              <a:ext cx="40246" cy="86791"/>
            </a:xfrm>
            <a:custGeom>
              <a:avLst/>
              <a:gdLst/>
              <a:ahLst/>
              <a:cxnLst/>
              <a:rect l="l" t="t" r="r" b="b"/>
              <a:pathLst>
                <a:path w="505" h="1089" extrusionOk="0">
                  <a:moveTo>
                    <a:pt x="344" y="1"/>
                  </a:moveTo>
                  <a:cubicBezTo>
                    <a:pt x="304" y="1"/>
                    <a:pt x="259" y="10"/>
                    <a:pt x="228" y="32"/>
                  </a:cubicBezTo>
                  <a:cubicBezTo>
                    <a:pt x="179" y="63"/>
                    <a:pt x="139" y="108"/>
                    <a:pt x="126" y="166"/>
                  </a:cubicBezTo>
                  <a:cubicBezTo>
                    <a:pt x="112" y="223"/>
                    <a:pt x="112" y="295"/>
                    <a:pt x="148" y="344"/>
                  </a:cubicBezTo>
                  <a:lnTo>
                    <a:pt x="157" y="357"/>
                  </a:lnTo>
                  <a:cubicBezTo>
                    <a:pt x="112" y="384"/>
                    <a:pt x="81" y="429"/>
                    <a:pt x="59" y="487"/>
                  </a:cubicBezTo>
                  <a:cubicBezTo>
                    <a:pt x="1" y="643"/>
                    <a:pt x="28" y="830"/>
                    <a:pt x="112" y="977"/>
                  </a:cubicBezTo>
                  <a:cubicBezTo>
                    <a:pt x="152" y="1048"/>
                    <a:pt x="233" y="1088"/>
                    <a:pt x="313" y="1088"/>
                  </a:cubicBezTo>
                  <a:cubicBezTo>
                    <a:pt x="366" y="1088"/>
                    <a:pt x="424" y="1066"/>
                    <a:pt x="469" y="1021"/>
                  </a:cubicBezTo>
                  <a:cubicBezTo>
                    <a:pt x="473" y="1017"/>
                    <a:pt x="473" y="1013"/>
                    <a:pt x="478" y="1008"/>
                  </a:cubicBezTo>
                  <a:cubicBezTo>
                    <a:pt x="496" y="843"/>
                    <a:pt x="505" y="674"/>
                    <a:pt x="505" y="504"/>
                  </a:cubicBezTo>
                  <a:cubicBezTo>
                    <a:pt x="505" y="353"/>
                    <a:pt x="500" y="201"/>
                    <a:pt x="482" y="54"/>
                  </a:cubicBezTo>
                  <a:cubicBezTo>
                    <a:pt x="460" y="32"/>
                    <a:pt x="438" y="18"/>
                    <a:pt x="402" y="10"/>
                  </a:cubicBezTo>
                  <a:cubicBezTo>
                    <a:pt x="384" y="5"/>
                    <a:pt x="366" y="1"/>
                    <a:pt x="344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7"/>
            <p:cNvSpPr/>
            <p:nvPr/>
          </p:nvSpPr>
          <p:spPr>
            <a:xfrm>
              <a:off x="7477605" y="1007739"/>
              <a:ext cx="78260" cy="43037"/>
            </a:xfrm>
            <a:custGeom>
              <a:avLst/>
              <a:gdLst/>
              <a:ahLst/>
              <a:cxnLst/>
              <a:rect l="l" t="t" r="r" b="b"/>
              <a:pathLst>
                <a:path w="982" h="540" extrusionOk="0">
                  <a:moveTo>
                    <a:pt x="750" y="0"/>
                  </a:moveTo>
                  <a:cubicBezTo>
                    <a:pt x="554" y="14"/>
                    <a:pt x="362" y="45"/>
                    <a:pt x="175" y="94"/>
                  </a:cubicBezTo>
                  <a:cubicBezTo>
                    <a:pt x="121" y="112"/>
                    <a:pt x="72" y="152"/>
                    <a:pt x="41" y="201"/>
                  </a:cubicBezTo>
                  <a:cubicBezTo>
                    <a:pt x="14" y="245"/>
                    <a:pt x="1" y="321"/>
                    <a:pt x="19" y="375"/>
                  </a:cubicBezTo>
                  <a:cubicBezTo>
                    <a:pt x="50" y="473"/>
                    <a:pt x="139" y="540"/>
                    <a:pt x="237" y="540"/>
                  </a:cubicBezTo>
                  <a:cubicBezTo>
                    <a:pt x="259" y="540"/>
                    <a:pt x="277" y="535"/>
                    <a:pt x="295" y="531"/>
                  </a:cubicBezTo>
                  <a:cubicBezTo>
                    <a:pt x="344" y="517"/>
                    <a:pt x="393" y="509"/>
                    <a:pt x="442" y="495"/>
                  </a:cubicBezTo>
                  <a:cubicBezTo>
                    <a:pt x="487" y="509"/>
                    <a:pt x="527" y="513"/>
                    <a:pt x="572" y="513"/>
                  </a:cubicBezTo>
                  <a:cubicBezTo>
                    <a:pt x="607" y="513"/>
                    <a:pt x="647" y="509"/>
                    <a:pt x="687" y="504"/>
                  </a:cubicBezTo>
                  <a:cubicBezTo>
                    <a:pt x="772" y="486"/>
                    <a:pt x="843" y="442"/>
                    <a:pt x="910" y="388"/>
                  </a:cubicBezTo>
                  <a:cubicBezTo>
                    <a:pt x="919" y="375"/>
                    <a:pt x="933" y="357"/>
                    <a:pt x="946" y="344"/>
                  </a:cubicBezTo>
                  <a:cubicBezTo>
                    <a:pt x="950" y="326"/>
                    <a:pt x="959" y="308"/>
                    <a:pt x="968" y="290"/>
                  </a:cubicBezTo>
                  <a:cubicBezTo>
                    <a:pt x="982" y="241"/>
                    <a:pt x="977" y="188"/>
                    <a:pt x="955" y="143"/>
                  </a:cubicBezTo>
                  <a:cubicBezTo>
                    <a:pt x="924" y="67"/>
                    <a:pt x="843" y="0"/>
                    <a:pt x="759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7"/>
            <p:cNvSpPr/>
            <p:nvPr/>
          </p:nvSpPr>
          <p:spPr>
            <a:xfrm>
              <a:off x="7624006" y="892578"/>
              <a:ext cx="29567" cy="36342"/>
            </a:xfrm>
            <a:custGeom>
              <a:avLst/>
              <a:gdLst/>
              <a:ahLst/>
              <a:cxnLst/>
              <a:rect l="l" t="t" r="r" b="b"/>
              <a:pathLst>
                <a:path w="371" h="456" extrusionOk="0">
                  <a:moveTo>
                    <a:pt x="197" y="1"/>
                  </a:moveTo>
                  <a:cubicBezTo>
                    <a:pt x="174" y="5"/>
                    <a:pt x="157" y="10"/>
                    <a:pt x="139" y="19"/>
                  </a:cubicBezTo>
                  <a:cubicBezTo>
                    <a:pt x="112" y="28"/>
                    <a:pt x="85" y="46"/>
                    <a:pt x="67" y="68"/>
                  </a:cubicBezTo>
                  <a:cubicBezTo>
                    <a:pt x="45" y="86"/>
                    <a:pt x="27" y="112"/>
                    <a:pt x="18" y="139"/>
                  </a:cubicBezTo>
                  <a:cubicBezTo>
                    <a:pt x="5" y="166"/>
                    <a:pt x="1" y="197"/>
                    <a:pt x="1" y="228"/>
                  </a:cubicBezTo>
                  <a:cubicBezTo>
                    <a:pt x="5" y="246"/>
                    <a:pt x="5" y="268"/>
                    <a:pt x="9" y="286"/>
                  </a:cubicBezTo>
                  <a:cubicBezTo>
                    <a:pt x="18" y="326"/>
                    <a:pt x="36" y="358"/>
                    <a:pt x="67" y="389"/>
                  </a:cubicBezTo>
                  <a:cubicBezTo>
                    <a:pt x="81" y="398"/>
                    <a:pt x="99" y="411"/>
                    <a:pt x="112" y="424"/>
                  </a:cubicBezTo>
                  <a:cubicBezTo>
                    <a:pt x="148" y="442"/>
                    <a:pt x="188" y="451"/>
                    <a:pt x="228" y="456"/>
                  </a:cubicBezTo>
                  <a:lnTo>
                    <a:pt x="277" y="456"/>
                  </a:lnTo>
                  <a:cubicBezTo>
                    <a:pt x="304" y="456"/>
                    <a:pt x="330" y="447"/>
                    <a:pt x="357" y="433"/>
                  </a:cubicBezTo>
                  <a:cubicBezTo>
                    <a:pt x="362" y="433"/>
                    <a:pt x="366" y="429"/>
                    <a:pt x="371" y="429"/>
                  </a:cubicBezTo>
                  <a:cubicBezTo>
                    <a:pt x="322" y="277"/>
                    <a:pt x="259" y="135"/>
                    <a:pt x="197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7"/>
            <p:cNvSpPr/>
            <p:nvPr/>
          </p:nvSpPr>
          <p:spPr>
            <a:xfrm>
              <a:off x="7006206" y="891940"/>
              <a:ext cx="77145" cy="76111"/>
            </a:xfrm>
            <a:custGeom>
              <a:avLst/>
              <a:gdLst/>
              <a:ahLst/>
              <a:cxnLst/>
              <a:rect l="l" t="t" r="r" b="b"/>
              <a:pathLst>
                <a:path w="968" h="955" extrusionOk="0">
                  <a:moveTo>
                    <a:pt x="495" y="0"/>
                  </a:moveTo>
                  <a:cubicBezTo>
                    <a:pt x="473" y="0"/>
                    <a:pt x="455" y="5"/>
                    <a:pt x="437" y="5"/>
                  </a:cubicBezTo>
                  <a:cubicBezTo>
                    <a:pt x="411" y="9"/>
                    <a:pt x="388" y="13"/>
                    <a:pt x="366" y="18"/>
                  </a:cubicBezTo>
                  <a:cubicBezTo>
                    <a:pt x="281" y="45"/>
                    <a:pt x="197" y="98"/>
                    <a:pt x="139" y="165"/>
                  </a:cubicBezTo>
                  <a:cubicBezTo>
                    <a:pt x="107" y="205"/>
                    <a:pt x="81" y="241"/>
                    <a:pt x="63" y="281"/>
                  </a:cubicBezTo>
                  <a:cubicBezTo>
                    <a:pt x="49" y="308"/>
                    <a:pt x="36" y="339"/>
                    <a:pt x="27" y="366"/>
                  </a:cubicBezTo>
                  <a:cubicBezTo>
                    <a:pt x="18" y="397"/>
                    <a:pt x="14" y="432"/>
                    <a:pt x="9" y="468"/>
                  </a:cubicBezTo>
                  <a:cubicBezTo>
                    <a:pt x="0" y="553"/>
                    <a:pt x="27" y="651"/>
                    <a:pt x="76" y="727"/>
                  </a:cubicBezTo>
                  <a:cubicBezTo>
                    <a:pt x="94" y="762"/>
                    <a:pt x="121" y="798"/>
                    <a:pt x="156" y="825"/>
                  </a:cubicBezTo>
                  <a:cubicBezTo>
                    <a:pt x="188" y="852"/>
                    <a:pt x="223" y="878"/>
                    <a:pt x="259" y="896"/>
                  </a:cubicBezTo>
                  <a:cubicBezTo>
                    <a:pt x="335" y="932"/>
                    <a:pt x="411" y="954"/>
                    <a:pt x="491" y="954"/>
                  </a:cubicBezTo>
                  <a:lnTo>
                    <a:pt x="531" y="954"/>
                  </a:lnTo>
                  <a:cubicBezTo>
                    <a:pt x="602" y="945"/>
                    <a:pt x="656" y="932"/>
                    <a:pt x="718" y="901"/>
                  </a:cubicBezTo>
                  <a:cubicBezTo>
                    <a:pt x="763" y="883"/>
                    <a:pt x="798" y="852"/>
                    <a:pt x="834" y="820"/>
                  </a:cubicBezTo>
                  <a:cubicBezTo>
                    <a:pt x="847" y="807"/>
                    <a:pt x="856" y="789"/>
                    <a:pt x="865" y="776"/>
                  </a:cubicBezTo>
                  <a:cubicBezTo>
                    <a:pt x="879" y="762"/>
                    <a:pt x="892" y="745"/>
                    <a:pt x="905" y="727"/>
                  </a:cubicBezTo>
                  <a:cubicBezTo>
                    <a:pt x="923" y="691"/>
                    <a:pt x="945" y="646"/>
                    <a:pt x="954" y="606"/>
                  </a:cubicBezTo>
                  <a:cubicBezTo>
                    <a:pt x="963" y="562"/>
                    <a:pt x="968" y="517"/>
                    <a:pt x="963" y="473"/>
                  </a:cubicBezTo>
                  <a:cubicBezTo>
                    <a:pt x="954" y="383"/>
                    <a:pt x="932" y="294"/>
                    <a:pt x="879" y="218"/>
                  </a:cubicBezTo>
                  <a:cubicBezTo>
                    <a:pt x="856" y="183"/>
                    <a:pt x="830" y="147"/>
                    <a:pt x="794" y="120"/>
                  </a:cubicBezTo>
                  <a:cubicBezTo>
                    <a:pt x="740" y="76"/>
                    <a:pt x="700" y="49"/>
                    <a:pt x="638" y="27"/>
                  </a:cubicBezTo>
                  <a:cubicBezTo>
                    <a:pt x="593" y="9"/>
                    <a:pt x="549" y="5"/>
                    <a:pt x="504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7"/>
            <p:cNvSpPr/>
            <p:nvPr/>
          </p:nvSpPr>
          <p:spPr>
            <a:xfrm>
              <a:off x="6960381" y="1038263"/>
              <a:ext cx="39529" cy="39530"/>
            </a:xfrm>
            <a:custGeom>
              <a:avLst/>
              <a:gdLst/>
              <a:ahLst/>
              <a:cxnLst/>
              <a:rect l="l" t="t" r="r" b="b"/>
              <a:pathLst>
                <a:path w="496" h="496" extrusionOk="0">
                  <a:moveTo>
                    <a:pt x="268" y="1"/>
                  </a:moveTo>
                  <a:cubicBezTo>
                    <a:pt x="250" y="1"/>
                    <a:pt x="228" y="5"/>
                    <a:pt x="210" y="10"/>
                  </a:cubicBezTo>
                  <a:cubicBezTo>
                    <a:pt x="170" y="19"/>
                    <a:pt x="139" y="36"/>
                    <a:pt x="107" y="68"/>
                  </a:cubicBezTo>
                  <a:lnTo>
                    <a:pt x="67" y="108"/>
                  </a:lnTo>
                  <a:cubicBezTo>
                    <a:pt x="45" y="130"/>
                    <a:pt x="27" y="152"/>
                    <a:pt x="18" y="183"/>
                  </a:cubicBezTo>
                  <a:cubicBezTo>
                    <a:pt x="5" y="210"/>
                    <a:pt x="0" y="237"/>
                    <a:pt x="0" y="268"/>
                  </a:cubicBezTo>
                  <a:cubicBezTo>
                    <a:pt x="0" y="299"/>
                    <a:pt x="5" y="331"/>
                    <a:pt x="18" y="357"/>
                  </a:cubicBezTo>
                  <a:cubicBezTo>
                    <a:pt x="27" y="384"/>
                    <a:pt x="45" y="406"/>
                    <a:pt x="67" y="429"/>
                  </a:cubicBezTo>
                  <a:cubicBezTo>
                    <a:pt x="81" y="442"/>
                    <a:pt x="98" y="451"/>
                    <a:pt x="112" y="464"/>
                  </a:cubicBezTo>
                  <a:cubicBezTo>
                    <a:pt x="147" y="487"/>
                    <a:pt x="188" y="496"/>
                    <a:pt x="228" y="496"/>
                  </a:cubicBezTo>
                  <a:cubicBezTo>
                    <a:pt x="246" y="491"/>
                    <a:pt x="268" y="491"/>
                    <a:pt x="286" y="487"/>
                  </a:cubicBezTo>
                  <a:cubicBezTo>
                    <a:pt x="326" y="478"/>
                    <a:pt x="357" y="455"/>
                    <a:pt x="388" y="429"/>
                  </a:cubicBezTo>
                  <a:lnTo>
                    <a:pt x="428" y="384"/>
                  </a:lnTo>
                  <a:cubicBezTo>
                    <a:pt x="451" y="366"/>
                    <a:pt x="468" y="339"/>
                    <a:pt x="477" y="313"/>
                  </a:cubicBezTo>
                  <a:cubicBezTo>
                    <a:pt x="491" y="286"/>
                    <a:pt x="495" y="259"/>
                    <a:pt x="495" y="228"/>
                  </a:cubicBezTo>
                  <a:cubicBezTo>
                    <a:pt x="495" y="197"/>
                    <a:pt x="491" y="166"/>
                    <a:pt x="477" y="139"/>
                  </a:cubicBezTo>
                  <a:cubicBezTo>
                    <a:pt x="468" y="112"/>
                    <a:pt x="451" y="85"/>
                    <a:pt x="428" y="68"/>
                  </a:cubicBezTo>
                  <a:cubicBezTo>
                    <a:pt x="415" y="54"/>
                    <a:pt x="397" y="41"/>
                    <a:pt x="384" y="32"/>
                  </a:cubicBezTo>
                  <a:cubicBezTo>
                    <a:pt x="348" y="10"/>
                    <a:pt x="308" y="1"/>
                    <a:pt x="268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7"/>
            <p:cNvSpPr/>
            <p:nvPr/>
          </p:nvSpPr>
          <p:spPr>
            <a:xfrm>
              <a:off x="7224014" y="1301898"/>
              <a:ext cx="54432" cy="60092"/>
            </a:xfrm>
            <a:custGeom>
              <a:avLst/>
              <a:gdLst/>
              <a:ahLst/>
              <a:cxnLst/>
              <a:rect l="l" t="t" r="r" b="b"/>
              <a:pathLst>
                <a:path w="683" h="754" extrusionOk="0">
                  <a:moveTo>
                    <a:pt x="357" y="0"/>
                  </a:moveTo>
                  <a:cubicBezTo>
                    <a:pt x="334" y="5"/>
                    <a:pt x="317" y="5"/>
                    <a:pt x="294" y="9"/>
                  </a:cubicBezTo>
                  <a:cubicBezTo>
                    <a:pt x="254" y="18"/>
                    <a:pt x="223" y="41"/>
                    <a:pt x="196" y="67"/>
                  </a:cubicBezTo>
                  <a:cubicBezTo>
                    <a:pt x="152" y="121"/>
                    <a:pt x="111" y="174"/>
                    <a:pt x="67" y="223"/>
                  </a:cubicBezTo>
                  <a:cubicBezTo>
                    <a:pt x="45" y="246"/>
                    <a:pt x="31" y="272"/>
                    <a:pt x="22" y="299"/>
                  </a:cubicBezTo>
                  <a:cubicBezTo>
                    <a:pt x="9" y="326"/>
                    <a:pt x="0" y="353"/>
                    <a:pt x="0" y="384"/>
                  </a:cubicBezTo>
                  <a:cubicBezTo>
                    <a:pt x="0" y="415"/>
                    <a:pt x="9" y="446"/>
                    <a:pt x="22" y="473"/>
                  </a:cubicBezTo>
                  <a:cubicBezTo>
                    <a:pt x="31" y="500"/>
                    <a:pt x="45" y="526"/>
                    <a:pt x="67" y="544"/>
                  </a:cubicBezTo>
                  <a:cubicBezTo>
                    <a:pt x="107" y="584"/>
                    <a:pt x="165" y="611"/>
                    <a:pt x="218" y="611"/>
                  </a:cubicBezTo>
                  <a:lnTo>
                    <a:pt x="232" y="611"/>
                  </a:lnTo>
                  <a:cubicBezTo>
                    <a:pt x="236" y="620"/>
                    <a:pt x="241" y="633"/>
                    <a:pt x="245" y="642"/>
                  </a:cubicBezTo>
                  <a:cubicBezTo>
                    <a:pt x="259" y="669"/>
                    <a:pt x="281" y="691"/>
                    <a:pt x="303" y="705"/>
                  </a:cubicBezTo>
                  <a:cubicBezTo>
                    <a:pt x="325" y="727"/>
                    <a:pt x="352" y="740"/>
                    <a:pt x="379" y="745"/>
                  </a:cubicBezTo>
                  <a:cubicBezTo>
                    <a:pt x="401" y="749"/>
                    <a:pt x="424" y="754"/>
                    <a:pt x="446" y="754"/>
                  </a:cubicBezTo>
                  <a:cubicBezTo>
                    <a:pt x="481" y="754"/>
                    <a:pt x="522" y="745"/>
                    <a:pt x="553" y="723"/>
                  </a:cubicBezTo>
                  <a:cubicBezTo>
                    <a:pt x="606" y="691"/>
                    <a:pt x="642" y="647"/>
                    <a:pt x="660" y="589"/>
                  </a:cubicBezTo>
                  <a:cubicBezTo>
                    <a:pt x="669" y="544"/>
                    <a:pt x="678" y="500"/>
                    <a:pt x="678" y="455"/>
                  </a:cubicBezTo>
                  <a:cubicBezTo>
                    <a:pt x="682" y="415"/>
                    <a:pt x="678" y="379"/>
                    <a:pt x="673" y="344"/>
                  </a:cubicBezTo>
                  <a:cubicBezTo>
                    <a:pt x="669" y="308"/>
                    <a:pt x="664" y="272"/>
                    <a:pt x="651" y="237"/>
                  </a:cubicBezTo>
                  <a:cubicBezTo>
                    <a:pt x="638" y="192"/>
                    <a:pt x="620" y="152"/>
                    <a:pt x="593" y="112"/>
                  </a:cubicBezTo>
                  <a:cubicBezTo>
                    <a:pt x="575" y="76"/>
                    <a:pt x="548" y="49"/>
                    <a:pt x="513" y="32"/>
                  </a:cubicBezTo>
                  <a:cubicBezTo>
                    <a:pt x="486" y="14"/>
                    <a:pt x="459" y="5"/>
                    <a:pt x="428" y="5"/>
                  </a:cubicBezTo>
                  <a:cubicBezTo>
                    <a:pt x="419" y="0"/>
                    <a:pt x="406" y="0"/>
                    <a:pt x="397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7"/>
            <p:cNvSpPr/>
            <p:nvPr/>
          </p:nvSpPr>
          <p:spPr>
            <a:xfrm>
              <a:off x="7219391" y="1177173"/>
              <a:ext cx="46622" cy="35944"/>
            </a:xfrm>
            <a:custGeom>
              <a:avLst/>
              <a:gdLst/>
              <a:ahLst/>
              <a:cxnLst/>
              <a:rect l="l" t="t" r="r" b="b"/>
              <a:pathLst>
                <a:path w="585" h="451" extrusionOk="0">
                  <a:moveTo>
                    <a:pt x="290" y="1"/>
                  </a:moveTo>
                  <a:cubicBezTo>
                    <a:pt x="0" y="1"/>
                    <a:pt x="0" y="451"/>
                    <a:pt x="290" y="451"/>
                  </a:cubicBezTo>
                  <a:cubicBezTo>
                    <a:pt x="580" y="451"/>
                    <a:pt x="584" y="1"/>
                    <a:pt x="290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7"/>
            <p:cNvSpPr/>
            <p:nvPr/>
          </p:nvSpPr>
          <p:spPr>
            <a:xfrm>
              <a:off x="7364676" y="1119633"/>
              <a:ext cx="46622" cy="35944"/>
            </a:xfrm>
            <a:custGeom>
              <a:avLst/>
              <a:gdLst/>
              <a:ahLst/>
              <a:cxnLst/>
              <a:rect l="l" t="t" r="r" b="b"/>
              <a:pathLst>
                <a:path w="585" h="451" extrusionOk="0">
                  <a:moveTo>
                    <a:pt x="295" y="1"/>
                  </a:moveTo>
                  <a:cubicBezTo>
                    <a:pt x="5" y="1"/>
                    <a:pt x="0" y="451"/>
                    <a:pt x="295" y="451"/>
                  </a:cubicBezTo>
                  <a:cubicBezTo>
                    <a:pt x="584" y="451"/>
                    <a:pt x="584" y="1"/>
                    <a:pt x="295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7"/>
            <p:cNvSpPr/>
            <p:nvPr/>
          </p:nvSpPr>
          <p:spPr>
            <a:xfrm>
              <a:off x="7481510" y="1187135"/>
              <a:ext cx="36341" cy="39530"/>
            </a:xfrm>
            <a:custGeom>
              <a:avLst/>
              <a:gdLst/>
              <a:ahLst/>
              <a:cxnLst/>
              <a:rect l="l" t="t" r="r" b="b"/>
              <a:pathLst>
                <a:path w="456" h="496" extrusionOk="0">
                  <a:moveTo>
                    <a:pt x="228" y="1"/>
                  </a:moveTo>
                  <a:cubicBezTo>
                    <a:pt x="210" y="5"/>
                    <a:pt x="188" y="5"/>
                    <a:pt x="170" y="9"/>
                  </a:cubicBezTo>
                  <a:cubicBezTo>
                    <a:pt x="130" y="18"/>
                    <a:pt x="99" y="41"/>
                    <a:pt x="68" y="67"/>
                  </a:cubicBezTo>
                  <a:cubicBezTo>
                    <a:pt x="59" y="81"/>
                    <a:pt x="46" y="99"/>
                    <a:pt x="37" y="112"/>
                  </a:cubicBezTo>
                  <a:cubicBezTo>
                    <a:pt x="14" y="148"/>
                    <a:pt x="5" y="188"/>
                    <a:pt x="5" y="228"/>
                  </a:cubicBezTo>
                  <a:lnTo>
                    <a:pt x="5" y="268"/>
                  </a:lnTo>
                  <a:cubicBezTo>
                    <a:pt x="1" y="299"/>
                    <a:pt x="10" y="330"/>
                    <a:pt x="23" y="357"/>
                  </a:cubicBezTo>
                  <a:cubicBezTo>
                    <a:pt x="32" y="384"/>
                    <a:pt x="50" y="411"/>
                    <a:pt x="68" y="428"/>
                  </a:cubicBezTo>
                  <a:cubicBezTo>
                    <a:pt x="90" y="451"/>
                    <a:pt x="117" y="469"/>
                    <a:pt x="144" y="478"/>
                  </a:cubicBezTo>
                  <a:cubicBezTo>
                    <a:pt x="166" y="491"/>
                    <a:pt x="193" y="495"/>
                    <a:pt x="224" y="495"/>
                  </a:cubicBezTo>
                  <a:lnTo>
                    <a:pt x="228" y="495"/>
                  </a:lnTo>
                  <a:cubicBezTo>
                    <a:pt x="251" y="495"/>
                    <a:pt x="268" y="491"/>
                    <a:pt x="291" y="486"/>
                  </a:cubicBezTo>
                  <a:cubicBezTo>
                    <a:pt x="331" y="478"/>
                    <a:pt x="362" y="460"/>
                    <a:pt x="389" y="428"/>
                  </a:cubicBezTo>
                  <a:cubicBezTo>
                    <a:pt x="402" y="415"/>
                    <a:pt x="416" y="397"/>
                    <a:pt x="424" y="384"/>
                  </a:cubicBezTo>
                  <a:cubicBezTo>
                    <a:pt x="447" y="348"/>
                    <a:pt x="456" y="313"/>
                    <a:pt x="456" y="268"/>
                  </a:cubicBezTo>
                  <a:lnTo>
                    <a:pt x="456" y="228"/>
                  </a:lnTo>
                  <a:cubicBezTo>
                    <a:pt x="456" y="197"/>
                    <a:pt x="451" y="165"/>
                    <a:pt x="438" y="139"/>
                  </a:cubicBezTo>
                  <a:cubicBezTo>
                    <a:pt x="429" y="112"/>
                    <a:pt x="411" y="90"/>
                    <a:pt x="389" y="67"/>
                  </a:cubicBezTo>
                  <a:cubicBezTo>
                    <a:pt x="371" y="45"/>
                    <a:pt x="344" y="32"/>
                    <a:pt x="317" y="23"/>
                  </a:cubicBezTo>
                  <a:cubicBezTo>
                    <a:pt x="291" y="9"/>
                    <a:pt x="264" y="1"/>
                    <a:pt x="237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7"/>
            <p:cNvSpPr/>
            <p:nvPr/>
          </p:nvSpPr>
          <p:spPr>
            <a:xfrm>
              <a:off x="7027883" y="1278467"/>
              <a:ext cx="36341" cy="39849"/>
            </a:xfrm>
            <a:custGeom>
              <a:avLst/>
              <a:gdLst/>
              <a:ahLst/>
              <a:cxnLst/>
              <a:rect l="l" t="t" r="r" b="b"/>
              <a:pathLst>
                <a:path w="456" h="500" extrusionOk="0">
                  <a:moveTo>
                    <a:pt x="228" y="0"/>
                  </a:moveTo>
                  <a:cubicBezTo>
                    <a:pt x="210" y="5"/>
                    <a:pt x="188" y="9"/>
                    <a:pt x="170" y="9"/>
                  </a:cubicBezTo>
                  <a:cubicBezTo>
                    <a:pt x="130" y="22"/>
                    <a:pt x="98" y="40"/>
                    <a:pt x="67" y="67"/>
                  </a:cubicBezTo>
                  <a:cubicBezTo>
                    <a:pt x="58" y="85"/>
                    <a:pt x="45" y="98"/>
                    <a:pt x="32" y="116"/>
                  </a:cubicBezTo>
                  <a:cubicBezTo>
                    <a:pt x="14" y="152"/>
                    <a:pt x="5" y="187"/>
                    <a:pt x="5" y="228"/>
                  </a:cubicBezTo>
                  <a:lnTo>
                    <a:pt x="5" y="272"/>
                  </a:lnTo>
                  <a:cubicBezTo>
                    <a:pt x="0" y="303"/>
                    <a:pt x="9" y="330"/>
                    <a:pt x="23" y="357"/>
                  </a:cubicBezTo>
                  <a:cubicBezTo>
                    <a:pt x="32" y="388"/>
                    <a:pt x="45" y="410"/>
                    <a:pt x="67" y="433"/>
                  </a:cubicBezTo>
                  <a:cubicBezTo>
                    <a:pt x="89" y="455"/>
                    <a:pt x="112" y="468"/>
                    <a:pt x="143" y="477"/>
                  </a:cubicBezTo>
                  <a:cubicBezTo>
                    <a:pt x="165" y="491"/>
                    <a:pt x="192" y="499"/>
                    <a:pt x="223" y="499"/>
                  </a:cubicBezTo>
                  <a:lnTo>
                    <a:pt x="228" y="499"/>
                  </a:lnTo>
                  <a:cubicBezTo>
                    <a:pt x="250" y="495"/>
                    <a:pt x="268" y="491"/>
                    <a:pt x="290" y="491"/>
                  </a:cubicBezTo>
                  <a:cubicBezTo>
                    <a:pt x="326" y="477"/>
                    <a:pt x="361" y="459"/>
                    <a:pt x="388" y="433"/>
                  </a:cubicBezTo>
                  <a:cubicBezTo>
                    <a:pt x="402" y="415"/>
                    <a:pt x="415" y="401"/>
                    <a:pt x="424" y="384"/>
                  </a:cubicBezTo>
                  <a:cubicBezTo>
                    <a:pt x="446" y="348"/>
                    <a:pt x="455" y="312"/>
                    <a:pt x="455" y="272"/>
                  </a:cubicBezTo>
                  <a:lnTo>
                    <a:pt x="455" y="228"/>
                  </a:lnTo>
                  <a:cubicBezTo>
                    <a:pt x="455" y="196"/>
                    <a:pt x="451" y="170"/>
                    <a:pt x="437" y="143"/>
                  </a:cubicBezTo>
                  <a:cubicBezTo>
                    <a:pt x="428" y="112"/>
                    <a:pt x="410" y="89"/>
                    <a:pt x="388" y="67"/>
                  </a:cubicBezTo>
                  <a:cubicBezTo>
                    <a:pt x="370" y="45"/>
                    <a:pt x="344" y="31"/>
                    <a:pt x="317" y="22"/>
                  </a:cubicBezTo>
                  <a:cubicBezTo>
                    <a:pt x="290" y="9"/>
                    <a:pt x="263" y="0"/>
                    <a:pt x="237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7"/>
            <p:cNvSpPr/>
            <p:nvPr/>
          </p:nvSpPr>
          <p:spPr>
            <a:xfrm>
              <a:off x="6992339" y="808100"/>
              <a:ext cx="46622" cy="35944"/>
            </a:xfrm>
            <a:custGeom>
              <a:avLst/>
              <a:gdLst/>
              <a:ahLst/>
              <a:cxnLst/>
              <a:rect l="l" t="t" r="r" b="b"/>
              <a:pathLst>
                <a:path w="585" h="451" extrusionOk="0">
                  <a:moveTo>
                    <a:pt x="295" y="0"/>
                  </a:moveTo>
                  <a:cubicBezTo>
                    <a:pt x="1" y="0"/>
                    <a:pt x="1" y="450"/>
                    <a:pt x="295" y="450"/>
                  </a:cubicBezTo>
                  <a:cubicBezTo>
                    <a:pt x="585" y="450"/>
                    <a:pt x="585" y="0"/>
                    <a:pt x="295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7"/>
            <p:cNvSpPr/>
            <p:nvPr/>
          </p:nvSpPr>
          <p:spPr>
            <a:xfrm>
              <a:off x="6929459" y="941671"/>
              <a:ext cx="48056" cy="69337"/>
            </a:xfrm>
            <a:custGeom>
              <a:avLst/>
              <a:gdLst/>
              <a:ahLst/>
              <a:cxnLst/>
              <a:rect l="l" t="t" r="r" b="b"/>
              <a:pathLst>
                <a:path w="603" h="870" extrusionOk="0">
                  <a:moveTo>
                    <a:pt x="290" y="0"/>
                  </a:moveTo>
                  <a:cubicBezTo>
                    <a:pt x="255" y="0"/>
                    <a:pt x="214" y="14"/>
                    <a:pt x="179" y="31"/>
                  </a:cubicBezTo>
                  <a:cubicBezTo>
                    <a:pt x="139" y="40"/>
                    <a:pt x="103" y="58"/>
                    <a:pt x="76" y="89"/>
                  </a:cubicBezTo>
                  <a:cubicBezTo>
                    <a:pt x="63" y="103"/>
                    <a:pt x="54" y="121"/>
                    <a:pt x="41" y="134"/>
                  </a:cubicBezTo>
                  <a:cubicBezTo>
                    <a:pt x="18" y="170"/>
                    <a:pt x="9" y="210"/>
                    <a:pt x="9" y="250"/>
                  </a:cubicBezTo>
                  <a:cubicBezTo>
                    <a:pt x="1" y="339"/>
                    <a:pt x="9" y="428"/>
                    <a:pt x="32" y="513"/>
                  </a:cubicBezTo>
                  <a:cubicBezTo>
                    <a:pt x="54" y="602"/>
                    <a:pt x="90" y="687"/>
                    <a:pt x="134" y="758"/>
                  </a:cubicBezTo>
                  <a:cubicBezTo>
                    <a:pt x="179" y="825"/>
                    <a:pt x="250" y="869"/>
                    <a:pt x="330" y="869"/>
                  </a:cubicBezTo>
                  <a:cubicBezTo>
                    <a:pt x="406" y="869"/>
                    <a:pt x="491" y="829"/>
                    <a:pt x="527" y="758"/>
                  </a:cubicBezTo>
                  <a:cubicBezTo>
                    <a:pt x="553" y="709"/>
                    <a:pt x="576" y="655"/>
                    <a:pt x="584" y="602"/>
                  </a:cubicBezTo>
                  <a:cubicBezTo>
                    <a:pt x="598" y="544"/>
                    <a:pt x="602" y="486"/>
                    <a:pt x="598" y="428"/>
                  </a:cubicBezTo>
                  <a:cubicBezTo>
                    <a:pt x="593" y="370"/>
                    <a:pt x="584" y="312"/>
                    <a:pt x="562" y="259"/>
                  </a:cubicBezTo>
                  <a:cubicBezTo>
                    <a:pt x="549" y="228"/>
                    <a:pt x="535" y="192"/>
                    <a:pt x="518" y="161"/>
                  </a:cubicBezTo>
                  <a:cubicBezTo>
                    <a:pt x="500" y="125"/>
                    <a:pt x="473" y="98"/>
                    <a:pt x="451" y="67"/>
                  </a:cubicBezTo>
                  <a:cubicBezTo>
                    <a:pt x="415" y="27"/>
                    <a:pt x="344" y="0"/>
                    <a:pt x="290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7"/>
            <p:cNvSpPr/>
            <p:nvPr/>
          </p:nvSpPr>
          <p:spPr>
            <a:xfrm>
              <a:off x="7130212" y="689034"/>
              <a:ext cx="42717" cy="33154"/>
            </a:xfrm>
            <a:custGeom>
              <a:avLst/>
              <a:gdLst/>
              <a:ahLst/>
              <a:cxnLst/>
              <a:rect l="l" t="t" r="r" b="b"/>
              <a:pathLst>
                <a:path w="536" h="416" extrusionOk="0">
                  <a:moveTo>
                    <a:pt x="473" y="1"/>
                  </a:moveTo>
                  <a:cubicBezTo>
                    <a:pt x="343" y="67"/>
                    <a:pt x="214" y="134"/>
                    <a:pt x="85" y="206"/>
                  </a:cubicBezTo>
                  <a:cubicBezTo>
                    <a:pt x="58" y="224"/>
                    <a:pt x="31" y="237"/>
                    <a:pt x="0" y="255"/>
                  </a:cubicBezTo>
                  <a:cubicBezTo>
                    <a:pt x="5" y="273"/>
                    <a:pt x="14" y="286"/>
                    <a:pt x="22" y="304"/>
                  </a:cubicBezTo>
                  <a:cubicBezTo>
                    <a:pt x="36" y="317"/>
                    <a:pt x="49" y="335"/>
                    <a:pt x="58" y="348"/>
                  </a:cubicBezTo>
                  <a:cubicBezTo>
                    <a:pt x="89" y="380"/>
                    <a:pt x="121" y="397"/>
                    <a:pt x="161" y="406"/>
                  </a:cubicBezTo>
                  <a:cubicBezTo>
                    <a:pt x="178" y="411"/>
                    <a:pt x="201" y="415"/>
                    <a:pt x="219" y="415"/>
                  </a:cubicBezTo>
                  <a:cubicBezTo>
                    <a:pt x="259" y="415"/>
                    <a:pt x="299" y="406"/>
                    <a:pt x="335" y="384"/>
                  </a:cubicBezTo>
                  <a:cubicBezTo>
                    <a:pt x="361" y="371"/>
                    <a:pt x="392" y="357"/>
                    <a:pt x="419" y="344"/>
                  </a:cubicBezTo>
                  <a:cubicBezTo>
                    <a:pt x="446" y="331"/>
                    <a:pt x="468" y="308"/>
                    <a:pt x="482" y="286"/>
                  </a:cubicBezTo>
                  <a:cubicBezTo>
                    <a:pt x="504" y="264"/>
                    <a:pt x="517" y="237"/>
                    <a:pt x="522" y="206"/>
                  </a:cubicBezTo>
                  <a:cubicBezTo>
                    <a:pt x="531" y="179"/>
                    <a:pt x="535" y="148"/>
                    <a:pt x="526" y="117"/>
                  </a:cubicBezTo>
                  <a:cubicBezTo>
                    <a:pt x="526" y="85"/>
                    <a:pt x="517" y="59"/>
                    <a:pt x="499" y="32"/>
                  </a:cubicBezTo>
                  <a:cubicBezTo>
                    <a:pt x="491" y="23"/>
                    <a:pt x="482" y="10"/>
                    <a:pt x="473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7"/>
            <p:cNvSpPr/>
            <p:nvPr/>
          </p:nvSpPr>
          <p:spPr>
            <a:xfrm>
              <a:off x="7437518" y="675884"/>
              <a:ext cx="28132" cy="25344"/>
            </a:xfrm>
            <a:custGeom>
              <a:avLst/>
              <a:gdLst/>
              <a:ahLst/>
              <a:cxnLst/>
              <a:rect l="l" t="t" r="r" b="b"/>
              <a:pathLst>
                <a:path w="353" h="318" extrusionOk="0">
                  <a:moveTo>
                    <a:pt x="14" y="1"/>
                  </a:moveTo>
                  <a:cubicBezTo>
                    <a:pt x="9" y="10"/>
                    <a:pt x="9" y="19"/>
                    <a:pt x="9" y="27"/>
                  </a:cubicBezTo>
                  <a:cubicBezTo>
                    <a:pt x="0" y="59"/>
                    <a:pt x="5" y="90"/>
                    <a:pt x="14" y="117"/>
                  </a:cubicBezTo>
                  <a:cubicBezTo>
                    <a:pt x="22" y="148"/>
                    <a:pt x="36" y="170"/>
                    <a:pt x="54" y="197"/>
                  </a:cubicBezTo>
                  <a:cubicBezTo>
                    <a:pt x="67" y="215"/>
                    <a:pt x="80" y="228"/>
                    <a:pt x="98" y="241"/>
                  </a:cubicBezTo>
                  <a:lnTo>
                    <a:pt x="107" y="250"/>
                  </a:lnTo>
                  <a:cubicBezTo>
                    <a:pt x="134" y="277"/>
                    <a:pt x="165" y="295"/>
                    <a:pt x="205" y="308"/>
                  </a:cubicBezTo>
                  <a:cubicBezTo>
                    <a:pt x="228" y="313"/>
                    <a:pt x="245" y="313"/>
                    <a:pt x="268" y="317"/>
                  </a:cubicBezTo>
                  <a:cubicBezTo>
                    <a:pt x="299" y="317"/>
                    <a:pt x="326" y="308"/>
                    <a:pt x="352" y="299"/>
                  </a:cubicBezTo>
                  <a:cubicBezTo>
                    <a:pt x="303" y="255"/>
                    <a:pt x="254" y="206"/>
                    <a:pt x="201" y="161"/>
                  </a:cubicBezTo>
                  <a:cubicBezTo>
                    <a:pt x="138" y="103"/>
                    <a:pt x="76" y="50"/>
                    <a:pt x="14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7"/>
            <p:cNvSpPr/>
            <p:nvPr/>
          </p:nvSpPr>
          <p:spPr>
            <a:xfrm>
              <a:off x="7335906" y="872016"/>
              <a:ext cx="43035" cy="49811"/>
            </a:xfrm>
            <a:custGeom>
              <a:avLst/>
              <a:gdLst/>
              <a:ahLst/>
              <a:cxnLst/>
              <a:rect l="l" t="t" r="r" b="b"/>
              <a:pathLst>
                <a:path w="540" h="625" extrusionOk="0">
                  <a:moveTo>
                    <a:pt x="312" y="0"/>
                  </a:moveTo>
                  <a:cubicBezTo>
                    <a:pt x="290" y="0"/>
                    <a:pt x="272" y="5"/>
                    <a:pt x="250" y="9"/>
                  </a:cubicBezTo>
                  <a:lnTo>
                    <a:pt x="196" y="32"/>
                  </a:lnTo>
                  <a:cubicBezTo>
                    <a:pt x="165" y="54"/>
                    <a:pt x="134" y="81"/>
                    <a:pt x="116" y="116"/>
                  </a:cubicBezTo>
                  <a:cubicBezTo>
                    <a:pt x="89" y="170"/>
                    <a:pt x="58" y="228"/>
                    <a:pt x="31" y="286"/>
                  </a:cubicBezTo>
                  <a:cubicBezTo>
                    <a:pt x="14" y="312"/>
                    <a:pt x="5" y="339"/>
                    <a:pt x="5" y="370"/>
                  </a:cubicBezTo>
                  <a:cubicBezTo>
                    <a:pt x="0" y="397"/>
                    <a:pt x="0" y="428"/>
                    <a:pt x="9" y="460"/>
                  </a:cubicBezTo>
                  <a:cubicBezTo>
                    <a:pt x="18" y="491"/>
                    <a:pt x="31" y="513"/>
                    <a:pt x="49" y="535"/>
                  </a:cubicBezTo>
                  <a:cubicBezTo>
                    <a:pt x="67" y="562"/>
                    <a:pt x="85" y="580"/>
                    <a:pt x="112" y="593"/>
                  </a:cubicBezTo>
                  <a:cubicBezTo>
                    <a:pt x="130" y="602"/>
                    <a:pt x="147" y="611"/>
                    <a:pt x="165" y="616"/>
                  </a:cubicBezTo>
                  <a:cubicBezTo>
                    <a:pt x="187" y="625"/>
                    <a:pt x="205" y="625"/>
                    <a:pt x="228" y="625"/>
                  </a:cubicBezTo>
                  <a:cubicBezTo>
                    <a:pt x="245" y="625"/>
                    <a:pt x="268" y="625"/>
                    <a:pt x="286" y="616"/>
                  </a:cubicBezTo>
                  <a:lnTo>
                    <a:pt x="344" y="593"/>
                  </a:lnTo>
                  <a:cubicBezTo>
                    <a:pt x="375" y="575"/>
                    <a:pt x="401" y="549"/>
                    <a:pt x="424" y="513"/>
                  </a:cubicBezTo>
                  <a:cubicBezTo>
                    <a:pt x="451" y="455"/>
                    <a:pt x="477" y="402"/>
                    <a:pt x="508" y="344"/>
                  </a:cubicBezTo>
                  <a:cubicBezTo>
                    <a:pt x="522" y="317"/>
                    <a:pt x="531" y="290"/>
                    <a:pt x="535" y="259"/>
                  </a:cubicBezTo>
                  <a:cubicBezTo>
                    <a:pt x="540" y="228"/>
                    <a:pt x="540" y="197"/>
                    <a:pt x="531" y="170"/>
                  </a:cubicBezTo>
                  <a:cubicBezTo>
                    <a:pt x="522" y="139"/>
                    <a:pt x="508" y="112"/>
                    <a:pt x="491" y="90"/>
                  </a:cubicBezTo>
                  <a:cubicBezTo>
                    <a:pt x="473" y="67"/>
                    <a:pt x="451" y="49"/>
                    <a:pt x="424" y="32"/>
                  </a:cubicBezTo>
                  <a:cubicBezTo>
                    <a:pt x="406" y="27"/>
                    <a:pt x="388" y="18"/>
                    <a:pt x="370" y="9"/>
                  </a:cubicBezTo>
                  <a:cubicBezTo>
                    <a:pt x="352" y="5"/>
                    <a:pt x="330" y="0"/>
                    <a:pt x="312" y="0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7"/>
            <p:cNvSpPr/>
            <p:nvPr/>
          </p:nvSpPr>
          <p:spPr>
            <a:xfrm>
              <a:off x="7072991" y="1060657"/>
              <a:ext cx="96032" cy="158917"/>
            </a:xfrm>
            <a:custGeom>
              <a:avLst/>
              <a:gdLst/>
              <a:ahLst/>
              <a:cxnLst/>
              <a:rect l="l" t="t" r="r" b="b"/>
              <a:pathLst>
                <a:path w="1205" h="1994" extrusionOk="0">
                  <a:moveTo>
                    <a:pt x="999" y="1"/>
                  </a:moveTo>
                  <a:cubicBezTo>
                    <a:pt x="950" y="1"/>
                    <a:pt x="879" y="27"/>
                    <a:pt x="785" y="94"/>
                  </a:cubicBezTo>
                  <a:cubicBezTo>
                    <a:pt x="522" y="281"/>
                    <a:pt x="402" y="607"/>
                    <a:pt x="228" y="865"/>
                  </a:cubicBezTo>
                  <a:cubicBezTo>
                    <a:pt x="67" y="1102"/>
                    <a:pt x="0" y="1405"/>
                    <a:pt x="50" y="1690"/>
                  </a:cubicBezTo>
                  <a:cubicBezTo>
                    <a:pt x="67" y="1806"/>
                    <a:pt x="165" y="1989"/>
                    <a:pt x="304" y="1993"/>
                  </a:cubicBezTo>
                  <a:cubicBezTo>
                    <a:pt x="455" y="1993"/>
                    <a:pt x="518" y="1810"/>
                    <a:pt x="584" y="1703"/>
                  </a:cubicBezTo>
                  <a:cubicBezTo>
                    <a:pt x="647" y="1610"/>
                    <a:pt x="705" y="1512"/>
                    <a:pt x="754" y="1409"/>
                  </a:cubicBezTo>
                  <a:cubicBezTo>
                    <a:pt x="865" y="1177"/>
                    <a:pt x="946" y="937"/>
                    <a:pt x="1021" y="683"/>
                  </a:cubicBezTo>
                  <a:cubicBezTo>
                    <a:pt x="1084" y="469"/>
                    <a:pt x="1204" y="1"/>
                    <a:pt x="999" y="1"/>
                  </a:cubicBezTo>
                  <a:close/>
                </a:path>
              </a:pathLst>
            </a:custGeom>
            <a:solidFill>
              <a:srgbClr val="70A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7"/>
            <p:cNvSpPr/>
            <p:nvPr/>
          </p:nvSpPr>
          <p:spPr>
            <a:xfrm>
              <a:off x="6893197" y="615873"/>
              <a:ext cx="804441" cy="848460"/>
            </a:xfrm>
            <a:custGeom>
              <a:avLst/>
              <a:gdLst/>
              <a:ahLst/>
              <a:cxnLst/>
              <a:rect l="l" t="t" r="r" b="b"/>
              <a:pathLst>
                <a:path w="10094" h="10646" extrusionOk="0">
                  <a:moveTo>
                    <a:pt x="5502" y="299"/>
                  </a:moveTo>
                  <a:cubicBezTo>
                    <a:pt x="5600" y="299"/>
                    <a:pt x="5702" y="303"/>
                    <a:pt x="5800" y="317"/>
                  </a:cubicBezTo>
                  <a:cubicBezTo>
                    <a:pt x="5961" y="339"/>
                    <a:pt x="6121" y="379"/>
                    <a:pt x="6282" y="437"/>
                  </a:cubicBezTo>
                  <a:cubicBezTo>
                    <a:pt x="6474" y="509"/>
                    <a:pt x="6656" y="615"/>
                    <a:pt x="6844" y="754"/>
                  </a:cubicBezTo>
                  <a:cubicBezTo>
                    <a:pt x="6906" y="803"/>
                    <a:pt x="6968" y="856"/>
                    <a:pt x="7031" y="914"/>
                  </a:cubicBezTo>
                  <a:cubicBezTo>
                    <a:pt x="7084" y="959"/>
                    <a:pt x="7133" y="1003"/>
                    <a:pt x="7182" y="1052"/>
                  </a:cubicBezTo>
                  <a:cubicBezTo>
                    <a:pt x="7722" y="1534"/>
                    <a:pt x="8230" y="1957"/>
                    <a:pt x="8653" y="2425"/>
                  </a:cubicBezTo>
                  <a:cubicBezTo>
                    <a:pt x="8934" y="2742"/>
                    <a:pt x="9175" y="3076"/>
                    <a:pt x="9367" y="3473"/>
                  </a:cubicBezTo>
                  <a:cubicBezTo>
                    <a:pt x="9429" y="3607"/>
                    <a:pt x="9492" y="3749"/>
                    <a:pt x="9541" y="3901"/>
                  </a:cubicBezTo>
                  <a:cubicBezTo>
                    <a:pt x="9590" y="4035"/>
                    <a:pt x="9630" y="4177"/>
                    <a:pt x="9665" y="4324"/>
                  </a:cubicBezTo>
                  <a:cubicBezTo>
                    <a:pt x="9719" y="4543"/>
                    <a:pt x="9755" y="4766"/>
                    <a:pt x="9772" y="4993"/>
                  </a:cubicBezTo>
                  <a:cubicBezTo>
                    <a:pt x="9790" y="5140"/>
                    <a:pt x="9795" y="5292"/>
                    <a:pt x="9795" y="5443"/>
                  </a:cubicBezTo>
                  <a:cubicBezTo>
                    <a:pt x="9795" y="5613"/>
                    <a:pt x="9786" y="5782"/>
                    <a:pt x="9772" y="5947"/>
                  </a:cubicBezTo>
                  <a:cubicBezTo>
                    <a:pt x="9688" y="6776"/>
                    <a:pt x="9398" y="7588"/>
                    <a:pt x="8921" y="8274"/>
                  </a:cubicBezTo>
                  <a:cubicBezTo>
                    <a:pt x="8685" y="8613"/>
                    <a:pt x="8408" y="8920"/>
                    <a:pt x="8087" y="9170"/>
                  </a:cubicBezTo>
                  <a:cubicBezTo>
                    <a:pt x="8043" y="9201"/>
                    <a:pt x="7998" y="9237"/>
                    <a:pt x="7954" y="9268"/>
                  </a:cubicBezTo>
                  <a:cubicBezTo>
                    <a:pt x="7882" y="9317"/>
                    <a:pt x="7811" y="9362"/>
                    <a:pt x="7740" y="9406"/>
                  </a:cubicBezTo>
                  <a:cubicBezTo>
                    <a:pt x="7436" y="9589"/>
                    <a:pt x="7107" y="9727"/>
                    <a:pt x="6768" y="9843"/>
                  </a:cubicBezTo>
                  <a:cubicBezTo>
                    <a:pt x="6594" y="9906"/>
                    <a:pt x="6416" y="9959"/>
                    <a:pt x="6237" y="10008"/>
                  </a:cubicBezTo>
                  <a:cubicBezTo>
                    <a:pt x="6188" y="10022"/>
                    <a:pt x="6139" y="10035"/>
                    <a:pt x="6095" y="10048"/>
                  </a:cubicBezTo>
                  <a:cubicBezTo>
                    <a:pt x="5493" y="10213"/>
                    <a:pt x="4864" y="10347"/>
                    <a:pt x="4262" y="10347"/>
                  </a:cubicBezTo>
                  <a:cubicBezTo>
                    <a:pt x="3884" y="10347"/>
                    <a:pt x="3514" y="10293"/>
                    <a:pt x="3170" y="10164"/>
                  </a:cubicBezTo>
                  <a:cubicBezTo>
                    <a:pt x="3090" y="10133"/>
                    <a:pt x="3010" y="10097"/>
                    <a:pt x="2934" y="10062"/>
                  </a:cubicBezTo>
                  <a:cubicBezTo>
                    <a:pt x="2800" y="9995"/>
                    <a:pt x="2671" y="9915"/>
                    <a:pt x="2551" y="9825"/>
                  </a:cubicBezTo>
                  <a:cubicBezTo>
                    <a:pt x="2279" y="9625"/>
                    <a:pt x="2038" y="9375"/>
                    <a:pt x="1815" y="9108"/>
                  </a:cubicBezTo>
                  <a:cubicBezTo>
                    <a:pt x="973" y="8118"/>
                    <a:pt x="389" y="6879"/>
                    <a:pt x="308" y="5595"/>
                  </a:cubicBezTo>
                  <a:cubicBezTo>
                    <a:pt x="299" y="5492"/>
                    <a:pt x="295" y="5390"/>
                    <a:pt x="295" y="5287"/>
                  </a:cubicBezTo>
                  <a:cubicBezTo>
                    <a:pt x="295" y="4102"/>
                    <a:pt x="745" y="2898"/>
                    <a:pt x="1606" y="2100"/>
                  </a:cubicBezTo>
                  <a:cubicBezTo>
                    <a:pt x="2007" y="1730"/>
                    <a:pt x="2484" y="1440"/>
                    <a:pt x="2974" y="1168"/>
                  </a:cubicBezTo>
                  <a:cubicBezTo>
                    <a:pt x="3005" y="1155"/>
                    <a:pt x="3032" y="1142"/>
                    <a:pt x="3059" y="1124"/>
                  </a:cubicBezTo>
                  <a:cubicBezTo>
                    <a:pt x="3188" y="1052"/>
                    <a:pt x="3317" y="985"/>
                    <a:pt x="3447" y="919"/>
                  </a:cubicBezTo>
                  <a:cubicBezTo>
                    <a:pt x="3728" y="776"/>
                    <a:pt x="4013" y="647"/>
                    <a:pt x="4294" y="544"/>
                  </a:cubicBezTo>
                  <a:cubicBezTo>
                    <a:pt x="4704" y="393"/>
                    <a:pt x="5109" y="299"/>
                    <a:pt x="5502" y="299"/>
                  </a:cubicBezTo>
                  <a:close/>
                  <a:moveTo>
                    <a:pt x="5502" y="0"/>
                  </a:moveTo>
                  <a:cubicBezTo>
                    <a:pt x="5065" y="0"/>
                    <a:pt x="4624" y="103"/>
                    <a:pt x="4191" y="263"/>
                  </a:cubicBezTo>
                  <a:cubicBezTo>
                    <a:pt x="3759" y="424"/>
                    <a:pt x="3331" y="638"/>
                    <a:pt x="2916" y="865"/>
                  </a:cubicBezTo>
                  <a:cubicBezTo>
                    <a:pt x="2390" y="1155"/>
                    <a:pt x="1860" y="1458"/>
                    <a:pt x="1405" y="1882"/>
                  </a:cubicBezTo>
                  <a:cubicBezTo>
                    <a:pt x="473" y="2751"/>
                    <a:pt x="1" y="4026"/>
                    <a:pt x="1" y="5287"/>
                  </a:cubicBezTo>
                  <a:cubicBezTo>
                    <a:pt x="1" y="5399"/>
                    <a:pt x="1" y="5506"/>
                    <a:pt x="10" y="5613"/>
                  </a:cubicBezTo>
                  <a:cubicBezTo>
                    <a:pt x="99" y="6977"/>
                    <a:pt x="710" y="8265"/>
                    <a:pt x="1583" y="9304"/>
                  </a:cubicBezTo>
                  <a:cubicBezTo>
                    <a:pt x="1927" y="9701"/>
                    <a:pt x="2314" y="10084"/>
                    <a:pt x="2800" y="10329"/>
                  </a:cubicBezTo>
                  <a:cubicBezTo>
                    <a:pt x="3264" y="10556"/>
                    <a:pt x="3759" y="10646"/>
                    <a:pt x="4262" y="10646"/>
                  </a:cubicBezTo>
                  <a:cubicBezTo>
                    <a:pt x="4909" y="10646"/>
                    <a:pt x="5560" y="10503"/>
                    <a:pt x="6170" y="10334"/>
                  </a:cubicBezTo>
                  <a:cubicBezTo>
                    <a:pt x="6844" y="10151"/>
                    <a:pt x="7530" y="9928"/>
                    <a:pt x="8123" y="9513"/>
                  </a:cubicBezTo>
                  <a:cubicBezTo>
                    <a:pt x="8533" y="9224"/>
                    <a:pt x="8881" y="8849"/>
                    <a:pt x="9166" y="8443"/>
                  </a:cubicBezTo>
                  <a:cubicBezTo>
                    <a:pt x="9772" y="7570"/>
                    <a:pt x="10093" y="6504"/>
                    <a:pt x="10093" y="5443"/>
                  </a:cubicBezTo>
                  <a:cubicBezTo>
                    <a:pt x="10093" y="5047"/>
                    <a:pt x="10049" y="4645"/>
                    <a:pt x="9955" y="4258"/>
                  </a:cubicBezTo>
                  <a:cubicBezTo>
                    <a:pt x="9750" y="3402"/>
                    <a:pt x="9358" y="2773"/>
                    <a:pt x="8876" y="2229"/>
                  </a:cubicBezTo>
                  <a:cubicBezTo>
                    <a:pt x="8390" y="1685"/>
                    <a:pt x="7815" y="1231"/>
                    <a:pt x="7231" y="696"/>
                  </a:cubicBezTo>
                  <a:cubicBezTo>
                    <a:pt x="6964" y="446"/>
                    <a:pt x="6679" y="272"/>
                    <a:pt x="6389" y="161"/>
                  </a:cubicBezTo>
                  <a:cubicBezTo>
                    <a:pt x="6099" y="49"/>
                    <a:pt x="5800" y="0"/>
                    <a:pt x="5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7"/>
            <p:cNvSpPr/>
            <p:nvPr/>
          </p:nvSpPr>
          <p:spPr>
            <a:xfrm>
              <a:off x="6294604" y="317809"/>
              <a:ext cx="613651" cy="387330"/>
            </a:xfrm>
            <a:custGeom>
              <a:avLst/>
              <a:gdLst/>
              <a:ahLst/>
              <a:cxnLst/>
              <a:rect l="l" t="t" r="r" b="b"/>
              <a:pathLst>
                <a:path w="7700" h="4860" extrusionOk="0">
                  <a:moveTo>
                    <a:pt x="3014" y="245"/>
                  </a:moveTo>
                  <a:cubicBezTo>
                    <a:pt x="3076" y="250"/>
                    <a:pt x="3139" y="254"/>
                    <a:pt x="3201" y="263"/>
                  </a:cubicBezTo>
                  <a:cubicBezTo>
                    <a:pt x="3277" y="294"/>
                    <a:pt x="3353" y="326"/>
                    <a:pt x="3428" y="366"/>
                  </a:cubicBezTo>
                  <a:cubicBezTo>
                    <a:pt x="3437" y="366"/>
                    <a:pt x="3442" y="370"/>
                    <a:pt x="3451" y="375"/>
                  </a:cubicBezTo>
                  <a:lnTo>
                    <a:pt x="3446" y="375"/>
                  </a:lnTo>
                  <a:cubicBezTo>
                    <a:pt x="3299" y="335"/>
                    <a:pt x="3152" y="294"/>
                    <a:pt x="3014" y="245"/>
                  </a:cubicBezTo>
                  <a:close/>
                  <a:moveTo>
                    <a:pt x="3584" y="468"/>
                  </a:moveTo>
                  <a:cubicBezTo>
                    <a:pt x="3625" y="477"/>
                    <a:pt x="3665" y="491"/>
                    <a:pt x="3705" y="499"/>
                  </a:cubicBezTo>
                  <a:lnTo>
                    <a:pt x="3714" y="504"/>
                  </a:lnTo>
                  <a:cubicBezTo>
                    <a:pt x="3651" y="522"/>
                    <a:pt x="3593" y="540"/>
                    <a:pt x="3531" y="553"/>
                  </a:cubicBezTo>
                  <a:cubicBezTo>
                    <a:pt x="3500" y="540"/>
                    <a:pt x="3469" y="522"/>
                    <a:pt x="3437" y="508"/>
                  </a:cubicBezTo>
                  <a:cubicBezTo>
                    <a:pt x="3486" y="495"/>
                    <a:pt x="3535" y="482"/>
                    <a:pt x="3584" y="468"/>
                  </a:cubicBezTo>
                  <a:close/>
                  <a:moveTo>
                    <a:pt x="3357" y="526"/>
                  </a:moveTo>
                  <a:cubicBezTo>
                    <a:pt x="3388" y="544"/>
                    <a:pt x="3420" y="557"/>
                    <a:pt x="3451" y="575"/>
                  </a:cubicBezTo>
                  <a:cubicBezTo>
                    <a:pt x="3446" y="575"/>
                    <a:pt x="3437" y="580"/>
                    <a:pt x="3433" y="580"/>
                  </a:cubicBezTo>
                  <a:cubicBezTo>
                    <a:pt x="3379" y="571"/>
                    <a:pt x="3326" y="562"/>
                    <a:pt x="3268" y="553"/>
                  </a:cubicBezTo>
                  <a:cubicBezTo>
                    <a:pt x="3299" y="544"/>
                    <a:pt x="3326" y="535"/>
                    <a:pt x="3357" y="526"/>
                  </a:cubicBezTo>
                  <a:close/>
                  <a:moveTo>
                    <a:pt x="3950" y="562"/>
                  </a:moveTo>
                  <a:cubicBezTo>
                    <a:pt x="3999" y="575"/>
                    <a:pt x="4044" y="589"/>
                    <a:pt x="4093" y="598"/>
                  </a:cubicBezTo>
                  <a:cubicBezTo>
                    <a:pt x="4173" y="620"/>
                    <a:pt x="4253" y="638"/>
                    <a:pt x="4333" y="655"/>
                  </a:cubicBezTo>
                  <a:cubicBezTo>
                    <a:pt x="4307" y="673"/>
                    <a:pt x="4280" y="696"/>
                    <a:pt x="4253" y="718"/>
                  </a:cubicBezTo>
                  <a:cubicBezTo>
                    <a:pt x="4155" y="669"/>
                    <a:pt x="4053" y="615"/>
                    <a:pt x="3950" y="562"/>
                  </a:cubicBezTo>
                  <a:close/>
                  <a:moveTo>
                    <a:pt x="3790" y="544"/>
                  </a:moveTo>
                  <a:cubicBezTo>
                    <a:pt x="3910" y="606"/>
                    <a:pt x="4026" y="664"/>
                    <a:pt x="4142" y="727"/>
                  </a:cubicBezTo>
                  <a:cubicBezTo>
                    <a:pt x="3977" y="687"/>
                    <a:pt x="3812" y="655"/>
                    <a:pt x="3647" y="624"/>
                  </a:cubicBezTo>
                  <a:cubicBezTo>
                    <a:pt x="3633" y="611"/>
                    <a:pt x="3616" y="602"/>
                    <a:pt x="3598" y="593"/>
                  </a:cubicBezTo>
                  <a:cubicBezTo>
                    <a:pt x="3665" y="575"/>
                    <a:pt x="3727" y="562"/>
                    <a:pt x="3790" y="544"/>
                  </a:cubicBezTo>
                  <a:close/>
                  <a:moveTo>
                    <a:pt x="4244" y="807"/>
                  </a:moveTo>
                  <a:cubicBezTo>
                    <a:pt x="4275" y="816"/>
                    <a:pt x="4307" y="820"/>
                    <a:pt x="4338" y="829"/>
                  </a:cubicBezTo>
                  <a:cubicBezTo>
                    <a:pt x="4347" y="834"/>
                    <a:pt x="4356" y="838"/>
                    <a:pt x="4365" y="843"/>
                  </a:cubicBezTo>
                  <a:cubicBezTo>
                    <a:pt x="4311" y="843"/>
                    <a:pt x="4258" y="847"/>
                    <a:pt x="4204" y="856"/>
                  </a:cubicBezTo>
                  <a:cubicBezTo>
                    <a:pt x="4217" y="838"/>
                    <a:pt x="4231" y="825"/>
                    <a:pt x="4244" y="807"/>
                  </a:cubicBezTo>
                  <a:close/>
                  <a:moveTo>
                    <a:pt x="3785" y="709"/>
                  </a:moveTo>
                  <a:lnTo>
                    <a:pt x="3785" y="709"/>
                  </a:lnTo>
                  <a:cubicBezTo>
                    <a:pt x="3919" y="736"/>
                    <a:pt x="4048" y="762"/>
                    <a:pt x="4182" y="794"/>
                  </a:cubicBezTo>
                  <a:cubicBezTo>
                    <a:pt x="4160" y="816"/>
                    <a:pt x="4137" y="843"/>
                    <a:pt x="4119" y="869"/>
                  </a:cubicBezTo>
                  <a:cubicBezTo>
                    <a:pt x="4093" y="874"/>
                    <a:pt x="4070" y="878"/>
                    <a:pt x="4048" y="883"/>
                  </a:cubicBezTo>
                  <a:cubicBezTo>
                    <a:pt x="3959" y="825"/>
                    <a:pt x="3874" y="762"/>
                    <a:pt x="3785" y="709"/>
                  </a:cubicBezTo>
                  <a:close/>
                  <a:moveTo>
                    <a:pt x="4400" y="669"/>
                  </a:moveTo>
                  <a:cubicBezTo>
                    <a:pt x="4735" y="745"/>
                    <a:pt x="5073" y="812"/>
                    <a:pt x="5412" y="874"/>
                  </a:cubicBezTo>
                  <a:cubicBezTo>
                    <a:pt x="5310" y="892"/>
                    <a:pt x="5207" y="918"/>
                    <a:pt x="5105" y="941"/>
                  </a:cubicBezTo>
                  <a:lnTo>
                    <a:pt x="5091" y="950"/>
                  </a:lnTo>
                  <a:cubicBezTo>
                    <a:pt x="4984" y="923"/>
                    <a:pt x="4877" y="896"/>
                    <a:pt x="4770" y="878"/>
                  </a:cubicBezTo>
                  <a:cubicBezTo>
                    <a:pt x="4636" y="843"/>
                    <a:pt x="4503" y="812"/>
                    <a:pt x="4369" y="780"/>
                  </a:cubicBezTo>
                  <a:cubicBezTo>
                    <a:pt x="4347" y="767"/>
                    <a:pt x="4329" y="758"/>
                    <a:pt x="4307" y="749"/>
                  </a:cubicBezTo>
                  <a:cubicBezTo>
                    <a:pt x="4338" y="718"/>
                    <a:pt x="4369" y="696"/>
                    <a:pt x="4400" y="669"/>
                  </a:cubicBezTo>
                  <a:close/>
                  <a:moveTo>
                    <a:pt x="4039" y="945"/>
                  </a:moveTo>
                  <a:lnTo>
                    <a:pt x="4048" y="954"/>
                  </a:lnTo>
                  <a:cubicBezTo>
                    <a:pt x="4039" y="968"/>
                    <a:pt x="4030" y="976"/>
                    <a:pt x="4021" y="990"/>
                  </a:cubicBezTo>
                  <a:cubicBezTo>
                    <a:pt x="4008" y="981"/>
                    <a:pt x="3995" y="972"/>
                    <a:pt x="3977" y="963"/>
                  </a:cubicBezTo>
                  <a:cubicBezTo>
                    <a:pt x="3999" y="954"/>
                    <a:pt x="4017" y="950"/>
                    <a:pt x="4039" y="945"/>
                  </a:cubicBezTo>
                  <a:close/>
                  <a:moveTo>
                    <a:pt x="4093" y="985"/>
                  </a:moveTo>
                  <a:cubicBezTo>
                    <a:pt x="4119" y="1003"/>
                    <a:pt x="4142" y="1017"/>
                    <a:pt x="4164" y="1034"/>
                  </a:cubicBezTo>
                  <a:cubicBezTo>
                    <a:pt x="4142" y="1034"/>
                    <a:pt x="4115" y="1030"/>
                    <a:pt x="4093" y="1030"/>
                  </a:cubicBezTo>
                  <a:cubicBezTo>
                    <a:pt x="4084" y="1025"/>
                    <a:pt x="4079" y="1021"/>
                    <a:pt x="4070" y="1017"/>
                  </a:cubicBezTo>
                  <a:cubicBezTo>
                    <a:pt x="4079" y="1008"/>
                    <a:pt x="4088" y="999"/>
                    <a:pt x="4093" y="985"/>
                  </a:cubicBezTo>
                  <a:close/>
                  <a:moveTo>
                    <a:pt x="3954" y="1083"/>
                  </a:moveTo>
                  <a:cubicBezTo>
                    <a:pt x="3941" y="1097"/>
                    <a:pt x="3932" y="1115"/>
                    <a:pt x="3919" y="1132"/>
                  </a:cubicBezTo>
                  <a:cubicBezTo>
                    <a:pt x="3888" y="1115"/>
                    <a:pt x="3856" y="1101"/>
                    <a:pt x="3830" y="1088"/>
                  </a:cubicBezTo>
                  <a:cubicBezTo>
                    <a:pt x="3870" y="1083"/>
                    <a:pt x="3910" y="1083"/>
                    <a:pt x="3954" y="1083"/>
                  </a:cubicBezTo>
                  <a:close/>
                  <a:moveTo>
                    <a:pt x="2479" y="816"/>
                  </a:moveTo>
                  <a:cubicBezTo>
                    <a:pt x="2858" y="829"/>
                    <a:pt x="3237" y="910"/>
                    <a:pt x="3593" y="1048"/>
                  </a:cubicBezTo>
                  <a:cubicBezTo>
                    <a:pt x="3411" y="1066"/>
                    <a:pt x="3228" y="1097"/>
                    <a:pt x="3050" y="1141"/>
                  </a:cubicBezTo>
                  <a:cubicBezTo>
                    <a:pt x="2885" y="994"/>
                    <a:pt x="2688" y="887"/>
                    <a:pt x="2479" y="816"/>
                  </a:cubicBezTo>
                  <a:close/>
                  <a:moveTo>
                    <a:pt x="4075" y="1083"/>
                  </a:moveTo>
                  <a:cubicBezTo>
                    <a:pt x="4115" y="1110"/>
                    <a:pt x="4160" y="1137"/>
                    <a:pt x="4200" y="1159"/>
                  </a:cubicBezTo>
                  <a:lnTo>
                    <a:pt x="4137" y="1159"/>
                  </a:lnTo>
                  <a:cubicBezTo>
                    <a:pt x="4088" y="1159"/>
                    <a:pt x="4035" y="1159"/>
                    <a:pt x="3981" y="1164"/>
                  </a:cubicBezTo>
                  <a:lnTo>
                    <a:pt x="3968" y="1159"/>
                  </a:lnTo>
                  <a:cubicBezTo>
                    <a:pt x="3986" y="1132"/>
                    <a:pt x="4003" y="1110"/>
                    <a:pt x="4021" y="1083"/>
                  </a:cubicBezTo>
                  <a:close/>
                  <a:moveTo>
                    <a:pt x="4200" y="1092"/>
                  </a:moveTo>
                  <a:lnTo>
                    <a:pt x="4200" y="1092"/>
                  </a:lnTo>
                  <a:cubicBezTo>
                    <a:pt x="4222" y="1097"/>
                    <a:pt x="4240" y="1101"/>
                    <a:pt x="4262" y="1101"/>
                  </a:cubicBezTo>
                  <a:cubicBezTo>
                    <a:pt x="4298" y="1124"/>
                    <a:pt x="4329" y="1150"/>
                    <a:pt x="4360" y="1173"/>
                  </a:cubicBezTo>
                  <a:cubicBezTo>
                    <a:pt x="4347" y="1168"/>
                    <a:pt x="4333" y="1168"/>
                    <a:pt x="4320" y="1168"/>
                  </a:cubicBezTo>
                  <a:cubicBezTo>
                    <a:pt x="4280" y="1141"/>
                    <a:pt x="4240" y="1119"/>
                    <a:pt x="4200" y="1092"/>
                  </a:cubicBezTo>
                  <a:close/>
                  <a:moveTo>
                    <a:pt x="4418" y="1141"/>
                  </a:moveTo>
                  <a:lnTo>
                    <a:pt x="4418" y="1141"/>
                  </a:lnTo>
                  <a:cubicBezTo>
                    <a:pt x="4458" y="1155"/>
                    <a:pt x="4494" y="1173"/>
                    <a:pt x="4530" y="1190"/>
                  </a:cubicBezTo>
                  <a:cubicBezTo>
                    <a:pt x="4512" y="1186"/>
                    <a:pt x="4498" y="1186"/>
                    <a:pt x="4480" y="1186"/>
                  </a:cubicBezTo>
                  <a:cubicBezTo>
                    <a:pt x="4463" y="1168"/>
                    <a:pt x="4440" y="1155"/>
                    <a:pt x="4418" y="1141"/>
                  </a:cubicBezTo>
                  <a:close/>
                  <a:moveTo>
                    <a:pt x="5559" y="896"/>
                  </a:moveTo>
                  <a:cubicBezTo>
                    <a:pt x="5590" y="905"/>
                    <a:pt x="5622" y="910"/>
                    <a:pt x="5653" y="914"/>
                  </a:cubicBezTo>
                  <a:cubicBezTo>
                    <a:pt x="5746" y="927"/>
                    <a:pt x="5845" y="945"/>
                    <a:pt x="5938" y="959"/>
                  </a:cubicBezTo>
                  <a:cubicBezTo>
                    <a:pt x="5920" y="1034"/>
                    <a:pt x="5898" y="1110"/>
                    <a:pt x="5885" y="1190"/>
                  </a:cubicBezTo>
                  <a:lnTo>
                    <a:pt x="5871" y="1186"/>
                  </a:lnTo>
                  <a:cubicBezTo>
                    <a:pt x="5813" y="1168"/>
                    <a:pt x="5760" y="1155"/>
                    <a:pt x="5706" y="1137"/>
                  </a:cubicBezTo>
                  <a:cubicBezTo>
                    <a:pt x="5537" y="1079"/>
                    <a:pt x="5363" y="1025"/>
                    <a:pt x="5194" y="976"/>
                  </a:cubicBezTo>
                  <a:cubicBezTo>
                    <a:pt x="5314" y="950"/>
                    <a:pt x="5439" y="923"/>
                    <a:pt x="5559" y="896"/>
                  </a:cubicBezTo>
                  <a:close/>
                  <a:moveTo>
                    <a:pt x="3036" y="1204"/>
                  </a:moveTo>
                  <a:lnTo>
                    <a:pt x="3054" y="1217"/>
                  </a:lnTo>
                  <a:lnTo>
                    <a:pt x="3050" y="1217"/>
                  </a:lnTo>
                  <a:cubicBezTo>
                    <a:pt x="3018" y="1217"/>
                    <a:pt x="2987" y="1222"/>
                    <a:pt x="2956" y="1222"/>
                  </a:cubicBezTo>
                  <a:cubicBezTo>
                    <a:pt x="2965" y="1217"/>
                    <a:pt x="2969" y="1217"/>
                    <a:pt x="2978" y="1213"/>
                  </a:cubicBezTo>
                  <a:cubicBezTo>
                    <a:pt x="2996" y="1208"/>
                    <a:pt x="3018" y="1208"/>
                    <a:pt x="3036" y="1204"/>
                  </a:cubicBezTo>
                  <a:close/>
                  <a:moveTo>
                    <a:pt x="4619" y="914"/>
                  </a:moveTo>
                  <a:lnTo>
                    <a:pt x="4619" y="914"/>
                  </a:lnTo>
                  <a:cubicBezTo>
                    <a:pt x="4668" y="918"/>
                    <a:pt x="4717" y="923"/>
                    <a:pt x="4766" y="932"/>
                  </a:cubicBezTo>
                  <a:cubicBezTo>
                    <a:pt x="4788" y="941"/>
                    <a:pt x="4810" y="945"/>
                    <a:pt x="4833" y="950"/>
                  </a:cubicBezTo>
                  <a:cubicBezTo>
                    <a:pt x="4917" y="972"/>
                    <a:pt x="4998" y="994"/>
                    <a:pt x="5082" y="1017"/>
                  </a:cubicBezTo>
                  <a:cubicBezTo>
                    <a:pt x="5091" y="1115"/>
                    <a:pt x="5163" y="1190"/>
                    <a:pt x="5252" y="1244"/>
                  </a:cubicBezTo>
                  <a:cubicBezTo>
                    <a:pt x="5189" y="1213"/>
                    <a:pt x="5131" y="1182"/>
                    <a:pt x="5069" y="1150"/>
                  </a:cubicBezTo>
                  <a:cubicBezTo>
                    <a:pt x="4922" y="1070"/>
                    <a:pt x="4770" y="990"/>
                    <a:pt x="4619" y="914"/>
                  </a:cubicBezTo>
                  <a:close/>
                  <a:moveTo>
                    <a:pt x="3709" y="1092"/>
                  </a:moveTo>
                  <a:cubicBezTo>
                    <a:pt x="3736" y="1106"/>
                    <a:pt x="3767" y="1119"/>
                    <a:pt x="3798" y="1132"/>
                  </a:cubicBezTo>
                  <a:cubicBezTo>
                    <a:pt x="3821" y="1146"/>
                    <a:pt x="3847" y="1159"/>
                    <a:pt x="3874" y="1173"/>
                  </a:cubicBezTo>
                  <a:cubicBezTo>
                    <a:pt x="3709" y="1186"/>
                    <a:pt x="3544" y="1213"/>
                    <a:pt x="3379" y="1248"/>
                  </a:cubicBezTo>
                  <a:cubicBezTo>
                    <a:pt x="3339" y="1244"/>
                    <a:pt x="3304" y="1235"/>
                    <a:pt x="3263" y="1231"/>
                  </a:cubicBezTo>
                  <a:cubicBezTo>
                    <a:pt x="3219" y="1226"/>
                    <a:pt x="3174" y="1222"/>
                    <a:pt x="3130" y="1222"/>
                  </a:cubicBezTo>
                  <a:cubicBezTo>
                    <a:pt x="3121" y="1208"/>
                    <a:pt x="3112" y="1199"/>
                    <a:pt x="3099" y="1186"/>
                  </a:cubicBezTo>
                  <a:cubicBezTo>
                    <a:pt x="3299" y="1141"/>
                    <a:pt x="3504" y="1110"/>
                    <a:pt x="3709" y="1092"/>
                  </a:cubicBezTo>
                  <a:close/>
                  <a:moveTo>
                    <a:pt x="4476" y="901"/>
                  </a:moveTo>
                  <a:cubicBezTo>
                    <a:pt x="4636" y="985"/>
                    <a:pt x="4797" y="1070"/>
                    <a:pt x="4957" y="1155"/>
                  </a:cubicBezTo>
                  <a:cubicBezTo>
                    <a:pt x="5042" y="1199"/>
                    <a:pt x="5127" y="1244"/>
                    <a:pt x="5212" y="1288"/>
                  </a:cubicBezTo>
                  <a:cubicBezTo>
                    <a:pt x="5140" y="1288"/>
                    <a:pt x="5073" y="1288"/>
                    <a:pt x="5002" y="1293"/>
                  </a:cubicBezTo>
                  <a:cubicBezTo>
                    <a:pt x="4971" y="1284"/>
                    <a:pt x="4935" y="1275"/>
                    <a:pt x="4904" y="1266"/>
                  </a:cubicBezTo>
                  <a:cubicBezTo>
                    <a:pt x="4819" y="1244"/>
                    <a:pt x="4735" y="1226"/>
                    <a:pt x="4650" y="1208"/>
                  </a:cubicBezTo>
                  <a:cubicBezTo>
                    <a:pt x="4552" y="1124"/>
                    <a:pt x="4423" y="1075"/>
                    <a:pt x="4289" y="1052"/>
                  </a:cubicBezTo>
                  <a:cubicBezTo>
                    <a:pt x="4235" y="1017"/>
                    <a:pt x="4182" y="981"/>
                    <a:pt x="4128" y="941"/>
                  </a:cubicBezTo>
                  <a:lnTo>
                    <a:pt x="4146" y="923"/>
                  </a:lnTo>
                  <a:cubicBezTo>
                    <a:pt x="4231" y="905"/>
                    <a:pt x="4320" y="901"/>
                    <a:pt x="4409" y="901"/>
                  </a:cubicBezTo>
                  <a:close/>
                  <a:moveTo>
                    <a:pt x="4717" y="1280"/>
                  </a:moveTo>
                  <a:cubicBezTo>
                    <a:pt x="4752" y="1288"/>
                    <a:pt x="4788" y="1297"/>
                    <a:pt x="4824" y="1302"/>
                  </a:cubicBezTo>
                  <a:cubicBezTo>
                    <a:pt x="4797" y="1306"/>
                    <a:pt x="4766" y="1311"/>
                    <a:pt x="4739" y="1311"/>
                  </a:cubicBezTo>
                  <a:cubicBezTo>
                    <a:pt x="4730" y="1302"/>
                    <a:pt x="4721" y="1288"/>
                    <a:pt x="4717" y="1280"/>
                  </a:cubicBezTo>
                  <a:close/>
                  <a:moveTo>
                    <a:pt x="4431" y="1231"/>
                  </a:moveTo>
                  <a:lnTo>
                    <a:pt x="4431" y="1231"/>
                  </a:lnTo>
                  <a:cubicBezTo>
                    <a:pt x="4440" y="1235"/>
                    <a:pt x="4449" y="1235"/>
                    <a:pt x="4458" y="1235"/>
                  </a:cubicBezTo>
                  <a:cubicBezTo>
                    <a:pt x="4503" y="1266"/>
                    <a:pt x="4547" y="1297"/>
                    <a:pt x="4592" y="1324"/>
                  </a:cubicBezTo>
                  <a:lnTo>
                    <a:pt x="4587" y="1324"/>
                  </a:lnTo>
                  <a:cubicBezTo>
                    <a:pt x="4534" y="1293"/>
                    <a:pt x="4480" y="1262"/>
                    <a:pt x="4431" y="1231"/>
                  </a:cubicBezTo>
                  <a:close/>
                  <a:moveTo>
                    <a:pt x="3107" y="1275"/>
                  </a:moveTo>
                  <a:cubicBezTo>
                    <a:pt x="3116" y="1288"/>
                    <a:pt x="3130" y="1302"/>
                    <a:pt x="3139" y="1311"/>
                  </a:cubicBezTo>
                  <a:cubicBezTo>
                    <a:pt x="3099" y="1324"/>
                    <a:pt x="3063" y="1333"/>
                    <a:pt x="3023" y="1346"/>
                  </a:cubicBezTo>
                  <a:cubicBezTo>
                    <a:pt x="2934" y="1333"/>
                    <a:pt x="2844" y="1329"/>
                    <a:pt x="2755" y="1329"/>
                  </a:cubicBezTo>
                  <a:cubicBezTo>
                    <a:pt x="2697" y="1329"/>
                    <a:pt x="2644" y="1333"/>
                    <a:pt x="2586" y="1338"/>
                  </a:cubicBezTo>
                  <a:cubicBezTo>
                    <a:pt x="2733" y="1297"/>
                    <a:pt x="2889" y="1275"/>
                    <a:pt x="3041" y="1275"/>
                  </a:cubicBezTo>
                  <a:close/>
                  <a:moveTo>
                    <a:pt x="4142" y="1217"/>
                  </a:moveTo>
                  <a:cubicBezTo>
                    <a:pt x="4195" y="1217"/>
                    <a:pt x="4249" y="1217"/>
                    <a:pt x="4302" y="1222"/>
                  </a:cubicBezTo>
                  <a:cubicBezTo>
                    <a:pt x="4365" y="1257"/>
                    <a:pt x="4431" y="1297"/>
                    <a:pt x="4494" y="1333"/>
                  </a:cubicBezTo>
                  <a:cubicBezTo>
                    <a:pt x="4436" y="1342"/>
                    <a:pt x="4373" y="1351"/>
                    <a:pt x="4311" y="1360"/>
                  </a:cubicBezTo>
                  <a:cubicBezTo>
                    <a:pt x="4235" y="1311"/>
                    <a:pt x="4160" y="1262"/>
                    <a:pt x="4079" y="1217"/>
                  </a:cubicBezTo>
                  <a:close/>
                  <a:moveTo>
                    <a:pt x="3852" y="1231"/>
                  </a:moveTo>
                  <a:lnTo>
                    <a:pt x="3852" y="1231"/>
                  </a:lnTo>
                  <a:cubicBezTo>
                    <a:pt x="3834" y="1262"/>
                    <a:pt x="3812" y="1293"/>
                    <a:pt x="3794" y="1324"/>
                  </a:cubicBezTo>
                  <a:cubicBezTo>
                    <a:pt x="3785" y="1338"/>
                    <a:pt x="3781" y="1351"/>
                    <a:pt x="3772" y="1364"/>
                  </a:cubicBezTo>
                  <a:cubicBezTo>
                    <a:pt x="3687" y="1333"/>
                    <a:pt x="3598" y="1302"/>
                    <a:pt x="3509" y="1280"/>
                  </a:cubicBezTo>
                  <a:cubicBezTo>
                    <a:pt x="3625" y="1257"/>
                    <a:pt x="3740" y="1239"/>
                    <a:pt x="3852" y="1231"/>
                  </a:cubicBezTo>
                  <a:close/>
                  <a:moveTo>
                    <a:pt x="5140" y="1030"/>
                  </a:moveTo>
                  <a:cubicBezTo>
                    <a:pt x="5287" y="1070"/>
                    <a:pt x="5430" y="1110"/>
                    <a:pt x="5577" y="1155"/>
                  </a:cubicBezTo>
                  <a:cubicBezTo>
                    <a:pt x="5644" y="1173"/>
                    <a:pt x="5706" y="1199"/>
                    <a:pt x="5773" y="1222"/>
                  </a:cubicBezTo>
                  <a:cubicBezTo>
                    <a:pt x="5809" y="1231"/>
                    <a:pt x="5840" y="1244"/>
                    <a:pt x="5871" y="1253"/>
                  </a:cubicBezTo>
                  <a:cubicBezTo>
                    <a:pt x="5867" y="1275"/>
                    <a:pt x="5862" y="1297"/>
                    <a:pt x="5858" y="1320"/>
                  </a:cubicBezTo>
                  <a:cubicBezTo>
                    <a:pt x="5858" y="1338"/>
                    <a:pt x="5867" y="1355"/>
                    <a:pt x="5885" y="1355"/>
                  </a:cubicBezTo>
                  <a:lnTo>
                    <a:pt x="5894" y="1355"/>
                  </a:lnTo>
                  <a:cubicBezTo>
                    <a:pt x="5938" y="1342"/>
                    <a:pt x="5983" y="1329"/>
                    <a:pt x="6027" y="1311"/>
                  </a:cubicBezTo>
                  <a:cubicBezTo>
                    <a:pt x="6072" y="1329"/>
                    <a:pt x="6116" y="1346"/>
                    <a:pt x="6161" y="1364"/>
                  </a:cubicBezTo>
                  <a:cubicBezTo>
                    <a:pt x="6112" y="1373"/>
                    <a:pt x="6059" y="1373"/>
                    <a:pt x="6005" y="1373"/>
                  </a:cubicBezTo>
                  <a:cubicBezTo>
                    <a:pt x="5965" y="1373"/>
                    <a:pt x="5920" y="1373"/>
                    <a:pt x="5880" y="1369"/>
                  </a:cubicBezTo>
                  <a:cubicBezTo>
                    <a:pt x="5773" y="1333"/>
                    <a:pt x="5662" y="1315"/>
                    <a:pt x="5555" y="1302"/>
                  </a:cubicBezTo>
                  <a:lnTo>
                    <a:pt x="5515" y="1302"/>
                  </a:lnTo>
                  <a:cubicBezTo>
                    <a:pt x="5434" y="1275"/>
                    <a:pt x="5350" y="1244"/>
                    <a:pt x="5274" y="1195"/>
                  </a:cubicBezTo>
                  <a:cubicBezTo>
                    <a:pt x="5216" y="1159"/>
                    <a:pt x="5154" y="1101"/>
                    <a:pt x="5140" y="1030"/>
                  </a:cubicBezTo>
                  <a:close/>
                  <a:moveTo>
                    <a:pt x="2755" y="1387"/>
                  </a:moveTo>
                  <a:cubicBezTo>
                    <a:pt x="2800" y="1387"/>
                    <a:pt x="2844" y="1387"/>
                    <a:pt x="2885" y="1391"/>
                  </a:cubicBezTo>
                  <a:cubicBezTo>
                    <a:pt x="2844" y="1404"/>
                    <a:pt x="2804" y="1418"/>
                    <a:pt x="2764" y="1431"/>
                  </a:cubicBezTo>
                  <a:lnTo>
                    <a:pt x="2755" y="1431"/>
                  </a:lnTo>
                  <a:cubicBezTo>
                    <a:pt x="2657" y="1431"/>
                    <a:pt x="2564" y="1427"/>
                    <a:pt x="2466" y="1409"/>
                  </a:cubicBezTo>
                  <a:cubicBezTo>
                    <a:pt x="2523" y="1400"/>
                    <a:pt x="2577" y="1395"/>
                    <a:pt x="2635" y="1391"/>
                  </a:cubicBezTo>
                  <a:cubicBezTo>
                    <a:pt x="2675" y="1387"/>
                    <a:pt x="2715" y="1387"/>
                    <a:pt x="2755" y="1387"/>
                  </a:cubicBezTo>
                  <a:close/>
                  <a:moveTo>
                    <a:pt x="5207" y="1342"/>
                  </a:moveTo>
                  <a:cubicBezTo>
                    <a:pt x="5243" y="1342"/>
                    <a:pt x="5278" y="1342"/>
                    <a:pt x="5314" y="1346"/>
                  </a:cubicBezTo>
                  <a:cubicBezTo>
                    <a:pt x="5414" y="1397"/>
                    <a:pt x="5511" y="1455"/>
                    <a:pt x="5607" y="1513"/>
                  </a:cubicBezTo>
                  <a:lnTo>
                    <a:pt x="5607" y="1513"/>
                  </a:lnTo>
                  <a:cubicBezTo>
                    <a:pt x="5561" y="1489"/>
                    <a:pt x="5512" y="1467"/>
                    <a:pt x="5461" y="1449"/>
                  </a:cubicBezTo>
                  <a:cubicBezTo>
                    <a:pt x="5368" y="1409"/>
                    <a:pt x="5270" y="1373"/>
                    <a:pt x="5171" y="1342"/>
                  </a:cubicBezTo>
                  <a:close/>
                  <a:moveTo>
                    <a:pt x="2332" y="1440"/>
                  </a:moveTo>
                  <a:cubicBezTo>
                    <a:pt x="2425" y="1462"/>
                    <a:pt x="2523" y="1476"/>
                    <a:pt x="2622" y="1485"/>
                  </a:cubicBezTo>
                  <a:cubicBezTo>
                    <a:pt x="2541" y="1516"/>
                    <a:pt x="2466" y="1543"/>
                    <a:pt x="2390" y="1574"/>
                  </a:cubicBezTo>
                  <a:cubicBezTo>
                    <a:pt x="2305" y="1569"/>
                    <a:pt x="2225" y="1569"/>
                    <a:pt x="2145" y="1569"/>
                  </a:cubicBezTo>
                  <a:lnTo>
                    <a:pt x="2096" y="1569"/>
                  </a:lnTo>
                  <a:cubicBezTo>
                    <a:pt x="2158" y="1525"/>
                    <a:pt x="2220" y="1485"/>
                    <a:pt x="2287" y="1453"/>
                  </a:cubicBezTo>
                  <a:cubicBezTo>
                    <a:pt x="2301" y="1449"/>
                    <a:pt x="2318" y="1445"/>
                    <a:pt x="2332" y="1440"/>
                  </a:cubicBezTo>
                  <a:close/>
                  <a:moveTo>
                    <a:pt x="1837" y="1641"/>
                  </a:moveTo>
                  <a:cubicBezTo>
                    <a:pt x="1828" y="1650"/>
                    <a:pt x="1815" y="1658"/>
                    <a:pt x="1806" y="1667"/>
                  </a:cubicBezTo>
                  <a:cubicBezTo>
                    <a:pt x="1797" y="1663"/>
                    <a:pt x="1788" y="1658"/>
                    <a:pt x="1775" y="1650"/>
                  </a:cubicBezTo>
                  <a:cubicBezTo>
                    <a:pt x="1783" y="1645"/>
                    <a:pt x="1792" y="1641"/>
                    <a:pt x="1801" y="1641"/>
                  </a:cubicBezTo>
                  <a:close/>
                  <a:moveTo>
                    <a:pt x="4989" y="1346"/>
                  </a:moveTo>
                  <a:cubicBezTo>
                    <a:pt x="5011" y="1355"/>
                    <a:pt x="5033" y="1360"/>
                    <a:pt x="5056" y="1364"/>
                  </a:cubicBezTo>
                  <a:cubicBezTo>
                    <a:pt x="5287" y="1436"/>
                    <a:pt x="5546" y="1511"/>
                    <a:pt x="5742" y="1667"/>
                  </a:cubicBezTo>
                  <a:cubicBezTo>
                    <a:pt x="5550" y="1587"/>
                    <a:pt x="5336" y="1552"/>
                    <a:pt x="5127" y="1552"/>
                  </a:cubicBezTo>
                  <a:cubicBezTo>
                    <a:pt x="5109" y="1552"/>
                    <a:pt x="5096" y="1552"/>
                    <a:pt x="5078" y="1556"/>
                  </a:cubicBezTo>
                  <a:cubicBezTo>
                    <a:pt x="4975" y="1494"/>
                    <a:pt x="4868" y="1431"/>
                    <a:pt x="4770" y="1369"/>
                  </a:cubicBezTo>
                  <a:lnTo>
                    <a:pt x="4766" y="1364"/>
                  </a:lnTo>
                  <a:cubicBezTo>
                    <a:pt x="4842" y="1360"/>
                    <a:pt x="4917" y="1351"/>
                    <a:pt x="4989" y="1346"/>
                  </a:cubicBezTo>
                  <a:close/>
                  <a:moveTo>
                    <a:pt x="5702" y="1569"/>
                  </a:moveTo>
                  <a:lnTo>
                    <a:pt x="5702" y="1569"/>
                  </a:lnTo>
                  <a:cubicBezTo>
                    <a:pt x="5782" y="1623"/>
                    <a:pt x="5862" y="1676"/>
                    <a:pt x="5938" y="1730"/>
                  </a:cubicBezTo>
                  <a:cubicBezTo>
                    <a:pt x="5925" y="1730"/>
                    <a:pt x="5907" y="1734"/>
                    <a:pt x="5894" y="1734"/>
                  </a:cubicBezTo>
                  <a:lnTo>
                    <a:pt x="5889" y="1725"/>
                  </a:lnTo>
                  <a:cubicBezTo>
                    <a:pt x="5836" y="1667"/>
                    <a:pt x="5769" y="1614"/>
                    <a:pt x="5702" y="1569"/>
                  </a:cubicBezTo>
                  <a:close/>
                  <a:moveTo>
                    <a:pt x="1717" y="1676"/>
                  </a:moveTo>
                  <a:cubicBezTo>
                    <a:pt x="1734" y="1690"/>
                    <a:pt x="1752" y="1699"/>
                    <a:pt x="1766" y="1712"/>
                  </a:cubicBezTo>
                  <a:cubicBezTo>
                    <a:pt x="1757" y="1721"/>
                    <a:pt x="1748" y="1734"/>
                    <a:pt x="1734" y="1748"/>
                  </a:cubicBezTo>
                  <a:cubicBezTo>
                    <a:pt x="1703" y="1734"/>
                    <a:pt x="1668" y="1725"/>
                    <a:pt x="1632" y="1716"/>
                  </a:cubicBezTo>
                  <a:cubicBezTo>
                    <a:pt x="1659" y="1703"/>
                    <a:pt x="1690" y="1690"/>
                    <a:pt x="1717" y="1676"/>
                  </a:cubicBezTo>
                  <a:close/>
                  <a:moveTo>
                    <a:pt x="5439" y="1346"/>
                  </a:moveTo>
                  <a:lnTo>
                    <a:pt x="5439" y="1346"/>
                  </a:lnTo>
                  <a:cubicBezTo>
                    <a:pt x="5461" y="1351"/>
                    <a:pt x="5483" y="1351"/>
                    <a:pt x="5501" y="1355"/>
                  </a:cubicBezTo>
                  <a:cubicBezTo>
                    <a:pt x="5617" y="1391"/>
                    <a:pt x="5738" y="1413"/>
                    <a:pt x="5858" y="1422"/>
                  </a:cubicBezTo>
                  <a:cubicBezTo>
                    <a:pt x="5920" y="1445"/>
                    <a:pt x="5983" y="1467"/>
                    <a:pt x="6041" y="1507"/>
                  </a:cubicBezTo>
                  <a:cubicBezTo>
                    <a:pt x="6094" y="1543"/>
                    <a:pt x="6148" y="1592"/>
                    <a:pt x="6174" y="1650"/>
                  </a:cubicBezTo>
                  <a:cubicBezTo>
                    <a:pt x="6152" y="1685"/>
                    <a:pt x="6134" y="1725"/>
                    <a:pt x="6116" y="1765"/>
                  </a:cubicBezTo>
                  <a:cubicBezTo>
                    <a:pt x="6094" y="1757"/>
                    <a:pt x="6072" y="1748"/>
                    <a:pt x="6045" y="1743"/>
                  </a:cubicBezTo>
                  <a:cubicBezTo>
                    <a:pt x="5853" y="1596"/>
                    <a:pt x="5648" y="1467"/>
                    <a:pt x="5439" y="1346"/>
                  </a:cubicBezTo>
                  <a:close/>
                  <a:moveTo>
                    <a:pt x="1993" y="1645"/>
                  </a:moveTo>
                  <a:cubicBezTo>
                    <a:pt x="2055" y="1650"/>
                    <a:pt x="2122" y="1654"/>
                    <a:pt x="2185" y="1658"/>
                  </a:cubicBezTo>
                  <a:cubicBezTo>
                    <a:pt x="2104" y="1694"/>
                    <a:pt x="2024" y="1734"/>
                    <a:pt x="1948" y="1770"/>
                  </a:cubicBezTo>
                  <a:cubicBezTo>
                    <a:pt x="1935" y="1765"/>
                    <a:pt x="1926" y="1757"/>
                    <a:pt x="1913" y="1743"/>
                  </a:cubicBezTo>
                  <a:lnTo>
                    <a:pt x="1899" y="1734"/>
                  </a:lnTo>
                  <a:cubicBezTo>
                    <a:pt x="1931" y="1703"/>
                    <a:pt x="1962" y="1672"/>
                    <a:pt x="1993" y="1645"/>
                  </a:cubicBezTo>
                  <a:close/>
                  <a:moveTo>
                    <a:pt x="6197" y="1721"/>
                  </a:moveTo>
                  <a:lnTo>
                    <a:pt x="6201" y="1734"/>
                  </a:lnTo>
                  <a:cubicBezTo>
                    <a:pt x="6201" y="1757"/>
                    <a:pt x="6201" y="1783"/>
                    <a:pt x="6192" y="1801"/>
                  </a:cubicBezTo>
                  <a:cubicBezTo>
                    <a:pt x="6183" y="1797"/>
                    <a:pt x="6174" y="1792"/>
                    <a:pt x="6166" y="1788"/>
                  </a:cubicBezTo>
                  <a:cubicBezTo>
                    <a:pt x="6174" y="1765"/>
                    <a:pt x="6188" y="1743"/>
                    <a:pt x="6197" y="1721"/>
                  </a:cubicBezTo>
                  <a:close/>
                  <a:moveTo>
                    <a:pt x="5176" y="1609"/>
                  </a:moveTo>
                  <a:lnTo>
                    <a:pt x="5176" y="1609"/>
                  </a:lnTo>
                  <a:cubicBezTo>
                    <a:pt x="5368" y="1614"/>
                    <a:pt x="5555" y="1650"/>
                    <a:pt x="5733" y="1725"/>
                  </a:cubicBezTo>
                  <a:cubicBezTo>
                    <a:pt x="5755" y="1734"/>
                    <a:pt x="5782" y="1743"/>
                    <a:pt x="5804" y="1757"/>
                  </a:cubicBezTo>
                  <a:cubicBezTo>
                    <a:pt x="5746" y="1779"/>
                    <a:pt x="5697" y="1810"/>
                    <a:pt x="5662" y="1859"/>
                  </a:cubicBezTo>
                  <a:cubicBezTo>
                    <a:pt x="5541" y="1806"/>
                    <a:pt x="5426" y="1743"/>
                    <a:pt x="5310" y="1685"/>
                  </a:cubicBezTo>
                  <a:cubicBezTo>
                    <a:pt x="5270" y="1658"/>
                    <a:pt x="5225" y="1632"/>
                    <a:pt x="5176" y="1609"/>
                  </a:cubicBezTo>
                  <a:close/>
                  <a:moveTo>
                    <a:pt x="5867" y="1792"/>
                  </a:moveTo>
                  <a:cubicBezTo>
                    <a:pt x="5885" y="1815"/>
                    <a:pt x="5903" y="1832"/>
                    <a:pt x="5916" y="1855"/>
                  </a:cubicBezTo>
                  <a:cubicBezTo>
                    <a:pt x="5898" y="1886"/>
                    <a:pt x="5880" y="1917"/>
                    <a:pt x="5862" y="1944"/>
                  </a:cubicBezTo>
                  <a:cubicBezTo>
                    <a:pt x="5813" y="1926"/>
                    <a:pt x="5760" y="1908"/>
                    <a:pt x="5711" y="1886"/>
                  </a:cubicBezTo>
                  <a:lnTo>
                    <a:pt x="5711" y="1881"/>
                  </a:lnTo>
                  <a:cubicBezTo>
                    <a:pt x="5729" y="1859"/>
                    <a:pt x="5755" y="1837"/>
                    <a:pt x="5782" y="1823"/>
                  </a:cubicBezTo>
                  <a:cubicBezTo>
                    <a:pt x="5813" y="1806"/>
                    <a:pt x="5840" y="1797"/>
                    <a:pt x="5867" y="1792"/>
                  </a:cubicBezTo>
                  <a:close/>
                  <a:moveTo>
                    <a:pt x="3576" y="1917"/>
                  </a:moveTo>
                  <a:cubicBezTo>
                    <a:pt x="3593" y="1926"/>
                    <a:pt x="3611" y="1935"/>
                    <a:pt x="3625" y="1944"/>
                  </a:cubicBezTo>
                  <a:cubicBezTo>
                    <a:pt x="3620" y="1948"/>
                    <a:pt x="3611" y="1948"/>
                    <a:pt x="3607" y="1953"/>
                  </a:cubicBezTo>
                  <a:cubicBezTo>
                    <a:pt x="3593" y="1948"/>
                    <a:pt x="3580" y="1944"/>
                    <a:pt x="3571" y="1939"/>
                  </a:cubicBezTo>
                  <a:cubicBezTo>
                    <a:pt x="3571" y="1930"/>
                    <a:pt x="3576" y="1926"/>
                    <a:pt x="3576" y="1917"/>
                  </a:cubicBezTo>
                  <a:close/>
                  <a:moveTo>
                    <a:pt x="1636" y="1654"/>
                  </a:moveTo>
                  <a:lnTo>
                    <a:pt x="1636" y="1654"/>
                  </a:lnTo>
                  <a:cubicBezTo>
                    <a:pt x="1601" y="1672"/>
                    <a:pt x="1570" y="1685"/>
                    <a:pt x="1534" y="1703"/>
                  </a:cubicBezTo>
                  <a:lnTo>
                    <a:pt x="1463" y="1703"/>
                  </a:lnTo>
                  <a:cubicBezTo>
                    <a:pt x="1427" y="1703"/>
                    <a:pt x="1382" y="1708"/>
                    <a:pt x="1347" y="1725"/>
                  </a:cubicBezTo>
                  <a:cubicBezTo>
                    <a:pt x="1320" y="1739"/>
                    <a:pt x="1311" y="1788"/>
                    <a:pt x="1302" y="1815"/>
                  </a:cubicBezTo>
                  <a:cubicBezTo>
                    <a:pt x="1235" y="1850"/>
                    <a:pt x="1168" y="1881"/>
                    <a:pt x="1097" y="1917"/>
                  </a:cubicBezTo>
                  <a:cubicBezTo>
                    <a:pt x="1079" y="1926"/>
                    <a:pt x="1084" y="1948"/>
                    <a:pt x="1093" y="1962"/>
                  </a:cubicBezTo>
                  <a:cubicBezTo>
                    <a:pt x="1035" y="1926"/>
                    <a:pt x="977" y="1886"/>
                    <a:pt x="919" y="1846"/>
                  </a:cubicBezTo>
                  <a:cubicBezTo>
                    <a:pt x="950" y="1815"/>
                    <a:pt x="981" y="1788"/>
                    <a:pt x="1017" y="1765"/>
                  </a:cubicBezTo>
                  <a:cubicBezTo>
                    <a:pt x="1035" y="1761"/>
                    <a:pt x="1048" y="1757"/>
                    <a:pt x="1061" y="1757"/>
                  </a:cubicBezTo>
                  <a:cubicBezTo>
                    <a:pt x="1253" y="1708"/>
                    <a:pt x="1445" y="1676"/>
                    <a:pt x="1636" y="1654"/>
                  </a:cubicBezTo>
                  <a:close/>
                  <a:moveTo>
                    <a:pt x="1106" y="1966"/>
                  </a:moveTo>
                  <a:cubicBezTo>
                    <a:pt x="1109" y="1966"/>
                    <a:pt x="1110" y="1968"/>
                    <a:pt x="1112" y="1970"/>
                  </a:cubicBezTo>
                  <a:lnTo>
                    <a:pt x="1112" y="1970"/>
                  </a:lnTo>
                  <a:cubicBezTo>
                    <a:pt x="1110" y="1968"/>
                    <a:pt x="1108" y="1967"/>
                    <a:pt x="1106" y="1966"/>
                  </a:cubicBezTo>
                  <a:close/>
                  <a:moveTo>
                    <a:pt x="2296" y="1672"/>
                  </a:moveTo>
                  <a:cubicBezTo>
                    <a:pt x="2430" y="1690"/>
                    <a:pt x="2568" y="1712"/>
                    <a:pt x="2702" y="1743"/>
                  </a:cubicBezTo>
                  <a:cubicBezTo>
                    <a:pt x="2724" y="1748"/>
                    <a:pt x="2742" y="1752"/>
                    <a:pt x="2764" y="1757"/>
                  </a:cubicBezTo>
                  <a:cubicBezTo>
                    <a:pt x="2586" y="1823"/>
                    <a:pt x="2412" y="1899"/>
                    <a:pt x="2243" y="1979"/>
                  </a:cubicBezTo>
                  <a:cubicBezTo>
                    <a:pt x="2203" y="1957"/>
                    <a:pt x="2167" y="1939"/>
                    <a:pt x="2127" y="1922"/>
                  </a:cubicBezTo>
                  <a:cubicBezTo>
                    <a:pt x="2087" y="1881"/>
                    <a:pt x="2042" y="1846"/>
                    <a:pt x="1997" y="1810"/>
                  </a:cubicBezTo>
                  <a:cubicBezTo>
                    <a:pt x="2096" y="1757"/>
                    <a:pt x="2194" y="1716"/>
                    <a:pt x="2296" y="1672"/>
                  </a:cubicBezTo>
                  <a:close/>
                  <a:moveTo>
                    <a:pt x="5960" y="1783"/>
                  </a:moveTo>
                  <a:cubicBezTo>
                    <a:pt x="5983" y="1788"/>
                    <a:pt x="6001" y="1788"/>
                    <a:pt x="6018" y="1792"/>
                  </a:cubicBezTo>
                  <a:cubicBezTo>
                    <a:pt x="6041" y="1810"/>
                    <a:pt x="6063" y="1828"/>
                    <a:pt x="6085" y="1846"/>
                  </a:cubicBezTo>
                  <a:cubicBezTo>
                    <a:pt x="6072" y="1890"/>
                    <a:pt x="6059" y="1935"/>
                    <a:pt x="6050" y="1979"/>
                  </a:cubicBezTo>
                  <a:lnTo>
                    <a:pt x="6032" y="1993"/>
                  </a:lnTo>
                  <a:cubicBezTo>
                    <a:pt x="6001" y="1988"/>
                    <a:pt x="5969" y="1979"/>
                    <a:pt x="5943" y="1971"/>
                  </a:cubicBezTo>
                  <a:cubicBezTo>
                    <a:pt x="5974" y="1939"/>
                    <a:pt x="6001" y="1899"/>
                    <a:pt x="6023" y="1859"/>
                  </a:cubicBezTo>
                  <a:cubicBezTo>
                    <a:pt x="6032" y="1846"/>
                    <a:pt x="6023" y="1832"/>
                    <a:pt x="6014" y="1819"/>
                  </a:cubicBezTo>
                  <a:cubicBezTo>
                    <a:pt x="5996" y="1806"/>
                    <a:pt x="5978" y="1797"/>
                    <a:pt x="5960" y="1783"/>
                  </a:cubicBezTo>
                  <a:close/>
                  <a:moveTo>
                    <a:pt x="5680" y="1930"/>
                  </a:moveTo>
                  <a:cubicBezTo>
                    <a:pt x="5689" y="1935"/>
                    <a:pt x="5697" y="1939"/>
                    <a:pt x="5706" y="1944"/>
                  </a:cubicBezTo>
                  <a:cubicBezTo>
                    <a:pt x="5751" y="1962"/>
                    <a:pt x="5791" y="1975"/>
                    <a:pt x="5831" y="1993"/>
                  </a:cubicBezTo>
                  <a:lnTo>
                    <a:pt x="5827" y="1997"/>
                  </a:lnTo>
                  <a:lnTo>
                    <a:pt x="5818" y="2006"/>
                  </a:lnTo>
                  <a:cubicBezTo>
                    <a:pt x="5773" y="1979"/>
                    <a:pt x="5724" y="1957"/>
                    <a:pt x="5675" y="1930"/>
                  </a:cubicBezTo>
                  <a:close/>
                  <a:moveTo>
                    <a:pt x="6188" y="1935"/>
                  </a:moveTo>
                  <a:cubicBezTo>
                    <a:pt x="6215" y="1957"/>
                    <a:pt x="6241" y="1984"/>
                    <a:pt x="6268" y="2006"/>
                  </a:cubicBezTo>
                  <a:cubicBezTo>
                    <a:pt x="6246" y="2011"/>
                    <a:pt x="6223" y="2011"/>
                    <a:pt x="6201" y="2011"/>
                  </a:cubicBezTo>
                  <a:cubicBezTo>
                    <a:pt x="6170" y="2011"/>
                    <a:pt x="6143" y="2011"/>
                    <a:pt x="6112" y="2006"/>
                  </a:cubicBezTo>
                  <a:cubicBezTo>
                    <a:pt x="6143" y="1984"/>
                    <a:pt x="6166" y="1962"/>
                    <a:pt x="6188" y="1935"/>
                  </a:cubicBezTo>
                  <a:close/>
                  <a:moveTo>
                    <a:pt x="5894" y="2015"/>
                  </a:moveTo>
                  <a:cubicBezTo>
                    <a:pt x="5916" y="2020"/>
                    <a:pt x="5938" y="2024"/>
                    <a:pt x="5956" y="2033"/>
                  </a:cubicBezTo>
                  <a:cubicBezTo>
                    <a:pt x="5943" y="2037"/>
                    <a:pt x="5925" y="2046"/>
                    <a:pt x="5911" y="2051"/>
                  </a:cubicBezTo>
                  <a:cubicBezTo>
                    <a:pt x="5898" y="2046"/>
                    <a:pt x="5885" y="2037"/>
                    <a:pt x="5871" y="2033"/>
                  </a:cubicBezTo>
                  <a:cubicBezTo>
                    <a:pt x="5880" y="2024"/>
                    <a:pt x="5889" y="2020"/>
                    <a:pt x="5894" y="2015"/>
                  </a:cubicBezTo>
                  <a:close/>
                  <a:moveTo>
                    <a:pt x="1543" y="1761"/>
                  </a:moveTo>
                  <a:cubicBezTo>
                    <a:pt x="1596" y="1765"/>
                    <a:pt x="1650" y="1774"/>
                    <a:pt x="1699" y="1792"/>
                  </a:cubicBezTo>
                  <a:cubicBezTo>
                    <a:pt x="1659" y="1855"/>
                    <a:pt x="1627" y="1922"/>
                    <a:pt x="1605" y="1993"/>
                  </a:cubicBezTo>
                  <a:lnTo>
                    <a:pt x="1605" y="1997"/>
                  </a:lnTo>
                  <a:cubicBezTo>
                    <a:pt x="1583" y="2015"/>
                    <a:pt x="1565" y="2033"/>
                    <a:pt x="1543" y="2055"/>
                  </a:cubicBezTo>
                  <a:cubicBezTo>
                    <a:pt x="1489" y="2055"/>
                    <a:pt x="1436" y="2060"/>
                    <a:pt x="1378" y="2064"/>
                  </a:cubicBezTo>
                  <a:cubicBezTo>
                    <a:pt x="1356" y="1993"/>
                    <a:pt x="1342" y="1922"/>
                    <a:pt x="1356" y="1850"/>
                  </a:cubicBezTo>
                  <a:cubicBezTo>
                    <a:pt x="1418" y="1819"/>
                    <a:pt x="1480" y="1788"/>
                    <a:pt x="1543" y="1761"/>
                  </a:cubicBezTo>
                  <a:close/>
                  <a:moveTo>
                    <a:pt x="1293" y="1881"/>
                  </a:moveTo>
                  <a:cubicBezTo>
                    <a:pt x="1293" y="1935"/>
                    <a:pt x="1298" y="1988"/>
                    <a:pt x="1311" y="2042"/>
                  </a:cubicBezTo>
                  <a:cubicBezTo>
                    <a:pt x="1315" y="2051"/>
                    <a:pt x="1320" y="2060"/>
                    <a:pt x="1324" y="2069"/>
                  </a:cubicBezTo>
                  <a:lnTo>
                    <a:pt x="1306" y="2073"/>
                  </a:lnTo>
                  <a:cubicBezTo>
                    <a:pt x="1242" y="2043"/>
                    <a:pt x="1177" y="2009"/>
                    <a:pt x="1112" y="1970"/>
                  </a:cubicBezTo>
                  <a:lnTo>
                    <a:pt x="1112" y="1970"/>
                  </a:lnTo>
                  <a:cubicBezTo>
                    <a:pt x="1113" y="1970"/>
                    <a:pt x="1114" y="1971"/>
                    <a:pt x="1115" y="1971"/>
                  </a:cubicBezTo>
                  <a:cubicBezTo>
                    <a:pt x="1119" y="1971"/>
                    <a:pt x="1124" y="1966"/>
                    <a:pt x="1128" y="1966"/>
                  </a:cubicBezTo>
                  <a:cubicBezTo>
                    <a:pt x="1182" y="1939"/>
                    <a:pt x="1240" y="1908"/>
                    <a:pt x="1293" y="1881"/>
                  </a:cubicBezTo>
                  <a:close/>
                  <a:moveTo>
                    <a:pt x="1886" y="1868"/>
                  </a:moveTo>
                  <a:cubicBezTo>
                    <a:pt x="1895" y="1872"/>
                    <a:pt x="1904" y="1877"/>
                    <a:pt x="1917" y="1881"/>
                  </a:cubicBezTo>
                  <a:cubicBezTo>
                    <a:pt x="1975" y="1908"/>
                    <a:pt x="2033" y="1935"/>
                    <a:pt x="2091" y="1962"/>
                  </a:cubicBezTo>
                  <a:cubicBezTo>
                    <a:pt x="2113" y="1984"/>
                    <a:pt x="2131" y="2002"/>
                    <a:pt x="2153" y="2020"/>
                  </a:cubicBezTo>
                  <a:cubicBezTo>
                    <a:pt x="2113" y="2042"/>
                    <a:pt x="2073" y="2060"/>
                    <a:pt x="2033" y="2082"/>
                  </a:cubicBezTo>
                  <a:cubicBezTo>
                    <a:pt x="1904" y="2064"/>
                    <a:pt x="1779" y="2055"/>
                    <a:pt x="1650" y="2051"/>
                  </a:cubicBezTo>
                  <a:cubicBezTo>
                    <a:pt x="1650" y="2042"/>
                    <a:pt x="1654" y="2037"/>
                    <a:pt x="1654" y="2028"/>
                  </a:cubicBezTo>
                  <a:cubicBezTo>
                    <a:pt x="1726" y="1966"/>
                    <a:pt x="1806" y="1913"/>
                    <a:pt x="1886" y="1868"/>
                  </a:cubicBezTo>
                  <a:close/>
                  <a:moveTo>
                    <a:pt x="6041" y="2055"/>
                  </a:moveTo>
                  <a:cubicBezTo>
                    <a:pt x="6036" y="2073"/>
                    <a:pt x="6036" y="2095"/>
                    <a:pt x="6032" y="2113"/>
                  </a:cubicBezTo>
                  <a:cubicBezTo>
                    <a:pt x="6014" y="2104"/>
                    <a:pt x="5996" y="2095"/>
                    <a:pt x="5978" y="2086"/>
                  </a:cubicBezTo>
                  <a:cubicBezTo>
                    <a:pt x="5996" y="2078"/>
                    <a:pt x="6018" y="2064"/>
                    <a:pt x="6041" y="2055"/>
                  </a:cubicBezTo>
                  <a:close/>
                  <a:moveTo>
                    <a:pt x="2194" y="2064"/>
                  </a:moveTo>
                  <a:lnTo>
                    <a:pt x="2207" y="2073"/>
                  </a:lnTo>
                  <a:cubicBezTo>
                    <a:pt x="2216" y="2082"/>
                    <a:pt x="2234" y="2100"/>
                    <a:pt x="2252" y="2118"/>
                  </a:cubicBezTo>
                  <a:cubicBezTo>
                    <a:pt x="2211" y="2109"/>
                    <a:pt x="2167" y="2100"/>
                    <a:pt x="2127" y="2095"/>
                  </a:cubicBezTo>
                  <a:cubicBezTo>
                    <a:pt x="2149" y="2086"/>
                    <a:pt x="2171" y="2073"/>
                    <a:pt x="2194" y="2064"/>
                  </a:cubicBezTo>
                  <a:close/>
                  <a:moveTo>
                    <a:pt x="1489" y="2113"/>
                  </a:moveTo>
                  <a:lnTo>
                    <a:pt x="1485" y="2118"/>
                  </a:lnTo>
                  <a:lnTo>
                    <a:pt x="1467" y="2140"/>
                  </a:lnTo>
                  <a:cubicBezTo>
                    <a:pt x="1449" y="2131"/>
                    <a:pt x="1436" y="2127"/>
                    <a:pt x="1418" y="2118"/>
                  </a:cubicBezTo>
                  <a:cubicBezTo>
                    <a:pt x="1440" y="2118"/>
                    <a:pt x="1467" y="2113"/>
                    <a:pt x="1489" y="2113"/>
                  </a:cubicBezTo>
                  <a:close/>
                  <a:moveTo>
                    <a:pt x="4003" y="1864"/>
                  </a:moveTo>
                  <a:cubicBezTo>
                    <a:pt x="4079" y="1913"/>
                    <a:pt x="4151" y="1962"/>
                    <a:pt x="4231" y="2011"/>
                  </a:cubicBezTo>
                  <a:cubicBezTo>
                    <a:pt x="4258" y="2033"/>
                    <a:pt x="4289" y="2051"/>
                    <a:pt x="4320" y="2069"/>
                  </a:cubicBezTo>
                  <a:cubicBezTo>
                    <a:pt x="4240" y="2091"/>
                    <a:pt x="4160" y="2118"/>
                    <a:pt x="4079" y="2149"/>
                  </a:cubicBezTo>
                  <a:cubicBezTo>
                    <a:pt x="4012" y="2118"/>
                    <a:pt x="3946" y="2091"/>
                    <a:pt x="3879" y="2064"/>
                  </a:cubicBezTo>
                  <a:cubicBezTo>
                    <a:pt x="3839" y="2024"/>
                    <a:pt x="3794" y="1988"/>
                    <a:pt x="3745" y="1957"/>
                  </a:cubicBezTo>
                  <a:cubicBezTo>
                    <a:pt x="3785" y="1944"/>
                    <a:pt x="3825" y="1930"/>
                    <a:pt x="3861" y="1913"/>
                  </a:cubicBezTo>
                  <a:cubicBezTo>
                    <a:pt x="3910" y="1895"/>
                    <a:pt x="3954" y="1881"/>
                    <a:pt x="4003" y="1864"/>
                  </a:cubicBezTo>
                  <a:close/>
                  <a:moveTo>
                    <a:pt x="1587" y="2109"/>
                  </a:moveTo>
                  <a:cubicBezTo>
                    <a:pt x="1583" y="2131"/>
                    <a:pt x="1583" y="2158"/>
                    <a:pt x="1583" y="2180"/>
                  </a:cubicBezTo>
                  <a:cubicBezTo>
                    <a:pt x="1565" y="2171"/>
                    <a:pt x="1547" y="2167"/>
                    <a:pt x="1525" y="2158"/>
                  </a:cubicBezTo>
                  <a:cubicBezTo>
                    <a:pt x="1543" y="2140"/>
                    <a:pt x="1556" y="2127"/>
                    <a:pt x="1570" y="2109"/>
                  </a:cubicBezTo>
                  <a:close/>
                  <a:moveTo>
                    <a:pt x="4614" y="2118"/>
                  </a:moveTo>
                  <a:cubicBezTo>
                    <a:pt x="4632" y="2149"/>
                    <a:pt x="4654" y="2180"/>
                    <a:pt x="4668" y="2211"/>
                  </a:cubicBezTo>
                  <a:cubicBezTo>
                    <a:pt x="4645" y="2198"/>
                    <a:pt x="4623" y="2185"/>
                    <a:pt x="4601" y="2171"/>
                  </a:cubicBezTo>
                  <a:cubicBezTo>
                    <a:pt x="4605" y="2153"/>
                    <a:pt x="4610" y="2135"/>
                    <a:pt x="4614" y="2118"/>
                  </a:cubicBezTo>
                  <a:close/>
                  <a:moveTo>
                    <a:pt x="1641" y="2109"/>
                  </a:moveTo>
                  <a:cubicBezTo>
                    <a:pt x="1699" y="2109"/>
                    <a:pt x="1752" y="2109"/>
                    <a:pt x="1806" y="2113"/>
                  </a:cubicBezTo>
                  <a:cubicBezTo>
                    <a:pt x="1850" y="2118"/>
                    <a:pt x="1899" y="2122"/>
                    <a:pt x="1944" y="2127"/>
                  </a:cubicBezTo>
                  <a:cubicBezTo>
                    <a:pt x="1882" y="2158"/>
                    <a:pt x="1824" y="2193"/>
                    <a:pt x="1761" y="2225"/>
                  </a:cubicBezTo>
                  <a:cubicBezTo>
                    <a:pt x="1721" y="2216"/>
                    <a:pt x="1681" y="2207"/>
                    <a:pt x="1641" y="2193"/>
                  </a:cubicBezTo>
                  <a:cubicBezTo>
                    <a:pt x="1636" y="2167"/>
                    <a:pt x="1636" y="2135"/>
                    <a:pt x="1641" y="2109"/>
                  </a:cubicBezTo>
                  <a:close/>
                  <a:moveTo>
                    <a:pt x="879" y="1886"/>
                  </a:moveTo>
                  <a:cubicBezTo>
                    <a:pt x="959" y="1944"/>
                    <a:pt x="1039" y="1993"/>
                    <a:pt x="1124" y="2042"/>
                  </a:cubicBezTo>
                  <a:cubicBezTo>
                    <a:pt x="1150" y="2055"/>
                    <a:pt x="1182" y="2073"/>
                    <a:pt x="1208" y="2086"/>
                  </a:cubicBezTo>
                  <a:cubicBezTo>
                    <a:pt x="1115" y="2104"/>
                    <a:pt x="1021" y="2127"/>
                    <a:pt x="928" y="2158"/>
                  </a:cubicBezTo>
                  <a:cubicBezTo>
                    <a:pt x="856" y="2180"/>
                    <a:pt x="789" y="2207"/>
                    <a:pt x="723" y="2238"/>
                  </a:cubicBezTo>
                  <a:cubicBezTo>
                    <a:pt x="736" y="2153"/>
                    <a:pt x="763" y="2069"/>
                    <a:pt x="803" y="1988"/>
                  </a:cubicBezTo>
                  <a:cubicBezTo>
                    <a:pt x="825" y="1948"/>
                    <a:pt x="852" y="1917"/>
                    <a:pt x="879" y="1886"/>
                  </a:cubicBezTo>
                  <a:close/>
                  <a:moveTo>
                    <a:pt x="4387" y="2109"/>
                  </a:moveTo>
                  <a:cubicBezTo>
                    <a:pt x="4405" y="2122"/>
                    <a:pt x="4427" y="2131"/>
                    <a:pt x="4445" y="2144"/>
                  </a:cubicBezTo>
                  <a:cubicBezTo>
                    <a:pt x="4405" y="2185"/>
                    <a:pt x="4360" y="2225"/>
                    <a:pt x="4320" y="2260"/>
                  </a:cubicBezTo>
                  <a:cubicBezTo>
                    <a:pt x="4262" y="2234"/>
                    <a:pt x="4204" y="2207"/>
                    <a:pt x="4151" y="2180"/>
                  </a:cubicBezTo>
                  <a:cubicBezTo>
                    <a:pt x="4226" y="2153"/>
                    <a:pt x="4307" y="2131"/>
                    <a:pt x="4387" y="2109"/>
                  </a:cubicBezTo>
                  <a:close/>
                  <a:moveTo>
                    <a:pt x="2042" y="2135"/>
                  </a:moveTo>
                  <a:cubicBezTo>
                    <a:pt x="2131" y="2149"/>
                    <a:pt x="2220" y="2167"/>
                    <a:pt x="2310" y="2185"/>
                  </a:cubicBezTo>
                  <a:cubicBezTo>
                    <a:pt x="2332" y="2220"/>
                    <a:pt x="2345" y="2256"/>
                    <a:pt x="2327" y="2283"/>
                  </a:cubicBezTo>
                  <a:lnTo>
                    <a:pt x="2265" y="2283"/>
                  </a:lnTo>
                  <a:cubicBezTo>
                    <a:pt x="2122" y="2283"/>
                    <a:pt x="1980" y="2269"/>
                    <a:pt x="1841" y="2242"/>
                  </a:cubicBezTo>
                  <a:lnTo>
                    <a:pt x="1846" y="2242"/>
                  </a:lnTo>
                  <a:cubicBezTo>
                    <a:pt x="1913" y="2207"/>
                    <a:pt x="1975" y="2171"/>
                    <a:pt x="2042" y="2135"/>
                  </a:cubicBezTo>
                  <a:close/>
                  <a:moveTo>
                    <a:pt x="3602" y="2011"/>
                  </a:moveTo>
                  <a:cubicBezTo>
                    <a:pt x="3687" y="2042"/>
                    <a:pt x="3767" y="2078"/>
                    <a:pt x="3847" y="2109"/>
                  </a:cubicBezTo>
                  <a:cubicBezTo>
                    <a:pt x="3865" y="2127"/>
                    <a:pt x="3879" y="2140"/>
                    <a:pt x="3892" y="2153"/>
                  </a:cubicBezTo>
                  <a:cubicBezTo>
                    <a:pt x="3910" y="2171"/>
                    <a:pt x="3923" y="2189"/>
                    <a:pt x="3937" y="2207"/>
                  </a:cubicBezTo>
                  <a:cubicBezTo>
                    <a:pt x="3861" y="2238"/>
                    <a:pt x="3785" y="2274"/>
                    <a:pt x="3714" y="2314"/>
                  </a:cubicBezTo>
                  <a:cubicBezTo>
                    <a:pt x="3638" y="2305"/>
                    <a:pt x="3562" y="2300"/>
                    <a:pt x="3486" y="2292"/>
                  </a:cubicBezTo>
                  <a:cubicBezTo>
                    <a:pt x="3500" y="2207"/>
                    <a:pt x="3518" y="2122"/>
                    <a:pt x="3540" y="2037"/>
                  </a:cubicBezTo>
                  <a:cubicBezTo>
                    <a:pt x="3562" y="2033"/>
                    <a:pt x="3584" y="2020"/>
                    <a:pt x="3602" y="2011"/>
                  </a:cubicBezTo>
                  <a:close/>
                  <a:moveTo>
                    <a:pt x="1489" y="2207"/>
                  </a:moveTo>
                  <a:cubicBezTo>
                    <a:pt x="1525" y="2216"/>
                    <a:pt x="1556" y="2229"/>
                    <a:pt x="1592" y="2238"/>
                  </a:cubicBezTo>
                  <a:cubicBezTo>
                    <a:pt x="1592" y="2265"/>
                    <a:pt x="1596" y="2287"/>
                    <a:pt x="1605" y="2314"/>
                  </a:cubicBezTo>
                  <a:cubicBezTo>
                    <a:pt x="1596" y="2318"/>
                    <a:pt x="1587" y="2323"/>
                    <a:pt x="1583" y="2327"/>
                  </a:cubicBezTo>
                  <a:cubicBezTo>
                    <a:pt x="1543" y="2296"/>
                    <a:pt x="1507" y="2260"/>
                    <a:pt x="1476" y="2225"/>
                  </a:cubicBezTo>
                  <a:lnTo>
                    <a:pt x="1489" y="2207"/>
                  </a:lnTo>
                  <a:close/>
                  <a:moveTo>
                    <a:pt x="3477" y="2064"/>
                  </a:moveTo>
                  <a:lnTo>
                    <a:pt x="3477" y="2064"/>
                  </a:lnTo>
                  <a:cubicBezTo>
                    <a:pt x="3460" y="2140"/>
                    <a:pt x="3446" y="2216"/>
                    <a:pt x="3433" y="2287"/>
                  </a:cubicBezTo>
                  <a:lnTo>
                    <a:pt x="3384" y="2287"/>
                  </a:lnTo>
                  <a:cubicBezTo>
                    <a:pt x="3348" y="2283"/>
                    <a:pt x="3313" y="2283"/>
                    <a:pt x="3272" y="2283"/>
                  </a:cubicBezTo>
                  <a:cubicBezTo>
                    <a:pt x="3192" y="2283"/>
                    <a:pt x="3107" y="2292"/>
                    <a:pt x="3041" y="2341"/>
                  </a:cubicBezTo>
                  <a:cubicBezTo>
                    <a:pt x="3018" y="2332"/>
                    <a:pt x="2992" y="2323"/>
                    <a:pt x="2969" y="2314"/>
                  </a:cubicBezTo>
                  <a:cubicBezTo>
                    <a:pt x="3090" y="2242"/>
                    <a:pt x="3219" y="2180"/>
                    <a:pt x="3348" y="2122"/>
                  </a:cubicBezTo>
                  <a:cubicBezTo>
                    <a:pt x="3388" y="2104"/>
                    <a:pt x="3433" y="2082"/>
                    <a:pt x="3477" y="2064"/>
                  </a:cubicBezTo>
                  <a:close/>
                  <a:moveTo>
                    <a:pt x="3972" y="2251"/>
                  </a:moveTo>
                  <a:cubicBezTo>
                    <a:pt x="3995" y="2287"/>
                    <a:pt x="4017" y="2323"/>
                    <a:pt x="4035" y="2358"/>
                  </a:cubicBezTo>
                  <a:cubicBezTo>
                    <a:pt x="3963" y="2345"/>
                    <a:pt x="3892" y="2336"/>
                    <a:pt x="3825" y="2327"/>
                  </a:cubicBezTo>
                  <a:lnTo>
                    <a:pt x="3812" y="2323"/>
                  </a:lnTo>
                  <a:cubicBezTo>
                    <a:pt x="3865" y="2300"/>
                    <a:pt x="3919" y="2274"/>
                    <a:pt x="3972" y="2251"/>
                  </a:cubicBezTo>
                  <a:close/>
                  <a:moveTo>
                    <a:pt x="4494" y="2171"/>
                  </a:moveTo>
                  <a:cubicBezTo>
                    <a:pt x="4512" y="2180"/>
                    <a:pt x="4525" y="2189"/>
                    <a:pt x="4538" y="2198"/>
                  </a:cubicBezTo>
                  <a:cubicBezTo>
                    <a:pt x="4530" y="2251"/>
                    <a:pt x="4525" y="2305"/>
                    <a:pt x="4521" y="2363"/>
                  </a:cubicBezTo>
                  <a:lnTo>
                    <a:pt x="4373" y="2287"/>
                  </a:lnTo>
                  <a:cubicBezTo>
                    <a:pt x="4418" y="2251"/>
                    <a:pt x="4458" y="2211"/>
                    <a:pt x="4494" y="2171"/>
                  </a:cubicBezTo>
                  <a:close/>
                  <a:moveTo>
                    <a:pt x="4075" y="2211"/>
                  </a:moveTo>
                  <a:cubicBezTo>
                    <a:pt x="4142" y="2238"/>
                    <a:pt x="4204" y="2269"/>
                    <a:pt x="4271" y="2300"/>
                  </a:cubicBezTo>
                  <a:cubicBezTo>
                    <a:pt x="4235" y="2327"/>
                    <a:pt x="4200" y="2358"/>
                    <a:pt x="4164" y="2385"/>
                  </a:cubicBezTo>
                  <a:cubicBezTo>
                    <a:pt x="4142" y="2381"/>
                    <a:pt x="4124" y="2376"/>
                    <a:pt x="4102" y="2372"/>
                  </a:cubicBezTo>
                  <a:cubicBezTo>
                    <a:pt x="4079" y="2323"/>
                    <a:pt x="4057" y="2274"/>
                    <a:pt x="4026" y="2229"/>
                  </a:cubicBezTo>
                  <a:cubicBezTo>
                    <a:pt x="4039" y="2225"/>
                    <a:pt x="4057" y="2216"/>
                    <a:pt x="4075" y="2211"/>
                  </a:cubicBezTo>
                  <a:close/>
                  <a:moveTo>
                    <a:pt x="4592" y="2229"/>
                  </a:moveTo>
                  <a:cubicBezTo>
                    <a:pt x="4628" y="2251"/>
                    <a:pt x="4663" y="2274"/>
                    <a:pt x="4703" y="2292"/>
                  </a:cubicBezTo>
                  <a:cubicBezTo>
                    <a:pt x="4712" y="2323"/>
                    <a:pt x="4721" y="2349"/>
                    <a:pt x="4726" y="2376"/>
                  </a:cubicBezTo>
                  <a:lnTo>
                    <a:pt x="4712" y="2381"/>
                  </a:lnTo>
                  <a:cubicBezTo>
                    <a:pt x="4677" y="2390"/>
                    <a:pt x="4641" y="2394"/>
                    <a:pt x="4605" y="2403"/>
                  </a:cubicBezTo>
                  <a:cubicBezTo>
                    <a:pt x="4596" y="2399"/>
                    <a:pt x="4587" y="2394"/>
                    <a:pt x="4579" y="2390"/>
                  </a:cubicBezTo>
                  <a:cubicBezTo>
                    <a:pt x="4579" y="2336"/>
                    <a:pt x="4583" y="2283"/>
                    <a:pt x="4592" y="2229"/>
                  </a:cubicBezTo>
                  <a:close/>
                  <a:moveTo>
                    <a:pt x="6223" y="1890"/>
                  </a:moveTo>
                  <a:cubicBezTo>
                    <a:pt x="6273" y="1926"/>
                    <a:pt x="6313" y="1962"/>
                    <a:pt x="6353" y="2002"/>
                  </a:cubicBezTo>
                  <a:cubicBezTo>
                    <a:pt x="6482" y="2135"/>
                    <a:pt x="6602" y="2283"/>
                    <a:pt x="6709" y="2439"/>
                  </a:cubicBezTo>
                  <a:cubicBezTo>
                    <a:pt x="6620" y="2399"/>
                    <a:pt x="6531" y="2354"/>
                    <a:pt x="6442" y="2314"/>
                  </a:cubicBezTo>
                  <a:cubicBezTo>
                    <a:pt x="6322" y="2256"/>
                    <a:pt x="6206" y="2198"/>
                    <a:pt x="6085" y="2140"/>
                  </a:cubicBezTo>
                  <a:cubicBezTo>
                    <a:pt x="6090" y="2113"/>
                    <a:pt x="6090" y="2086"/>
                    <a:pt x="6094" y="2060"/>
                  </a:cubicBezTo>
                  <a:cubicBezTo>
                    <a:pt x="6130" y="2064"/>
                    <a:pt x="6166" y="2069"/>
                    <a:pt x="6201" y="2069"/>
                  </a:cubicBezTo>
                  <a:cubicBezTo>
                    <a:pt x="6246" y="2069"/>
                    <a:pt x="6290" y="2064"/>
                    <a:pt x="6335" y="2055"/>
                  </a:cubicBezTo>
                  <a:cubicBezTo>
                    <a:pt x="6357" y="2051"/>
                    <a:pt x="6362" y="2024"/>
                    <a:pt x="6348" y="2011"/>
                  </a:cubicBezTo>
                  <a:cubicBezTo>
                    <a:pt x="6308" y="1966"/>
                    <a:pt x="6268" y="1930"/>
                    <a:pt x="6223" y="1890"/>
                  </a:cubicBezTo>
                  <a:close/>
                  <a:moveTo>
                    <a:pt x="2907" y="2349"/>
                  </a:moveTo>
                  <a:cubicBezTo>
                    <a:pt x="2938" y="2363"/>
                    <a:pt x="2969" y="2372"/>
                    <a:pt x="3000" y="2385"/>
                  </a:cubicBezTo>
                  <a:cubicBezTo>
                    <a:pt x="2992" y="2403"/>
                    <a:pt x="2983" y="2421"/>
                    <a:pt x="2978" y="2443"/>
                  </a:cubicBezTo>
                  <a:cubicBezTo>
                    <a:pt x="2947" y="2416"/>
                    <a:pt x="2911" y="2390"/>
                    <a:pt x="2876" y="2367"/>
                  </a:cubicBezTo>
                  <a:cubicBezTo>
                    <a:pt x="2885" y="2363"/>
                    <a:pt x="2898" y="2354"/>
                    <a:pt x="2907" y="2349"/>
                  </a:cubicBezTo>
                  <a:close/>
                  <a:moveTo>
                    <a:pt x="4329" y="2327"/>
                  </a:moveTo>
                  <a:cubicBezTo>
                    <a:pt x="4391" y="2358"/>
                    <a:pt x="4454" y="2390"/>
                    <a:pt x="4516" y="2421"/>
                  </a:cubicBezTo>
                  <a:cubicBezTo>
                    <a:pt x="4480" y="2425"/>
                    <a:pt x="4449" y="2434"/>
                    <a:pt x="4414" y="2443"/>
                  </a:cubicBezTo>
                  <a:cubicBezTo>
                    <a:pt x="4356" y="2425"/>
                    <a:pt x="4298" y="2412"/>
                    <a:pt x="4240" y="2399"/>
                  </a:cubicBezTo>
                  <a:cubicBezTo>
                    <a:pt x="4271" y="2376"/>
                    <a:pt x="4298" y="2354"/>
                    <a:pt x="4329" y="2327"/>
                  </a:cubicBezTo>
                  <a:close/>
                  <a:moveTo>
                    <a:pt x="3477" y="2345"/>
                  </a:moveTo>
                  <a:cubicBezTo>
                    <a:pt x="3513" y="2349"/>
                    <a:pt x="3544" y="2354"/>
                    <a:pt x="3576" y="2354"/>
                  </a:cubicBezTo>
                  <a:lnTo>
                    <a:pt x="3633" y="2358"/>
                  </a:lnTo>
                  <a:cubicBezTo>
                    <a:pt x="3576" y="2394"/>
                    <a:pt x="3522" y="2425"/>
                    <a:pt x="3469" y="2461"/>
                  </a:cubicBezTo>
                  <a:lnTo>
                    <a:pt x="3469" y="2448"/>
                  </a:lnTo>
                  <a:cubicBezTo>
                    <a:pt x="3469" y="2412"/>
                    <a:pt x="3473" y="2381"/>
                    <a:pt x="3477" y="2345"/>
                  </a:cubicBezTo>
                  <a:close/>
                  <a:moveTo>
                    <a:pt x="4182" y="2443"/>
                  </a:moveTo>
                  <a:cubicBezTo>
                    <a:pt x="4213" y="2452"/>
                    <a:pt x="4249" y="2456"/>
                    <a:pt x="4284" y="2465"/>
                  </a:cubicBezTo>
                  <a:cubicBezTo>
                    <a:pt x="4235" y="2474"/>
                    <a:pt x="4191" y="2483"/>
                    <a:pt x="4142" y="2492"/>
                  </a:cubicBezTo>
                  <a:lnTo>
                    <a:pt x="4137" y="2474"/>
                  </a:lnTo>
                  <a:cubicBezTo>
                    <a:pt x="4151" y="2465"/>
                    <a:pt x="4168" y="2452"/>
                    <a:pt x="4182" y="2443"/>
                  </a:cubicBezTo>
                  <a:close/>
                  <a:moveTo>
                    <a:pt x="1445" y="2274"/>
                  </a:moveTo>
                  <a:cubicBezTo>
                    <a:pt x="1476" y="2305"/>
                    <a:pt x="1503" y="2336"/>
                    <a:pt x="1538" y="2363"/>
                  </a:cubicBezTo>
                  <a:cubicBezTo>
                    <a:pt x="1512" y="2385"/>
                    <a:pt x="1494" y="2412"/>
                    <a:pt x="1494" y="2448"/>
                  </a:cubicBezTo>
                  <a:cubicBezTo>
                    <a:pt x="1494" y="2465"/>
                    <a:pt x="1498" y="2483"/>
                    <a:pt x="1503" y="2497"/>
                  </a:cubicBezTo>
                  <a:cubicBezTo>
                    <a:pt x="1458" y="2479"/>
                    <a:pt x="1418" y="2452"/>
                    <a:pt x="1382" y="2421"/>
                  </a:cubicBezTo>
                  <a:cubicBezTo>
                    <a:pt x="1400" y="2367"/>
                    <a:pt x="1422" y="2318"/>
                    <a:pt x="1445" y="2274"/>
                  </a:cubicBezTo>
                  <a:close/>
                  <a:moveTo>
                    <a:pt x="3281" y="2336"/>
                  </a:moveTo>
                  <a:cubicBezTo>
                    <a:pt x="3330" y="2336"/>
                    <a:pt x="3379" y="2341"/>
                    <a:pt x="3428" y="2341"/>
                  </a:cubicBezTo>
                  <a:cubicBezTo>
                    <a:pt x="3420" y="2394"/>
                    <a:pt x="3415" y="2448"/>
                    <a:pt x="3411" y="2497"/>
                  </a:cubicBezTo>
                  <a:lnTo>
                    <a:pt x="3402" y="2510"/>
                  </a:lnTo>
                  <a:cubicBezTo>
                    <a:pt x="3321" y="2465"/>
                    <a:pt x="3246" y="2425"/>
                    <a:pt x="3165" y="2390"/>
                  </a:cubicBezTo>
                  <a:cubicBezTo>
                    <a:pt x="3143" y="2381"/>
                    <a:pt x="3125" y="2376"/>
                    <a:pt x="3103" y="2367"/>
                  </a:cubicBezTo>
                  <a:cubicBezTo>
                    <a:pt x="3152" y="2341"/>
                    <a:pt x="3214" y="2336"/>
                    <a:pt x="3263" y="2336"/>
                  </a:cubicBezTo>
                  <a:close/>
                  <a:moveTo>
                    <a:pt x="6910" y="2220"/>
                  </a:moveTo>
                  <a:cubicBezTo>
                    <a:pt x="6959" y="2318"/>
                    <a:pt x="7004" y="2416"/>
                    <a:pt x="7044" y="2519"/>
                  </a:cubicBezTo>
                  <a:cubicBezTo>
                    <a:pt x="6968" y="2434"/>
                    <a:pt x="6914" y="2336"/>
                    <a:pt x="6910" y="2220"/>
                  </a:cubicBezTo>
                  <a:close/>
                  <a:moveTo>
                    <a:pt x="1770" y="2287"/>
                  </a:moveTo>
                  <a:cubicBezTo>
                    <a:pt x="1895" y="2314"/>
                    <a:pt x="2020" y="2332"/>
                    <a:pt x="2149" y="2336"/>
                  </a:cubicBezTo>
                  <a:cubicBezTo>
                    <a:pt x="2176" y="2341"/>
                    <a:pt x="2207" y="2341"/>
                    <a:pt x="2234" y="2341"/>
                  </a:cubicBezTo>
                  <a:cubicBezTo>
                    <a:pt x="2109" y="2399"/>
                    <a:pt x="1984" y="2456"/>
                    <a:pt x="1868" y="2528"/>
                  </a:cubicBezTo>
                  <a:cubicBezTo>
                    <a:pt x="1815" y="2497"/>
                    <a:pt x="1757" y="2456"/>
                    <a:pt x="1703" y="2421"/>
                  </a:cubicBezTo>
                  <a:lnTo>
                    <a:pt x="1699" y="2416"/>
                  </a:lnTo>
                  <a:cubicBezTo>
                    <a:pt x="1690" y="2394"/>
                    <a:pt x="1676" y="2367"/>
                    <a:pt x="1668" y="2341"/>
                  </a:cubicBezTo>
                  <a:cubicBezTo>
                    <a:pt x="1676" y="2336"/>
                    <a:pt x="1685" y="2336"/>
                    <a:pt x="1690" y="2332"/>
                  </a:cubicBezTo>
                  <a:cubicBezTo>
                    <a:pt x="1717" y="2314"/>
                    <a:pt x="1743" y="2300"/>
                    <a:pt x="1770" y="2287"/>
                  </a:cubicBezTo>
                  <a:close/>
                  <a:moveTo>
                    <a:pt x="4837" y="2448"/>
                  </a:moveTo>
                  <a:cubicBezTo>
                    <a:pt x="4850" y="2465"/>
                    <a:pt x="4864" y="2483"/>
                    <a:pt x="4877" y="2505"/>
                  </a:cubicBezTo>
                  <a:cubicBezTo>
                    <a:pt x="4868" y="2514"/>
                    <a:pt x="4864" y="2523"/>
                    <a:pt x="4855" y="2537"/>
                  </a:cubicBezTo>
                  <a:lnTo>
                    <a:pt x="4833" y="2523"/>
                  </a:lnTo>
                  <a:cubicBezTo>
                    <a:pt x="4837" y="2497"/>
                    <a:pt x="4837" y="2470"/>
                    <a:pt x="4837" y="2448"/>
                  </a:cubicBezTo>
                  <a:close/>
                  <a:moveTo>
                    <a:pt x="1578" y="2399"/>
                  </a:moveTo>
                  <a:lnTo>
                    <a:pt x="1596" y="2412"/>
                  </a:lnTo>
                  <a:cubicBezTo>
                    <a:pt x="1619" y="2425"/>
                    <a:pt x="1641" y="2443"/>
                    <a:pt x="1663" y="2461"/>
                  </a:cubicBezTo>
                  <a:cubicBezTo>
                    <a:pt x="1676" y="2492"/>
                    <a:pt x="1699" y="2523"/>
                    <a:pt x="1721" y="2555"/>
                  </a:cubicBezTo>
                  <a:cubicBezTo>
                    <a:pt x="1694" y="2550"/>
                    <a:pt x="1668" y="2546"/>
                    <a:pt x="1641" y="2541"/>
                  </a:cubicBezTo>
                  <a:cubicBezTo>
                    <a:pt x="1623" y="2537"/>
                    <a:pt x="1605" y="2532"/>
                    <a:pt x="1592" y="2528"/>
                  </a:cubicBezTo>
                  <a:cubicBezTo>
                    <a:pt x="1561" y="2501"/>
                    <a:pt x="1538" y="2461"/>
                    <a:pt x="1556" y="2430"/>
                  </a:cubicBezTo>
                  <a:cubicBezTo>
                    <a:pt x="1561" y="2416"/>
                    <a:pt x="1570" y="2407"/>
                    <a:pt x="1578" y="2399"/>
                  </a:cubicBezTo>
                  <a:close/>
                  <a:moveTo>
                    <a:pt x="6362" y="1552"/>
                  </a:moveTo>
                  <a:cubicBezTo>
                    <a:pt x="6411" y="1552"/>
                    <a:pt x="6455" y="1596"/>
                    <a:pt x="6486" y="1627"/>
                  </a:cubicBezTo>
                  <a:cubicBezTo>
                    <a:pt x="6522" y="1663"/>
                    <a:pt x="6558" y="1703"/>
                    <a:pt x="6589" y="1739"/>
                  </a:cubicBezTo>
                  <a:cubicBezTo>
                    <a:pt x="6692" y="1859"/>
                    <a:pt x="6781" y="1988"/>
                    <a:pt x="6856" y="2127"/>
                  </a:cubicBezTo>
                  <a:cubicBezTo>
                    <a:pt x="6843" y="2225"/>
                    <a:pt x="6861" y="2327"/>
                    <a:pt x="6901" y="2412"/>
                  </a:cubicBezTo>
                  <a:cubicBezTo>
                    <a:pt x="6928" y="2470"/>
                    <a:pt x="6968" y="2519"/>
                    <a:pt x="7013" y="2568"/>
                  </a:cubicBezTo>
                  <a:cubicBezTo>
                    <a:pt x="6946" y="2541"/>
                    <a:pt x="6879" y="2510"/>
                    <a:pt x="6812" y="2483"/>
                  </a:cubicBezTo>
                  <a:cubicBezTo>
                    <a:pt x="6700" y="2323"/>
                    <a:pt x="6580" y="2176"/>
                    <a:pt x="6455" y="2028"/>
                  </a:cubicBezTo>
                  <a:cubicBezTo>
                    <a:pt x="6393" y="1957"/>
                    <a:pt x="6322" y="1890"/>
                    <a:pt x="6246" y="1832"/>
                  </a:cubicBezTo>
                  <a:cubicBezTo>
                    <a:pt x="6264" y="1770"/>
                    <a:pt x="6259" y="1712"/>
                    <a:pt x="6237" y="1654"/>
                  </a:cubicBezTo>
                  <a:cubicBezTo>
                    <a:pt x="6264" y="1614"/>
                    <a:pt x="6295" y="1569"/>
                    <a:pt x="6344" y="1556"/>
                  </a:cubicBezTo>
                  <a:cubicBezTo>
                    <a:pt x="6348" y="1556"/>
                    <a:pt x="6357" y="1552"/>
                    <a:pt x="6362" y="1552"/>
                  </a:cubicBezTo>
                  <a:close/>
                  <a:moveTo>
                    <a:pt x="3727" y="2372"/>
                  </a:moveTo>
                  <a:cubicBezTo>
                    <a:pt x="3839" y="2385"/>
                    <a:pt x="3950" y="2399"/>
                    <a:pt x="4061" y="2421"/>
                  </a:cubicBezTo>
                  <a:cubicBezTo>
                    <a:pt x="4066" y="2430"/>
                    <a:pt x="4066" y="2439"/>
                    <a:pt x="4070" y="2448"/>
                  </a:cubicBezTo>
                  <a:cubicBezTo>
                    <a:pt x="4035" y="2474"/>
                    <a:pt x="3999" y="2497"/>
                    <a:pt x="3959" y="2519"/>
                  </a:cubicBezTo>
                  <a:cubicBezTo>
                    <a:pt x="3812" y="2541"/>
                    <a:pt x="3660" y="2559"/>
                    <a:pt x="3513" y="2577"/>
                  </a:cubicBezTo>
                  <a:cubicBezTo>
                    <a:pt x="3495" y="2563"/>
                    <a:pt x="3477" y="2555"/>
                    <a:pt x="3464" y="2546"/>
                  </a:cubicBezTo>
                  <a:lnTo>
                    <a:pt x="3464" y="2532"/>
                  </a:lnTo>
                  <a:cubicBezTo>
                    <a:pt x="3526" y="2488"/>
                    <a:pt x="3593" y="2448"/>
                    <a:pt x="3660" y="2407"/>
                  </a:cubicBezTo>
                  <a:cubicBezTo>
                    <a:pt x="3683" y="2394"/>
                    <a:pt x="3705" y="2381"/>
                    <a:pt x="3727" y="2372"/>
                  </a:cubicBezTo>
                  <a:close/>
                  <a:moveTo>
                    <a:pt x="4583" y="2546"/>
                  </a:moveTo>
                  <a:lnTo>
                    <a:pt x="4583" y="2546"/>
                  </a:lnTo>
                  <a:cubicBezTo>
                    <a:pt x="4632" y="2559"/>
                    <a:pt x="4681" y="2572"/>
                    <a:pt x="4726" y="2586"/>
                  </a:cubicBezTo>
                  <a:lnTo>
                    <a:pt x="4726" y="2595"/>
                  </a:lnTo>
                  <a:cubicBezTo>
                    <a:pt x="4681" y="2581"/>
                    <a:pt x="4632" y="2568"/>
                    <a:pt x="4587" y="2559"/>
                  </a:cubicBezTo>
                  <a:lnTo>
                    <a:pt x="4583" y="2546"/>
                  </a:lnTo>
                  <a:close/>
                  <a:moveTo>
                    <a:pt x="3054" y="2407"/>
                  </a:moveTo>
                  <a:cubicBezTo>
                    <a:pt x="3156" y="2448"/>
                    <a:pt x="3255" y="2492"/>
                    <a:pt x="3348" y="2546"/>
                  </a:cubicBezTo>
                  <a:cubicBezTo>
                    <a:pt x="3326" y="2559"/>
                    <a:pt x="3299" y="2577"/>
                    <a:pt x="3272" y="2595"/>
                  </a:cubicBezTo>
                  <a:cubicBezTo>
                    <a:pt x="3241" y="2599"/>
                    <a:pt x="3210" y="2599"/>
                    <a:pt x="3179" y="2604"/>
                  </a:cubicBezTo>
                  <a:cubicBezTo>
                    <a:pt x="3130" y="2559"/>
                    <a:pt x="3081" y="2519"/>
                    <a:pt x="3032" y="2483"/>
                  </a:cubicBezTo>
                  <a:cubicBezTo>
                    <a:pt x="3027" y="2461"/>
                    <a:pt x="3032" y="2443"/>
                    <a:pt x="3045" y="2421"/>
                  </a:cubicBezTo>
                  <a:lnTo>
                    <a:pt x="3054" y="2407"/>
                  </a:lnTo>
                  <a:close/>
                  <a:moveTo>
                    <a:pt x="4984" y="2448"/>
                  </a:moveTo>
                  <a:cubicBezTo>
                    <a:pt x="5020" y="2465"/>
                    <a:pt x="5051" y="2483"/>
                    <a:pt x="5087" y="2497"/>
                  </a:cubicBezTo>
                  <a:cubicBezTo>
                    <a:pt x="5109" y="2510"/>
                    <a:pt x="5131" y="2523"/>
                    <a:pt x="5158" y="2532"/>
                  </a:cubicBezTo>
                  <a:cubicBezTo>
                    <a:pt x="5109" y="2559"/>
                    <a:pt x="5060" y="2581"/>
                    <a:pt x="5011" y="2604"/>
                  </a:cubicBezTo>
                  <a:cubicBezTo>
                    <a:pt x="4989" y="2572"/>
                    <a:pt x="4966" y="2537"/>
                    <a:pt x="4949" y="2505"/>
                  </a:cubicBezTo>
                  <a:cubicBezTo>
                    <a:pt x="4957" y="2488"/>
                    <a:pt x="4971" y="2470"/>
                    <a:pt x="4984" y="2452"/>
                  </a:cubicBezTo>
                  <a:lnTo>
                    <a:pt x="4984" y="2448"/>
                  </a:lnTo>
                  <a:close/>
                  <a:moveTo>
                    <a:pt x="3830" y="2595"/>
                  </a:moveTo>
                  <a:lnTo>
                    <a:pt x="3830" y="2595"/>
                  </a:lnTo>
                  <a:cubicBezTo>
                    <a:pt x="3821" y="2599"/>
                    <a:pt x="3812" y="2604"/>
                    <a:pt x="3803" y="2608"/>
                  </a:cubicBezTo>
                  <a:cubicBezTo>
                    <a:pt x="3736" y="2617"/>
                    <a:pt x="3669" y="2626"/>
                    <a:pt x="3598" y="2635"/>
                  </a:cubicBezTo>
                  <a:lnTo>
                    <a:pt x="3584" y="2626"/>
                  </a:lnTo>
                  <a:cubicBezTo>
                    <a:pt x="3665" y="2617"/>
                    <a:pt x="3745" y="2604"/>
                    <a:pt x="3830" y="2595"/>
                  </a:cubicBezTo>
                  <a:close/>
                  <a:moveTo>
                    <a:pt x="1841" y="2626"/>
                  </a:moveTo>
                  <a:lnTo>
                    <a:pt x="1841" y="2626"/>
                  </a:lnTo>
                  <a:cubicBezTo>
                    <a:pt x="1873" y="2630"/>
                    <a:pt x="1904" y="2635"/>
                    <a:pt x="1935" y="2639"/>
                  </a:cubicBezTo>
                  <a:cubicBezTo>
                    <a:pt x="1948" y="2644"/>
                    <a:pt x="1962" y="2653"/>
                    <a:pt x="1971" y="2657"/>
                  </a:cubicBezTo>
                  <a:cubicBezTo>
                    <a:pt x="1935" y="2653"/>
                    <a:pt x="1895" y="2648"/>
                    <a:pt x="1859" y="2644"/>
                  </a:cubicBezTo>
                  <a:lnTo>
                    <a:pt x="1841" y="2626"/>
                  </a:lnTo>
                  <a:close/>
                  <a:moveTo>
                    <a:pt x="4842" y="2626"/>
                  </a:moveTo>
                  <a:cubicBezTo>
                    <a:pt x="4868" y="2635"/>
                    <a:pt x="4891" y="2644"/>
                    <a:pt x="4913" y="2653"/>
                  </a:cubicBezTo>
                  <a:lnTo>
                    <a:pt x="4900" y="2657"/>
                  </a:lnTo>
                  <a:lnTo>
                    <a:pt x="4895" y="2662"/>
                  </a:lnTo>
                  <a:cubicBezTo>
                    <a:pt x="4873" y="2653"/>
                    <a:pt x="4855" y="2644"/>
                    <a:pt x="4833" y="2635"/>
                  </a:cubicBezTo>
                  <a:lnTo>
                    <a:pt x="4842" y="2626"/>
                  </a:lnTo>
                  <a:close/>
                  <a:moveTo>
                    <a:pt x="3411" y="2639"/>
                  </a:moveTo>
                  <a:lnTo>
                    <a:pt x="3411" y="2653"/>
                  </a:lnTo>
                  <a:cubicBezTo>
                    <a:pt x="3366" y="2657"/>
                    <a:pt x="3317" y="2662"/>
                    <a:pt x="3272" y="2666"/>
                  </a:cubicBezTo>
                  <a:cubicBezTo>
                    <a:pt x="3281" y="2662"/>
                    <a:pt x="3286" y="2657"/>
                    <a:pt x="3295" y="2653"/>
                  </a:cubicBezTo>
                  <a:cubicBezTo>
                    <a:pt x="3335" y="2648"/>
                    <a:pt x="3370" y="2644"/>
                    <a:pt x="3411" y="2639"/>
                  </a:cubicBezTo>
                  <a:close/>
                  <a:moveTo>
                    <a:pt x="660" y="2332"/>
                  </a:moveTo>
                  <a:cubicBezTo>
                    <a:pt x="660" y="2385"/>
                    <a:pt x="660" y="2439"/>
                    <a:pt x="669" y="2488"/>
                  </a:cubicBezTo>
                  <a:cubicBezTo>
                    <a:pt x="678" y="2555"/>
                    <a:pt x="696" y="2617"/>
                    <a:pt x="714" y="2679"/>
                  </a:cubicBezTo>
                  <a:cubicBezTo>
                    <a:pt x="616" y="2626"/>
                    <a:pt x="522" y="2559"/>
                    <a:pt x="433" y="2483"/>
                  </a:cubicBezTo>
                  <a:cubicBezTo>
                    <a:pt x="504" y="2425"/>
                    <a:pt x="580" y="2376"/>
                    <a:pt x="660" y="2332"/>
                  </a:cubicBezTo>
                  <a:close/>
                  <a:moveTo>
                    <a:pt x="4784" y="2679"/>
                  </a:moveTo>
                  <a:lnTo>
                    <a:pt x="4824" y="2693"/>
                  </a:lnTo>
                  <a:cubicBezTo>
                    <a:pt x="4801" y="2702"/>
                    <a:pt x="4784" y="2706"/>
                    <a:pt x="4766" y="2715"/>
                  </a:cubicBezTo>
                  <a:cubicBezTo>
                    <a:pt x="4770" y="2706"/>
                    <a:pt x="4775" y="2697"/>
                    <a:pt x="4779" y="2688"/>
                  </a:cubicBezTo>
                  <a:lnTo>
                    <a:pt x="4784" y="2679"/>
                  </a:lnTo>
                  <a:close/>
                  <a:moveTo>
                    <a:pt x="4596" y="2617"/>
                  </a:moveTo>
                  <a:lnTo>
                    <a:pt x="4596" y="2617"/>
                  </a:lnTo>
                  <a:cubicBezTo>
                    <a:pt x="4605" y="2621"/>
                    <a:pt x="4619" y="2621"/>
                    <a:pt x="4632" y="2626"/>
                  </a:cubicBezTo>
                  <a:cubicBezTo>
                    <a:pt x="4659" y="2635"/>
                    <a:pt x="4686" y="2639"/>
                    <a:pt x="4712" y="2653"/>
                  </a:cubicBezTo>
                  <a:lnTo>
                    <a:pt x="4708" y="2666"/>
                  </a:lnTo>
                  <a:cubicBezTo>
                    <a:pt x="4681" y="2688"/>
                    <a:pt x="4654" y="2706"/>
                    <a:pt x="4623" y="2724"/>
                  </a:cubicBezTo>
                  <a:cubicBezTo>
                    <a:pt x="4610" y="2688"/>
                    <a:pt x="4601" y="2653"/>
                    <a:pt x="4596" y="2617"/>
                  </a:cubicBezTo>
                  <a:close/>
                  <a:moveTo>
                    <a:pt x="3584" y="2693"/>
                  </a:moveTo>
                  <a:lnTo>
                    <a:pt x="3602" y="2702"/>
                  </a:lnTo>
                  <a:cubicBezTo>
                    <a:pt x="3558" y="2719"/>
                    <a:pt x="3513" y="2737"/>
                    <a:pt x="3473" y="2755"/>
                  </a:cubicBezTo>
                  <a:cubicBezTo>
                    <a:pt x="3469" y="2737"/>
                    <a:pt x="3469" y="2719"/>
                    <a:pt x="3469" y="2702"/>
                  </a:cubicBezTo>
                  <a:cubicBezTo>
                    <a:pt x="3504" y="2702"/>
                    <a:pt x="3544" y="2697"/>
                    <a:pt x="3584" y="2693"/>
                  </a:cubicBezTo>
                  <a:close/>
                  <a:moveTo>
                    <a:pt x="3415" y="2711"/>
                  </a:moveTo>
                  <a:cubicBezTo>
                    <a:pt x="3415" y="2733"/>
                    <a:pt x="3415" y="2755"/>
                    <a:pt x="3420" y="2777"/>
                  </a:cubicBezTo>
                  <a:cubicBezTo>
                    <a:pt x="3406" y="2782"/>
                    <a:pt x="3393" y="2786"/>
                    <a:pt x="3379" y="2791"/>
                  </a:cubicBezTo>
                  <a:cubicBezTo>
                    <a:pt x="3353" y="2764"/>
                    <a:pt x="3330" y="2742"/>
                    <a:pt x="3308" y="2719"/>
                  </a:cubicBezTo>
                  <a:cubicBezTo>
                    <a:pt x="3344" y="2715"/>
                    <a:pt x="3379" y="2711"/>
                    <a:pt x="3415" y="2711"/>
                  </a:cubicBezTo>
                  <a:close/>
                  <a:moveTo>
                    <a:pt x="4895" y="2719"/>
                  </a:moveTo>
                  <a:cubicBezTo>
                    <a:pt x="4904" y="2728"/>
                    <a:pt x="4917" y="2733"/>
                    <a:pt x="4926" y="2737"/>
                  </a:cubicBezTo>
                  <a:cubicBezTo>
                    <a:pt x="4850" y="2782"/>
                    <a:pt x="4775" y="2826"/>
                    <a:pt x="4694" y="2867"/>
                  </a:cubicBezTo>
                  <a:lnTo>
                    <a:pt x="4681" y="2853"/>
                  </a:lnTo>
                  <a:cubicBezTo>
                    <a:pt x="4694" y="2835"/>
                    <a:pt x="4703" y="2818"/>
                    <a:pt x="4717" y="2800"/>
                  </a:cubicBezTo>
                  <a:cubicBezTo>
                    <a:pt x="4770" y="2777"/>
                    <a:pt x="4824" y="2751"/>
                    <a:pt x="4877" y="2728"/>
                  </a:cubicBezTo>
                  <a:lnTo>
                    <a:pt x="4895" y="2719"/>
                  </a:lnTo>
                  <a:close/>
                  <a:moveTo>
                    <a:pt x="1752" y="2679"/>
                  </a:moveTo>
                  <a:cubicBezTo>
                    <a:pt x="1779" y="2688"/>
                    <a:pt x="1806" y="2693"/>
                    <a:pt x="1833" y="2697"/>
                  </a:cubicBezTo>
                  <a:cubicBezTo>
                    <a:pt x="1855" y="2719"/>
                    <a:pt x="1877" y="2742"/>
                    <a:pt x="1904" y="2764"/>
                  </a:cubicBezTo>
                  <a:cubicBezTo>
                    <a:pt x="1940" y="2800"/>
                    <a:pt x="1984" y="2835"/>
                    <a:pt x="2024" y="2871"/>
                  </a:cubicBezTo>
                  <a:cubicBezTo>
                    <a:pt x="1980" y="2867"/>
                    <a:pt x="1940" y="2867"/>
                    <a:pt x="1895" y="2867"/>
                  </a:cubicBezTo>
                  <a:cubicBezTo>
                    <a:pt x="1855" y="2867"/>
                    <a:pt x="1815" y="2867"/>
                    <a:pt x="1775" y="2871"/>
                  </a:cubicBezTo>
                  <a:cubicBezTo>
                    <a:pt x="1712" y="2871"/>
                    <a:pt x="1650" y="2875"/>
                    <a:pt x="1592" y="2880"/>
                  </a:cubicBezTo>
                  <a:cubicBezTo>
                    <a:pt x="1632" y="2804"/>
                    <a:pt x="1685" y="2737"/>
                    <a:pt x="1752" y="2679"/>
                  </a:cubicBezTo>
                  <a:close/>
                  <a:moveTo>
                    <a:pt x="3174" y="2742"/>
                  </a:moveTo>
                  <a:cubicBezTo>
                    <a:pt x="3210" y="2773"/>
                    <a:pt x="3246" y="2795"/>
                    <a:pt x="3281" y="2822"/>
                  </a:cubicBezTo>
                  <a:cubicBezTo>
                    <a:pt x="3188" y="2853"/>
                    <a:pt x="3090" y="2880"/>
                    <a:pt x="2992" y="2902"/>
                  </a:cubicBezTo>
                  <a:cubicBezTo>
                    <a:pt x="3054" y="2844"/>
                    <a:pt x="3112" y="2795"/>
                    <a:pt x="3174" y="2742"/>
                  </a:cubicBezTo>
                  <a:close/>
                  <a:moveTo>
                    <a:pt x="6085" y="2202"/>
                  </a:moveTo>
                  <a:cubicBezTo>
                    <a:pt x="6143" y="2234"/>
                    <a:pt x="6206" y="2260"/>
                    <a:pt x="6264" y="2292"/>
                  </a:cubicBezTo>
                  <a:cubicBezTo>
                    <a:pt x="6433" y="2372"/>
                    <a:pt x="6602" y="2452"/>
                    <a:pt x="6772" y="2523"/>
                  </a:cubicBezTo>
                  <a:cubicBezTo>
                    <a:pt x="6781" y="2532"/>
                    <a:pt x="6785" y="2541"/>
                    <a:pt x="6790" y="2550"/>
                  </a:cubicBezTo>
                  <a:cubicBezTo>
                    <a:pt x="6870" y="2666"/>
                    <a:pt x="6941" y="2782"/>
                    <a:pt x="7004" y="2907"/>
                  </a:cubicBezTo>
                  <a:cubicBezTo>
                    <a:pt x="6910" y="2822"/>
                    <a:pt x="6807" y="2746"/>
                    <a:pt x="6714" y="2670"/>
                  </a:cubicBezTo>
                  <a:cubicBezTo>
                    <a:pt x="6509" y="2510"/>
                    <a:pt x="6299" y="2358"/>
                    <a:pt x="6085" y="2216"/>
                  </a:cubicBezTo>
                  <a:lnTo>
                    <a:pt x="6085" y="2202"/>
                  </a:lnTo>
                  <a:close/>
                  <a:moveTo>
                    <a:pt x="1306" y="2131"/>
                  </a:moveTo>
                  <a:cubicBezTo>
                    <a:pt x="1324" y="2140"/>
                    <a:pt x="1342" y="2149"/>
                    <a:pt x="1364" y="2158"/>
                  </a:cubicBezTo>
                  <a:cubicBezTo>
                    <a:pt x="1378" y="2180"/>
                    <a:pt x="1391" y="2207"/>
                    <a:pt x="1409" y="2229"/>
                  </a:cubicBezTo>
                  <a:cubicBezTo>
                    <a:pt x="1391" y="2256"/>
                    <a:pt x="1373" y="2287"/>
                    <a:pt x="1360" y="2323"/>
                  </a:cubicBezTo>
                  <a:cubicBezTo>
                    <a:pt x="1351" y="2341"/>
                    <a:pt x="1347" y="2354"/>
                    <a:pt x="1338" y="2372"/>
                  </a:cubicBezTo>
                  <a:cubicBezTo>
                    <a:pt x="1333" y="2390"/>
                    <a:pt x="1324" y="2412"/>
                    <a:pt x="1324" y="2430"/>
                  </a:cubicBezTo>
                  <a:cubicBezTo>
                    <a:pt x="1329" y="2465"/>
                    <a:pt x="1382" y="2497"/>
                    <a:pt x="1409" y="2514"/>
                  </a:cubicBezTo>
                  <a:cubicBezTo>
                    <a:pt x="1454" y="2541"/>
                    <a:pt x="1507" y="2563"/>
                    <a:pt x="1561" y="2577"/>
                  </a:cubicBezTo>
                  <a:cubicBezTo>
                    <a:pt x="1583" y="2599"/>
                    <a:pt x="1610" y="2621"/>
                    <a:pt x="1636" y="2635"/>
                  </a:cubicBezTo>
                  <a:cubicBezTo>
                    <a:pt x="1654" y="2644"/>
                    <a:pt x="1672" y="2653"/>
                    <a:pt x="1694" y="2662"/>
                  </a:cubicBezTo>
                  <a:lnTo>
                    <a:pt x="1676" y="2675"/>
                  </a:lnTo>
                  <a:cubicBezTo>
                    <a:pt x="1614" y="2737"/>
                    <a:pt x="1561" y="2809"/>
                    <a:pt x="1525" y="2889"/>
                  </a:cubicBezTo>
                  <a:cubicBezTo>
                    <a:pt x="1391" y="2902"/>
                    <a:pt x="1262" y="2925"/>
                    <a:pt x="1133" y="2956"/>
                  </a:cubicBezTo>
                  <a:cubicBezTo>
                    <a:pt x="1088" y="2920"/>
                    <a:pt x="1039" y="2880"/>
                    <a:pt x="981" y="2867"/>
                  </a:cubicBezTo>
                  <a:cubicBezTo>
                    <a:pt x="968" y="2867"/>
                    <a:pt x="954" y="2862"/>
                    <a:pt x="936" y="2862"/>
                  </a:cubicBezTo>
                  <a:cubicBezTo>
                    <a:pt x="914" y="2862"/>
                    <a:pt x="887" y="2867"/>
                    <a:pt x="870" y="2884"/>
                  </a:cubicBezTo>
                  <a:cubicBezTo>
                    <a:pt x="852" y="2858"/>
                    <a:pt x="838" y="2826"/>
                    <a:pt x="825" y="2800"/>
                  </a:cubicBezTo>
                  <a:lnTo>
                    <a:pt x="825" y="2800"/>
                  </a:lnTo>
                  <a:cubicBezTo>
                    <a:pt x="870" y="2818"/>
                    <a:pt x="910" y="2835"/>
                    <a:pt x="954" y="2853"/>
                  </a:cubicBezTo>
                  <a:lnTo>
                    <a:pt x="963" y="2853"/>
                  </a:lnTo>
                  <a:cubicBezTo>
                    <a:pt x="972" y="2853"/>
                    <a:pt x="986" y="2844"/>
                    <a:pt x="990" y="2835"/>
                  </a:cubicBezTo>
                  <a:cubicBezTo>
                    <a:pt x="1012" y="2751"/>
                    <a:pt x="1017" y="2670"/>
                    <a:pt x="994" y="2590"/>
                  </a:cubicBezTo>
                  <a:cubicBezTo>
                    <a:pt x="990" y="2572"/>
                    <a:pt x="981" y="2568"/>
                    <a:pt x="968" y="2568"/>
                  </a:cubicBezTo>
                  <a:cubicBezTo>
                    <a:pt x="950" y="2568"/>
                    <a:pt x="936" y="2581"/>
                    <a:pt x="941" y="2604"/>
                  </a:cubicBezTo>
                  <a:cubicBezTo>
                    <a:pt x="954" y="2666"/>
                    <a:pt x="954" y="2728"/>
                    <a:pt x="941" y="2786"/>
                  </a:cubicBezTo>
                  <a:cubicBezTo>
                    <a:pt x="892" y="2769"/>
                    <a:pt x="843" y="2746"/>
                    <a:pt x="794" y="2719"/>
                  </a:cubicBezTo>
                  <a:cubicBezTo>
                    <a:pt x="740" y="2586"/>
                    <a:pt x="709" y="2443"/>
                    <a:pt x="718" y="2305"/>
                  </a:cubicBezTo>
                  <a:cubicBezTo>
                    <a:pt x="901" y="2216"/>
                    <a:pt x="1101" y="2158"/>
                    <a:pt x="1306" y="2131"/>
                  </a:cubicBezTo>
                  <a:close/>
                  <a:moveTo>
                    <a:pt x="4338" y="2581"/>
                  </a:moveTo>
                  <a:cubicBezTo>
                    <a:pt x="4405" y="2581"/>
                    <a:pt x="4467" y="2590"/>
                    <a:pt x="4534" y="2604"/>
                  </a:cubicBezTo>
                  <a:cubicBezTo>
                    <a:pt x="4538" y="2626"/>
                    <a:pt x="4543" y="2653"/>
                    <a:pt x="4547" y="2675"/>
                  </a:cubicBezTo>
                  <a:cubicBezTo>
                    <a:pt x="4552" y="2702"/>
                    <a:pt x="4561" y="2728"/>
                    <a:pt x="4570" y="2755"/>
                  </a:cubicBezTo>
                  <a:cubicBezTo>
                    <a:pt x="4480" y="2809"/>
                    <a:pt x="4387" y="2853"/>
                    <a:pt x="4293" y="2889"/>
                  </a:cubicBezTo>
                  <a:cubicBezTo>
                    <a:pt x="4231" y="2916"/>
                    <a:pt x="4168" y="2938"/>
                    <a:pt x="4106" y="2960"/>
                  </a:cubicBezTo>
                  <a:cubicBezTo>
                    <a:pt x="4160" y="2849"/>
                    <a:pt x="4177" y="2724"/>
                    <a:pt x="4164" y="2604"/>
                  </a:cubicBezTo>
                  <a:cubicBezTo>
                    <a:pt x="4204" y="2595"/>
                    <a:pt x="4244" y="2590"/>
                    <a:pt x="4284" y="2581"/>
                  </a:cubicBezTo>
                  <a:close/>
                  <a:moveTo>
                    <a:pt x="3999" y="2635"/>
                  </a:moveTo>
                  <a:cubicBezTo>
                    <a:pt x="3946" y="2711"/>
                    <a:pt x="3941" y="2813"/>
                    <a:pt x="3959" y="2907"/>
                  </a:cubicBezTo>
                  <a:cubicBezTo>
                    <a:pt x="3963" y="2933"/>
                    <a:pt x="3968" y="2956"/>
                    <a:pt x="3977" y="2982"/>
                  </a:cubicBezTo>
                  <a:cubicBezTo>
                    <a:pt x="3896" y="2884"/>
                    <a:pt x="3807" y="2795"/>
                    <a:pt x="3709" y="2719"/>
                  </a:cubicBezTo>
                  <a:cubicBezTo>
                    <a:pt x="3749" y="2697"/>
                    <a:pt x="3790" y="2679"/>
                    <a:pt x="3830" y="2662"/>
                  </a:cubicBezTo>
                  <a:cubicBezTo>
                    <a:pt x="3883" y="2653"/>
                    <a:pt x="3941" y="2644"/>
                    <a:pt x="3999" y="2635"/>
                  </a:cubicBezTo>
                  <a:close/>
                  <a:moveTo>
                    <a:pt x="4110" y="2612"/>
                  </a:moveTo>
                  <a:lnTo>
                    <a:pt x="4110" y="2612"/>
                  </a:lnTo>
                  <a:cubicBezTo>
                    <a:pt x="4124" y="2728"/>
                    <a:pt x="4106" y="2844"/>
                    <a:pt x="4048" y="2956"/>
                  </a:cubicBezTo>
                  <a:cubicBezTo>
                    <a:pt x="4044" y="2965"/>
                    <a:pt x="4039" y="2974"/>
                    <a:pt x="4035" y="2982"/>
                  </a:cubicBezTo>
                  <a:cubicBezTo>
                    <a:pt x="4026" y="2956"/>
                    <a:pt x="4017" y="2925"/>
                    <a:pt x="4012" y="2898"/>
                  </a:cubicBezTo>
                  <a:cubicBezTo>
                    <a:pt x="3999" y="2813"/>
                    <a:pt x="3995" y="2715"/>
                    <a:pt x="4053" y="2653"/>
                  </a:cubicBezTo>
                  <a:cubicBezTo>
                    <a:pt x="4066" y="2635"/>
                    <a:pt x="4084" y="2626"/>
                    <a:pt x="4102" y="2617"/>
                  </a:cubicBezTo>
                  <a:lnTo>
                    <a:pt x="4110" y="2612"/>
                  </a:lnTo>
                  <a:close/>
                  <a:moveTo>
                    <a:pt x="936" y="2916"/>
                  </a:moveTo>
                  <a:cubicBezTo>
                    <a:pt x="950" y="2916"/>
                    <a:pt x="963" y="2920"/>
                    <a:pt x="972" y="2925"/>
                  </a:cubicBezTo>
                  <a:cubicBezTo>
                    <a:pt x="1008" y="2933"/>
                    <a:pt x="1035" y="2951"/>
                    <a:pt x="1061" y="2969"/>
                  </a:cubicBezTo>
                  <a:cubicBezTo>
                    <a:pt x="1039" y="2978"/>
                    <a:pt x="1017" y="2982"/>
                    <a:pt x="990" y="2991"/>
                  </a:cubicBezTo>
                  <a:cubicBezTo>
                    <a:pt x="972" y="2987"/>
                    <a:pt x="950" y="2987"/>
                    <a:pt x="932" y="2987"/>
                  </a:cubicBezTo>
                  <a:cubicBezTo>
                    <a:pt x="919" y="2969"/>
                    <a:pt x="910" y="2956"/>
                    <a:pt x="901" y="2938"/>
                  </a:cubicBezTo>
                  <a:lnTo>
                    <a:pt x="905" y="2929"/>
                  </a:lnTo>
                  <a:cubicBezTo>
                    <a:pt x="910" y="2920"/>
                    <a:pt x="923" y="2916"/>
                    <a:pt x="936" y="2916"/>
                  </a:cubicBezTo>
                  <a:close/>
                  <a:moveTo>
                    <a:pt x="5234" y="2572"/>
                  </a:moveTo>
                  <a:cubicBezTo>
                    <a:pt x="5408" y="2657"/>
                    <a:pt x="5582" y="2733"/>
                    <a:pt x="5760" y="2804"/>
                  </a:cubicBezTo>
                  <a:cubicBezTo>
                    <a:pt x="5782" y="2875"/>
                    <a:pt x="5804" y="2947"/>
                    <a:pt x="5831" y="3018"/>
                  </a:cubicBezTo>
                  <a:cubicBezTo>
                    <a:pt x="5604" y="2889"/>
                    <a:pt x="5363" y="2773"/>
                    <a:pt x="5118" y="2670"/>
                  </a:cubicBezTo>
                  <a:cubicBezTo>
                    <a:pt x="5158" y="2639"/>
                    <a:pt x="5198" y="2608"/>
                    <a:pt x="5234" y="2572"/>
                  </a:cubicBezTo>
                  <a:close/>
                  <a:moveTo>
                    <a:pt x="1507" y="2947"/>
                  </a:moveTo>
                  <a:cubicBezTo>
                    <a:pt x="1507" y="2956"/>
                    <a:pt x="1516" y="2960"/>
                    <a:pt x="1525" y="2965"/>
                  </a:cubicBezTo>
                  <a:cubicBezTo>
                    <a:pt x="1583" y="2987"/>
                    <a:pt x="1641" y="3005"/>
                    <a:pt x="1703" y="3023"/>
                  </a:cubicBezTo>
                  <a:cubicBezTo>
                    <a:pt x="1538" y="3023"/>
                    <a:pt x="1369" y="3018"/>
                    <a:pt x="1204" y="3005"/>
                  </a:cubicBezTo>
                  <a:lnTo>
                    <a:pt x="1195" y="2996"/>
                  </a:lnTo>
                  <a:cubicBezTo>
                    <a:pt x="1298" y="2974"/>
                    <a:pt x="1400" y="2960"/>
                    <a:pt x="1507" y="2947"/>
                  </a:cubicBezTo>
                  <a:close/>
                  <a:moveTo>
                    <a:pt x="3656" y="2742"/>
                  </a:moveTo>
                  <a:cubicBezTo>
                    <a:pt x="3687" y="2769"/>
                    <a:pt x="3723" y="2795"/>
                    <a:pt x="3754" y="2826"/>
                  </a:cubicBezTo>
                  <a:cubicBezTo>
                    <a:pt x="3821" y="2884"/>
                    <a:pt x="3879" y="2951"/>
                    <a:pt x="3937" y="3023"/>
                  </a:cubicBezTo>
                  <a:cubicBezTo>
                    <a:pt x="3888" y="3040"/>
                    <a:pt x="3839" y="3054"/>
                    <a:pt x="3790" y="3072"/>
                  </a:cubicBezTo>
                  <a:cubicBezTo>
                    <a:pt x="3687" y="3014"/>
                    <a:pt x="3589" y="2956"/>
                    <a:pt x="3491" y="2893"/>
                  </a:cubicBezTo>
                  <a:cubicBezTo>
                    <a:pt x="3486" y="2867"/>
                    <a:pt x="3482" y="2840"/>
                    <a:pt x="3477" y="2813"/>
                  </a:cubicBezTo>
                  <a:cubicBezTo>
                    <a:pt x="3535" y="2791"/>
                    <a:pt x="3593" y="2769"/>
                    <a:pt x="3656" y="2742"/>
                  </a:cubicBezTo>
                  <a:close/>
                  <a:moveTo>
                    <a:pt x="4601" y="2844"/>
                  </a:moveTo>
                  <a:lnTo>
                    <a:pt x="4601" y="2844"/>
                  </a:lnTo>
                  <a:cubicBezTo>
                    <a:pt x="4592" y="2858"/>
                    <a:pt x="4579" y="2875"/>
                    <a:pt x="4565" y="2889"/>
                  </a:cubicBezTo>
                  <a:cubicBezTo>
                    <a:pt x="4543" y="2907"/>
                    <a:pt x="4521" y="2929"/>
                    <a:pt x="4503" y="2947"/>
                  </a:cubicBezTo>
                  <a:cubicBezTo>
                    <a:pt x="4360" y="3005"/>
                    <a:pt x="4217" y="3054"/>
                    <a:pt x="4075" y="3098"/>
                  </a:cubicBezTo>
                  <a:cubicBezTo>
                    <a:pt x="4066" y="3085"/>
                    <a:pt x="4061" y="3067"/>
                    <a:pt x="4057" y="3054"/>
                  </a:cubicBezTo>
                  <a:lnTo>
                    <a:pt x="4057" y="3049"/>
                  </a:lnTo>
                  <a:cubicBezTo>
                    <a:pt x="4240" y="2987"/>
                    <a:pt x="4423" y="2920"/>
                    <a:pt x="4601" y="2844"/>
                  </a:cubicBezTo>
                  <a:close/>
                  <a:moveTo>
                    <a:pt x="3580" y="3014"/>
                  </a:moveTo>
                  <a:cubicBezTo>
                    <a:pt x="3625" y="3040"/>
                    <a:pt x="3669" y="3067"/>
                    <a:pt x="3718" y="3094"/>
                  </a:cubicBezTo>
                  <a:cubicBezTo>
                    <a:pt x="3696" y="3098"/>
                    <a:pt x="3674" y="3103"/>
                    <a:pt x="3656" y="3112"/>
                  </a:cubicBezTo>
                  <a:cubicBezTo>
                    <a:pt x="3629" y="3081"/>
                    <a:pt x="3607" y="3045"/>
                    <a:pt x="3580" y="3014"/>
                  </a:cubicBezTo>
                  <a:close/>
                  <a:moveTo>
                    <a:pt x="4369" y="3054"/>
                  </a:moveTo>
                  <a:lnTo>
                    <a:pt x="4369" y="3054"/>
                  </a:lnTo>
                  <a:cubicBezTo>
                    <a:pt x="4342" y="3076"/>
                    <a:pt x="4316" y="3094"/>
                    <a:pt x="4289" y="3112"/>
                  </a:cubicBezTo>
                  <a:lnTo>
                    <a:pt x="4213" y="3112"/>
                  </a:lnTo>
                  <a:cubicBezTo>
                    <a:pt x="4258" y="3094"/>
                    <a:pt x="4307" y="3081"/>
                    <a:pt x="4351" y="3063"/>
                  </a:cubicBezTo>
                  <a:lnTo>
                    <a:pt x="4369" y="3054"/>
                  </a:lnTo>
                  <a:close/>
                  <a:moveTo>
                    <a:pt x="4677" y="2933"/>
                  </a:moveTo>
                  <a:cubicBezTo>
                    <a:pt x="4730" y="3005"/>
                    <a:pt x="4797" y="3063"/>
                    <a:pt x="4873" y="3121"/>
                  </a:cubicBezTo>
                  <a:cubicBezTo>
                    <a:pt x="4815" y="3116"/>
                    <a:pt x="4761" y="3112"/>
                    <a:pt x="4708" y="3112"/>
                  </a:cubicBezTo>
                  <a:cubicBezTo>
                    <a:pt x="4623" y="3107"/>
                    <a:pt x="4538" y="3107"/>
                    <a:pt x="4454" y="3107"/>
                  </a:cubicBezTo>
                  <a:lnTo>
                    <a:pt x="4440" y="3107"/>
                  </a:lnTo>
                  <a:lnTo>
                    <a:pt x="4449" y="3103"/>
                  </a:lnTo>
                  <a:cubicBezTo>
                    <a:pt x="4503" y="3063"/>
                    <a:pt x="4552" y="3018"/>
                    <a:pt x="4596" y="2969"/>
                  </a:cubicBezTo>
                  <a:cubicBezTo>
                    <a:pt x="4623" y="2956"/>
                    <a:pt x="4650" y="2947"/>
                    <a:pt x="4677" y="2933"/>
                  </a:cubicBezTo>
                  <a:close/>
                  <a:moveTo>
                    <a:pt x="3968" y="3081"/>
                  </a:moveTo>
                  <a:lnTo>
                    <a:pt x="3968" y="3081"/>
                  </a:lnTo>
                  <a:cubicBezTo>
                    <a:pt x="3954" y="3098"/>
                    <a:pt x="3941" y="3112"/>
                    <a:pt x="3928" y="3125"/>
                  </a:cubicBezTo>
                  <a:lnTo>
                    <a:pt x="3892" y="3125"/>
                  </a:lnTo>
                  <a:cubicBezTo>
                    <a:pt x="3883" y="3121"/>
                    <a:pt x="3879" y="3116"/>
                    <a:pt x="3870" y="3112"/>
                  </a:cubicBezTo>
                  <a:cubicBezTo>
                    <a:pt x="3901" y="3103"/>
                    <a:pt x="3932" y="3094"/>
                    <a:pt x="3968" y="3081"/>
                  </a:cubicBezTo>
                  <a:close/>
                  <a:moveTo>
                    <a:pt x="6870" y="2568"/>
                  </a:moveTo>
                  <a:lnTo>
                    <a:pt x="6879" y="2572"/>
                  </a:lnTo>
                  <a:cubicBezTo>
                    <a:pt x="6950" y="2604"/>
                    <a:pt x="7021" y="2635"/>
                    <a:pt x="7097" y="2666"/>
                  </a:cubicBezTo>
                  <a:cubicBezTo>
                    <a:pt x="7115" y="2728"/>
                    <a:pt x="7137" y="2791"/>
                    <a:pt x="7155" y="2858"/>
                  </a:cubicBezTo>
                  <a:cubicBezTo>
                    <a:pt x="7182" y="2947"/>
                    <a:pt x="7200" y="3040"/>
                    <a:pt x="7222" y="3134"/>
                  </a:cubicBezTo>
                  <a:cubicBezTo>
                    <a:pt x="7191" y="3094"/>
                    <a:pt x="7155" y="3054"/>
                    <a:pt x="7120" y="3018"/>
                  </a:cubicBezTo>
                  <a:cubicBezTo>
                    <a:pt x="7048" y="2862"/>
                    <a:pt x="6963" y="2711"/>
                    <a:pt x="6870" y="2568"/>
                  </a:cubicBezTo>
                  <a:close/>
                  <a:moveTo>
                    <a:pt x="3518" y="3027"/>
                  </a:moveTo>
                  <a:lnTo>
                    <a:pt x="3518" y="3027"/>
                  </a:lnTo>
                  <a:cubicBezTo>
                    <a:pt x="3544" y="3058"/>
                    <a:pt x="3571" y="3094"/>
                    <a:pt x="3598" y="3130"/>
                  </a:cubicBezTo>
                  <a:cubicBezTo>
                    <a:pt x="3580" y="3134"/>
                    <a:pt x="3567" y="3134"/>
                    <a:pt x="3549" y="3139"/>
                  </a:cubicBezTo>
                  <a:cubicBezTo>
                    <a:pt x="3535" y="3103"/>
                    <a:pt x="3526" y="3063"/>
                    <a:pt x="3518" y="3027"/>
                  </a:cubicBezTo>
                  <a:close/>
                  <a:moveTo>
                    <a:pt x="4989" y="2764"/>
                  </a:moveTo>
                  <a:cubicBezTo>
                    <a:pt x="5029" y="2786"/>
                    <a:pt x="5069" y="2809"/>
                    <a:pt x="5109" y="2835"/>
                  </a:cubicBezTo>
                  <a:cubicBezTo>
                    <a:pt x="5189" y="2942"/>
                    <a:pt x="5278" y="3049"/>
                    <a:pt x="5368" y="3156"/>
                  </a:cubicBezTo>
                  <a:cubicBezTo>
                    <a:pt x="5238" y="3143"/>
                    <a:pt x="5109" y="3134"/>
                    <a:pt x="4984" y="3125"/>
                  </a:cubicBezTo>
                  <a:cubicBezTo>
                    <a:pt x="4886" y="3063"/>
                    <a:pt x="4797" y="2996"/>
                    <a:pt x="4726" y="2911"/>
                  </a:cubicBezTo>
                  <a:cubicBezTo>
                    <a:pt x="4815" y="2871"/>
                    <a:pt x="4900" y="2826"/>
                    <a:pt x="4980" y="2773"/>
                  </a:cubicBezTo>
                  <a:lnTo>
                    <a:pt x="4989" y="2764"/>
                  </a:lnTo>
                  <a:close/>
                  <a:moveTo>
                    <a:pt x="3339" y="2862"/>
                  </a:moveTo>
                  <a:cubicBezTo>
                    <a:pt x="3366" y="2880"/>
                    <a:pt x="3393" y="2902"/>
                    <a:pt x="3424" y="2920"/>
                  </a:cubicBezTo>
                  <a:cubicBezTo>
                    <a:pt x="3428" y="2925"/>
                    <a:pt x="3433" y="2933"/>
                    <a:pt x="3442" y="2938"/>
                  </a:cubicBezTo>
                  <a:cubicBezTo>
                    <a:pt x="3455" y="3014"/>
                    <a:pt x="3473" y="3081"/>
                    <a:pt x="3495" y="3152"/>
                  </a:cubicBezTo>
                  <a:cubicBezTo>
                    <a:pt x="3473" y="3161"/>
                    <a:pt x="3455" y="3165"/>
                    <a:pt x="3433" y="3170"/>
                  </a:cubicBezTo>
                  <a:cubicBezTo>
                    <a:pt x="3402" y="3174"/>
                    <a:pt x="3370" y="3174"/>
                    <a:pt x="3339" y="3179"/>
                  </a:cubicBezTo>
                  <a:cubicBezTo>
                    <a:pt x="3299" y="3170"/>
                    <a:pt x="3259" y="3161"/>
                    <a:pt x="3219" y="3147"/>
                  </a:cubicBezTo>
                  <a:cubicBezTo>
                    <a:pt x="3112" y="3085"/>
                    <a:pt x="2987" y="3045"/>
                    <a:pt x="2876" y="3014"/>
                  </a:cubicBezTo>
                  <a:cubicBezTo>
                    <a:pt x="2885" y="3000"/>
                    <a:pt x="2898" y="2987"/>
                    <a:pt x="2911" y="2978"/>
                  </a:cubicBezTo>
                  <a:lnTo>
                    <a:pt x="2929" y="2974"/>
                  </a:lnTo>
                  <a:cubicBezTo>
                    <a:pt x="3063" y="2947"/>
                    <a:pt x="3201" y="2907"/>
                    <a:pt x="3339" y="2862"/>
                  </a:cubicBezTo>
                  <a:close/>
                  <a:moveTo>
                    <a:pt x="5247" y="2920"/>
                  </a:moveTo>
                  <a:cubicBezTo>
                    <a:pt x="5363" y="3000"/>
                    <a:pt x="5479" y="3094"/>
                    <a:pt x="5590" y="3183"/>
                  </a:cubicBezTo>
                  <a:cubicBezTo>
                    <a:pt x="5541" y="3179"/>
                    <a:pt x="5492" y="3170"/>
                    <a:pt x="5448" y="3165"/>
                  </a:cubicBezTo>
                  <a:cubicBezTo>
                    <a:pt x="5376" y="3085"/>
                    <a:pt x="5310" y="3005"/>
                    <a:pt x="5247" y="2920"/>
                  </a:cubicBezTo>
                  <a:close/>
                  <a:moveTo>
                    <a:pt x="994" y="3049"/>
                  </a:moveTo>
                  <a:cubicBezTo>
                    <a:pt x="1057" y="3054"/>
                    <a:pt x="1124" y="3058"/>
                    <a:pt x="1186" y="3063"/>
                  </a:cubicBezTo>
                  <a:cubicBezTo>
                    <a:pt x="1249" y="3107"/>
                    <a:pt x="1306" y="3152"/>
                    <a:pt x="1369" y="3192"/>
                  </a:cubicBezTo>
                  <a:cubicBezTo>
                    <a:pt x="1244" y="3161"/>
                    <a:pt x="1119" y="3121"/>
                    <a:pt x="999" y="3076"/>
                  </a:cubicBezTo>
                  <a:cubicBezTo>
                    <a:pt x="994" y="3067"/>
                    <a:pt x="986" y="3058"/>
                    <a:pt x="977" y="3049"/>
                  </a:cubicBezTo>
                  <a:close/>
                  <a:moveTo>
                    <a:pt x="4182" y="3170"/>
                  </a:moveTo>
                  <a:cubicBezTo>
                    <a:pt x="4164" y="3179"/>
                    <a:pt x="4142" y="3188"/>
                    <a:pt x="4124" y="3196"/>
                  </a:cubicBezTo>
                  <a:cubicBezTo>
                    <a:pt x="4119" y="3188"/>
                    <a:pt x="4115" y="3179"/>
                    <a:pt x="4110" y="3170"/>
                  </a:cubicBezTo>
                  <a:close/>
                  <a:moveTo>
                    <a:pt x="4044" y="3174"/>
                  </a:moveTo>
                  <a:cubicBezTo>
                    <a:pt x="4048" y="3188"/>
                    <a:pt x="4053" y="3201"/>
                    <a:pt x="4061" y="3214"/>
                  </a:cubicBezTo>
                  <a:cubicBezTo>
                    <a:pt x="4039" y="3201"/>
                    <a:pt x="4021" y="3192"/>
                    <a:pt x="3999" y="3183"/>
                  </a:cubicBezTo>
                  <a:cubicBezTo>
                    <a:pt x="4008" y="3179"/>
                    <a:pt x="4017" y="3179"/>
                    <a:pt x="4026" y="3174"/>
                  </a:cubicBezTo>
                  <a:close/>
                  <a:moveTo>
                    <a:pt x="5109" y="2742"/>
                  </a:moveTo>
                  <a:lnTo>
                    <a:pt x="5109" y="2742"/>
                  </a:lnTo>
                  <a:cubicBezTo>
                    <a:pt x="5238" y="2818"/>
                    <a:pt x="5372" y="2898"/>
                    <a:pt x="5497" y="2982"/>
                  </a:cubicBezTo>
                  <a:cubicBezTo>
                    <a:pt x="5604" y="3054"/>
                    <a:pt x="5706" y="3130"/>
                    <a:pt x="5804" y="3214"/>
                  </a:cubicBezTo>
                  <a:cubicBezTo>
                    <a:pt x="5769" y="3210"/>
                    <a:pt x="5733" y="3205"/>
                    <a:pt x="5697" y="3201"/>
                  </a:cubicBezTo>
                  <a:cubicBezTo>
                    <a:pt x="5582" y="3103"/>
                    <a:pt x="5466" y="3009"/>
                    <a:pt x="5341" y="2920"/>
                  </a:cubicBezTo>
                  <a:cubicBezTo>
                    <a:pt x="5278" y="2875"/>
                    <a:pt x="5212" y="2831"/>
                    <a:pt x="5149" y="2791"/>
                  </a:cubicBezTo>
                  <a:cubicBezTo>
                    <a:pt x="5136" y="2777"/>
                    <a:pt x="5122" y="2760"/>
                    <a:pt x="5109" y="2742"/>
                  </a:cubicBezTo>
                  <a:close/>
                  <a:moveTo>
                    <a:pt x="5421" y="2867"/>
                  </a:moveTo>
                  <a:cubicBezTo>
                    <a:pt x="5568" y="2938"/>
                    <a:pt x="5715" y="3014"/>
                    <a:pt x="5858" y="3103"/>
                  </a:cubicBezTo>
                  <a:cubicBezTo>
                    <a:pt x="5871" y="3143"/>
                    <a:pt x="5889" y="3188"/>
                    <a:pt x="5903" y="3228"/>
                  </a:cubicBezTo>
                  <a:cubicBezTo>
                    <a:pt x="5755" y="3094"/>
                    <a:pt x="5590" y="2974"/>
                    <a:pt x="5421" y="2867"/>
                  </a:cubicBezTo>
                  <a:close/>
                  <a:moveTo>
                    <a:pt x="3651" y="3201"/>
                  </a:moveTo>
                  <a:cubicBezTo>
                    <a:pt x="3656" y="3210"/>
                    <a:pt x="3660" y="3219"/>
                    <a:pt x="3665" y="3223"/>
                  </a:cubicBezTo>
                  <a:cubicBezTo>
                    <a:pt x="3656" y="3228"/>
                    <a:pt x="3647" y="3232"/>
                    <a:pt x="3633" y="3232"/>
                  </a:cubicBezTo>
                  <a:cubicBezTo>
                    <a:pt x="3616" y="3232"/>
                    <a:pt x="3598" y="3228"/>
                    <a:pt x="3580" y="3228"/>
                  </a:cubicBezTo>
                  <a:lnTo>
                    <a:pt x="3576" y="3210"/>
                  </a:lnTo>
                  <a:cubicBezTo>
                    <a:pt x="3598" y="3205"/>
                    <a:pt x="3625" y="3205"/>
                    <a:pt x="3651" y="3201"/>
                  </a:cubicBezTo>
                  <a:close/>
                  <a:moveTo>
                    <a:pt x="3928" y="3205"/>
                  </a:moveTo>
                  <a:cubicBezTo>
                    <a:pt x="3941" y="3214"/>
                    <a:pt x="3959" y="3223"/>
                    <a:pt x="3977" y="3232"/>
                  </a:cubicBezTo>
                  <a:cubicBezTo>
                    <a:pt x="3946" y="3237"/>
                    <a:pt x="3919" y="3237"/>
                    <a:pt x="3888" y="3241"/>
                  </a:cubicBezTo>
                  <a:cubicBezTo>
                    <a:pt x="3901" y="3228"/>
                    <a:pt x="3914" y="3219"/>
                    <a:pt x="3928" y="3205"/>
                  </a:cubicBezTo>
                  <a:close/>
                  <a:moveTo>
                    <a:pt x="2813" y="3072"/>
                  </a:moveTo>
                  <a:cubicBezTo>
                    <a:pt x="2938" y="3121"/>
                    <a:pt x="3067" y="3165"/>
                    <a:pt x="3192" y="3201"/>
                  </a:cubicBezTo>
                  <a:cubicBezTo>
                    <a:pt x="3085" y="3214"/>
                    <a:pt x="2974" y="3232"/>
                    <a:pt x="2867" y="3254"/>
                  </a:cubicBezTo>
                  <a:cubicBezTo>
                    <a:pt x="2844" y="3245"/>
                    <a:pt x="2822" y="3241"/>
                    <a:pt x="2800" y="3232"/>
                  </a:cubicBezTo>
                  <a:cubicBezTo>
                    <a:pt x="2782" y="3228"/>
                    <a:pt x="2764" y="3219"/>
                    <a:pt x="2746" y="3214"/>
                  </a:cubicBezTo>
                  <a:lnTo>
                    <a:pt x="2751" y="3214"/>
                  </a:lnTo>
                  <a:cubicBezTo>
                    <a:pt x="2786" y="3214"/>
                    <a:pt x="2786" y="3161"/>
                    <a:pt x="2751" y="3156"/>
                  </a:cubicBezTo>
                  <a:lnTo>
                    <a:pt x="2729" y="3156"/>
                  </a:lnTo>
                  <a:cubicBezTo>
                    <a:pt x="2755" y="3125"/>
                    <a:pt x="2786" y="3098"/>
                    <a:pt x="2813" y="3072"/>
                  </a:cubicBezTo>
                  <a:close/>
                  <a:moveTo>
                    <a:pt x="3406" y="3254"/>
                  </a:moveTo>
                  <a:cubicBezTo>
                    <a:pt x="3437" y="3259"/>
                    <a:pt x="3469" y="3263"/>
                    <a:pt x="3500" y="3268"/>
                  </a:cubicBezTo>
                  <a:cubicBezTo>
                    <a:pt x="3469" y="3277"/>
                    <a:pt x="3433" y="3286"/>
                    <a:pt x="3402" y="3295"/>
                  </a:cubicBezTo>
                  <a:cubicBezTo>
                    <a:pt x="3393" y="3281"/>
                    <a:pt x="3384" y="3272"/>
                    <a:pt x="3370" y="3263"/>
                  </a:cubicBezTo>
                  <a:cubicBezTo>
                    <a:pt x="3384" y="3259"/>
                    <a:pt x="3393" y="3254"/>
                    <a:pt x="3406" y="3254"/>
                  </a:cubicBezTo>
                  <a:close/>
                  <a:moveTo>
                    <a:pt x="2653" y="3237"/>
                  </a:moveTo>
                  <a:cubicBezTo>
                    <a:pt x="2680" y="3250"/>
                    <a:pt x="2711" y="3259"/>
                    <a:pt x="2742" y="3272"/>
                  </a:cubicBezTo>
                  <a:lnTo>
                    <a:pt x="2751" y="3277"/>
                  </a:lnTo>
                  <a:cubicBezTo>
                    <a:pt x="2715" y="3281"/>
                    <a:pt x="2680" y="3290"/>
                    <a:pt x="2644" y="3299"/>
                  </a:cubicBezTo>
                  <a:cubicBezTo>
                    <a:pt x="2626" y="3299"/>
                    <a:pt x="2608" y="3299"/>
                    <a:pt x="2590" y="3303"/>
                  </a:cubicBezTo>
                  <a:cubicBezTo>
                    <a:pt x="2608" y="3281"/>
                    <a:pt x="2630" y="3259"/>
                    <a:pt x="2653" y="3237"/>
                  </a:cubicBezTo>
                  <a:close/>
                  <a:moveTo>
                    <a:pt x="3308" y="3277"/>
                  </a:moveTo>
                  <a:cubicBezTo>
                    <a:pt x="3321" y="3286"/>
                    <a:pt x="3330" y="3299"/>
                    <a:pt x="3344" y="3308"/>
                  </a:cubicBezTo>
                  <a:cubicBezTo>
                    <a:pt x="3330" y="3312"/>
                    <a:pt x="3321" y="3312"/>
                    <a:pt x="3308" y="3317"/>
                  </a:cubicBezTo>
                  <a:cubicBezTo>
                    <a:pt x="3286" y="3321"/>
                    <a:pt x="3263" y="3326"/>
                    <a:pt x="3241" y="3330"/>
                  </a:cubicBezTo>
                  <a:cubicBezTo>
                    <a:pt x="3210" y="3330"/>
                    <a:pt x="3183" y="3326"/>
                    <a:pt x="3152" y="3321"/>
                  </a:cubicBezTo>
                  <a:cubicBezTo>
                    <a:pt x="3206" y="3308"/>
                    <a:pt x="3259" y="3290"/>
                    <a:pt x="3308" y="3277"/>
                  </a:cubicBezTo>
                  <a:close/>
                  <a:moveTo>
                    <a:pt x="3558" y="3312"/>
                  </a:moveTo>
                  <a:cubicBezTo>
                    <a:pt x="3562" y="3321"/>
                    <a:pt x="3562" y="3326"/>
                    <a:pt x="3567" y="3335"/>
                  </a:cubicBezTo>
                  <a:lnTo>
                    <a:pt x="3562" y="3339"/>
                  </a:lnTo>
                  <a:cubicBezTo>
                    <a:pt x="3522" y="3339"/>
                    <a:pt x="3486" y="3344"/>
                    <a:pt x="3446" y="3344"/>
                  </a:cubicBezTo>
                  <a:cubicBezTo>
                    <a:pt x="3482" y="3335"/>
                    <a:pt x="3518" y="3321"/>
                    <a:pt x="3558" y="3312"/>
                  </a:cubicBezTo>
                  <a:close/>
                  <a:moveTo>
                    <a:pt x="4075" y="3281"/>
                  </a:moveTo>
                  <a:cubicBezTo>
                    <a:pt x="4079" y="3286"/>
                    <a:pt x="4088" y="3286"/>
                    <a:pt x="4097" y="3290"/>
                  </a:cubicBezTo>
                  <a:lnTo>
                    <a:pt x="4097" y="3295"/>
                  </a:lnTo>
                  <a:cubicBezTo>
                    <a:pt x="4106" y="3312"/>
                    <a:pt x="4119" y="3330"/>
                    <a:pt x="4128" y="3348"/>
                  </a:cubicBezTo>
                  <a:cubicBezTo>
                    <a:pt x="4110" y="3344"/>
                    <a:pt x="4088" y="3339"/>
                    <a:pt x="4070" y="3335"/>
                  </a:cubicBezTo>
                  <a:cubicBezTo>
                    <a:pt x="4035" y="3330"/>
                    <a:pt x="3999" y="3326"/>
                    <a:pt x="3968" y="3317"/>
                  </a:cubicBezTo>
                  <a:cubicBezTo>
                    <a:pt x="4003" y="3308"/>
                    <a:pt x="4039" y="3295"/>
                    <a:pt x="4075" y="3281"/>
                  </a:cubicBezTo>
                  <a:close/>
                  <a:moveTo>
                    <a:pt x="1614" y="3303"/>
                  </a:moveTo>
                  <a:lnTo>
                    <a:pt x="1614" y="3303"/>
                  </a:lnTo>
                  <a:cubicBezTo>
                    <a:pt x="1672" y="3317"/>
                    <a:pt x="1734" y="3326"/>
                    <a:pt x="1792" y="3335"/>
                  </a:cubicBezTo>
                  <a:cubicBezTo>
                    <a:pt x="1761" y="3344"/>
                    <a:pt x="1730" y="3357"/>
                    <a:pt x="1699" y="3370"/>
                  </a:cubicBezTo>
                  <a:cubicBezTo>
                    <a:pt x="1668" y="3348"/>
                    <a:pt x="1641" y="3326"/>
                    <a:pt x="1614" y="3303"/>
                  </a:cubicBezTo>
                  <a:close/>
                  <a:moveTo>
                    <a:pt x="2849" y="3335"/>
                  </a:moveTo>
                  <a:lnTo>
                    <a:pt x="2849" y="3335"/>
                  </a:lnTo>
                  <a:cubicBezTo>
                    <a:pt x="2800" y="3344"/>
                    <a:pt x="2755" y="3357"/>
                    <a:pt x="2711" y="3366"/>
                  </a:cubicBezTo>
                  <a:cubicBezTo>
                    <a:pt x="2693" y="3366"/>
                    <a:pt x="2671" y="3370"/>
                    <a:pt x="2648" y="3370"/>
                  </a:cubicBezTo>
                  <a:cubicBezTo>
                    <a:pt x="2635" y="3370"/>
                    <a:pt x="2617" y="3370"/>
                    <a:pt x="2604" y="3366"/>
                  </a:cubicBezTo>
                  <a:cubicBezTo>
                    <a:pt x="2617" y="3361"/>
                    <a:pt x="2635" y="3357"/>
                    <a:pt x="2648" y="3357"/>
                  </a:cubicBezTo>
                  <a:cubicBezTo>
                    <a:pt x="2715" y="3348"/>
                    <a:pt x="2782" y="3344"/>
                    <a:pt x="2849" y="3335"/>
                  </a:cubicBezTo>
                  <a:close/>
                  <a:moveTo>
                    <a:pt x="4195" y="3339"/>
                  </a:moveTo>
                  <a:lnTo>
                    <a:pt x="4195" y="3339"/>
                  </a:lnTo>
                  <a:cubicBezTo>
                    <a:pt x="4226" y="3352"/>
                    <a:pt x="4258" y="3366"/>
                    <a:pt x="4289" y="3379"/>
                  </a:cubicBezTo>
                  <a:cubicBezTo>
                    <a:pt x="4262" y="3375"/>
                    <a:pt x="4235" y="3370"/>
                    <a:pt x="4204" y="3361"/>
                  </a:cubicBezTo>
                  <a:cubicBezTo>
                    <a:pt x="4200" y="3352"/>
                    <a:pt x="4200" y="3348"/>
                    <a:pt x="4195" y="3339"/>
                  </a:cubicBezTo>
                  <a:close/>
                  <a:moveTo>
                    <a:pt x="3023" y="3352"/>
                  </a:moveTo>
                  <a:cubicBezTo>
                    <a:pt x="3036" y="3357"/>
                    <a:pt x="3054" y="3361"/>
                    <a:pt x="3067" y="3361"/>
                  </a:cubicBezTo>
                  <a:cubicBezTo>
                    <a:pt x="3009" y="3375"/>
                    <a:pt x="2947" y="3379"/>
                    <a:pt x="2889" y="3384"/>
                  </a:cubicBezTo>
                  <a:cubicBezTo>
                    <a:pt x="2929" y="3375"/>
                    <a:pt x="2969" y="3366"/>
                    <a:pt x="3009" y="3357"/>
                  </a:cubicBezTo>
                  <a:lnTo>
                    <a:pt x="3023" y="3352"/>
                  </a:lnTo>
                  <a:close/>
                  <a:moveTo>
                    <a:pt x="5987" y="3303"/>
                  </a:moveTo>
                  <a:cubicBezTo>
                    <a:pt x="6014" y="3308"/>
                    <a:pt x="6036" y="3312"/>
                    <a:pt x="6059" y="3317"/>
                  </a:cubicBezTo>
                  <a:cubicBezTo>
                    <a:pt x="6063" y="3344"/>
                    <a:pt x="6063" y="3366"/>
                    <a:pt x="6067" y="3393"/>
                  </a:cubicBezTo>
                  <a:cubicBezTo>
                    <a:pt x="6045" y="3366"/>
                    <a:pt x="6018" y="3339"/>
                    <a:pt x="5992" y="3317"/>
                  </a:cubicBezTo>
                  <a:lnTo>
                    <a:pt x="5987" y="3303"/>
                  </a:lnTo>
                  <a:close/>
                  <a:moveTo>
                    <a:pt x="3509" y="3397"/>
                  </a:moveTo>
                  <a:cubicBezTo>
                    <a:pt x="3504" y="3406"/>
                    <a:pt x="3504" y="3410"/>
                    <a:pt x="3509" y="3419"/>
                  </a:cubicBezTo>
                  <a:cubicBezTo>
                    <a:pt x="3500" y="3424"/>
                    <a:pt x="3491" y="3428"/>
                    <a:pt x="3482" y="3433"/>
                  </a:cubicBezTo>
                  <a:cubicBezTo>
                    <a:pt x="3477" y="3424"/>
                    <a:pt x="3473" y="3410"/>
                    <a:pt x="3464" y="3397"/>
                  </a:cubicBezTo>
                  <a:close/>
                  <a:moveTo>
                    <a:pt x="5091" y="3188"/>
                  </a:moveTo>
                  <a:lnTo>
                    <a:pt x="5091" y="3188"/>
                  </a:lnTo>
                  <a:cubicBezTo>
                    <a:pt x="5158" y="3192"/>
                    <a:pt x="5229" y="3201"/>
                    <a:pt x="5301" y="3205"/>
                  </a:cubicBezTo>
                  <a:cubicBezTo>
                    <a:pt x="5341" y="3210"/>
                    <a:pt x="5381" y="3214"/>
                    <a:pt x="5417" y="3219"/>
                  </a:cubicBezTo>
                  <a:cubicBezTo>
                    <a:pt x="5483" y="3295"/>
                    <a:pt x="5550" y="3366"/>
                    <a:pt x="5617" y="3442"/>
                  </a:cubicBezTo>
                  <a:cubicBezTo>
                    <a:pt x="5439" y="3370"/>
                    <a:pt x="5265" y="3286"/>
                    <a:pt x="5100" y="3192"/>
                  </a:cubicBezTo>
                  <a:lnTo>
                    <a:pt x="5091" y="3188"/>
                  </a:lnTo>
                  <a:close/>
                  <a:moveTo>
                    <a:pt x="5778" y="3268"/>
                  </a:moveTo>
                  <a:cubicBezTo>
                    <a:pt x="5813" y="3272"/>
                    <a:pt x="5845" y="3277"/>
                    <a:pt x="5880" y="3286"/>
                  </a:cubicBezTo>
                  <a:cubicBezTo>
                    <a:pt x="5903" y="3303"/>
                    <a:pt x="5925" y="3326"/>
                    <a:pt x="5947" y="3348"/>
                  </a:cubicBezTo>
                  <a:cubicBezTo>
                    <a:pt x="5960" y="3384"/>
                    <a:pt x="5974" y="3419"/>
                    <a:pt x="5987" y="3459"/>
                  </a:cubicBezTo>
                  <a:cubicBezTo>
                    <a:pt x="5920" y="3393"/>
                    <a:pt x="5849" y="3330"/>
                    <a:pt x="5778" y="3268"/>
                  </a:cubicBezTo>
                  <a:close/>
                  <a:moveTo>
                    <a:pt x="5501" y="3228"/>
                  </a:moveTo>
                  <a:lnTo>
                    <a:pt x="5501" y="3228"/>
                  </a:lnTo>
                  <a:cubicBezTo>
                    <a:pt x="5559" y="3237"/>
                    <a:pt x="5613" y="3241"/>
                    <a:pt x="5671" y="3250"/>
                  </a:cubicBezTo>
                  <a:lnTo>
                    <a:pt x="5689" y="3263"/>
                  </a:lnTo>
                  <a:cubicBezTo>
                    <a:pt x="5764" y="3330"/>
                    <a:pt x="5845" y="3402"/>
                    <a:pt x="5920" y="3473"/>
                  </a:cubicBezTo>
                  <a:cubicBezTo>
                    <a:pt x="5871" y="3482"/>
                    <a:pt x="5822" y="3491"/>
                    <a:pt x="5773" y="3500"/>
                  </a:cubicBezTo>
                  <a:cubicBezTo>
                    <a:pt x="5760" y="3495"/>
                    <a:pt x="5746" y="3491"/>
                    <a:pt x="5738" y="3491"/>
                  </a:cubicBezTo>
                  <a:cubicBezTo>
                    <a:pt x="5706" y="3455"/>
                    <a:pt x="5675" y="3424"/>
                    <a:pt x="5644" y="3388"/>
                  </a:cubicBezTo>
                  <a:cubicBezTo>
                    <a:pt x="5595" y="3335"/>
                    <a:pt x="5546" y="3281"/>
                    <a:pt x="5501" y="3228"/>
                  </a:cubicBezTo>
                  <a:close/>
                  <a:moveTo>
                    <a:pt x="7209" y="3210"/>
                  </a:moveTo>
                  <a:cubicBezTo>
                    <a:pt x="7222" y="3228"/>
                    <a:pt x="7235" y="3250"/>
                    <a:pt x="7249" y="3268"/>
                  </a:cubicBezTo>
                  <a:cubicBezTo>
                    <a:pt x="7262" y="3357"/>
                    <a:pt x="7280" y="3442"/>
                    <a:pt x="7289" y="3531"/>
                  </a:cubicBezTo>
                  <a:cubicBezTo>
                    <a:pt x="7267" y="3424"/>
                    <a:pt x="7235" y="3317"/>
                    <a:pt x="7195" y="3210"/>
                  </a:cubicBezTo>
                  <a:close/>
                  <a:moveTo>
                    <a:pt x="4240" y="3428"/>
                  </a:moveTo>
                  <a:lnTo>
                    <a:pt x="4240" y="3428"/>
                  </a:lnTo>
                  <a:cubicBezTo>
                    <a:pt x="4329" y="3446"/>
                    <a:pt x="4414" y="3468"/>
                    <a:pt x="4498" y="3491"/>
                  </a:cubicBezTo>
                  <a:cubicBezTo>
                    <a:pt x="4552" y="3509"/>
                    <a:pt x="4605" y="3522"/>
                    <a:pt x="4654" y="3540"/>
                  </a:cubicBezTo>
                  <a:lnTo>
                    <a:pt x="4320" y="3540"/>
                  </a:lnTo>
                  <a:cubicBezTo>
                    <a:pt x="4293" y="3504"/>
                    <a:pt x="4266" y="3464"/>
                    <a:pt x="4240" y="3428"/>
                  </a:cubicBezTo>
                  <a:close/>
                  <a:moveTo>
                    <a:pt x="3834" y="3352"/>
                  </a:moveTo>
                  <a:cubicBezTo>
                    <a:pt x="3883" y="3361"/>
                    <a:pt x="3928" y="3366"/>
                    <a:pt x="3972" y="3375"/>
                  </a:cubicBezTo>
                  <a:cubicBezTo>
                    <a:pt x="4039" y="3388"/>
                    <a:pt x="4102" y="3397"/>
                    <a:pt x="4164" y="3410"/>
                  </a:cubicBezTo>
                  <a:cubicBezTo>
                    <a:pt x="4177" y="3437"/>
                    <a:pt x="4186" y="3468"/>
                    <a:pt x="4195" y="3495"/>
                  </a:cubicBezTo>
                  <a:cubicBezTo>
                    <a:pt x="4200" y="3509"/>
                    <a:pt x="4204" y="3526"/>
                    <a:pt x="4209" y="3540"/>
                  </a:cubicBezTo>
                  <a:cubicBezTo>
                    <a:pt x="4106" y="3544"/>
                    <a:pt x="4008" y="3549"/>
                    <a:pt x="3910" y="3558"/>
                  </a:cubicBezTo>
                  <a:cubicBezTo>
                    <a:pt x="3883" y="3495"/>
                    <a:pt x="3856" y="3433"/>
                    <a:pt x="3825" y="3375"/>
                  </a:cubicBezTo>
                  <a:lnTo>
                    <a:pt x="3812" y="3361"/>
                  </a:lnTo>
                  <a:cubicBezTo>
                    <a:pt x="3821" y="3357"/>
                    <a:pt x="3830" y="3357"/>
                    <a:pt x="3834" y="3352"/>
                  </a:cubicBezTo>
                  <a:close/>
                  <a:moveTo>
                    <a:pt x="3754" y="3370"/>
                  </a:moveTo>
                  <a:cubicBezTo>
                    <a:pt x="3785" y="3424"/>
                    <a:pt x="3816" y="3477"/>
                    <a:pt x="3839" y="3535"/>
                  </a:cubicBezTo>
                  <a:cubicBezTo>
                    <a:pt x="3843" y="3544"/>
                    <a:pt x="3847" y="3553"/>
                    <a:pt x="3852" y="3562"/>
                  </a:cubicBezTo>
                  <a:cubicBezTo>
                    <a:pt x="3821" y="3562"/>
                    <a:pt x="3794" y="3566"/>
                    <a:pt x="3763" y="3566"/>
                  </a:cubicBezTo>
                  <a:cubicBezTo>
                    <a:pt x="3727" y="3513"/>
                    <a:pt x="3691" y="3459"/>
                    <a:pt x="3660" y="3402"/>
                  </a:cubicBezTo>
                  <a:cubicBezTo>
                    <a:pt x="3674" y="3397"/>
                    <a:pt x="3683" y="3388"/>
                    <a:pt x="3691" y="3379"/>
                  </a:cubicBezTo>
                  <a:cubicBezTo>
                    <a:pt x="3714" y="3379"/>
                    <a:pt x="3736" y="3375"/>
                    <a:pt x="3754" y="3370"/>
                  </a:cubicBezTo>
                  <a:close/>
                  <a:moveTo>
                    <a:pt x="6687" y="3125"/>
                  </a:moveTo>
                  <a:cubicBezTo>
                    <a:pt x="6772" y="3147"/>
                    <a:pt x="6861" y="3165"/>
                    <a:pt x="6950" y="3183"/>
                  </a:cubicBezTo>
                  <a:cubicBezTo>
                    <a:pt x="7013" y="3192"/>
                    <a:pt x="7075" y="3201"/>
                    <a:pt x="7137" y="3205"/>
                  </a:cubicBezTo>
                  <a:cubicBezTo>
                    <a:pt x="7182" y="3321"/>
                    <a:pt x="7218" y="3442"/>
                    <a:pt x="7240" y="3566"/>
                  </a:cubicBezTo>
                  <a:cubicBezTo>
                    <a:pt x="7169" y="3566"/>
                    <a:pt x="7093" y="3562"/>
                    <a:pt x="7021" y="3562"/>
                  </a:cubicBezTo>
                  <a:cubicBezTo>
                    <a:pt x="6914" y="3415"/>
                    <a:pt x="6803" y="3268"/>
                    <a:pt x="6687" y="3125"/>
                  </a:cubicBezTo>
                  <a:close/>
                  <a:moveTo>
                    <a:pt x="7329" y="3419"/>
                  </a:moveTo>
                  <a:cubicBezTo>
                    <a:pt x="7351" y="3468"/>
                    <a:pt x="7369" y="3517"/>
                    <a:pt x="7378" y="3571"/>
                  </a:cubicBezTo>
                  <a:lnTo>
                    <a:pt x="7351" y="3571"/>
                  </a:lnTo>
                  <a:cubicBezTo>
                    <a:pt x="7342" y="3522"/>
                    <a:pt x="7338" y="3468"/>
                    <a:pt x="7329" y="3419"/>
                  </a:cubicBezTo>
                  <a:close/>
                  <a:moveTo>
                    <a:pt x="3611" y="3428"/>
                  </a:moveTo>
                  <a:cubicBezTo>
                    <a:pt x="3642" y="3477"/>
                    <a:pt x="3669" y="3526"/>
                    <a:pt x="3705" y="3571"/>
                  </a:cubicBezTo>
                  <a:lnTo>
                    <a:pt x="3687" y="3575"/>
                  </a:lnTo>
                  <a:cubicBezTo>
                    <a:pt x="3651" y="3531"/>
                    <a:pt x="3620" y="3486"/>
                    <a:pt x="3589" y="3442"/>
                  </a:cubicBezTo>
                  <a:lnTo>
                    <a:pt x="3611" y="3428"/>
                  </a:lnTo>
                  <a:close/>
                  <a:moveTo>
                    <a:pt x="4445" y="3165"/>
                  </a:moveTo>
                  <a:cubicBezTo>
                    <a:pt x="4619" y="3165"/>
                    <a:pt x="4793" y="3170"/>
                    <a:pt x="4966" y="3179"/>
                  </a:cubicBezTo>
                  <a:cubicBezTo>
                    <a:pt x="5056" y="3237"/>
                    <a:pt x="5154" y="3286"/>
                    <a:pt x="5243" y="3335"/>
                  </a:cubicBezTo>
                  <a:cubicBezTo>
                    <a:pt x="5381" y="3402"/>
                    <a:pt x="5524" y="3464"/>
                    <a:pt x="5666" y="3522"/>
                  </a:cubicBezTo>
                  <a:cubicBezTo>
                    <a:pt x="5546" y="3544"/>
                    <a:pt x="5426" y="3566"/>
                    <a:pt x="5301" y="3584"/>
                  </a:cubicBezTo>
                  <a:cubicBezTo>
                    <a:pt x="5154" y="3571"/>
                    <a:pt x="5002" y="3558"/>
                    <a:pt x="4850" y="3549"/>
                  </a:cubicBezTo>
                  <a:cubicBezTo>
                    <a:pt x="4810" y="3535"/>
                    <a:pt x="4770" y="3517"/>
                    <a:pt x="4726" y="3504"/>
                  </a:cubicBezTo>
                  <a:cubicBezTo>
                    <a:pt x="4534" y="3433"/>
                    <a:pt x="4342" y="3348"/>
                    <a:pt x="4160" y="3259"/>
                  </a:cubicBezTo>
                  <a:lnTo>
                    <a:pt x="4151" y="3250"/>
                  </a:lnTo>
                  <a:cubicBezTo>
                    <a:pt x="4222" y="3228"/>
                    <a:pt x="4289" y="3201"/>
                    <a:pt x="4351" y="3165"/>
                  </a:cubicBezTo>
                  <a:close/>
                  <a:moveTo>
                    <a:pt x="3540" y="3468"/>
                  </a:moveTo>
                  <a:cubicBezTo>
                    <a:pt x="3562" y="3504"/>
                    <a:pt x="3589" y="3544"/>
                    <a:pt x="3620" y="3580"/>
                  </a:cubicBezTo>
                  <a:cubicBezTo>
                    <a:pt x="3580" y="3584"/>
                    <a:pt x="3544" y="3589"/>
                    <a:pt x="3504" y="3593"/>
                  </a:cubicBezTo>
                  <a:cubicBezTo>
                    <a:pt x="3504" y="3558"/>
                    <a:pt x="3500" y="3522"/>
                    <a:pt x="3495" y="3491"/>
                  </a:cubicBezTo>
                  <a:cubicBezTo>
                    <a:pt x="3509" y="3482"/>
                    <a:pt x="3522" y="3473"/>
                    <a:pt x="3540" y="3468"/>
                  </a:cubicBezTo>
                  <a:close/>
                  <a:moveTo>
                    <a:pt x="5969" y="3517"/>
                  </a:moveTo>
                  <a:cubicBezTo>
                    <a:pt x="5992" y="3540"/>
                    <a:pt x="6018" y="3562"/>
                    <a:pt x="6041" y="3584"/>
                  </a:cubicBezTo>
                  <a:lnTo>
                    <a:pt x="6045" y="3593"/>
                  </a:lnTo>
                  <a:cubicBezTo>
                    <a:pt x="5987" y="3575"/>
                    <a:pt x="5929" y="3558"/>
                    <a:pt x="5871" y="3540"/>
                  </a:cubicBezTo>
                  <a:cubicBezTo>
                    <a:pt x="5903" y="3531"/>
                    <a:pt x="5938" y="3522"/>
                    <a:pt x="5969" y="3517"/>
                  </a:cubicBezTo>
                  <a:close/>
                  <a:moveTo>
                    <a:pt x="6081" y="3495"/>
                  </a:moveTo>
                  <a:cubicBezTo>
                    <a:pt x="6108" y="3526"/>
                    <a:pt x="6134" y="3562"/>
                    <a:pt x="6161" y="3598"/>
                  </a:cubicBezTo>
                  <a:cubicBezTo>
                    <a:pt x="6166" y="3607"/>
                    <a:pt x="6174" y="3620"/>
                    <a:pt x="6183" y="3633"/>
                  </a:cubicBezTo>
                  <a:lnTo>
                    <a:pt x="6170" y="3629"/>
                  </a:lnTo>
                  <a:cubicBezTo>
                    <a:pt x="6152" y="3611"/>
                    <a:pt x="6130" y="3593"/>
                    <a:pt x="6112" y="3575"/>
                  </a:cubicBezTo>
                  <a:cubicBezTo>
                    <a:pt x="6103" y="3566"/>
                    <a:pt x="6094" y="3558"/>
                    <a:pt x="6085" y="3549"/>
                  </a:cubicBezTo>
                  <a:cubicBezTo>
                    <a:pt x="6076" y="3531"/>
                    <a:pt x="6072" y="3513"/>
                    <a:pt x="6067" y="3500"/>
                  </a:cubicBezTo>
                  <a:lnTo>
                    <a:pt x="6081" y="3495"/>
                  </a:lnTo>
                  <a:close/>
                  <a:moveTo>
                    <a:pt x="3442" y="3513"/>
                  </a:moveTo>
                  <a:cubicBezTo>
                    <a:pt x="3442" y="3526"/>
                    <a:pt x="3446" y="3535"/>
                    <a:pt x="3446" y="3544"/>
                  </a:cubicBezTo>
                  <a:cubicBezTo>
                    <a:pt x="3446" y="3562"/>
                    <a:pt x="3446" y="3584"/>
                    <a:pt x="3446" y="3602"/>
                  </a:cubicBezTo>
                  <a:cubicBezTo>
                    <a:pt x="3339" y="3615"/>
                    <a:pt x="3232" y="3629"/>
                    <a:pt x="3130" y="3647"/>
                  </a:cubicBezTo>
                  <a:cubicBezTo>
                    <a:pt x="3201" y="3620"/>
                    <a:pt x="3272" y="3593"/>
                    <a:pt x="3339" y="3562"/>
                  </a:cubicBezTo>
                  <a:cubicBezTo>
                    <a:pt x="3375" y="3544"/>
                    <a:pt x="3411" y="3531"/>
                    <a:pt x="3442" y="3513"/>
                  </a:cubicBezTo>
                  <a:close/>
                  <a:moveTo>
                    <a:pt x="5733" y="3566"/>
                  </a:moveTo>
                  <a:cubicBezTo>
                    <a:pt x="5760" y="3598"/>
                    <a:pt x="5791" y="3633"/>
                    <a:pt x="5822" y="3665"/>
                  </a:cubicBezTo>
                  <a:cubicBezTo>
                    <a:pt x="5711" y="3642"/>
                    <a:pt x="5604" y="3624"/>
                    <a:pt x="5492" y="3611"/>
                  </a:cubicBezTo>
                  <a:cubicBezTo>
                    <a:pt x="5573" y="3598"/>
                    <a:pt x="5653" y="3580"/>
                    <a:pt x="5733" y="3566"/>
                  </a:cubicBezTo>
                  <a:close/>
                  <a:moveTo>
                    <a:pt x="4436" y="3593"/>
                  </a:moveTo>
                  <a:cubicBezTo>
                    <a:pt x="4570" y="3593"/>
                    <a:pt x="4703" y="3598"/>
                    <a:pt x="4837" y="3607"/>
                  </a:cubicBezTo>
                  <a:cubicBezTo>
                    <a:pt x="4873" y="3615"/>
                    <a:pt x="4908" y="3629"/>
                    <a:pt x="4944" y="3642"/>
                  </a:cubicBezTo>
                  <a:cubicBezTo>
                    <a:pt x="4846" y="3656"/>
                    <a:pt x="4748" y="3669"/>
                    <a:pt x="4650" y="3682"/>
                  </a:cubicBezTo>
                  <a:cubicBezTo>
                    <a:pt x="4583" y="3691"/>
                    <a:pt x="4521" y="3696"/>
                    <a:pt x="4458" y="3705"/>
                  </a:cubicBezTo>
                  <a:cubicBezTo>
                    <a:pt x="4423" y="3669"/>
                    <a:pt x="4391" y="3633"/>
                    <a:pt x="4365" y="3593"/>
                  </a:cubicBezTo>
                  <a:close/>
                  <a:moveTo>
                    <a:pt x="3665" y="3633"/>
                  </a:moveTo>
                  <a:cubicBezTo>
                    <a:pt x="3691" y="3660"/>
                    <a:pt x="3718" y="3691"/>
                    <a:pt x="3749" y="3718"/>
                  </a:cubicBezTo>
                  <a:cubicBezTo>
                    <a:pt x="3709" y="3714"/>
                    <a:pt x="3674" y="3709"/>
                    <a:pt x="3638" y="3700"/>
                  </a:cubicBezTo>
                  <a:cubicBezTo>
                    <a:pt x="3580" y="3696"/>
                    <a:pt x="3526" y="3687"/>
                    <a:pt x="3469" y="3682"/>
                  </a:cubicBezTo>
                  <a:cubicBezTo>
                    <a:pt x="3477" y="3673"/>
                    <a:pt x="3486" y="3665"/>
                    <a:pt x="3491" y="3651"/>
                  </a:cubicBezTo>
                  <a:cubicBezTo>
                    <a:pt x="3549" y="3642"/>
                    <a:pt x="3607" y="3638"/>
                    <a:pt x="3665" y="3633"/>
                  </a:cubicBezTo>
                  <a:close/>
                  <a:moveTo>
                    <a:pt x="5818" y="3575"/>
                  </a:moveTo>
                  <a:cubicBezTo>
                    <a:pt x="5903" y="3607"/>
                    <a:pt x="5987" y="3633"/>
                    <a:pt x="6072" y="3660"/>
                  </a:cubicBezTo>
                  <a:cubicBezTo>
                    <a:pt x="6081" y="3678"/>
                    <a:pt x="6090" y="3700"/>
                    <a:pt x="6103" y="3722"/>
                  </a:cubicBezTo>
                  <a:cubicBezTo>
                    <a:pt x="6041" y="3705"/>
                    <a:pt x="5974" y="3691"/>
                    <a:pt x="5916" y="3678"/>
                  </a:cubicBezTo>
                  <a:cubicBezTo>
                    <a:pt x="5885" y="3647"/>
                    <a:pt x="5853" y="3611"/>
                    <a:pt x="5818" y="3575"/>
                  </a:cubicBezTo>
                  <a:close/>
                  <a:moveTo>
                    <a:pt x="4293" y="3593"/>
                  </a:moveTo>
                  <a:cubicBezTo>
                    <a:pt x="4302" y="3611"/>
                    <a:pt x="4316" y="3629"/>
                    <a:pt x="4329" y="3642"/>
                  </a:cubicBezTo>
                  <a:cubicBezTo>
                    <a:pt x="4347" y="3665"/>
                    <a:pt x="4369" y="3691"/>
                    <a:pt x="4387" y="3714"/>
                  </a:cubicBezTo>
                  <a:cubicBezTo>
                    <a:pt x="4311" y="3722"/>
                    <a:pt x="4231" y="3727"/>
                    <a:pt x="4151" y="3736"/>
                  </a:cubicBezTo>
                  <a:cubicBezTo>
                    <a:pt x="4177" y="3709"/>
                    <a:pt x="4200" y="3678"/>
                    <a:pt x="4222" y="3651"/>
                  </a:cubicBezTo>
                  <a:cubicBezTo>
                    <a:pt x="4235" y="3633"/>
                    <a:pt x="4253" y="3615"/>
                    <a:pt x="4262" y="3598"/>
                  </a:cubicBezTo>
                  <a:cubicBezTo>
                    <a:pt x="4271" y="3598"/>
                    <a:pt x="4280" y="3593"/>
                    <a:pt x="4293" y="3593"/>
                  </a:cubicBezTo>
                  <a:close/>
                  <a:moveTo>
                    <a:pt x="3874" y="3615"/>
                  </a:moveTo>
                  <a:cubicBezTo>
                    <a:pt x="3888" y="3656"/>
                    <a:pt x="3905" y="3700"/>
                    <a:pt x="3919" y="3745"/>
                  </a:cubicBezTo>
                  <a:cubicBezTo>
                    <a:pt x="3879" y="3705"/>
                    <a:pt x="3839" y="3665"/>
                    <a:pt x="3807" y="3620"/>
                  </a:cubicBezTo>
                  <a:cubicBezTo>
                    <a:pt x="3830" y="3615"/>
                    <a:pt x="3852" y="3615"/>
                    <a:pt x="3874" y="3615"/>
                  </a:cubicBezTo>
                  <a:close/>
                  <a:moveTo>
                    <a:pt x="4191" y="3598"/>
                  </a:moveTo>
                  <a:cubicBezTo>
                    <a:pt x="4155" y="3651"/>
                    <a:pt x="4110" y="3700"/>
                    <a:pt x="4061" y="3745"/>
                  </a:cubicBezTo>
                  <a:cubicBezTo>
                    <a:pt x="4035" y="3749"/>
                    <a:pt x="4008" y="3749"/>
                    <a:pt x="3977" y="3754"/>
                  </a:cubicBezTo>
                  <a:cubicBezTo>
                    <a:pt x="3963" y="3705"/>
                    <a:pt x="3950" y="3656"/>
                    <a:pt x="3932" y="3611"/>
                  </a:cubicBezTo>
                  <a:cubicBezTo>
                    <a:pt x="3972" y="3607"/>
                    <a:pt x="4012" y="3607"/>
                    <a:pt x="4057" y="3602"/>
                  </a:cubicBezTo>
                  <a:cubicBezTo>
                    <a:pt x="4102" y="3602"/>
                    <a:pt x="4146" y="3598"/>
                    <a:pt x="4191" y="3598"/>
                  </a:cubicBezTo>
                  <a:close/>
                  <a:moveTo>
                    <a:pt x="6143" y="3682"/>
                  </a:moveTo>
                  <a:lnTo>
                    <a:pt x="6143" y="3682"/>
                  </a:lnTo>
                  <a:cubicBezTo>
                    <a:pt x="6157" y="3696"/>
                    <a:pt x="6170" y="3709"/>
                    <a:pt x="6183" y="3722"/>
                  </a:cubicBezTo>
                  <a:cubicBezTo>
                    <a:pt x="6201" y="3740"/>
                    <a:pt x="6219" y="3754"/>
                    <a:pt x="6232" y="3772"/>
                  </a:cubicBezTo>
                  <a:cubicBezTo>
                    <a:pt x="6215" y="3763"/>
                    <a:pt x="6192" y="3754"/>
                    <a:pt x="6174" y="3745"/>
                  </a:cubicBezTo>
                  <a:cubicBezTo>
                    <a:pt x="6166" y="3727"/>
                    <a:pt x="6152" y="3705"/>
                    <a:pt x="6143" y="3682"/>
                  </a:cubicBezTo>
                  <a:close/>
                  <a:moveTo>
                    <a:pt x="6995" y="3620"/>
                  </a:moveTo>
                  <a:cubicBezTo>
                    <a:pt x="7035" y="3678"/>
                    <a:pt x="7075" y="3736"/>
                    <a:pt x="7115" y="3794"/>
                  </a:cubicBezTo>
                  <a:cubicBezTo>
                    <a:pt x="7021" y="3789"/>
                    <a:pt x="6923" y="3776"/>
                    <a:pt x="6830" y="3763"/>
                  </a:cubicBezTo>
                  <a:cubicBezTo>
                    <a:pt x="6812" y="3718"/>
                    <a:pt x="6794" y="3678"/>
                    <a:pt x="6776" y="3633"/>
                  </a:cubicBezTo>
                  <a:cubicBezTo>
                    <a:pt x="6848" y="3624"/>
                    <a:pt x="6923" y="3620"/>
                    <a:pt x="6995" y="3620"/>
                  </a:cubicBezTo>
                  <a:close/>
                  <a:moveTo>
                    <a:pt x="3406" y="3731"/>
                  </a:moveTo>
                  <a:cubicBezTo>
                    <a:pt x="3464" y="3736"/>
                    <a:pt x="3522" y="3740"/>
                    <a:pt x="3576" y="3749"/>
                  </a:cubicBezTo>
                  <a:cubicBezTo>
                    <a:pt x="3629" y="3758"/>
                    <a:pt x="3678" y="3763"/>
                    <a:pt x="3732" y="3772"/>
                  </a:cubicBezTo>
                  <a:cubicBezTo>
                    <a:pt x="3593" y="3780"/>
                    <a:pt x="3460" y="3789"/>
                    <a:pt x="3321" y="3798"/>
                  </a:cubicBezTo>
                  <a:cubicBezTo>
                    <a:pt x="3353" y="3776"/>
                    <a:pt x="3379" y="3754"/>
                    <a:pt x="3406" y="3731"/>
                  </a:cubicBezTo>
                  <a:close/>
                  <a:moveTo>
                    <a:pt x="7084" y="3620"/>
                  </a:moveTo>
                  <a:cubicBezTo>
                    <a:pt x="7142" y="3620"/>
                    <a:pt x="7195" y="3624"/>
                    <a:pt x="7249" y="3624"/>
                  </a:cubicBezTo>
                  <a:cubicBezTo>
                    <a:pt x="7262" y="3687"/>
                    <a:pt x="7271" y="3745"/>
                    <a:pt x="7276" y="3803"/>
                  </a:cubicBezTo>
                  <a:lnTo>
                    <a:pt x="7227" y="3803"/>
                  </a:lnTo>
                  <a:cubicBezTo>
                    <a:pt x="7213" y="3803"/>
                    <a:pt x="7200" y="3803"/>
                    <a:pt x="7186" y="3798"/>
                  </a:cubicBezTo>
                  <a:cubicBezTo>
                    <a:pt x="7160" y="3758"/>
                    <a:pt x="7128" y="3718"/>
                    <a:pt x="7102" y="3678"/>
                  </a:cubicBezTo>
                  <a:cubicBezTo>
                    <a:pt x="7088" y="3656"/>
                    <a:pt x="7075" y="3638"/>
                    <a:pt x="7062" y="3620"/>
                  </a:cubicBezTo>
                  <a:close/>
                  <a:moveTo>
                    <a:pt x="7391" y="3629"/>
                  </a:moveTo>
                  <a:cubicBezTo>
                    <a:pt x="7396" y="3687"/>
                    <a:pt x="7396" y="3749"/>
                    <a:pt x="7387" y="3807"/>
                  </a:cubicBezTo>
                  <a:lnTo>
                    <a:pt x="7378" y="3807"/>
                  </a:lnTo>
                  <a:cubicBezTo>
                    <a:pt x="7374" y="3749"/>
                    <a:pt x="7365" y="3687"/>
                    <a:pt x="7360" y="3629"/>
                  </a:cubicBezTo>
                  <a:close/>
                  <a:moveTo>
                    <a:pt x="3321" y="3731"/>
                  </a:moveTo>
                  <a:cubicBezTo>
                    <a:pt x="3286" y="3754"/>
                    <a:pt x="3255" y="3780"/>
                    <a:pt x="3219" y="3803"/>
                  </a:cubicBezTo>
                  <a:lnTo>
                    <a:pt x="3197" y="3803"/>
                  </a:lnTo>
                  <a:cubicBezTo>
                    <a:pt x="3107" y="3807"/>
                    <a:pt x="3014" y="3807"/>
                    <a:pt x="2920" y="3812"/>
                  </a:cubicBezTo>
                  <a:cubicBezTo>
                    <a:pt x="3045" y="3749"/>
                    <a:pt x="3183" y="3731"/>
                    <a:pt x="3317" y="3731"/>
                  </a:cubicBezTo>
                  <a:close/>
                  <a:moveTo>
                    <a:pt x="2943" y="3736"/>
                  </a:moveTo>
                  <a:lnTo>
                    <a:pt x="2943" y="3736"/>
                  </a:lnTo>
                  <a:cubicBezTo>
                    <a:pt x="2916" y="3749"/>
                    <a:pt x="2889" y="3763"/>
                    <a:pt x="2862" y="3776"/>
                  </a:cubicBezTo>
                  <a:cubicBezTo>
                    <a:pt x="2849" y="3785"/>
                    <a:pt x="2844" y="3798"/>
                    <a:pt x="2849" y="3807"/>
                  </a:cubicBezTo>
                  <a:lnTo>
                    <a:pt x="2849" y="3812"/>
                  </a:lnTo>
                  <a:cubicBezTo>
                    <a:pt x="2818" y="3812"/>
                    <a:pt x="2786" y="3812"/>
                    <a:pt x="2760" y="3816"/>
                  </a:cubicBezTo>
                  <a:cubicBezTo>
                    <a:pt x="2755" y="3807"/>
                    <a:pt x="2746" y="3803"/>
                    <a:pt x="2737" y="3803"/>
                  </a:cubicBezTo>
                  <a:cubicBezTo>
                    <a:pt x="2715" y="3798"/>
                    <a:pt x="2693" y="3798"/>
                    <a:pt x="2675" y="3798"/>
                  </a:cubicBezTo>
                  <a:cubicBezTo>
                    <a:pt x="2764" y="3776"/>
                    <a:pt x="2853" y="3754"/>
                    <a:pt x="2943" y="3736"/>
                  </a:cubicBezTo>
                  <a:close/>
                  <a:moveTo>
                    <a:pt x="856" y="3477"/>
                  </a:moveTo>
                  <a:cubicBezTo>
                    <a:pt x="901" y="3477"/>
                    <a:pt x="945" y="3495"/>
                    <a:pt x="986" y="3517"/>
                  </a:cubicBezTo>
                  <a:cubicBezTo>
                    <a:pt x="1061" y="3558"/>
                    <a:pt x="1133" y="3602"/>
                    <a:pt x="1208" y="3647"/>
                  </a:cubicBezTo>
                  <a:cubicBezTo>
                    <a:pt x="1302" y="3709"/>
                    <a:pt x="1391" y="3772"/>
                    <a:pt x="1480" y="3834"/>
                  </a:cubicBezTo>
                  <a:cubicBezTo>
                    <a:pt x="1333" y="3825"/>
                    <a:pt x="1186" y="3807"/>
                    <a:pt x="1039" y="3780"/>
                  </a:cubicBezTo>
                  <a:cubicBezTo>
                    <a:pt x="919" y="3754"/>
                    <a:pt x="798" y="3718"/>
                    <a:pt x="687" y="3660"/>
                  </a:cubicBezTo>
                  <a:cubicBezTo>
                    <a:pt x="691" y="3611"/>
                    <a:pt x="709" y="3566"/>
                    <a:pt x="749" y="3526"/>
                  </a:cubicBezTo>
                  <a:cubicBezTo>
                    <a:pt x="785" y="3491"/>
                    <a:pt x="821" y="3477"/>
                    <a:pt x="856" y="3477"/>
                  </a:cubicBezTo>
                  <a:close/>
                  <a:moveTo>
                    <a:pt x="870" y="3085"/>
                  </a:moveTo>
                  <a:cubicBezTo>
                    <a:pt x="901" y="3098"/>
                    <a:pt x="928" y="3107"/>
                    <a:pt x="954" y="3121"/>
                  </a:cubicBezTo>
                  <a:cubicBezTo>
                    <a:pt x="1026" y="3214"/>
                    <a:pt x="1106" y="3299"/>
                    <a:pt x="1191" y="3375"/>
                  </a:cubicBezTo>
                  <a:cubicBezTo>
                    <a:pt x="1262" y="3446"/>
                    <a:pt x="1342" y="3509"/>
                    <a:pt x="1422" y="3566"/>
                  </a:cubicBezTo>
                  <a:cubicBezTo>
                    <a:pt x="1431" y="3571"/>
                    <a:pt x="1440" y="3580"/>
                    <a:pt x="1449" y="3589"/>
                  </a:cubicBezTo>
                  <a:cubicBezTo>
                    <a:pt x="1561" y="3678"/>
                    <a:pt x="1672" y="3763"/>
                    <a:pt x="1792" y="3843"/>
                  </a:cubicBezTo>
                  <a:lnTo>
                    <a:pt x="1739" y="3843"/>
                  </a:lnTo>
                  <a:cubicBezTo>
                    <a:pt x="1685" y="3843"/>
                    <a:pt x="1636" y="3843"/>
                    <a:pt x="1583" y="3838"/>
                  </a:cubicBezTo>
                  <a:cubicBezTo>
                    <a:pt x="1503" y="3780"/>
                    <a:pt x="1422" y="3722"/>
                    <a:pt x="1338" y="3665"/>
                  </a:cubicBezTo>
                  <a:cubicBezTo>
                    <a:pt x="1271" y="3620"/>
                    <a:pt x="1200" y="3580"/>
                    <a:pt x="1133" y="3535"/>
                  </a:cubicBezTo>
                  <a:cubicBezTo>
                    <a:pt x="1061" y="3495"/>
                    <a:pt x="986" y="3442"/>
                    <a:pt x="905" y="3424"/>
                  </a:cubicBezTo>
                  <a:lnTo>
                    <a:pt x="861" y="3424"/>
                  </a:lnTo>
                  <a:cubicBezTo>
                    <a:pt x="745" y="3424"/>
                    <a:pt x="656" y="3517"/>
                    <a:pt x="638" y="3633"/>
                  </a:cubicBezTo>
                  <a:cubicBezTo>
                    <a:pt x="535" y="3571"/>
                    <a:pt x="348" y="3419"/>
                    <a:pt x="442" y="3290"/>
                  </a:cubicBezTo>
                  <a:cubicBezTo>
                    <a:pt x="486" y="3237"/>
                    <a:pt x="553" y="3205"/>
                    <a:pt x="616" y="3179"/>
                  </a:cubicBezTo>
                  <a:cubicBezTo>
                    <a:pt x="691" y="3147"/>
                    <a:pt x="767" y="3121"/>
                    <a:pt x="847" y="3094"/>
                  </a:cubicBezTo>
                  <a:cubicBezTo>
                    <a:pt x="856" y="3089"/>
                    <a:pt x="861" y="3089"/>
                    <a:pt x="870" y="3085"/>
                  </a:cubicBezTo>
                  <a:close/>
                  <a:moveTo>
                    <a:pt x="1806" y="3789"/>
                  </a:moveTo>
                  <a:cubicBezTo>
                    <a:pt x="1841" y="3807"/>
                    <a:pt x="1882" y="3821"/>
                    <a:pt x="1922" y="3838"/>
                  </a:cubicBezTo>
                  <a:cubicBezTo>
                    <a:pt x="1908" y="3838"/>
                    <a:pt x="1895" y="3843"/>
                    <a:pt x="1886" y="3843"/>
                  </a:cubicBezTo>
                  <a:cubicBezTo>
                    <a:pt x="1864" y="3825"/>
                    <a:pt x="1841" y="3812"/>
                    <a:pt x="1819" y="3798"/>
                  </a:cubicBezTo>
                  <a:lnTo>
                    <a:pt x="1806" y="3789"/>
                  </a:lnTo>
                  <a:close/>
                  <a:moveTo>
                    <a:pt x="4431" y="3763"/>
                  </a:moveTo>
                  <a:cubicBezTo>
                    <a:pt x="4463" y="3798"/>
                    <a:pt x="4494" y="3829"/>
                    <a:pt x="4530" y="3856"/>
                  </a:cubicBezTo>
                  <a:cubicBezTo>
                    <a:pt x="4414" y="3834"/>
                    <a:pt x="4298" y="3812"/>
                    <a:pt x="4182" y="3789"/>
                  </a:cubicBezTo>
                  <a:cubicBezTo>
                    <a:pt x="4266" y="3785"/>
                    <a:pt x="4351" y="3772"/>
                    <a:pt x="4431" y="3763"/>
                  </a:cubicBezTo>
                  <a:close/>
                  <a:moveTo>
                    <a:pt x="5305" y="3642"/>
                  </a:moveTo>
                  <a:cubicBezTo>
                    <a:pt x="5457" y="3660"/>
                    <a:pt x="5604" y="3678"/>
                    <a:pt x="5751" y="3705"/>
                  </a:cubicBezTo>
                  <a:cubicBezTo>
                    <a:pt x="5796" y="3714"/>
                    <a:pt x="5840" y="3722"/>
                    <a:pt x="5885" y="3727"/>
                  </a:cubicBezTo>
                  <a:cubicBezTo>
                    <a:pt x="5934" y="3780"/>
                    <a:pt x="5983" y="3829"/>
                    <a:pt x="6032" y="3883"/>
                  </a:cubicBezTo>
                  <a:cubicBezTo>
                    <a:pt x="5746" y="3825"/>
                    <a:pt x="5461" y="3749"/>
                    <a:pt x="5180" y="3665"/>
                  </a:cubicBezTo>
                  <a:cubicBezTo>
                    <a:pt x="5216" y="3656"/>
                    <a:pt x="5252" y="3651"/>
                    <a:pt x="5292" y="3647"/>
                  </a:cubicBezTo>
                  <a:lnTo>
                    <a:pt x="5305" y="3642"/>
                  </a:lnTo>
                  <a:close/>
                  <a:moveTo>
                    <a:pt x="5983" y="3749"/>
                  </a:moveTo>
                  <a:lnTo>
                    <a:pt x="5983" y="3749"/>
                  </a:lnTo>
                  <a:cubicBezTo>
                    <a:pt x="6032" y="3758"/>
                    <a:pt x="6085" y="3772"/>
                    <a:pt x="6130" y="3789"/>
                  </a:cubicBezTo>
                  <a:cubicBezTo>
                    <a:pt x="6152" y="3829"/>
                    <a:pt x="6170" y="3870"/>
                    <a:pt x="6192" y="3910"/>
                  </a:cubicBezTo>
                  <a:cubicBezTo>
                    <a:pt x="6170" y="3905"/>
                    <a:pt x="6152" y="3901"/>
                    <a:pt x="6130" y="3901"/>
                  </a:cubicBezTo>
                  <a:lnTo>
                    <a:pt x="6121" y="3887"/>
                  </a:lnTo>
                  <a:cubicBezTo>
                    <a:pt x="6072" y="3843"/>
                    <a:pt x="6027" y="3794"/>
                    <a:pt x="5983" y="3749"/>
                  </a:cubicBezTo>
                  <a:close/>
                  <a:moveTo>
                    <a:pt x="3125" y="3861"/>
                  </a:moveTo>
                  <a:cubicBezTo>
                    <a:pt x="3090" y="3883"/>
                    <a:pt x="3054" y="3905"/>
                    <a:pt x="3014" y="3928"/>
                  </a:cubicBezTo>
                  <a:cubicBezTo>
                    <a:pt x="2987" y="3910"/>
                    <a:pt x="2960" y="3892"/>
                    <a:pt x="2938" y="3865"/>
                  </a:cubicBezTo>
                  <a:cubicBezTo>
                    <a:pt x="3000" y="3865"/>
                    <a:pt x="3063" y="3861"/>
                    <a:pt x="3125" y="3861"/>
                  </a:cubicBezTo>
                  <a:close/>
                  <a:moveTo>
                    <a:pt x="7222" y="3856"/>
                  </a:moveTo>
                  <a:lnTo>
                    <a:pt x="7222" y="3856"/>
                  </a:lnTo>
                  <a:cubicBezTo>
                    <a:pt x="7240" y="3861"/>
                    <a:pt x="7258" y="3861"/>
                    <a:pt x="7280" y="3861"/>
                  </a:cubicBezTo>
                  <a:cubicBezTo>
                    <a:pt x="7280" y="3883"/>
                    <a:pt x="7280" y="3905"/>
                    <a:pt x="7280" y="3928"/>
                  </a:cubicBezTo>
                  <a:lnTo>
                    <a:pt x="7271" y="3932"/>
                  </a:lnTo>
                  <a:cubicBezTo>
                    <a:pt x="7253" y="3905"/>
                    <a:pt x="7240" y="3883"/>
                    <a:pt x="7222" y="3856"/>
                  </a:cubicBezTo>
                  <a:close/>
                  <a:moveTo>
                    <a:pt x="687" y="3727"/>
                  </a:moveTo>
                  <a:lnTo>
                    <a:pt x="687" y="3727"/>
                  </a:lnTo>
                  <a:cubicBezTo>
                    <a:pt x="892" y="3829"/>
                    <a:pt x="1133" y="3861"/>
                    <a:pt x="1356" y="3883"/>
                  </a:cubicBezTo>
                  <a:cubicBezTo>
                    <a:pt x="1422" y="3887"/>
                    <a:pt x="1494" y="3892"/>
                    <a:pt x="1561" y="3896"/>
                  </a:cubicBezTo>
                  <a:lnTo>
                    <a:pt x="1574" y="3905"/>
                  </a:lnTo>
                  <a:cubicBezTo>
                    <a:pt x="1329" y="3905"/>
                    <a:pt x="1084" y="3914"/>
                    <a:pt x="843" y="3963"/>
                  </a:cubicBezTo>
                  <a:cubicBezTo>
                    <a:pt x="821" y="3968"/>
                    <a:pt x="798" y="3972"/>
                    <a:pt x="780" y="3977"/>
                  </a:cubicBezTo>
                  <a:cubicBezTo>
                    <a:pt x="740" y="3901"/>
                    <a:pt x="700" y="3812"/>
                    <a:pt x="687" y="3727"/>
                  </a:cubicBezTo>
                  <a:close/>
                  <a:moveTo>
                    <a:pt x="6874" y="3825"/>
                  </a:moveTo>
                  <a:cubicBezTo>
                    <a:pt x="6968" y="3838"/>
                    <a:pt x="7062" y="3847"/>
                    <a:pt x="7155" y="3852"/>
                  </a:cubicBezTo>
                  <a:cubicBezTo>
                    <a:pt x="7173" y="3883"/>
                    <a:pt x="7195" y="3914"/>
                    <a:pt x="7213" y="3950"/>
                  </a:cubicBezTo>
                  <a:cubicBezTo>
                    <a:pt x="7133" y="3972"/>
                    <a:pt x="7044" y="3985"/>
                    <a:pt x="6955" y="3990"/>
                  </a:cubicBezTo>
                  <a:cubicBezTo>
                    <a:pt x="6955" y="3972"/>
                    <a:pt x="6950" y="3954"/>
                    <a:pt x="6941" y="3936"/>
                  </a:cubicBezTo>
                  <a:cubicBezTo>
                    <a:pt x="6928" y="3896"/>
                    <a:pt x="6901" y="3861"/>
                    <a:pt x="6874" y="3825"/>
                  </a:cubicBezTo>
                  <a:close/>
                  <a:moveTo>
                    <a:pt x="3861" y="3821"/>
                  </a:moveTo>
                  <a:cubicBezTo>
                    <a:pt x="3874" y="3829"/>
                    <a:pt x="3883" y="3838"/>
                    <a:pt x="3896" y="3847"/>
                  </a:cubicBezTo>
                  <a:lnTo>
                    <a:pt x="3910" y="3861"/>
                  </a:lnTo>
                  <a:cubicBezTo>
                    <a:pt x="3749" y="3954"/>
                    <a:pt x="3562" y="4012"/>
                    <a:pt x="3375" y="4035"/>
                  </a:cubicBezTo>
                  <a:cubicBezTo>
                    <a:pt x="3339" y="4039"/>
                    <a:pt x="3304" y="4039"/>
                    <a:pt x="3263" y="4043"/>
                  </a:cubicBezTo>
                  <a:cubicBezTo>
                    <a:pt x="3210" y="4021"/>
                    <a:pt x="3152" y="3994"/>
                    <a:pt x="3099" y="3968"/>
                  </a:cubicBezTo>
                  <a:cubicBezTo>
                    <a:pt x="3090" y="3963"/>
                    <a:pt x="3085" y="3959"/>
                    <a:pt x="3076" y="3959"/>
                  </a:cubicBezTo>
                  <a:cubicBezTo>
                    <a:pt x="3130" y="3923"/>
                    <a:pt x="3183" y="3892"/>
                    <a:pt x="3237" y="3856"/>
                  </a:cubicBezTo>
                  <a:cubicBezTo>
                    <a:pt x="3437" y="3847"/>
                    <a:pt x="3638" y="3838"/>
                    <a:pt x="3839" y="3821"/>
                  </a:cubicBezTo>
                  <a:close/>
                  <a:moveTo>
                    <a:pt x="1975" y="3963"/>
                  </a:moveTo>
                  <a:cubicBezTo>
                    <a:pt x="1984" y="3968"/>
                    <a:pt x="1989" y="3972"/>
                    <a:pt x="1997" y="3977"/>
                  </a:cubicBezTo>
                  <a:cubicBezTo>
                    <a:pt x="1971" y="4026"/>
                    <a:pt x="1944" y="4070"/>
                    <a:pt x="1922" y="4115"/>
                  </a:cubicBezTo>
                  <a:cubicBezTo>
                    <a:pt x="1864" y="4066"/>
                    <a:pt x="1806" y="4017"/>
                    <a:pt x="1743" y="3963"/>
                  </a:cubicBezTo>
                  <a:close/>
                  <a:moveTo>
                    <a:pt x="3576" y="4101"/>
                  </a:moveTo>
                  <a:cubicBezTo>
                    <a:pt x="3616" y="4101"/>
                    <a:pt x="3656" y="4106"/>
                    <a:pt x="3696" y="4110"/>
                  </a:cubicBezTo>
                  <a:lnTo>
                    <a:pt x="3687" y="4110"/>
                  </a:lnTo>
                  <a:cubicBezTo>
                    <a:pt x="3638" y="4110"/>
                    <a:pt x="3584" y="4115"/>
                    <a:pt x="3531" y="4115"/>
                  </a:cubicBezTo>
                  <a:cubicBezTo>
                    <a:pt x="3522" y="4110"/>
                    <a:pt x="3509" y="4110"/>
                    <a:pt x="3500" y="4106"/>
                  </a:cubicBezTo>
                  <a:cubicBezTo>
                    <a:pt x="3522" y="4101"/>
                    <a:pt x="3549" y="4101"/>
                    <a:pt x="3576" y="4101"/>
                  </a:cubicBezTo>
                  <a:close/>
                  <a:moveTo>
                    <a:pt x="3954" y="3896"/>
                  </a:moveTo>
                  <a:cubicBezTo>
                    <a:pt x="3959" y="3928"/>
                    <a:pt x="3968" y="3963"/>
                    <a:pt x="3972" y="3994"/>
                  </a:cubicBezTo>
                  <a:cubicBezTo>
                    <a:pt x="3977" y="4035"/>
                    <a:pt x="3977" y="4079"/>
                    <a:pt x="3981" y="4119"/>
                  </a:cubicBezTo>
                  <a:cubicBezTo>
                    <a:pt x="3963" y="4119"/>
                    <a:pt x="3941" y="4119"/>
                    <a:pt x="3923" y="4115"/>
                  </a:cubicBezTo>
                  <a:cubicBezTo>
                    <a:pt x="3821" y="4084"/>
                    <a:pt x="3714" y="4052"/>
                    <a:pt x="3607" y="4043"/>
                  </a:cubicBezTo>
                  <a:cubicBezTo>
                    <a:pt x="3732" y="4012"/>
                    <a:pt x="3847" y="3963"/>
                    <a:pt x="3954" y="3896"/>
                  </a:cubicBezTo>
                  <a:close/>
                  <a:moveTo>
                    <a:pt x="4021" y="3945"/>
                  </a:moveTo>
                  <a:lnTo>
                    <a:pt x="4021" y="3945"/>
                  </a:lnTo>
                  <a:cubicBezTo>
                    <a:pt x="4110" y="4012"/>
                    <a:pt x="4204" y="4079"/>
                    <a:pt x="4302" y="4146"/>
                  </a:cubicBezTo>
                  <a:cubicBezTo>
                    <a:pt x="4235" y="4137"/>
                    <a:pt x="4173" y="4133"/>
                    <a:pt x="4106" y="4128"/>
                  </a:cubicBezTo>
                  <a:cubicBezTo>
                    <a:pt x="4084" y="4124"/>
                    <a:pt x="4061" y="4124"/>
                    <a:pt x="4039" y="4124"/>
                  </a:cubicBezTo>
                  <a:cubicBezTo>
                    <a:pt x="4035" y="4061"/>
                    <a:pt x="4030" y="4003"/>
                    <a:pt x="4021" y="3945"/>
                  </a:cubicBezTo>
                  <a:close/>
                  <a:moveTo>
                    <a:pt x="4280" y="4061"/>
                  </a:moveTo>
                  <a:cubicBezTo>
                    <a:pt x="4356" y="4101"/>
                    <a:pt x="4431" y="4137"/>
                    <a:pt x="4512" y="4168"/>
                  </a:cubicBezTo>
                  <a:cubicBezTo>
                    <a:pt x="4480" y="4168"/>
                    <a:pt x="4449" y="4159"/>
                    <a:pt x="4418" y="4159"/>
                  </a:cubicBezTo>
                  <a:cubicBezTo>
                    <a:pt x="4373" y="4128"/>
                    <a:pt x="4324" y="4092"/>
                    <a:pt x="4280" y="4061"/>
                  </a:cubicBezTo>
                  <a:close/>
                  <a:moveTo>
                    <a:pt x="2836" y="4079"/>
                  </a:moveTo>
                  <a:cubicBezTo>
                    <a:pt x="2902" y="4088"/>
                    <a:pt x="2974" y="4097"/>
                    <a:pt x="3045" y="4097"/>
                  </a:cubicBezTo>
                  <a:cubicBezTo>
                    <a:pt x="3081" y="4101"/>
                    <a:pt x="3116" y="4101"/>
                    <a:pt x="3152" y="4101"/>
                  </a:cubicBezTo>
                  <a:lnTo>
                    <a:pt x="3210" y="4101"/>
                  </a:lnTo>
                  <a:cubicBezTo>
                    <a:pt x="3237" y="4106"/>
                    <a:pt x="3268" y="4110"/>
                    <a:pt x="3295" y="4119"/>
                  </a:cubicBezTo>
                  <a:lnTo>
                    <a:pt x="3308" y="4124"/>
                  </a:lnTo>
                  <a:cubicBezTo>
                    <a:pt x="3232" y="4128"/>
                    <a:pt x="3152" y="4133"/>
                    <a:pt x="3076" y="4142"/>
                  </a:cubicBezTo>
                  <a:cubicBezTo>
                    <a:pt x="2983" y="4150"/>
                    <a:pt x="2889" y="4164"/>
                    <a:pt x="2800" y="4191"/>
                  </a:cubicBezTo>
                  <a:cubicBezTo>
                    <a:pt x="2769" y="4199"/>
                    <a:pt x="2742" y="4208"/>
                    <a:pt x="2720" y="4222"/>
                  </a:cubicBezTo>
                  <a:cubicBezTo>
                    <a:pt x="2697" y="4199"/>
                    <a:pt x="2675" y="4182"/>
                    <a:pt x="2653" y="4159"/>
                  </a:cubicBezTo>
                  <a:cubicBezTo>
                    <a:pt x="2711" y="4133"/>
                    <a:pt x="2773" y="4106"/>
                    <a:pt x="2836" y="4079"/>
                  </a:cubicBezTo>
                  <a:close/>
                  <a:moveTo>
                    <a:pt x="5390" y="3785"/>
                  </a:moveTo>
                  <a:lnTo>
                    <a:pt x="5390" y="3785"/>
                  </a:lnTo>
                  <a:cubicBezTo>
                    <a:pt x="5626" y="3852"/>
                    <a:pt x="5862" y="3905"/>
                    <a:pt x="6103" y="3950"/>
                  </a:cubicBezTo>
                  <a:cubicBezTo>
                    <a:pt x="6148" y="3994"/>
                    <a:pt x="6188" y="4039"/>
                    <a:pt x="6232" y="4079"/>
                  </a:cubicBezTo>
                  <a:cubicBezTo>
                    <a:pt x="6152" y="4146"/>
                    <a:pt x="6063" y="4199"/>
                    <a:pt x="5965" y="4244"/>
                  </a:cubicBezTo>
                  <a:cubicBezTo>
                    <a:pt x="5960" y="4222"/>
                    <a:pt x="5943" y="4204"/>
                    <a:pt x="5925" y="4182"/>
                  </a:cubicBezTo>
                  <a:cubicBezTo>
                    <a:pt x="5903" y="4155"/>
                    <a:pt x="5876" y="4124"/>
                    <a:pt x="5849" y="4097"/>
                  </a:cubicBezTo>
                  <a:cubicBezTo>
                    <a:pt x="5742" y="3990"/>
                    <a:pt x="5613" y="3905"/>
                    <a:pt x="5483" y="3834"/>
                  </a:cubicBezTo>
                  <a:cubicBezTo>
                    <a:pt x="5452" y="3816"/>
                    <a:pt x="5421" y="3798"/>
                    <a:pt x="5390" y="3785"/>
                  </a:cubicBezTo>
                  <a:close/>
                  <a:moveTo>
                    <a:pt x="3723" y="4168"/>
                  </a:moveTo>
                  <a:cubicBezTo>
                    <a:pt x="3790" y="4168"/>
                    <a:pt x="3852" y="4168"/>
                    <a:pt x="3914" y="4173"/>
                  </a:cubicBezTo>
                  <a:lnTo>
                    <a:pt x="3923" y="4173"/>
                  </a:lnTo>
                  <a:cubicBezTo>
                    <a:pt x="3941" y="4182"/>
                    <a:pt x="3959" y="4186"/>
                    <a:pt x="3981" y="4195"/>
                  </a:cubicBezTo>
                  <a:cubicBezTo>
                    <a:pt x="3977" y="4208"/>
                    <a:pt x="3977" y="4222"/>
                    <a:pt x="3977" y="4235"/>
                  </a:cubicBezTo>
                  <a:cubicBezTo>
                    <a:pt x="3977" y="4244"/>
                    <a:pt x="3977" y="4249"/>
                    <a:pt x="3972" y="4257"/>
                  </a:cubicBezTo>
                  <a:cubicBezTo>
                    <a:pt x="3892" y="4222"/>
                    <a:pt x="3807" y="4195"/>
                    <a:pt x="3723" y="4168"/>
                  </a:cubicBezTo>
                  <a:close/>
                  <a:moveTo>
                    <a:pt x="5042" y="3682"/>
                  </a:moveTo>
                  <a:cubicBezTo>
                    <a:pt x="5198" y="3749"/>
                    <a:pt x="5350" y="3821"/>
                    <a:pt x="5492" y="3905"/>
                  </a:cubicBezTo>
                  <a:cubicBezTo>
                    <a:pt x="5653" y="3994"/>
                    <a:pt x="5804" y="4106"/>
                    <a:pt x="5911" y="4253"/>
                  </a:cubicBezTo>
                  <a:lnTo>
                    <a:pt x="5907" y="4257"/>
                  </a:lnTo>
                  <a:cubicBezTo>
                    <a:pt x="5653" y="4155"/>
                    <a:pt x="5385" y="4070"/>
                    <a:pt x="5122" y="3999"/>
                  </a:cubicBezTo>
                  <a:cubicBezTo>
                    <a:pt x="4962" y="3954"/>
                    <a:pt x="4797" y="3919"/>
                    <a:pt x="4636" y="3883"/>
                  </a:cubicBezTo>
                  <a:cubicBezTo>
                    <a:pt x="4592" y="3843"/>
                    <a:pt x="4547" y="3798"/>
                    <a:pt x="4503" y="3758"/>
                  </a:cubicBezTo>
                  <a:cubicBezTo>
                    <a:pt x="4686" y="3736"/>
                    <a:pt x="4864" y="3709"/>
                    <a:pt x="5042" y="3682"/>
                  </a:cubicBezTo>
                  <a:close/>
                  <a:moveTo>
                    <a:pt x="3428" y="4173"/>
                  </a:moveTo>
                  <a:cubicBezTo>
                    <a:pt x="3486" y="4199"/>
                    <a:pt x="3549" y="4222"/>
                    <a:pt x="3611" y="4244"/>
                  </a:cubicBezTo>
                  <a:cubicBezTo>
                    <a:pt x="3625" y="4253"/>
                    <a:pt x="3642" y="4257"/>
                    <a:pt x="3656" y="4262"/>
                  </a:cubicBezTo>
                  <a:cubicBezTo>
                    <a:pt x="3629" y="4257"/>
                    <a:pt x="3602" y="4253"/>
                    <a:pt x="3576" y="4253"/>
                  </a:cubicBezTo>
                  <a:cubicBezTo>
                    <a:pt x="3544" y="4249"/>
                    <a:pt x="3504" y="4244"/>
                    <a:pt x="3464" y="4244"/>
                  </a:cubicBezTo>
                  <a:cubicBezTo>
                    <a:pt x="3446" y="4222"/>
                    <a:pt x="3433" y="4199"/>
                    <a:pt x="3420" y="4173"/>
                  </a:cubicBezTo>
                  <a:close/>
                  <a:moveTo>
                    <a:pt x="4053" y="3825"/>
                  </a:moveTo>
                  <a:cubicBezTo>
                    <a:pt x="4137" y="3843"/>
                    <a:pt x="4217" y="3856"/>
                    <a:pt x="4302" y="3874"/>
                  </a:cubicBezTo>
                  <a:cubicBezTo>
                    <a:pt x="4405" y="3892"/>
                    <a:pt x="4507" y="3914"/>
                    <a:pt x="4610" y="3932"/>
                  </a:cubicBezTo>
                  <a:cubicBezTo>
                    <a:pt x="4721" y="4030"/>
                    <a:pt x="4842" y="4115"/>
                    <a:pt x="4966" y="4195"/>
                  </a:cubicBezTo>
                  <a:cubicBezTo>
                    <a:pt x="5020" y="4226"/>
                    <a:pt x="5078" y="4262"/>
                    <a:pt x="5140" y="4293"/>
                  </a:cubicBezTo>
                  <a:cubicBezTo>
                    <a:pt x="5015" y="4262"/>
                    <a:pt x="4891" y="4231"/>
                    <a:pt x="4761" y="4208"/>
                  </a:cubicBezTo>
                  <a:cubicBezTo>
                    <a:pt x="4632" y="4164"/>
                    <a:pt x="4507" y="4110"/>
                    <a:pt x="4382" y="4052"/>
                  </a:cubicBezTo>
                  <a:cubicBezTo>
                    <a:pt x="4258" y="3990"/>
                    <a:pt x="4137" y="3928"/>
                    <a:pt x="4030" y="3843"/>
                  </a:cubicBezTo>
                  <a:cubicBezTo>
                    <a:pt x="4039" y="3838"/>
                    <a:pt x="4044" y="3834"/>
                    <a:pt x="4053" y="3825"/>
                  </a:cubicBezTo>
                  <a:close/>
                  <a:moveTo>
                    <a:pt x="4730" y="3963"/>
                  </a:moveTo>
                  <a:lnTo>
                    <a:pt x="4730" y="3963"/>
                  </a:lnTo>
                  <a:cubicBezTo>
                    <a:pt x="5073" y="4039"/>
                    <a:pt x="5408" y="4133"/>
                    <a:pt x="5738" y="4253"/>
                  </a:cubicBezTo>
                  <a:cubicBezTo>
                    <a:pt x="5769" y="4262"/>
                    <a:pt x="5804" y="4275"/>
                    <a:pt x="5836" y="4289"/>
                  </a:cubicBezTo>
                  <a:cubicBezTo>
                    <a:pt x="5729" y="4320"/>
                    <a:pt x="5617" y="4338"/>
                    <a:pt x="5506" y="4342"/>
                  </a:cubicBezTo>
                  <a:lnTo>
                    <a:pt x="5385" y="4342"/>
                  </a:lnTo>
                  <a:cubicBezTo>
                    <a:pt x="5341" y="4324"/>
                    <a:pt x="5296" y="4306"/>
                    <a:pt x="5252" y="4284"/>
                  </a:cubicBezTo>
                  <a:cubicBezTo>
                    <a:pt x="5087" y="4208"/>
                    <a:pt x="4926" y="4110"/>
                    <a:pt x="4775" y="3994"/>
                  </a:cubicBezTo>
                  <a:cubicBezTo>
                    <a:pt x="4761" y="3985"/>
                    <a:pt x="4748" y="3972"/>
                    <a:pt x="4730" y="3963"/>
                  </a:cubicBezTo>
                  <a:close/>
                  <a:moveTo>
                    <a:pt x="3437" y="4302"/>
                  </a:moveTo>
                  <a:cubicBezTo>
                    <a:pt x="3451" y="4315"/>
                    <a:pt x="3464" y="4333"/>
                    <a:pt x="3477" y="4347"/>
                  </a:cubicBezTo>
                  <a:cubicBezTo>
                    <a:pt x="3446" y="4338"/>
                    <a:pt x="3415" y="4329"/>
                    <a:pt x="3379" y="4320"/>
                  </a:cubicBezTo>
                  <a:cubicBezTo>
                    <a:pt x="3393" y="4306"/>
                    <a:pt x="3415" y="4302"/>
                    <a:pt x="3437" y="4302"/>
                  </a:cubicBezTo>
                  <a:close/>
                  <a:moveTo>
                    <a:pt x="1672" y="3981"/>
                  </a:moveTo>
                  <a:cubicBezTo>
                    <a:pt x="1748" y="4043"/>
                    <a:pt x="1824" y="4106"/>
                    <a:pt x="1895" y="4168"/>
                  </a:cubicBezTo>
                  <a:lnTo>
                    <a:pt x="1890" y="4173"/>
                  </a:lnTo>
                  <a:cubicBezTo>
                    <a:pt x="1882" y="4195"/>
                    <a:pt x="1899" y="4213"/>
                    <a:pt x="1917" y="4213"/>
                  </a:cubicBezTo>
                  <a:cubicBezTo>
                    <a:pt x="1926" y="4213"/>
                    <a:pt x="1931" y="4213"/>
                    <a:pt x="1935" y="4208"/>
                  </a:cubicBezTo>
                  <a:cubicBezTo>
                    <a:pt x="1962" y="4235"/>
                    <a:pt x="1993" y="4262"/>
                    <a:pt x="2020" y="4289"/>
                  </a:cubicBezTo>
                  <a:lnTo>
                    <a:pt x="2029" y="4298"/>
                  </a:lnTo>
                  <a:cubicBezTo>
                    <a:pt x="1984" y="4306"/>
                    <a:pt x="1940" y="4320"/>
                    <a:pt x="1890" y="4329"/>
                  </a:cubicBezTo>
                  <a:cubicBezTo>
                    <a:pt x="1837" y="4342"/>
                    <a:pt x="1779" y="4355"/>
                    <a:pt x="1726" y="4364"/>
                  </a:cubicBezTo>
                  <a:cubicBezTo>
                    <a:pt x="1570" y="4324"/>
                    <a:pt x="1409" y="4275"/>
                    <a:pt x="1275" y="4177"/>
                  </a:cubicBezTo>
                  <a:cubicBezTo>
                    <a:pt x="1382" y="4070"/>
                    <a:pt x="1525" y="4017"/>
                    <a:pt x="1672" y="3981"/>
                  </a:cubicBezTo>
                  <a:close/>
                  <a:moveTo>
                    <a:pt x="4119" y="4182"/>
                  </a:moveTo>
                  <a:cubicBezTo>
                    <a:pt x="4213" y="4191"/>
                    <a:pt x="4307" y="4199"/>
                    <a:pt x="4400" y="4213"/>
                  </a:cubicBezTo>
                  <a:cubicBezTo>
                    <a:pt x="4489" y="4271"/>
                    <a:pt x="4579" y="4329"/>
                    <a:pt x="4663" y="4387"/>
                  </a:cubicBezTo>
                  <a:cubicBezTo>
                    <a:pt x="4485" y="4315"/>
                    <a:pt x="4302" y="4249"/>
                    <a:pt x="4119" y="4182"/>
                  </a:cubicBezTo>
                  <a:close/>
                  <a:moveTo>
                    <a:pt x="3362" y="4177"/>
                  </a:moveTo>
                  <a:cubicBezTo>
                    <a:pt x="3370" y="4199"/>
                    <a:pt x="3384" y="4226"/>
                    <a:pt x="3402" y="4249"/>
                  </a:cubicBezTo>
                  <a:cubicBezTo>
                    <a:pt x="3357" y="4257"/>
                    <a:pt x="3326" y="4284"/>
                    <a:pt x="3313" y="4329"/>
                  </a:cubicBezTo>
                  <a:cubicBezTo>
                    <a:pt x="3308" y="4347"/>
                    <a:pt x="3317" y="4360"/>
                    <a:pt x="3330" y="4364"/>
                  </a:cubicBezTo>
                  <a:cubicBezTo>
                    <a:pt x="3402" y="4387"/>
                    <a:pt x="3477" y="4405"/>
                    <a:pt x="3549" y="4427"/>
                  </a:cubicBezTo>
                  <a:cubicBezTo>
                    <a:pt x="3491" y="4418"/>
                    <a:pt x="3428" y="4418"/>
                    <a:pt x="3370" y="4413"/>
                  </a:cubicBezTo>
                  <a:lnTo>
                    <a:pt x="3232" y="4413"/>
                  </a:lnTo>
                  <a:cubicBezTo>
                    <a:pt x="3219" y="4413"/>
                    <a:pt x="3206" y="4409"/>
                    <a:pt x="3192" y="4409"/>
                  </a:cubicBezTo>
                  <a:cubicBezTo>
                    <a:pt x="3179" y="4405"/>
                    <a:pt x="3170" y="4405"/>
                    <a:pt x="3161" y="4400"/>
                  </a:cubicBezTo>
                  <a:lnTo>
                    <a:pt x="3139" y="4400"/>
                  </a:lnTo>
                  <a:cubicBezTo>
                    <a:pt x="3107" y="4400"/>
                    <a:pt x="3081" y="4396"/>
                    <a:pt x="3050" y="4387"/>
                  </a:cubicBezTo>
                  <a:cubicBezTo>
                    <a:pt x="2969" y="4369"/>
                    <a:pt x="2893" y="4342"/>
                    <a:pt x="2813" y="4315"/>
                  </a:cubicBezTo>
                  <a:cubicBezTo>
                    <a:pt x="2795" y="4298"/>
                    <a:pt x="2778" y="4280"/>
                    <a:pt x="2760" y="4262"/>
                  </a:cubicBezTo>
                  <a:cubicBezTo>
                    <a:pt x="2920" y="4199"/>
                    <a:pt x="3107" y="4191"/>
                    <a:pt x="3272" y="4182"/>
                  </a:cubicBezTo>
                  <a:cubicBezTo>
                    <a:pt x="3304" y="4177"/>
                    <a:pt x="3330" y="4177"/>
                    <a:pt x="3362" y="4177"/>
                  </a:cubicBezTo>
                  <a:close/>
                  <a:moveTo>
                    <a:pt x="3509" y="4302"/>
                  </a:moveTo>
                  <a:cubicBezTo>
                    <a:pt x="3549" y="4302"/>
                    <a:pt x="3593" y="4311"/>
                    <a:pt x="3633" y="4315"/>
                  </a:cubicBezTo>
                  <a:cubicBezTo>
                    <a:pt x="3732" y="4324"/>
                    <a:pt x="3834" y="4338"/>
                    <a:pt x="3932" y="4355"/>
                  </a:cubicBezTo>
                  <a:lnTo>
                    <a:pt x="3937" y="4355"/>
                  </a:lnTo>
                  <a:cubicBezTo>
                    <a:pt x="3914" y="4387"/>
                    <a:pt x="3883" y="4409"/>
                    <a:pt x="3843" y="4427"/>
                  </a:cubicBezTo>
                  <a:cubicBezTo>
                    <a:pt x="3834" y="4431"/>
                    <a:pt x="3821" y="4431"/>
                    <a:pt x="3812" y="4436"/>
                  </a:cubicBezTo>
                  <a:cubicBezTo>
                    <a:pt x="3736" y="4418"/>
                    <a:pt x="3665" y="4400"/>
                    <a:pt x="3589" y="4378"/>
                  </a:cubicBezTo>
                  <a:cubicBezTo>
                    <a:pt x="3562" y="4355"/>
                    <a:pt x="3535" y="4329"/>
                    <a:pt x="3509" y="4302"/>
                  </a:cubicBezTo>
                  <a:close/>
                  <a:moveTo>
                    <a:pt x="4525" y="4231"/>
                  </a:moveTo>
                  <a:cubicBezTo>
                    <a:pt x="4610" y="4240"/>
                    <a:pt x="4690" y="4257"/>
                    <a:pt x="4775" y="4271"/>
                  </a:cubicBezTo>
                  <a:cubicBezTo>
                    <a:pt x="4935" y="4329"/>
                    <a:pt x="5105" y="4369"/>
                    <a:pt x="5274" y="4387"/>
                  </a:cubicBezTo>
                  <a:cubicBezTo>
                    <a:pt x="5296" y="4396"/>
                    <a:pt x="5314" y="4400"/>
                    <a:pt x="5332" y="4405"/>
                  </a:cubicBezTo>
                  <a:cubicBezTo>
                    <a:pt x="5238" y="4413"/>
                    <a:pt x="5149" y="4418"/>
                    <a:pt x="5060" y="4427"/>
                  </a:cubicBezTo>
                  <a:cubicBezTo>
                    <a:pt x="4989" y="4431"/>
                    <a:pt x="4922" y="4436"/>
                    <a:pt x="4855" y="4436"/>
                  </a:cubicBezTo>
                  <a:cubicBezTo>
                    <a:pt x="4743" y="4369"/>
                    <a:pt x="4632" y="4302"/>
                    <a:pt x="4525" y="4231"/>
                  </a:cubicBezTo>
                  <a:close/>
                  <a:moveTo>
                    <a:pt x="7249" y="3999"/>
                  </a:moveTo>
                  <a:cubicBezTo>
                    <a:pt x="7258" y="4017"/>
                    <a:pt x="7271" y="4035"/>
                    <a:pt x="7280" y="4052"/>
                  </a:cubicBezTo>
                  <a:cubicBezTo>
                    <a:pt x="7276" y="4182"/>
                    <a:pt x="7258" y="4311"/>
                    <a:pt x="7222" y="4436"/>
                  </a:cubicBezTo>
                  <a:cubicBezTo>
                    <a:pt x="7160" y="4373"/>
                    <a:pt x="7102" y="4311"/>
                    <a:pt x="7039" y="4253"/>
                  </a:cubicBezTo>
                  <a:lnTo>
                    <a:pt x="6937" y="4150"/>
                  </a:lnTo>
                  <a:cubicBezTo>
                    <a:pt x="6950" y="4119"/>
                    <a:pt x="6955" y="4084"/>
                    <a:pt x="6959" y="4043"/>
                  </a:cubicBezTo>
                  <a:cubicBezTo>
                    <a:pt x="7026" y="4043"/>
                    <a:pt x="7097" y="4035"/>
                    <a:pt x="7164" y="4021"/>
                  </a:cubicBezTo>
                  <a:cubicBezTo>
                    <a:pt x="7191" y="4017"/>
                    <a:pt x="7218" y="4008"/>
                    <a:pt x="7249" y="3999"/>
                  </a:cubicBezTo>
                  <a:close/>
                  <a:moveTo>
                    <a:pt x="4035" y="4213"/>
                  </a:moveTo>
                  <a:cubicBezTo>
                    <a:pt x="4186" y="4262"/>
                    <a:pt x="4333" y="4320"/>
                    <a:pt x="4485" y="4373"/>
                  </a:cubicBezTo>
                  <a:cubicBezTo>
                    <a:pt x="4547" y="4400"/>
                    <a:pt x="4605" y="4422"/>
                    <a:pt x="4668" y="4449"/>
                  </a:cubicBezTo>
                  <a:lnTo>
                    <a:pt x="4641" y="4449"/>
                  </a:lnTo>
                  <a:cubicBezTo>
                    <a:pt x="4480" y="4405"/>
                    <a:pt x="4320" y="4369"/>
                    <a:pt x="4160" y="4338"/>
                  </a:cubicBezTo>
                  <a:cubicBezTo>
                    <a:pt x="4119" y="4320"/>
                    <a:pt x="4075" y="4298"/>
                    <a:pt x="4026" y="4275"/>
                  </a:cubicBezTo>
                  <a:cubicBezTo>
                    <a:pt x="4030" y="4262"/>
                    <a:pt x="4030" y="4249"/>
                    <a:pt x="4035" y="4235"/>
                  </a:cubicBezTo>
                  <a:cubicBezTo>
                    <a:pt x="4035" y="4226"/>
                    <a:pt x="4035" y="4222"/>
                    <a:pt x="4035" y="4213"/>
                  </a:cubicBezTo>
                  <a:close/>
                  <a:moveTo>
                    <a:pt x="3995" y="4373"/>
                  </a:moveTo>
                  <a:cubicBezTo>
                    <a:pt x="4075" y="4400"/>
                    <a:pt x="4155" y="4422"/>
                    <a:pt x="4235" y="4445"/>
                  </a:cubicBezTo>
                  <a:cubicBezTo>
                    <a:pt x="4244" y="4449"/>
                    <a:pt x="4258" y="4454"/>
                    <a:pt x="4266" y="4458"/>
                  </a:cubicBezTo>
                  <a:lnTo>
                    <a:pt x="3910" y="4458"/>
                  </a:lnTo>
                  <a:cubicBezTo>
                    <a:pt x="3923" y="4449"/>
                    <a:pt x="3937" y="4440"/>
                    <a:pt x="3950" y="4431"/>
                  </a:cubicBezTo>
                  <a:cubicBezTo>
                    <a:pt x="3968" y="4413"/>
                    <a:pt x="3981" y="4396"/>
                    <a:pt x="3995" y="4373"/>
                  </a:cubicBezTo>
                  <a:close/>
                  <a:moveTo>
                    <a:pt x="1538" y="3963"/>
                  </a:moveTo>
                  <a:cubicBezTo>
                    <a:pt x="1512" y="3972"/>
                    <a:pt x="1485" y="3981"/>
                    <a:pt x="1458" y="3994"/>
                  </a:cubicBezTo>
                  <a:cubicBezTo>
                    <a:pt x="1369" y="4030"/>
                    <a:pt x="1280" y="4084"/>
                    <a:pt x="1213" y="4164"/>
                  </a:cubicBezTo>
                  <a:cubicBezTo>
                    <a:pt x="1204" y="4173"/>
                    <a:pt x="1200" y="4191"/>
                    <a:pt x="1213" y="4199"/>
                  </a:cubicBezTo>
                  <a:cubicBezTo>
                    <a:pt x="1329" y="4293"/>
                    <a:pt x="1467" y="4347"/>
                    <a:pt x="1610" y="4391"/>
                  </a:cubicBezTo>
                  <a:cubicBezTo>
                    <a:pt x="1445" y="4422"/>
                    <a:pt x="1280" y="4449"/>
                    <a:pt x="1115" y="4476"/>
                  </a:cubicBezTo>
                  <a:cubicBezTo>
                    <a:pt x="999" y="4338"/>
                    <a:pt x="892" y="4186"/>
                    <a:pt x="807" y="4026"/>
                  </a:cubicBezTo>
                  <a:cubicBezTo>
                    <a:pt x="838" y="4021"/>
                    <a:pt x="874" y="4012"/>
                    <a:pt x="910" y="4008"/>
                  </a:cubicBezTo>
                  <a:cubicBezTo>
                    <a:pt x="1066" y="3981"/>
                    <a:pt x="1222" y="3972"/>
                    <a:pt x="1378" y="3963"/>
                  </a:cubicBezTo>
                  <a:close/>
                  <a:moveTo>
                    <a:pt x="2078" y="4342"/>
                  </a:moveTo>
                  <a:cubicBezTo>
                    <a:pt x="2122" y="4387"/>
                    <a:pt x="2171" y="4436"/>
                    <a:pt x="2216" y="4480"/>
                  </a:cubicBezTo>
                  <a:cubicBezTo>
                    <a:pt x="2091" y="4458"/>
                    <a:pt x="1966" y="4427"/>
                    <a:pt x="1846" y="4396"/>
                  </a:cubicBezTo>
                  <a:cubicBezTo>
                    <a:pt x="1886" y="4387"/>
                    <a:pt x="1931" y="4378"/>
                    <a:pt x="1975" y="4369"/>
                  </a:cubicBezTo>
                  <a:cubicBezTo>
                    <a:pt x="2011" y="4360"/>
                    <a:pt x="2042" y="4351"/>
                    <a:pt x="2078" y="4342"/>
                  </a:cubicBezTo>
                  <a:close/>
                  <a:moveTo>
                    <a:pt x="749" y="4039"/>
                  </a:moveTo>
                  <a:cubicBezTo>
                    <a:pt x="763" y="4066"/>
                    <a:pt x="772" y="4084"/>
                    <a:pt x="785" y="4106"/>
                  </a:cubicBezTo>
                  <a:cubicBezTo>
                    <a:pt x="856" y="4231"/>
                    <a:pt x="941" y="4351"/>
                    <a:pt x="1030" y="4462"/>
                  </a:cubicBezTo>
                  <a:cubicBezTo>
                    <a:pt x="1035" y="4467"/>
                    <a:pt x="1043" y="4476"/>
                    <a:pt x="1048" y="4485"/>
                  </a:cubicBezTo>
                  <a:cubicBezTo>
                    <a:pt x="1030" y="4485"/>
                    <a:pt x="1012" y="4489"/>
                    <a:pt x="994" y="4494"/>
                  </a:cubicBezTo>
                  <a:cubicBezTo>
                    <a:pt x="901" y="4503"/>
                    <a:pt x="807" y="4512"/>
                    <a:pt x="714" y="4512"/>
                  </a:cubicBezTo>
                  <a:cubicBezTo>
                    <a:pt x="531" y="4512"/>
                    <a:pt x="353" y="4480"/>
                    <a:pt x="192" y="4396"/>
                  </a:cubicBezTo>
                  <a:lnTo>
                    <a:pt x="179" y="4378"/>
                  </a:lnTo>
                  <a:cubicBezTo>
                    <a:pt x="321" y="4199"/>
                    <a:pt x="531" y="4097"/>
                    <a:pt x="749" y="4039"/>
                  </a:cubicBezTo>
                  <a:close/>
                  <a:moveTo>
                    <a:pt x="4351" y="4512"/>
                  </a:moveTo>
                  <a:cubicBezTo>
                    <a:pt x="4378" y="4529"/>
                    <a:pt x="4400" y="4547"/>
                    <a:pt x="4423" y="4561"/>
                  </a:cubicBezTo>
                  <a:cubicBezTo>
                    <a:pt x="4338" y="4547"/>
                    <a:pt x="4253" y="4534"/>
                    <a:pt x="4168" y="4516"/>
                  </a:cubicBezTo>
                  <a:lnTo>
                    <a:pt x="4280" y="4516"/>
                  </a:lnTo>
                  <a:cubicBezTo>
                    <a:pt x="4307" y="4516"/>
                    <a:pt x="4329" y="4512"/>
                    <a:pt x="4351" y="4512"/>
                  </a:cubicBezTo>
                  <a:close/>
                  <a:moveTo>
                    <a:pt x="3674" y="4512"/>
                  </a:moveTo>
                  <a:cubicBezTo>
                    <a:pt x="3705" y="4538"/>
                    <a:pt x="3736" y="4556"/>
                    <a:pt x="3767" y="4578"/>
                  </a:cubicBezTo>
                  <a:lnTo>
                    <a:pt x="3754" y="4574"/>
                  </a:lnTo>
                  <a:cubicBezTo>
                    <a:pt x="3696" y="4556"/>
                    <a:pt x="3633" y="4538"/>
                    <a:pt x="3571" y="4520"/>
                  </a:cubicBezTo>
                  <a:cubicBezTo>
                    <a:pt x="3607" y="4520"/>
                    <a:pt x="3638" y="4516"/>
                    <a:pt x="3674" y="4512"/>
                  </a:cubicBezTo>
                  <a:close/>
                  <a:moveTo>
                    <a:pt x="6892" y="4235"/>
                  </a:moveTo>
                  <a:cubicBezTo>
                    <a:pt x="6897" y="4275"/>
                    <a:pt x="6901" y="4311"/>
                    <a:pt x="6906" y="4351"/>
                  </a:cubicBezTo>
                  <a:cubicBezTo>
                    <a:pt x="6910" y="4427"/>
                    <a:pt x="6914" y="4503"/>
                    <a:pt x="6910" y="4578"/>
                  </a:cubicBezTo>
                  <a:lnTo>
                    <a:pt x="6906" y="4592"/>
                  </a:lnTo>
                  <a:cubicBezTo>
                    <a:pt x="6834" y="4543"/>
                    <a:pt x="6772" y="4480"/>
                    <a:pt x="6714" y="4413"/>
                  </a:cubicBezTo>
                  <a:cubicBezTo>
                    <a:pt x="6763" y="4382"/>
                    <a:pt x="6807" y="4347"/>
                    <a:pt x="6843" y="4302"/>
                  </a:cubicBezTo>
                  <a:cubicBezTo>
                    <a:pt x="6861" y="4284"/>
                    <a:pt x="6879" y="4262"/>
                    <a:pt x="6892" y="4235"/>
                  </a:cubicBezTo>
                  <a:close/>
                  <a:moveTo>
                    <a:pt x="5457" y="4449"/>
                  </a:moveTo>
                  <a:cubicBezTo>
                    <a:pt x="5488" y="4458"/>
                    <a:pt x="5519" y="4467"/>
                    <a:pt x="5546" y="4480"/>
                  </a:cubicBezTo>
                  <a:cubicBezTo>
                    <a:pt x="5626" y="4512"/>
                    <a:pt x="5706" y="4556"/>
                    <a:pt x="5778" y="4605"/>
                  </a:cubicBezTo>
                  <a:lnTo>
                    <a:pt x="5724" y="4605"/>
                  </a:lnTo>
                  <a:cubicBezTo>
                    <a:pt x="5537" y="4605"/>
                    <a:pt x="5354" y="4587"/>
                    <a:pt x="5167" y="4565"/>
                  </a:cubicBezTo>
                  <a:cubicBezTo>
                    <a:pt x="5131" y="4561"/>
                    <a:pt x="5100" y="4556"/>
                    <a:pt x="5064" y="4552"/>
                  </a:cubicBezTo>
                  <a:cubicBezTo>
                    <a:pt x="5038" y="4538"/>
                    <a:pt x="5011" y="4529"/>
                    <a:pt x="4980" y="4516"/>
                  </a:cubicBezTo>
                  <a:cubicBezTo>
                    <a:pt x="4966" y="4507"/>
                    <a:pt x="4953" y="4498"/>
                    <a:pt x="4940" y="4489"/>
                  </a:cubicBezTo>
                  <a:cubicBezTo>
                    <a:pt x="5006" y="4485"/>
                    <a:pt x="5078" y="4480"/>
                    <a:pt x="5145" y="4476"/>
                  </a:cubicBezTo>
                  <a:cubicBezTo>
                    <a:pt x="5252" y="4467"/>
                    <a:pt x="5354" y="4458"/>
                    <a:pt x="5457" y="4449"/>
                  </a:cubicBezTo>
                  <a:close/>
                  <a:moveTo>
                    <a:pt x="3776" y="4516"/>
                  </a:moveTo>
                  <a:lnTo>
                    <a:pt x="3776" y="4516"/>
                  </a:lnTo>
                  <a:cubicBezTo>
                    <a:pt x="3821" y="4525"/>
                    <a:pt x="3870" y="4538"/>
                    <a:pt x="3914" y="4552"/>
                  </a:cubicBezTo>
                  <a:cubicBezTo>
                    <a:pt x="3959" y="4569"/>
                    <a:pt x="4008" y="4587"/>
                    <a:pt x="4053" y="4610"/>
                  </a:cubicBezTo>
                  <a:cubicBezTo>
                    <a:pt x="4026" y="4623"/>
                    <a:pt x="3995" y="4632"/>
                    <a:pt x="3963" y="4636"/>
                  </a:cubicBezTo>
                  <a:cubicBezTo>
                    <a:pt x="3901" y="4596"/>
                    <a:pt x="3839" y="4556"/>
                    <a:pt x="3776" y="4516"/>
                  </a:cubicBezTo>
                  <a:close/>
                  <a:moveTo>
                    <a:pt x="3143" y="4467"/>
                  </a:moveTo>
                  <a:cubicBezTo>
                    <a:pt x="3170" y="4476"/>
                    <a:pt x="3201" y="4485"/>
                    <a:pt x="3232" y="4489"/>
                  </a:cubicBezTo>
                  <a:cubicBezTo>
                    <a:pt x="3259" y="4494"/>
                    <a:pt x="3281" y="4498"/>
                    <a:pt x="3308" y="4498"/>
                  </a:cubicBezTo>
                  <a:cubicBezTo>
                    <a:pt x="3460" y="4543"/>
                    <a:pt x="3611" y="4592"/>
                    <a:pt x="3767" y="4636"/>
                  </a:cubicBezTo>
                  <a:cubicBezTo>
                    <a:pt x="3732" y="4641"/>
                    <a:pt x="3696" y="4641"/>
                    <a:pt x="3656" y="4641"/>
                  </a:cubicBezTo>
                  <a:cubicBezTo>
                    <a:pt x="3620" y="4641"/>
                    <a:pt x="3584" y="4641"/>
                    <a:pt x="3549" y="4636"/>
                  </a:cubicBezTo>
                  <a:cubicBezTo>
                    <a:pt x="3393" y="4636"/>
                    <a:pt x="3241" y="4623"/>
                    <a:pt x="3085" y="4610"/>
                  </a:cubicBezTo>
                  <a:cubicBezTo>
                    <a:pt x="3050" y="4565"/>
                    <a:pt x="3009" y="4520"/>
                    <a:pt x="2969" y="4476"/>
                  </a:cubicBezTo>
                  <a:cubicBezTo>
                    <a:pt x="3027" y="4471"/>
                    <a:pt x="3085" y="4471"/>
                    <a:pt x="3143" y="4467"/>
                  </a:cubicBezTo>
                  <a:close/>
                  <a:moveTo>
                    <a:pt x="4507" y="4512"/>
                  </a:moveTo>
                  <a:cubicBezTo>
                    <a:pt x="4530" y="4516"/>
                    <a:pt x="4552" y="4520"/>
                    <a:pt x="4579" y="4525"/>
                  </a:cubicBezTo>
                  <a:cubicBezTo>
                    <a:pt x="4694" y="4552"/>
                    <a:pt x="4810" y="4569"/>
                    <a:pt x="4926" y="4587"/>
                  </a:cubicBezTo>
                  <a:cubicBezTo>
                    <a:pt x="4980" y="4605"/>
                    <a:pt x="5029" y="4623"/>
                    <a:pt x="5078" y="4641"/>
                  </a:cubicBezTo>
                  <a:cubicBezTo>
                    <a:pt x="5091" y="4645"/>
                    <a:pt x="5100" y="4654"/>
                    <a:pt x="5113" y="4659"/>
                  </a:cubicBezTo>
                  <a:cubicBezTo>
                    <a:pt x="4922" y="4636"/>
                    <a:pt x="4735" y="4614"/>
                    <a:pt x="4547" y="4583"/>
                  </a:cubicBezTo>
                  <a:cubicBezTo>
                    <a:pt x="4516" y="4556"/>
                    <a:pt x="4485" y="4534"/>
                    <a:pt x="4454" y="4512"/>
                  </a:cubicBezTo>
                  <a:close/>
                  <a:moveTo>
                    <a:pt x="6950" y="4244"/>
                  </a:moveTo>
                  <a:lnTo>
                    <a:pt x="7133" y="4422"/>
                  </a:lnTo>
                  <a:cubicBezTo>
                    <a:pt x="7155" y="4445"/>
                    <a:pt x="7182" y="4471"/>
                    <a:pt x="7204" y="4494"/>
                  </a:cubicBezTo>
                  <a:cubicBezTo>
                    <a:pt x="7200" y="4516"/>
                    <a:pt x="7195" y="4534"/>
                    <a:pt x="7186" y="4556"/>
                  </a:cubicBezTo>
                  <a:cubicBezTo>
                    <a:pt x="7169" y="4605"/>
                    <a:pt x="7151" y="4654"/>
                    <a:pt x="7128" y="4699"/>
                  </a:cubicBezTo>
                  <a:cubicBezTo>
                    <a:pt x="7066" y="4681"/>
                    <a:pt x="7008" y="4654"/>
                    <a:pt x="6959" y="4627"/>
                  </a:cubicBezTo>
                  <a:cubicBezTo>
                    <a:pt x="6968" y="4583"/>
                    <a:pt x="6968" y="4534"/>
                    <a:pt x="6968" y="4494"/>
                  </a:cubicBezTo>
                  <a:cubicBezTo>
                    <a:pt x="6968" y="4409"/>
                    <a:pt x="6959" y="4324"/>
                    <a:pt x="6950" y="4244"/>
                  </a:cubicBezTo>
                  <a:close/>
                  <a:moveTo>
                    <a:pt x="5243" y="4632"/>
                  </a:moveTo>
                  <a:cubicBezTo>
                    <a:pt x="5345" y="4641"/>
                    <a:pt x="5452" y="4650"/>
                    <a:pt x="5559" y="4654"/>
                  </a:cubicBezTo>
                  <a:cubicBezTo>
                    <a:pt x="5613" y="4659"/>
                    <a:pt x="5666" y="4659"/>
                    <a:pt x="5724" y="4659"/>
                  </a:cubicBezTo>
                  <a:lnTo>
                    <a:pt x="5849" y="4659"/>
                  </a:lnTo>
                  <a:cubicBezTo>
                    <a:pt x="5871" y="4676"/>
                    <a:pt x="5898" y="4699"/>
                    <a:pt x="5916" y="4721"/>
                  </a:cubicBezTo>
                  <a:cubicBezTo>
                    <a:pt x="5755" y="4717"/>
                    <a:pt x="5595" y="4703"/>
                    <a:pt x="5434" y="4690"/>
                  </a:cubicBezTo>
                  <a:cubicBezTo>
                    <a:pt x="5412" y="4685"/>
                    <a:pt x="5390" y="4685"/>
                    <a:pt x="5372" y="4685"/>
                  </a:cubicBezTo>
                  <a:cubicBezTo>
                    <a:pt x="5350" y="4676"/>
                    <a:pt x="5332" y="4668"/>
                    <a:pt x="5310" y="4663"/>
                  </a:cubicBezTo>
                  <a:cubicBezTo>
                    <a:pt x="5287" y="4650"/>
                    <a:pt x="5265" y="4641"/>
                    <a:pt x="5243" y="4632"/>
                  </a:cubicBezTo>
                  <a:close/>
                  <a:moveTo>
                    <a:pt x="4053" y="4547"/>
                  </a:moveTo>
                  <a:cubicBezTo>
                    <a:pt x="4209" y="4583"/>
                    <a:pt x="4360" y="4610"/>
                    <a:pt x="4516" y="4636"/>
                  </a:cubicBezTo>
                  <a:cubicBezTo>
                    <a:pt x="4556" y="4668"/>
                    <a:pt x="4596" y="4703"/>
                    <a:pt x="4636" y="4743"/>
                  </a:cubicBezTo>
                  <a:cubicBezTo>
                    <a:pt x="4521" y="4743"/>
                    <a:pt x="4409" y="4748"/>
                    <a:pt x="4298" y="4757"/>
                  </a:cubicBezTo>
                  <a:cubicBezTo>
                    <a:pt x="4217" y="4725"/>
                    <a:pt x="4133" y="4699"/>
                    <a:pt x="4053" y="4672"/>
                  </a:cubicBezTo>
                  <a:cubicBezTo>
                    <a:pt x="4079" y="4659"/>
                    <a:pt x="4102" y="4641"/>
                    <a:pt x="4124" y="4614"/>
                  </a:cubicBezTo>
                  <a:cubicBezTo>
                    <a:pt x="4128" y="4601"/>
                    <a:pt x="4124" y="4583"/>
                    <a:pt x="4110" y="4574"/>
                  </a:cubicBezTo>
                  <a:cubicBezTo>
                    <a:pt x="4093" y="4565"/>
                    <a:pt x="4070" y="4556"/>
                    <a:pt x="4053" y="4547"/>
                  </a:cubicBezTo>
                  <a:close/>
                  <a:moveTo>
                    <a:pt x="4628" y="4650"/>
                  </a:moveTo>
                  <a:lnTo>
                    <a:pt x="4628" y="4650"/>
                  </a:lnTo>
                  <a:cubicBezTo>
                    <a:pt x="4654" y="4654"/>
                    <a:pt x="4681" y="4663"/>
                    <a:pt x="4708" y="4663"/>
                  </a:cubicBezTo>
                  <a:cubicBezTo>
                    <a:pt x="4882" y="4690"/>
                    <a:pt x="5056" y="4708"/>
                    <a:pt x="5225" y="4725"/>
                  </a:cubicBezTo>
                  <a:cubicBezTo>
                    <a:pt x="5261" y="4743"/>
                    <a:pt x="5292" y="4761"/>
                    <a:pt x="5323" y="4779"/>
                  </a:cubicBezTo>
                  <a:cubicBezTo>
                    <a:pt x="5207" y="4766"/>
                    <a:pt x="5087" y="4757"/>
                    <a:pt x="4966" y="4748"/>
                  </a:cubicBezTo>
                  <a:cubicBezTo>
                    <a:pt x="4882" y="4743"/>
                    <a:pt x="4797" y="4743"/>
                    <a:pt x="4717" y="4743"/>
                  </a:cubicBezTo>
                  <a:cubicBezTo>
                    <a:pt x="4686" y="4712"/>
                    <a:pt x="4659" y="4681"/>
                    <a:pt x="4628" y="4650"/>
                  </a:cubicBezTo>
                  <a:close/>
                  <a:moveTo>
                    <a:pt x="1726" y="4422"/>
                  </a:moveTo>
                  <a:cubicBezTo>
                    <a:pt x="1868" y="4462"/>
                    <a:pt x="2011" y="4498"/>
                    <a:pt x="2153" y="4529"/>
                  </a:cubicBezTo>
                  <a:cubicBezTo>
                    <a:pt x="2015" y="4556"/>
                    <a:pt x="1877" y="4592"/>
                    <a:pt x="1743" y="4636"/>
                  </a:cubicBezTo>
                  <a:cubicBezTo>
                    <a:pt x="1676" y="4654"/>
                    <a:pt x="1605" y="4685"/>
                    <a:pt x="1543" y="4721"/>
                  </a:cubicBezTo>
                  <a:cubicBezTo>
                    <a:pt x="1538" y="4708"/>
                    <a:pt x="1538" y="4699"/>
                    <a:pt x="1534" y="4685"/>
                  </a:cubicBezTo>
                  <a:cubicBezTo>
                    <a:pt x="1529" y="4672"/>
                    <a:pt x="1520" y="4663"/>
                    <a:pt x="1507" y="4663"/>
                  </a:cubicBezTo>
                  <a:cubicBezTo>
                    <a:pt x="1489" y="4663"/>
                    <a:pt x="1476" y="4676"/>
                    <a:pt x="1480" y="4699"/>
                  </a:cubicBezTo>
                  <a:cubicBezTo>
                    <a:pt x="1485" y="4717"/>
                    <a:pt x="1489" y="4734"/>
                    <a:pt x="1494" y="4752"/>
                  </a:cubicBezTo>
                  <a:cubicBezTo>
                    <a:pt x="1476" y="4766"/>
                    <a:pt x="1454" y="4779"/>
                    <a:pt x="1440" y="4792"/>
                  </a:cubicBezTo>
                  <a:cubicBezTo>
                    <a:pt x="1338" y="4712"/>
                    <a:pt x="1244" y="4619"/>
                    <a:pt x="1159" y="4525"/>
                  </a:cubicBezTo>
                  <a:cubicBezTo>
                    <a:pt x="1347" y="4498"/>
                    <a:pt x="1538" y="4462"/>
                    <a:pt x="1726" y="4422"/>
                  </a:cubicBezTo>
                  <a:close/>
                  <a:moveTo>
                    <a:pt x="3963" y="1855"/>
                  </a:moveTo>
                  <a:cubicBezTo>
                    <a:pt x="3928" y="1855"/>
                    <a:pt x="3888" y="1859"/>
                    <a:pt x="3852" y="1859"/>
                  </a:cubicBezTo>
                  <a:cubicBezTo>
                    <a:pt x="3798" y="1877"/>
                    <a:pt x="3745" y="1899"/>
                    <a:pt x="3691" y="1922"/>
                  </a:cubicBezTo>
                  <a:cubicBezTo>
                    <a:pt x="3669" y="1908"/>
                    <a:pt x="3647" y="1895"/>
                    <a:pt x="3625" y="1881"/>
                  </a:cubicBezTo>
                  <a:cubicBezTo>
                    <a:pt x="3593" y="1890"/>
                    <a:pt x="3558" y="1895"/>
                    <a:pt x="3526" y="1904"/>
                  </a:cubicBezTo>
                  <a:cubicBezTo>
                    <a:pt x="3522" y="1913"/>
                    <a:pt x="3522" y="1917"/>
                    <a:pt x="3522" y="1922"/>
                  </a:cubicBezTo>
                  <a:cubicBezTo>
                    <a:pt x="3513" y="1917"/>
                    <a:pt x="3504" y="1917"/>
                    <a:pt x="3495" y="1913"/>
                  </a:cubicBezTo>
                  <a:cubicBezTo>
                    <a:pt x="3469" y="1922"/>
                    <a:pt x="3437" y="1930"/>
                    <a:pt x="3411" y="1944"/>
                  </a:cubicBezTo>
                  <a:cubicBezTo>
                    <a:pt x="3442" y="1953"/>
                    <a:pt x="3473" y="1962"/>
                    <a:pt x="3504" y="1975"/>
                  </a:cubicBezTo>
                  <a:cubicBezTo>
                    <a:pt x="3504" y="1984"/>
                    <a:pt x="3500" y="1988"/>
                    <a:pt x="3500" y="1997"/>
                  </a:cubicBezTo>
                  <a:cubicBezTo>
                    <a:pt x="3299" y="2078"/>
                    <a:pt x="3107" y="2167"/>
                    <a:pt x="2920" y="2278"/>
                  </a:cubicBezTo>
                  <a:cubicBezTo>
                    <a:pt x="2889" y="2314"/>
                    <a:pt x="2858" y="2349"/>
                    <a:pt x="2827" y="2390"/>
                  </a:cubicBezTo>
                  <a:cubicBezTo>
                    <a:pt x="2822" y="2394"/>
                    <a:pt x="2818" y="2399"/>
                    <a:pt x="2813" y="2407"/>
                  </a:cubicBezTo>
                  <a:cubicBezTo>
                    <a:pt x="2818" y="2403"/>
                    <a:pt x="2822" y="2403"/>
                    <a:pt x="2822" y="2399"/>
                  </a:cubicBezTo>
                  <a:cubicBezTo>
                    <a:pt x="2876" y="2439"/>
                    <a:pt x="2929" y="2479"/>
                    <a:pt x="2983" y="2514"/>
                  </a:cubicBezTo>
                  <a:cubicBezTo>
                    <a:pt x="2992" y="2550"/>
                    <a:pt x="3009" y="2581"/>
                    <a:pt x="3032" y="2608"/>
                  </a:cubicBezTo>
                  <a:cubicBezTo>
                    <a:pt x="2916" y="2617"/>
                    <a:pt x="2800" y="2617"/>
                    <a:pt x="2680" y="2617"/>
                  </a:cubicBezTo>
                  <a:cubicBezTo>
                    <a:pt x="2671" y="2639"/>
                    <a:pt x="2662" y="2657"/>
                    <a:pt x="2653" y="2675"/>
                  </a:cubicBezTo>
                  <a:lnTo>
                    <a:pt x="2675" y="2675"/>
                  </a:lnTo>
                  <a:cubicBezTo>
                    <a:pt x="2809" y="2675"/>
                    <a:pt x="2947" y="2670"/>
                    <a:pt x="3085" y="2666"/>
                  </a:cubicBezTo>
                  <a:lnTo>
                    <a:pt x="3090" y="2670"/>
                  </a:lnTo>
                  <a:lnTo>
                    <a:pt x="3099" y="2679"/>
                  </a:lnTo>
                  <a:cubicBezTo>
                    <a:pt x="2956" y="2684"/>
                    <a:pt x="2809" y="2688"/>
                    <a:pt x="2666" y="2688"/>
                  </a:cubicBezTo>
                  <a:lnTo>
                    <a:pt x="2648" y="2688"/>
                  </a:lnTo>
                  <a:cubicBezTo>
                    <a:pt x="2639" y="2706"/>
                    <a:pt x="2630" y="2728"/>
                    <a:pt x="2622" y="2746"/>
                  </a:cubicBezTo>
                  <a:lnTo>
                    <a:pt x="2666" y="2746"/>
                  </a:lnTo>
                  <a:cubicBezTo>
                    <a:pt x="2813" y="2746"/>
                    <a:pt x="2956" y="2742"/>
                    <a:pt x="3103" y="2733"/>
                  </a:cubicBezTo>
                  <a:lnTo>
                    <a:pt x="3103" y="2733"/>
                  </a:lnTo>
                  <a:cubicBezTo>
                    <a:pt x="3041" y="2782"/>
                    <a:pt x="2978" y="2835"/>
                    <a:pt x="2920" y="2889"/>
                  </a:cubicBezTo>
                  <a:cubicBezTo>
                    <a:pt x="2907" y="2902"/>
                    <a:pt x="2898" y="2916"/>
                    <a:pt x="2885" y="2925"/>
                  </a:cubicBezTo>
                  <a:cubicBezTo>
                    <a:pt x="2822" y="2938"/>
                    <a:pt x="2760" y="2947"/>
                    <a:pt x="2697" y="2956"/>
                  </a:cubicBezTo>
                  <a:cubicBezTo>
                    <a:pt x="2653" y="2938"/>
                    <a:pt x="2608" y="2920"/>
                    <a:pt x="2564" y="2902"/>
                  </a:cubicBezTo>
                  <a:cubicBezTo>
                    <a:pt x="2550" y="2947"/>
                    <a:pt x="2537" y="2991"/>
                    <a:pt x="2523" y="3040"/>
                  </a:cubicBezTo>
                  <a:cubicBezTo>
                    <a:pt x="2577" y="3032"/>
                    <a:pt x="2630" y="3027"/>
                    <a:pt x="2680" y="3018"/>
                  </a:cubicBezTo>
                  <a:cubicBezTo>
                    <a:pt x="2688" y="3018"/>
                    <a:pt x="2697" y="3023"/>
                    <a:pt x="2702" y="3023"/>
                  </a:cubicBezTo>
                  <a:cubicBezTo>
                    <a:pt x="2720" y="3032"/>
                    <a:pt x="2737" y="3040"/>
                    <a:pt x="2760" y="3049"/>
                  </a:cubicBezTo>
                  <a:cubicBezTo>
                    <a:pt x="2724" y="3081"/>
                    <a:pt x="2688" y="3116"/>
                    <a:pt x="2657" y="3152"/>
                  </a:cubicBezTo>
                  <a:cubicBezTo>
                    <a:pt x="2630" y="3147"/>
                    <a:pt x="2604" y="3143"/>
                    <a:pt x="2577" y="3143"/>
                  </a:cubicBezTo>
                  <a:cubicBezTo>
                    <a:pt x="2555" y="3130"/>
                    <a:pt x="2532" y="3121"/>
                    <a:pt x="2510" y="3112"/>
                  </a:cubicBezTo>
                  <a:cubicBezTo>
                    <a:pt x="2501" y="3147"/>
                    <a:pt x="2492" y="3188"/>
                    <a:pt x="2488" y="3228"/>
                  </a:cubicBezTo>
                  <a:cubicBezTo>
                    <a:pt x="2523" y="3223"/>
                    <a:pt x="2555" y="3223"/>
                    <a:pt x="2590" y="3219"/>
                  </a:cubicBezTo>
                  <a:lnTo>
                    <a:pt x="2590" y="3219"/>
                  </a:lnTo>
                  <a:cubicBezTo>
                    <a:pt x="2564" y="3250"/>
                    <a:pt x="2537" y="3277"/>
                    <a:pt x="2510" y="3308"/>
                  </a:cubicBezTo>
                  <a:lnTo>
                    <a:pt x="2479" y="3308"/>
                  </a:lnTo>
                  <a:cubicBezTo>
                    <a:pt x="2474" y="3348"/>
                    <a:pt x="2474" y="3388"/>
                    <a:pt x="2474" y="3428"/>
                  </a:cubicBezTo>
                  <a:cubicBezTo>
                    <a:pt x="2474" y="3428"/>
                    <a:pt x="2479" y="3424"/>
                    <a:pt x="2483" y="3419"/>
                  </a:cubicBezTo>
                  <a:cubicBezTo>
                    <a:pt x="2573" y="3437"/>
                    <a:pt x="2666" y="3446"/>
                    <a:pt x="2755" y="3446"/>
                  </a:cubicBezTo>
                  <a:cubicBezTo>
                    <a:pt x="2831" y="3446"/>
                    <a:pt x="2902" y="3442"/>
                    <a:pt x="2974" y="3433"/>
                  </a:cubicBezTo>
                  <a:cubicBezTo>
                    <a:pt x="3063" y="3424"/>
                    <a:pt x="3152" y="3406"/>
                    <a:pt x="3241" y="3388"/>
                  </a:cubicBezTo>
                  <a:cubicBezTo>
                    <a:pt x="3295" y="3397"/>
                    <a:pt x="3353" y="3397"/>
                    <a:pt x="3406" y="3397"/>
                  </a:cubicBezTo>
                  <a:cubicBezTo>
                    <a:pt x="3415" y="3419"/>
                    <a:pt x="3424" y="3437"/>
                    <a:pt x="3428" y="3459"/>
                  </a:cubicBezTo>
                  <a:cubicBezTo>
                    <a:pt x="3415" y="3464"/>
                    <a:pt x="3402" y="3473"/>
                    <a:pt x="3388" y="3477"/>
                  </a:cubicBezTo>
                  <a:cubicBezTo>
                    <a:pt x="3103" y="3611"/>
                    <a:pt x="2804" y="3709"/>
                    <a:pt x="2492" y="3772"/>
                  </a:cubicBezTo>
                  <a:cubicBezTo>
                    <a:pt x="2501" y="3807"/>
                    <a:pt x="2506" y="3838"/>
                    <a:pt x="2515" y="3870"/>
                  </a:cubicBezTo>
                  <a:lnTo>
                    <a:pt x="2871" y="3870"/>
                  </a:lnTo>
                  <a:cubicBezTo>
                    <a:pt x="2893" y="3901"/>
                    <a:pt x="2925" y="3932"/>
                    <a:pt x="2960" y="3959"/>
                  </a:cubicBezTo>
                  <a:cubicBezTo>
                    <a:pt x="2938" y="3968"/>
                    <a:pt x="2916" y="3977"/>
                    <a:pt x="2893" y="3990"/>
                  </a:cubicBezTo>
                  <a:cubicBezTo>
                    <a:pt x="2773" y="3972"/>
                    <a:pt x="2653" y="3954"/>
                    <a:pt x="2532" y="3945"/>
                  </a:cubicBezTo>
                  <a:lnTo>
                    <a:pt x="2532" y="3945"/>
                  </a:lnTo>
                  <a:cubicBezTo>
                    <a:pt x="2541" y="3977"/>
                    <a:pt x="2550" y="4008"/>
                    <a:pt x="2559" y="4035"/>
                  </a:cubicBezTo>
                  <a:cubicBezTo>
                    <a:pt x="2617" y="4048"/>
                    <a:pt x="2671" y="4057"/>
                    <a:pt x="2729" y="4066"/>
                  </a:cubicBezTo>
                  <a:cubicBezTo>
                    <a:pt x="2688" y="4084"/>
                    <a:pt x="2648" y="4101"/>
                    <a:pt x="2604" y="4115"/>
                  </a:cubicBezTo>
                  <a:cubicBezTo>
                    <a:pt x="2595" y="4110"/>
                    <a:pt x="2590" y="4101"/>
                    <a:pt x="2581" y="4092"/>
                  </a:cubicBezTo>
                  <a:lnTo>
                    <a:pt x="2581" y="4092"/>
                  </a:lnTo>
                  <a:cubicBezTo>
                    <a:pt x="2599" y="4137"/>
                    <a:pt x="2617" y="4182"/>
                    <a:pt x="2639" y="4226"/>
                  </a:cubicBezTo>
                  <a:cubicBezTo>
                    <a:pt x="2648" y="4235"/>
                    <a:pt x="2653" y="4240"/>
                    <a:pt x="2662" y="4249"/>
                  </a:cubicBezTo>
                  <a:lnTo>
                    <a:pt x="2653" y="4253"/>
                  </a:lnTo>
                  <a:cubicBezTo>
                    <a:pt x="2666" y="4284"/>
                    <a:pt x="2688" y="4315"/>
                    <a:pt x="2706" y="4347"/>
                  </a:cubicBezTo>
                  <a:cubicBezTo>
                    <a:pt x="2715" y="4364"/>
                    <a:pt x="2729" y="4382"/>
                    <a:pt x="2737" y="4396"/>
                  </a:cubicBezTo>
                  <a:cubicBezTo>
                    <a:pt x="2769" y="4405"/>
                    <a:pt x="2800" y="4409"/>
                    <a:pt x="2827" y="4413"/>
                  </a:cubicBezTo>
                  <a:lnTo>
                    <a:pt x="2844" y="4427"/>
                  </a:lnTo>
                  <a:cubicBezTo>
                    <a:pt x="2818" y="4431"/>
                    <a:pt x="2791" y="4431"/>
                    <a:pt x="2764" y="4436"/>
                  </a:cubicBezTo>
                  <a:cubicBezTo>
                    <a:pt x="2778" y="4454"/>
                    <a:pt x="2791" y="4471"/>
                    <a:pt x="2804" y="4489"/>
                  </a:cubicBezTo>
                  <a:cubicBezTo>
                    <a:pt x="2831" y="4485"/>
                    <a:pt x="2862" y="4480"/>
                    <a:pt x="2893" y="4480"/>
                  </a:cubicBezTo>
                  <a:cubicBezTo>
                    <a:pt x="2934" y="4520"/>
                    <a:pt x="2969" y="4561"/>
                    <a:pt x="3005" y="4605"/>
                  </a:cubicBezTo>
                  <a:cubicBezTo>
                    <a:pt x="2992" y="4605"/>
                    <a:pt x="2983" y="4601"/>
                    <a:pt x="2969" y="4601"/>
                  </a:cubicBezTo>
                  <a:cubicBezTo>
                    <a:pt x="2943" y="4601"/>
                    <a:pt x="2916" y="4596"/>
                    <a:pt x="2893" y="4592"/>
                  </a:cubicBezTo>
                  <a:lnTo>
                    <a:pt x="2893" y="4592"/>
                  </a:lnTo>
                  <a:cubicBezTo>
                    <a:pt x="2911" y="4614"/>
                    <a:pt x="2929" y="4636"/>
                    <a:pt x="2951" y="4654"/>
                  </a:cubicBezTo>
                  <a:cubicBezTo>
                    <a:pt x="2987" y="4659"/>
                    <a:pt x="3023" y="4663"/>
                    <a:pt x="3058" y="4668"/>
                  </a:cubicBezTo>
                  <a:cubicBezTo>
                    <a:pt x="3094" y="4708"/>
                    <a:pt x="3125" y="4752"/>
                    <a:pt x="3161" y="4801"/>
                  </a:cubicBezTo>
                  <a:cubicBezTo>
                    <a:pt x="3165" y="4810"/>
                    <a:pt x="3170" y="4819"/>
                    <a:pt x="3179" y="4828"/>
                  </a:cubicBezTo>
                  <a:lnTo>
                    <a:pt x="3241" y="4828"/>
                  </a:lnTo>
                  <a:cubicBezTo>
                    <a:pt x="3214" y="4783"/>
                    <a:pt x="3183" y="4739"/>
                    <a:pt x="3152" y="4699"/>
                  </a:cubicBezTo>
                  <a:cubicBezTo>
                    <a:pt x="3148" y="4690"/>
                    <a:pt x="3139" y="4681"/>
                    <a:pt x="3134" y="4672"/>
                  </a:cubicBezTo>
                  <a:lnTo>
                    <a:pt x="3134" y="4672"/>
                  </a:lnTo>
                  <a:cubicBezTo>
                    <a:pt x="3272" y="4681"/>
                    <a:pt x="3411" y="4690"/>
                    <a:pt x="3549" y="4694"/>
                  </a:cubicBezTo>
                  <a:lnTo>
                    <a:pt x="3901" y="4694"/>
                  </a:lnTo>
                  <a:cubicBezTo>
                    <a:pt x="3910" y="4694"/>
                    <a:pt x="3923" y="4694"/>
                    <a:pt x="3937" y="4690"/>
                  </a:cubicBezTo>
                  <a:cubicBezTo>
                    <a:pt x="3946" y="4694"/>
                    <a:pt x="3950" y="4694"/>
                    <a:pt x="3959" y="4699"/>
                  </a:cubicBezTo>
                  <a:cubicBezTo>
                    <a:pt x="3990" y="4717"/>
                    <a:pt x="4017" y="4734"/>
                    <a:pt x="4048" y="4752"/>
                  </a:cubicBezTo>
                  <a:cubicBezTo>
                    <a:pt x="4061" y="4761"/>
                    <a:pt x="4075" y="4766"/>
                    <a:pt x="4088" y="4775"/>
                  </a:cubicBezTo>
                  <a:cubicBezTo>
                    <a:pt x="3972" y="4788"/>
                    <a:pt x="3865" y="4806"/>
                    <a:pt x="3754" y="4824"/>
                  </a:cubicBezTo>
                  <a:lnTo>
                    <a:pt x="4155" y="4824"/>
                  </a:lnTo>
                  <a:cubicBezTo>
                    <a:pt x="4160" y="4824"/>
                    <a:pt x="4164" y="4824"/>
                    <a:pt x="4164" y="4819"/>
                  </a:cubicBezTo>
                  <a:cubicBezTo>
                    <a:pt x="4164" y="4824"/>
                    <a:pt x="4164" y="4824"/>
                    <a:pt x="4168" y="4824"/>
                  </a:cubicBezTo>
                  <a:lnTo>
                    <a:pt x="4280" y="4824"/>
                  </a:lnTo>
                  <a:cubicBezTo>
                    <a:pt x="4275" y="4819"/>
                    <a:pt x="4266" y="4815"/>
                    <a:pt x="4262" y="4815"/>
                  </a:cubicBezTo>
                  <a:cubicBezTo>
                    <a:pt x="4271" y="4810"/>
                    <a:pt x="4280" y="4810"/>
                    <a:pt x="4289" y="4810"/>
                  </a:cubicBezTo>
                  <a:cubicBezTo>
                    <a:pt x="4302" y="4815"/>
                    <a:pt x="4311" y="4819"/>
                    <a:pt x="4320" y="4819"/>
                  </a:cubicBezTo>
                  <a:lnTo>
                    <a:pt x="4489" y="4819"/>
                  </a:lnTo>
                  <a:cubicBezTo>
                    <a:pt x="4472" y="4815"/>
                    <a:pt x="4454" y="4806"/>
                    <a:pt x="4436" y="4801"/>
                  </a:cubicBezTo>
                  <a:cubicBezTo>
                    <a:pt x="4512" y="4797"/>
                    <a:pt x="4583" y="4797"/>
                    <a:pt x="4659" y="4797"/>
                  </a:cubicBezTo>
                  <a:lnTo>
                    <a:pt x="4690" y="4797"/>
                  </a:lnTo>
                  <a:cubicBezTo>
                    <a:pt x="4694" y="4806"/>
                    <a:pt x="4703" y="4810"/>
                    <a:pt x="4708" y="4819"/>
                  </a:cubicBezTo>
                  <a:lnTo>
                    <a:pt x="4784" y="4819"/>
                  </a:lnTo>
                  <a:cubicBezTo>
                    <a:pt x="4775" y="4810"/>
                    <a:pt x="4770" y="4806"/>
                    <a:pt x="4766" y="4797"/>
                  </a:cubicBezTo>
                  <a:lnTo>
                    <a:pt x="4784" y="4797"/>
                  </a:lnTo>
                  <a:cubicBezTo>
                    <a:pt x="4904" y="4801"/>
                    <a:pt x="5024" y="4806"/>
                    <a:pt x="5145" y="4819"/>
                  </a:cubicBezTo>
                  <a:lnTo>
                    <a:pt x="5693" y="4819"/>
                  </a:lnTo>
                  <a:cubicBezTo>
                    <a:pt x="5648" y="4797"/>
                    <a:pt x="5599" y="4775"/>
                    <a:pt x="5550" y="4757"/>
                  </a:cubicBezTo>
                  <a:lnTo>
                    <a:pt x="5550" y="4757"/>
                  </a:lnTo>
                  <a:cubicBezTo>
                    <a:pt x="5689" y="4766"/>
                    <a:pt x="5827" y="4775"/>
                    <a:pt x="5965" y="4779"/>
                  </a:cubicBezTo>
                  <a:cubicBezTo>
                    <a:pt x="5974" y="4792"/>
                    <a:pt x="5983" y="4806"/>
                    <a:pt x="5992" y="4819"/>
                  </a:cubicBezTo>
                  <a:lnTo>
                    <a:pt x="6059" y="4819"/>
                  </a:lnTo>
                  <a:cubicBezTo>
                    <a:pt x="6050" y="4806"/>
                    <a:pt x="6045" y="4797"/>
                    <a:pt x="6036" y="4788"/>
                  </a:cubicBezTo>
                  <a:lnTo>
                    <a:pt x="6036" y="4783"/>
                  </a:lnTo>
                  <a:lnTo>
                    <a:pt x="6130" y="4783"/>
                  </a:lnTo>
                  <a:cubicBezTo>
                    <a:pt x="6139" y="4761"/>
                    <a:pt x="6143" y="4743"/>
                    <a:pt x="6152" y="4725"/>
                  </a:cubicBezTo>
                  <a:lnTo>
                    <a:pt x="5996" y="4725"/>
                  </a:lnTo>
                  <a:cubicBezTo>
                    <a:pt x="5974" y="4699"/>
                    <a:pt x="5952" y="4676"/>
                    <a:pt x="5929" y="4654"/>
                  </a:cubicBezTo>
                  <a:cubicBezTo>
                    <a:pt x="6014" y="4645"/>
                    <a:pt x="6103" y="4636"/>
                    <a:pt x="6188" y="4619"/>
                  </a:cubicBezTo>
                  <a:cubicBezTo>
                    <a:pt x="6192" y="4610"/>
                    <a:pt x="6192" y="4601"/>
                    <a:pt x="6197" y="4592"/>
                  </a:cubicBezTo>
                  <a:cubicBezTo>
                    <a:pt x="6201" y="4583"/>
                    <a:pt x="6201" y="4569"/>
                    <a:pt x="6206" y="4561"/>
                  </a:cubicBezTo>
                  <a:lnTo>
                    <a:pt x="6206" y="4561"/>
                  </a:lnTo>
                  <a:cubicBezTo>
                    <a:pt x="6094" y="4583"/>
                    <a:pt x="5983" y="4596"/>
                    <a:pt x="5867" y="4601"/>
                  </a:cubicBezTo>
                  <a:cubicBezTo>
                    <a:pt x="5796" y="4543"/>
                    <a:pt x="5715" y="4498"/>
                    <a:pt x="5631" y="4458"/>
                  </a:cubicBezTo>
                  <a:cubicBezTo>
                    <a:pt x="5653" y="4458"/>
                    <a:pt x="5675" y="4462"/>
                    <a:pt x="5697" y="4462"/>
                  </a:cubicBezTo>
                  <a:cubicBezTo>
                    <a:pt x="5742" y="4462"/>
                    <a:pt x="5782" y="4458"/>
                    <a:pt x="5827" y="4449"/>
                  </a:cubicBezTo>
                  <a:cubicBezTo>
                    <a:pt x="5849" y="4445"/>
                    <a:pt x="5871" y="4440"/>
                    <a:pt x="5889" y="4431"/>
                  </a:cubicBezTo>
                  <a:cubicBezTo>
                    <a:pt x="5903" y="4427"/>
                    <a:pt x="5907" y="4413"/>
                    <a:pt x="5911" y="4400"/>
                  </a:cubicBezTo>
                  <a:cubicBezTo>
                    <a:pt x="5916" y="4387"/>
                    <a:pt x="5920" y="4378"/>
                    <a:pt x="5925" y="4369"/>
                  </a:cubicBezTo>
                  <a:cubicBezTo>
                    <a:pt x="5947" y="4364"/>
                    <a:pt x="5969" y="4355"/>
                    <a:pt x="5992" y="4351"/>
                  </a:cubicBezTo>
                  <a:cubicBezTo>
                    <a:pt x="6072" y="4387"/>
                    <a:pt x="6152" y="4422"/>
                    <a:pt x="6228" y="4458"/>
                  </a:cubicBezTo>
                  <a:cubicBezTo>
                    <a:pt x="6232" y="4440"/>
                    <a:pt x="6237" y="4422"/>
                    <a:pt x="6241" y="4405"/>
                  </a:cubicBezTo>
                  <a:cubicBezTo>
                    <a:pt x="6183" y="4378"/>
                    <a:pt x="6130" y="4351"/>
                    <a:pt x="6072" y="4324"/>
                  </a:cubicBezTo>
                  <a:cubicBezTo>
                    <a:pt x="6134" y="4306"/>
                    <a:pt x="6197" y="4284"/>
                    <a:pt x="6259" y="4253"/>
                  </a:cubicBezTo>
                  <a:lnTo>
                    <a:pt x="6268" y="4253"/>
                  </a:lnTo>
                  <a:cubicBezTo>
                    <a:pt x="6268" y="4231"/>
                    <a:pt x="6273" y="4208"/>
                    <a:pt x="6277" y="4186"/>
                  </a:cubicBezTo>
                  <a:lnTo>
                    <a:pt x="6277" y="4186"/>
                  </a:lnTo>
                  <a:cubicBezTo>
                    <a:pt x="6183" y="4231"/>
                    <a:pt x="6090" y="4262"/>
                    <a:pt x="5992" y="4293"/>
                  </a:cubicBezTo>
                  <a:cubicBezTo>
                    <a:pt x="6076" y="4257"/>
                    <a:pt x="6157" y="4213"/>
                    <a:pt x="6232" y="4155"/>
                  </a:cubicBezTo>
                  <a:cubicBezTo>
                    <a:pt x="6246" y="4146"/>
                    <a:pt x="6259" y="4133"/>
                    <a:pt x="6273" y="4119"/>
                  </a:cubicBezTo>
                  <a:cubicBezTo>
                    <a:pt x="6277" y="4124"/>
                    <a:pt x="6277" y="4124"/>
                    <a:pt x="6281" y="4128"/>
                  </a:cubicBezTo>
                  <a:cubicBezTo>
                    <a:pt x="6286" y="4075"/>
                    <a:pt x="6286" y="4021"/>
                    <a:pt x="6286" y="3968"/>
                  </a:cubicBezTo>
                  <a:lnTo>
                    <a:pt x="6286" y="3928"/>
                  </a:lnTo>
                  <a:lnTo>
                    <a:pt x="6259" y="3923"/>
                  </a:lnTo>
                  <a:cubicBezTo>
                    <a:pt x="6241" y="3887"/>
                    <a:pt x="6223" y="3852"/>
                    <a:pt x="6210" y="3821"/>
                  </a:cubicBezTo>
                  <a:lnTo>
                    <a:pt x="6210" y="3821"/>
                  </a:lnTo>
                  <a:cubicBezTo>
                    <a:pt x="6237" y="3834"/>
                    <a:pt x="6259" y="3847"/>
                    <a:pt x="6281" y="3865"/>
                  </a:cubicBezTo>
                  <a:cubicBezTo>
                    <a:pt x="6281" y="3789"/>
                    <a:pt x="6273" y="3718"/>
                    <a:pt x="6259" y="3647"/>
                  </a:cubicBezTo>
                  <a:cubicBezTo>
                    <a:pt x="6219" y="3584"/>
                    <a:pt x="6179" y="3526"/>
                    <a:pt x="6130" y="3468"/>
                  </a:cubicBezTo>
                  <a:lnTo>
                    <a:pt x="6130" y="3464"/>
                  </a:lnTo>
                  <a:cubicBezTo>
                    <a:pt x="6125" y="3406"/>
                    <a:pt x="6121" y="3348"/>
                    <a:pt x="6112" y="3290"/>
                  </a:cubicBezTo>
                  <a:cubicBezTo>
                    <a:pt x="6112" y="3281"/>
                    <a:pt x="6103" y="3268"/>
                    <a:pt x="6094" y="3263"/>
                  </a:cubicBezTo>
                  <a:cubicBezTo>
                    <a:pt x="6050" y="3254"/>
                    <a:pt x="6010" y="3250"/>
                    <a:pt x="5965" y="3241"/>
                  </a:cubicBezTo>
                  <a:cubicBezTo>
                    <a:pt x="5956" y="3210"/>
                    <a:pt x="5943" y="3179"/>
                    <a:pt x="5929" y="3147"/>
                  </a:cubicBezTo>
                  <a:lnTo>
                    <a:pt x="5929" y="3147"/>
                  </a:lnTo>
                  <a:cubicBezTo>
                    <a:pt x="5947" y="3156"/>
                    <a:pt x="5969" y="3170"/>
                    <a:pt x="5987" y="3179"/>
                  </a:cubicBezTo>
                  <a:cubicBezTo>
                    <a:pt x="6050" y="3219"/>
                    <a:pt x="6112" y="3263"/>
                    <a:pt x="6174" y="3308"/>
                  </a:cubicBezTo>
                  <a:cubicBezTo>
                    <a:pt x="6166" y="3277"/>
                    <a:pt x="6152" y="3245"/>
                    <a:pt x="6139" y="3219"/>
                  </a:cubicBezTo>
                  <a:cubicBezTo>
                    <a:pt x="6063" y="3165"/>
                    <a:pt x="5983" y="3112"/>
                    <a:pt x="5903" y="3063"/>
                  </a:cubicBezTo>
                  <a:cubicBezTo>
                    <a:pt x="5876" y="2987"/>
                    <a:pt x="5849" y="2907"/>
                    <a:pt x="5827" y="2831"/>
                  </a:cubicBezTo>
                  <a:lnTo>
                    <a:pt x="5827" y="2831"/>
                  </a:lnTo>
                  <a:cubicBezTo>
                    <a:pt x="5871" y="2849"/>
                    <a:pt x="5920" y="2867"/>
                    <a:pt x="5969" y="2884"/>
                  </a:cubicBezTo>
                  <a:cubicBezTo>
                    <a:pt x="5952" y="2858"/>
                    <a:pt x="5929" y="2831"/>
                    <a:pt x="5911" y="2804"/>
                  </a:cubicBezTo>
                  <a:cubicBezTo>
                    <a:pt x="5876" y="2791"/>
                    <a:pt x="5840" y="2777"/>
                    <a:pt x="5804" y="2764"/>
                  </a:cubicBezTo>
                  <a:cubicBezTo>
                    <a:pt x="5791" y="2715"/>
                    <a:pt x="5778" y="2666"/>
                    <a:pt x="5760" y="2617"/>
                  </a:cubicBezTo>
                  <a:cubicBezTo>
                    <a:pt x="5733" y="2590"/>
                    <a:pt x="5706" y="2559"/>
                    <a:pt x="5675" y="2528"/>
                  </a:cubicBezTo>
                  <a:lnTo>
                    <a:pt x="5675" y="2528"/>
                  </a:lnTo>
                  <a:cubicBezTo>
                    <a:pt x="5697" y="2599"/>
                    <a:pt x="5720" y="2666"/>
                    <a:pt x="5738" y="2737"/>
                  </a:cubicBezTo>
                  <a:cubicBezTo>
                    <a:pt x="5595" y="2675"/>
                    <a:pt x="5448" y="2612"/>
                    <a:pt x="5305" y="2546"/>
                  </a:cubicBezTo>
                  <a:cubicBezTo>
                    <a:pt x="5296" y="2541"/>
                    <a:pt x="5287" y="2537"/>
                    <a:pt x="5278" y="2532"/>
                  </a:cubicBezTo>
                  <a:cubicBezTo>
                    <a:pt x="5359" y="2483"/>
                    <a:pt x="5439" y="2439"/>
                    <a:pt x="5510" y="2385"/>
                  </a:cubicBezTo>
                  <a:cubicBezTo>
                    <a:pt x="5497" y="2372"/>
                    <a:pt x="5483" y="2358"/>
                    <a:pt x="5466" y="2349"/>
                  </a:cubicBezTo>
                  <a:cubicBezTo>
                    <a:pt x="5448" y="2363"/>
                    <a:pt x="5426" y="2376"/>
                    <a:pt x="5403" y="2390"/>
                  </a:cubicBezTo>
                  <a:cubicBezTo>
                    <a:pt x="5417" y="2376"/>
                    <a:pt x="5430" y="2363"/>
                    <a:pt x="5439" y="2349"/>
                  </a:cubicBezTo>
                  <a:cubicBezTo>
                    <a:pt x="5443" y="2345"/>
                    <a:pt x="5448" y="2341"/>
                    <a:pt x="5448" y="2336"/>
                  </a:cubicBezTo>
                  <a:cubicBezTo>
                    <a:pt x="5434" y="2323"/>
                    <a:pt x="5421" y="2314"/>
                    <a:pt x="5403" y="2300"/>
                  </a:cubicBezTo>
                  <a:cubicBezTo>
                    <a:pt x="5354" y="2367"/>
                    <a:pt x="5287" y="2439"/>
                    <a:pt x="5238" y="2492"/>
                  </a:cubicBezTo>
                  <a:lnTo>
                    <a:pt x="5216" y="2501"/>
                  </a:lnTo>
                  <a:cubicBezTo>
                    <a:pt x="5149" y="2465"/>
                    <a:pt x="5078" y="2434"/>
                    <a:pt x="5011" y="2399"/>
                  </a:cubicBezTo>
                  <a:lnTo>
                    <a:pt x="5011" y="2394"/>
                  </a:lnTo>
                  <a:cubicBezTo>
                    <a:pt x="5024" y="2390"/>
                    <a:pt x="5038" y="2385"/>
                    <a:pt x="5056" y="2381"/>
                  </a:cubicBezTo>
                  <a:cubicBezTo>
                    <a:pt x="5154" y="2349"/>
                    <a:pt x="5256" y="2314"/>
                    <a:pt x="5359" y="2278"/>
                  </a:cubicBezTo>
                  <a:cubicBezTo>
                    <a:pt x="5359" y="2278"/>
                    <a:pt x="5363" y="2278"/>
                    <a:pt x="5368" y="2274"/>
                  </a:cubicBezTo>
                  <a:cubicBezTo>
                    <a:pt x="5345" y="2260"/>
                    <a:pt x="5323" y="2247"/>
                    <a:pt x="5301" y="2234"/>
                  </a:cubicBezTo>
                  <a:cubicBezTo>
                    <a:pt x="5216" y="2256"/>
                    <a:pt x="5131" y="2278"/>
                    <a:pt x="5047" y="2300"/>
                  </a:cubicBezTo>
                  <a:cubicBezTo>
                    <a:pt x="5064" y="2234"/>
                    <a:pt x="5064" y="2162"/>
                    <a:pt x="5051" y="2095"/>
                  </a:cubicBezTo>
                  <a:cubicBezTo>
                    <a:pt x="5029" y="2086"/>
                    <a:pt x="5006" y="2073"/>
                    <a:pt x="4984" y="2064"/>
                  </a:cubicBezTo>
                  <a:lnTo>
                    <a:pt x="4984" y="2064"/>
                  </a:lnTo>
                  <a:cubicBezTo>
                    <a:pt x="4989" y="2078"/>
                    <a:pt x="4993" y="2095"/>
                    <a:pt x="4998" y="2109"/>
                  </a:cubicBezTo>
                  <a:cubicBezTo>
                    <a:pt x="5015" y="2176"/>
                    <a:pt x="5006" y="2247"/>
                    <a:pt x="4984" y="2314"/>
                  </a:cubicBezTo>
                  <a:cubicBezTo>
                    <a:pt x="4953" y="2323"/>
                    <a:pt x="4926" y="2332"/>
                    <a:pt x="4895" y="2336"/>
                  </a:cubicBezTo>
                  <a:cubicBezTo>
                    <a:pt x="4868" y="2323"/>
                    <a:pt x="4846" y="2309"/>
                    <a:pt x="4819" y="2296"/>
                  </a:cubicBezTo>
                  <a:lnTo>
                    <a:pt x="4815" y="2287"/>
                  </a:lnTo>
                  <a:cubicBezTo>
                    <a:pt x="4810" y="2269"/>
                    <a:pt x="4801" y="2251"/>
                    <a:pt x="4797" y="2238"/>
                  </a:cubicBezTo>
                  <a:cubicBezTo>
                    <a:pt x="4779" y="2193"/>
                    <a:pt x="4757" y="2153"/>
                    <a:pt x="4735" y="2118"/>
                  </a:cubicBezTo>
                  <a:cubicBezTo>
                    <a:pt x="4726" y="2095"/>
                    <a:pt x="4717" y="2073"/>
                    <a:pt x="4708" y="2051"/>
                  </a:cubicBezTo>
                  <a:cubicBezTo>
                    <a:pt x="4757" y="2046"/>
                    <a:pt x="4806" y="2042"/>
                    <a:pt x="4855" y="2042"/>
                  </a:cubicBezTo>
                  <a:cubicBezTo>
                    <a:pt x="4877" y="2042"/>
                    <a:pt x="4900" y="2037"/>
                    <a:pt x="4917" y="2037"/>
                  </a:cubicBezTo>
                  <a:lnTo>
                    <a:pt x="4922" y="2037"/>
                  </a:lnTo>
                  <a:cubicBezTo>
                    <a:pt x="4877" y="2020"/>
                    <a:pt x="4833" y="2006"/>
                    <a:pt x="4788" y="1988"/>
                  </a:cubicBezTo>
                  <a:cubicBezTo>
                    <a:pt x="4752" y="1993"/>
                    <a:pt x="4721" y="1993"/>
                    <a:pt x="4690" y="1997"/>
                  </a:cubicBezTo>
                  <a:cubicBezTo>
                    <a:pt x="4686" y="1988"/>
                    <a:pt x="4686" y="1975"/>
                    <a:pt x="4681" y="1966"/>
                  </a:cubicBezTo>
                  <a:cubicBezTo>
                    <a:pt x="4681" y="1962"/>
                    <a:pt x="4686" y="1962"/>
                    <a:pt x="4686" y="1957"/>
                  </a:cubicBezTo>
                  <a:cubicBezTo>
                    <a:pt x="4663" y="1948"/>
                    <a:pt x="4636" y="1944"/>
                    <a:pt x="4614" y="1939"/>
                  </a:cubicBezTo>
                  <a:lnTo>
                    <a:pt x="4610" y="1948"/>
                  </a:lnTo>
                  <a:cubicBezTo>
                    <a:pt x="4601" y="1944"/>
                    <a:pt x="4596" y="1939"/>
                    <a:pt x="4592" y="1930"/>
                  </a:cubicBezTo>
                  <a:cubicBezTo>
                    <a:pt x="4530" y="1917"/>
                    <a:pt x="4467" y="1904"/>
                    <a:pt x="4400" y="1895"/>
                  </a:cubicBezTo>
                  <a:lnTo>
                    <a:pt x="4400" y="1895"/>
                  </a:lnTo>
                  <a:cubicBezTo>
                    <a:pt x="4449" y="1930"/>
                    <a:pt x="4498" y="1975"/>
                    <a:pt x="4538" y="2020"/>
                  </a:cubicBezTo>
                  <a:cubicBezTo>
                    <a:pt x="4489" y="2028"/>
                    <a:pt x="4445" y="2037"/>
                    <a:pt x="4396" y="2051"/>
                  </a:cubicBezTo>
                  <a:cubicBezTo>
                    <a:pt x="4293" y="1988"/>
                    <a:pt x="4195" y="1926"/>
                    <a:pt x="4097" y="1859"/>
                  </a:cubicBezTo>
                  <a:cubicBezTo>
                    <a:pt x="4053" y="1859"/>
                    <a:pt x="4008" y="1855"/>
                    <a:pt x="3963" y="1855"/>
                  </a:cubicBezTo>
                  <a:close/>
                  <a:moveTo>
                    <a:pt x="2024" y="4708"/>
                  </a:moveTo>
                  <a:cubicBezTo>
                    <a:pt x="1971" y="4708"/>
                    <a:pt x="1917" y="4712"/>
                    <a:pt x="1864" y="4717"/>
                  </a:cubicBezTo>
                  <a:cubicBezTo>
                    <a:pt x="1837" y="4721"/>
                    <a:pt x="1810" y="4725"/>
                    <a:pt x="1783" y="4734"/>
                  </a:cubicBezTo>
                  <a:cubicBezTo>
                    <a:pt x="1757" y="4739"/>
                    <a:pt x="1726" y="4743"/>
                    <a:pt x="1703" y="4757"/>
                  </a:cubicBezTo>
                  <a:cubicBezTo>
                    <a:pt x="1676" y="4770"/>
                    <a:pt x="1668" y="4810"/>
                    <a:pt x="1668" y="4841"/>
                  </a:cubicBezTo>
                  <a:lnTo>
                    <a:pt x="1726" y="4841"/>
                  </a:lnTo>
                  <a:cubicBezTo>
                    <a:pt x="1726" y="4828"/>
                    <a:pt x="1730" y="4815"/>
                    <a:pt x="1734" y="4806"/>
                  </a:cubicBezTo>
                  <a:cubicBezTo>
                    <a:pt x="1841" y="4775"/>
                    <a:pt x="1948" y="4761"/>
                    <a:pt x="2055" y="4761"/>
                  </a:cubicBezTo>
                  <a:cubicBezTo>
                    <a:pt x="2198" y="4761"/>
                    <a:pt x="2341" y="4779"/>
                    <a:pt x="2479" y="4797"/>
                  </a:cubicBezTo>
                  <a:cubicBezTo>
                    <a:pt x="2466" y="4779"/>
                    <a:pt x="2448" y="4757"/>
                    <a:pt x="2430" y="4734"/>
                  </a:cubicBezTo>
                  <a:cubicBezTo>
                    <a:pt x="2305" y="4717"/>
                    <a:pt x="2176" y="4708"/>
                    <a:pt x="2046" y="4708"/>
                  </a:cubicBezTo>
                  <a:close/>
                  <a:moveTo>
                    <a:pt x="3553" y="0"/>
                  </a:moveTo>
                  <a:cubicBezTo>
                    <a:pt x="3469" y="9"/>
                    <a:pt x="3388" y="18"/>
                    <a:pt x="3304" y="31"/>
                  </a:cubicBezTo>
                  <a:cubicBezTo>
                    <a:pt x="3491" y="45"/>
                    <a:pt x="3678" y="67"/>
                    <a:pt x="3861" y="103"/>
                  </a:cubicBezTo>
                  <a:cubicBezTo>
                    <a:pt x="3963" y="125"/>
                    <a:pt x="4088" y="165"/>
                    <a:pt x="4128" y="263"/>
                  </a:cubicBezTo>
                  <a:lnTo>
                    <a:pt x="3625" y="401"/>
                  </a:lnTo>
                  <a:cubicBezTo>
                    <a:pt x="3589" y="379"/>
                    <a:pt x="3549" y="361"/>
                    <a:pt x="3513" y="343"/>
                  </a:cubicBezTo>
                  <a:cubicBezTo>
                    <a:pt x="3473" y="326"/>
                    <a:pt x="3433" y="308"/>
                    <a:pt x="3393" y="285"/>
                  </a:cubicBezTo>
                  <a:lnTo>
                    <a:pt x="3393" y="285"/>
                  </a:lnTo>
                  <a:cubicBezTo>
                    <a:pt x="3473" y="299"/>
                    <a:pt x="3549" y="308"/>
                    <a:pt x="3625" y="321"/>
                  </a:cubicBezTo>
                  <a:lnTo>
                    <a:pt x="3629" y="321"/>
                  </a:lnTo>
                  <a:cubicBezTo>
                    <a:pt x="3660" y="321"/>
                    <a:pt x="3674" y="272"/>
                    <a:pt x="3638" y="268"/>
                  </a:cubicBezTo>
                  <a:cubicBezTo>
                    <a:pt x="3500" y="245"/>
                    <a:pt x="3357" y="223"/>
                    <a:pt x="3210" y="210"/>
                  </a:cubicBezTo>
                  <a:cubicBezTo>
                    <a:pt x="3125" y="174"/>
                    <a:pt x="3036" y="143"/>
                    <a:pt x="2947" y="121"/>
                  </a:cubicBezTo>
                  <a:cubicBezTo>
                    <a:pt x="2911" y="134"/>
                    <a:pt x="2880" y="143"/>
                    <a:pt x="2844" y="156"/>
                  </a:cubicBezTo>
                  <a:cubicBezTo>
                    <a:pt x="2889" y="165"/>
                    <a:pt x="2929" y="174"/>
                    <a:pt x="2969" y="183"/>
                  </a:cubicBezTo>
                  <a:cubicBezTo>
                    <a:pt x="2925" y="183"/>
                    <a:pt x="2885" y="178"/>
                    <a:pt x="2844" y="178"/>
                  </a:cubicBezTo>
                  <a:cubicBezTo>
                    <a:pt x="2836" y="174"/>
                    <a:pt x="2831" y="170"/>
                    <a:pt x="2822" y="165"/>
                  </a:cubicBezTo>
                  <a:cubicBezTo>
                    <a:pt x="2769" y="187"/>
                    <a:pt x="2720" y="210"/>
                    <a:pt x="2666" y="232"/>
                  </a:cubicBezTo>
                  <a:lnTo>
                    <a:pt x="2684" y="232"/>
                  </a:lnTo>
                  <a:cubicBezTo>
                    <a:pt x="2733" y="232"/>
                    <a:pt x="2786" y="232"/>
                    <a:pt x="2836" y="236"/>
                  </a:cubicBezTo>
                  <a:cubicBezTo>
                    <a:pt x="2992" y="303"/>
                    <a:pt x="3156" y="352"/>
                    <a:pt x="3321" y="397"/>
                  </a:cubicBezTo>
                  <a:cubicBezTo>
                    <a:pt x="3370" y="410"/>
                    <a:pt x="3424" y="424"/>
                    <a:pt x="3473" y="437"/>
                  </a:cubicBezTo>
                  <a:lnTo>
                    <a:pt x="3362" y="468"/>
                  </a:lnTo>
                  <a:cubicBezTo>
                    <a:pt x="3277" y="428"/>
                    <a:pt x="3183" y="388"/>
                    <a:pt x="3094" y="357"/>
                  </a:cubicBezTo>
                  <a:cubicBezTo>
                    <a:pt x="3045" y="343"/>
                    <a:pt x="2996" y="330"/>
                    <a:pt x="2947" y="317"/>
                  </a:cubicBezTo>
                  <a:cubicBezTo>
                    <a:pt x="2943" y="308"/>
                    <a:pt x="2934" y="299"/>
                    <a:pt x="2925" y="299"/>
                  </a:cubicBezTo>
                  <a:cubicBezTo>
                    <a:pt x="2911" y="299"/>
                    <a:pt x="2898" y="299"/>
                    <a:pt x="2885" y="303"/>
                  </a:cubicBezTo>
                  <a:cubicBezTo>
                    <a:pt x="2791" y="281"/>
                    <a:pt x="2693" y="268"/>
                    <a:pt x="2599" y="263"/>
                  </a:cubicBezTo>
                  <a:cubicBezTo>
                    <a:pt x="2528" y="299"/>
                    <a:pt x="2452" y="339"/>
                    <a:pt x="2381" y="379"/>
                  </a:cubicBezTo>
                  <a:lnTo>
                    <a:pt x="2430" y="379"/>
                  </a:lnTo>
                  <a:cubicBezTo>
                    <a:pt x="2466" y="379"/>
                    <a:pt x="2501" y="375"/>
                    <a:pt x="2541" y="375"/>
                  </a:cubicBezTo>
                  <a:cubicBezTo>
                    <a:pt x="2466" y="388"/>
                    <a:pt x="2394" y="401"/>
                    <a:pt x="2318" y="419"/>
                  </a:cubicBezTo>
                  <a:cubicBezTo>
                    <a:pt x="2274" y="446"/>
                    <a:pt x="2229" y="473"/>
                    <a:pt x="2185" y="499"/>
                  </a:cubicBezTo>
                  <a:cubicBezTo>
                    <a:pt x="2220" y="495"/>
                    <a:pt x="2252" y="486"/>
                    <a:pt x="2283" y="482"/>
                  </a:cubicBezTo>
                  <a:cubicBezTo>
                    <a:pt x="2483" y="442"/>
                    <a:pt x="2688" y="401"/>
                    <a:pt x="2893" y="361"/>
                  </a:cubicBezTo>
                  <a:cubicBezTo>
                    <a:pt x="2951" y="375"/>
                    <a:pt x="3009" y="388"/>
                    <a:pt x="3067" y="410"/>
                  </a:cubicBezTo>
                  <a:cubicBezTo>
                    <a:pt x="3139" y="433"/>
                    <a:pt x="3206" y="459"/>
                    <a:pt x="3277" y="491"/>
                  </a:cubicBezTo>
                  <a:cubicBezTo>
                    <a:pt x="3228" y="504"/>
                    <a:pt x="3183" y="517"/>
                    <a:pt x="3134" y="531"/>
                  </a:cubicBezTo>
                  <a:cubicBezTo>
                    <a:pt x="3112" y="535"/>
                    <a:pt x="3107" y="575"/>
                    <a:pt x="3134" y="584"/>
                  </a:cubicBezTo>
                  <a:cubicBezTo>
                    <a:pt x="3210" y="593"/>
                    <a:pt x="3281" y="606"/>
                    <a:pt x="3357" y="624"/>
                  </a:cubicBezTo>
                  <a:cubicBezTo>
                    <a:pt x="3357" y="638"/>
                    <a:pt x="3366" y="651"/>
                    <a:pt x="3384" y="651"/>
                  </a:cubicBezTo>
                  <a:lnTo>
                    <a:pt x="3388" y="651"/>
                  </a:lnTo>
                  <a:cubicBezTo>
                    <a:pt x="3406" y="647"/>
                    <a:pt x="3420" y="642"/>
                    <a:pt x="3437" y="638"/>
                  </a:cubicBezTo>
                  <a:cubicBezTo>
                    <a:pt x="3500" y="651"/>
                    <a:pt x="3562" y="664"/>
                    <a:pt x="3629" y="673"/>
                  </a:cubicBezTo>
                  <a:cubicBezTo>
                    <a:pt x="3745" y="749"/>
                    <a:pt x="3865" y="825"/>
                    <a:pt x="3977" y="905"/>
                  </a:cubicBezTo>
                  <a:cubicBezTo>
                    <a:pt x="3954" y="910"/>
                    <a:pt x="3928" y="918"/>
                    <a:pt x="3905" y="927"/>
                  </a:cubicBezTo>
                  <a:cubicBezTo>
                    <a:pt x="3883" y="936"/>
                    <a:pt x="3874" y="968"/>
                    <a:pt x="3896" y="981"/>
                  </a:cubicBezTo>
                  <a:cubicBezTo>
                    <a:pt x="3923" y="994"/>
                    <a:pt x="3950" y="1012"/>
                    <a:pt x="3981" y="1030"/>
                  </a:cubicBezTo>
                  <a:lnTo>
                    <a:pt x="3968" y="1030"/>
                  </a:lnTo>
                  <a:cubicBezTo>
                    <a:pt x="3883" y="1030"/>
                    <a:pt x="3798" y="1030"/>
                    <a:pt x="3714" y="1034"/>
                  </a:cubicBezTo>
                  <a:cubicBezTo>
                    <a:pt x="3509" y="950"/>
                    <a:pt x="3295" y="878"/>
                    <a:pt x="3076" y="834"/>
                  </a:cubicBezTo>
                  <a:cubicBezTo>
                    <a:pt x="2844" y="785"/>
                    <a:pt x="2613" y="758"/>
                    <a:pt x="2381" y="758"/>
                  </a:cubicBezTo>
                  <a:cubicBezTo>
                    <a:pt x="2350" y="758"/>
                    <a:pt x="2318" y="758"/>
                    <a:pt x="2283" y="762"/>
                  </a:cubicBezTo>
                  <a:cubicBezTo>
                    <a:pt x="2158" y="731"/>
                    <a:pt x="2029" y="713"/>
                    <a:pt x="1899" y="705"/>
                  </a:cubicBezTo>
                  <a:cubicBezTo>
                    <a:pt x="1877" y="722"/>
                    <a:pt x="1855" y="740"/>
                    <a:pt x="1837" y="758"/>
                  </a:cubicBezTo>
                  <a:cubicBezTo>
                    <a:pt x="1908" y="758"/>
                    <a:pt x="1980" y="767"/>
                    <a:pt x="2051" y="776"/>
                  </a:cubicBezTo>
                  <a:cubicBezTo>
                    <a:pt x="1953" y="785"/>
                    <a:pt x="1855" y="798"/>
                    <a:pt x="1757" y="820"/>
                  </a:cubicBezTo>
                  <a:cubicBezTo>
                    <a:pt x="1730" y="843"/>
                    <a:pt x="1699" y="869"/>
                    <a:pt x="1672" y="892"/>
                  </a:cubicBezTo>
                  <a:cubicBezTo>
                    <a:pt x="1801" y="865"/>
                    <a:pt x="1940" y="843"/>
                    <a:pt x="2073" y="829"/>
                  </a:cubicBezTo>
                  <a:cubicBezTo>
                    <a:pt x="2140" y="820"/>
                    <a:pt x="2207" y="816"/>
                    <a:pt x="2274" y="816"/>
                  </a:cubicBezTo>
                  <a:cubicBezTo>
                    <a:pt x="2532" y="874"/>
                    <a:pt x="2782" y="985"/>
                    <a:pt x="2983" y="1155"/>
                  </a:cubicBezTo>
                  <a:cubicBezTo>
                    <a:pt x="2751" y="1213"/>
                    <a:pt x="2519" y="1288"/>
                    <a:pt x="2292" y="1373"/>
                  </a:cubicBezTo>
                  <a:cubicBezTo>
                    <a:pt x="2051" y="1311"/>
                    <a:pt x="1819" y="1199"/>
                    <a:pt x="1623" y="1043"/>
                  </a:cubicBezTo>
                  <a:cubicBezTo>
                    <a:pt x="1601" y="1025"/>
                    <a:pt x="1583" y="1012"/>
                    <a:pt x="1561" y="994"/>
                  </a:cubicBezTo>
                  <a:cubicBezTo>
                    <a:pt x="1547" y="1003"/>
                    <a:pt x="1534" y="1017"/>
                    <a:pt x="1520" y="1030"/>
                  </a:cubicBezTo>
                  <a:cubicBezTo>
                    <a:pt x="1717" y="1204"/>
                    <a:pt x="1953" y="1333"/>
                    <a:pt x="2207" y="1409"/>
                  </a:cubicBezTo>
                  <a:cubicBezTo>
                    <a:pt x="2145" y="1431"/>
                    <a:pt x="2087" y="1453"/>
                    <a:pt x="2029" y="1480"/>
                  </a:cubicBezTo>
                  <a:cubicBezTo>
                    <a:pt x="1948" y="1511"/>
                    <a:pt x="1868" y="1547"/>
                    <a:pt x="1792" y="1583"/>
                  </a:cubicBezTo>
                  <a:lnTo>
                    <a:pt x="1668" y="1583"/>
                  </a:lnTo>
                  <a:cubicBezTo>
                    <a:pt x="1520" y="1494"/>
                    <a:pt x="1360" y="1422"/>
                    <a:pt x="1200" y="1360"/>
                  </a:cubicBezTo>
                  <a:cubicBezTo>
                    <a:pt x="1186" y="1373"/>
                    <a:pt x="1173" y="1391"/>
                    <a:pt x="1159" y="1404"/>
                  </a:cubicBezTo>
                  <a:cubicBezTo>
                    <a:pt x="1293" y="1453"/>
                    <a:pt x="1427" y="1511"/>
                    <a:pt x="1552" y="1578"/>
                  </a:cubicBezTo>
                  <a:lnTo>
                    <a:pt x="1561" y="1587"/>
                  </a:lnTo>
                  <a:cubicBezTo>
                    <a:pt x="1387" y="1596"/>
                    <a:pt x="1208" y="1609"/>
                    <a:pt x="1052" y="1685"/>
                  </a:cubicBezTo>
                  <a:cubicBezTo>
                    <a:pt x="1030" y="1694"/>
                    <a:pt x="1012" y="1703"/>
                    <a:pt x="990" y="1712"/>
                  </a:cubicBezTo>
                  <a:cubicBezTo>
                    <a:pt x="954" y="1725"/>
                    <a:pt x="919" y="1734"/>
                    <a:pt x="883" y="1743"/>
                  </a:cubicBezTo>
                  <a:cubicBezTo>
                    <a:pt x="861" y="1774"/>
                    <a:pt x="838" y="1806"/>
                    <a:pt x="816" y="1837"/>
                  </a:cubicBezTo>
                  <a:cubicBezTo>
                    <a:pt x="821" y="1841"/>
                    <a:pt x="830" y="1846"/>
                    <a:pt x="834" y="1850"/>
                  </a:cubicBezTo>
                  <a:cubicBezTo>
                    <a:pt x="736" y="1966"/>
                    <a:pt x="682" y="2113"/>
                    <a:pt x="665" y="2269"/>
                  </a:cubicBezTo>
                  <a:cubicBezTo>
                    <a:pt x="602" y="2300"/>
                    <a:pt x="540" y="2341"/>
                    <a:pt x="482" y="2381"/>
                  </a:cubicBezTo>
                  <a:cubicBezTo>
                    <a:pt x="455" y="2430"/>
                    <a:pt x="428" y="2483"/>
                    <a:pt x="406" y="2532"/>
                  </a:cubicBezTo>
                  <a:cubicBezTo>
                    <a:pt x="504" y="2617"/>
                    <a:pt x="616" y="2693"/>
                    <a:pt x="731" y="2755"/>
                  </a:cubicBezTo>
                  <a:lnTo>
                    <a:pt x="745" y="2760"/>
                  </a:lnTo>
                  <a:cubicBezTo>
                    <a:pt x="772" y="2831"/>
                    <a:pt x="807" y="2898"/>
                    <a:pt x="847" y="2965"/>
                  </a:cubicBezTo>
                  <a:lnTo>
                    <a:pt x="852" y="2978"/>
                  </a:lnTo>
                  <a:cubicBezTo>
                    <a:pt x="816" y="2974"/>
                    <a:pt x="785" y="2969"/>
                    <a:pt x="749" y="2965"/>
                  </a:cubicBezTo>
                  <a:cubicBezTo>
                    <a:pt x="665" y="2925"/>
                    <a:pt x="584" y="2884"/>
                    <a:pt x="504" y="2835"/>
                  </a:cubicBezTo>
                  <a:cubicBezTo>
                    <a:pt x="446" y="2800"/>
                    <a:pt x="384" y="2764"/>
                    <a:pt x="326" y="2719"/>
                  </a:cubicBezTo>
                  <a:cubicBezTo>
                    <a:pt x="317" y="2733"/>
                    <a:pt x="312" y="2751"/>
                    <a:pt x="303" y="2769"/>
                  </a:cubicBezTo>
                  <a:cubicBezTo>
                    <a:pt x="388" y="2831"/>
                    <a:pt x="477" y="2884"/>
                    <a:pt x="566" y="2938"/>
                  </a:cubicBezTo>
                  <a:cubicBezTo>
                    <a:pt x="468" y="2916"/>
                    <a:pt x="366" y="2889"/>
                    <a:pt x="272" y="2853"/>
                  </a:cubicBezTo>
                  <a:cubicBezTo>
                    <a:pt x="268" y="2867"/>
                    <a:pt x="259" y="2884"/>
                    <a:pt x="254" y="2902"/>
                  </a:cubicBezTo>
                  <a:cubicBezTo>
                    <a:pt x="402" y="2965"/>
                    <a:pt x="566" y="2996"/>
                    <a:pt x="723" y="3018"/>
                  </a:cubicBezTo>
                  <a:cubicBezTo>
                    <a:pt x="749" y="3032"/>
                    <a:pt x="772" y="3040"/>
                    <a:pt x="794" y="3049"/>
                  </a:cubicBezTo>
                  <a:lnTo>
                    <a:pt x="780" y="3058"/>
                  </a:lnTo>
                  <a:cubicBezTo>
                    <a:pt x="705" y="3081"/>
                    <a:pt x="633" y="3112"/>
                    <a:pt x="558" y="3143"/>
                  </a:cubicBezTo>
                  <a:cubicBezTo>
                    <a:pt x="500" y="3170"/>
                    <a:pt x="437" y="3205"/>
                    <a:pt x="397" y="3254"/>
                  </a:cubicBezTo>
                  <a:cubicBezTo>
                    <a:pt x="303" y="3379"/>
                    <a:pt x="410" y="3522"/>
                    <a:pt x="509" y="3607"/>
                  </a:cubicBezTo>
                  <a:cubicBezTo>
                    <a:pt x="549" y="3642"/>
                    <a:pt x="589" y="3669"/>
                    <a:pt x="629" y="3696"/>
                  </a:cubicBezTo>
                  <a:cubicBezTo>
                    <a:pt x="633" y="3798"/>
                    <a:pt x="673" y="3896"/>
                    <a:pt x="723" y="3990"/>
                  </a:cubicBezTo>
                  <a:cubicBezTo>
                    <a:pt x="535" y="4039"/>
                    <a:pt x="357" y="4119"/>
                    <a:pt x="219" y="4253"/>
                  </a:cubicBezTo>
                  <a:cubicBezTo>
                    <a:pt x="192" y="4275"/>
                    <a:pt x="170" y="4302"/>
                    <a:pt x="147" y="4329"/>
                  </a:cubicBezTo>
                  <a:cubicBezTo>
                    <a:pt x="94" y="4240"/>
                    <a:pt x="45" y="4142"/>
                    <a:pt x="9" y="4043"/>
                  </a:cubicBezTo>
                  <a:cubicBezTo>
                    <a:pt x="5" y="4084"/>
                    <a:pt x="5" y="4128"/>
                    <a:pt x="0" y="4168"/>
                  </a:cubicBezTo>
                  <a:cubicBezTo>
                    <a:pt x="32" y="4240"/>
                    <a:pt x="67" y="4311"/>
                    <a:pt x="112" y="4378"/>
                  </a:cubicBezTo>
                  <a:lnTo>
                    <a:pt x="107" y="4382"/>
                  </a:lnTo>
                  <a:cubicBezTo>
                    <a:pt x="98" y="4391"/>
                    <a:pt x="103" y="4413"/>
                    <a:pt x="116" y="4418"/>
                  </a:cubicBezTo>
                  <a:cubicBezTo>
                    <a:pt x="130" y="4427"/>
                    <a:pt x="143" y="4431"/>
                    <a:pt x="156" y="4440"/>
                  </a:cubicBezTo>
                  <a:cubicBezTo>
                    <a:pt x="188" y="4485"/>
                    <a:pt x="219" y="4529"/>
                    <a:pt x="254" y="4574"/>
                  </a:cubicBezTo>
                  <a:cubicBezTo>
                    <a:pt x="348" y="4681"/>
                    <a:pt x="455" y="4775"/>
                    <a:pt x="571" y="4859"/>
                  </a:cubicBezTo>
                  <a:cubicBezTo>
                    <a:pt x="602" y="4855"/>
                    <a:pt x="633" y="4855"/>
                    <a:pt x="665" y="4855"/>
                  </a:cubicBezTo>
                  <a:cubicBezTo>
                    <a:pt x="549" y="4783"/>
                    <a:pt x="442" y="4694"/>
                    <a:pt x="344" y="4587"/>
                  </a:cubicBezTo>
                  <a:cubicBezTo>
                    <a:pt x="317" y="4556"/>
                    <a:pt x="286" y="4525"/>
                    <a:pt x="259" y="4489"/>
                  </a:cubicBezTo>
                  <a:lnTo>
                    <a:pt x="259" y="4489"/>
                  </a:lnTo>
                  <a:cubicBezTo>
                    <a:pt x="402" y="4547"/>
                    <a:pt x="558" y="4565"/>
                    <a:pt x="714" y="4565"/>
                  </a:cubicBezTo>
                  <a:cubicBezTo>
                    <a:pt x="821" y="4565"/>
                    <a:pt x="928" y="4556"/>
                    <a:pt x="1030" y="4543"/>
                  </a:cubicBezTo>
                  <a:cubicBezTo>
                    <a:pt x="1052" y="4538"/>
                    <a:pt x="1070" y="4538"/>
                    <a:pt x="1093" y="4534"/>
                  </a:cubicBezTo>
                  <a:cubicBezTo>
                    <a:pt x="1186" y="4641"/>
                    <a:pt x="1289" y="4739"/>
                    <a:pt x="1396" y="4832"/>
                  </a:cubicBezTo>
                  <a:cubicBezTo>
                    <a:pt x="1391" y="4837"/>
                    <a:pt x="1391" y="4841"/>
                    <a:pt x="1387" y="4846"/>
                  </a:cubicBezTo>
                  <a:cubicBezTo>
                    <a:pt x="1422" y="4846"/>
                    <a:pt x="1463" y="4841"/>
                    <a:pt x="1498" y="4841"/>
                  </a:cubicBezTo>
                  <a:cubicBezTo>
                    <a:pt x="1494" y="4837"/>
                    <a:pt x="1489" y="4832"/>
                    <a:pt x="1480" y="4828"/>
                  </a:cubicBezTo>
                  <a:cubicBezTo>
                    <a:pt x="1489" y="4819"/>
                    <a:pt x="1498" y="4815"/>
                    <a:pt x="1507" y="4806"/>
                  </a:cubicBezTo>
                  <a:cubicBezTo>
                    <a:pt x="1512" y="4819"/>
                    <a:pt x="1516" y="4828"/>
                    <a:pt x="1520" y="4841"/>
                  </a:cubicBezTo>
                  <a:lnTo>
                    <a:pt x="1578" y="4841"/>
                  </a:lnTo>
                  <a:cubicBezTo>
                    <a:pt x="1570" y="4819"/>
                    <a:pt x="1565" y="4797"/>
                    <a:pt x="1561" y="4775"/>
                  </a:cubicBezTo>
                  <a:cubicBezTo>
                    <a:pt x="1583" y="4757"/>
                    <a:pt x="1614" y="4743"/>
                    <a:pt x="1641" y="4734"/>
                  </a:cubicBezTo>
                  <a:cubicBezTo>
                    <a:pt x="1752" y="4685"/>
                    <a:pt x="1877" y="4654"/>
                    <a:pt x="1993" y="4623"/>
                  </a:cubicBezTo>
                  <a:cubicBezTo>
                    <a:pt x="2091" y="4596"/>
                    <a:pt x="2189" y="4578"/>
                    <a:pt x="2283" y="4561"/>
                  </a:cubicBezTo>
                  <a:cubicBezTo>
                    <a:pt x="2323" y="4601"/>
                    <a:pt x="2359" y="4641"/>
                    <a:pt x="2394" y="4685"/>
                  </a:cubicBezTo>
                  <a:cubicBezTo>
                    <a:pt x="2372" y="4654"/>
                    <a:pt x="2350" y="4619"/>
                    <a:pt x="2327" y="4583"/>
                  </a:cubicBezTo>
                  <a:cubicBezTo>
                    <a:pt x="2296" y="4534"/>
                    <a:pt x="2269" y="4480"/>
                    <a:pt x="2243" y="4431"/>
                  </a:cubicBezTo>
                  <a:cubicBezTo>
                    <a:pt x="2207" y="4396"/>
                    <a:pt x="2176" y="4360"/>
                    <a:pt x="2140" y="4324"/>
                  </a:cubicBezTo>
                  <a:cubicBezTo>
                    <a:pt x="2158" y="4320"/>
                    <a:pt x="2171" y="4315"/>
                    <a:pt x="2189" y="4311"/>
                  </a:cubicBezTo>
                  <a:cubicBezTo>
                    <a:pt x="2180" y="4293"/>
                    <a:pt x="2171" y="4275"/>
                    <a:pt x="2167" y="4262"/>
                  </a:cubicBezTo>
                  <a:cubicBezTo>
                    <a:pt x="2140" y="4266"/>
                    <a:pt x="2118" y="4275"/>
                    <a:pt x="2091" y="4280"/>
                  </a:cubicBezTo>
                  <a:cubicBezTo>
                    <a:pt x="2051" y="4240"/>
                    <a:pt x="2006" y="4195"/>
                    <a:pt x="1962" y="4155"/>
                  </a:cubicBezTo>
                  <a:cubicBezTo>
                    <a:pt x="1989" y="4106"/>
                    <a:pt x="2015" y="4057"/>
                    <a:pt x="2046" y="4008"/>
                  </a:cubicBezTo>
                  <a:cubicBezTo>
                    <a:pt x="2060" y="4017"/>
                    <a:pt x="2078" y="4026"/>
                    <a:pt x="2096" y="4039"/>
                  </a:cubicBezTo>
                  <a:cubicBezTo>
                    <a:pt x="2078" y="3972"/>
                    <a:pt x="2064" y="3901"/>
                    <a:pt x="2051" y="3829"/>
                  </a:cubicBezTo>
                  <a:cubicBezTo>
                    <a:pt x="1868" y="3763"/>
                    <a:pt x="1690" y="3673"/>
                    <a:pt x="1525" y="3571"/>
                  </a:cubicBezTo>
                  <a:cubicBezTo>
                    <a:pt x="1507" y="3553"/>
                    <a:pt x="1485" y="3540"/>
                    <a:pt x="1467" y="3526"/>
                  </a:cubicBezTo>
                  <a:cubicBezTo>
                    <a:pt x="1333" y="3415"/>
                    <a:pt x="1204" y="3295"/>
                    <a:pt x="1084" y="3165"/>
                  </a:cubicBezTo>
                  <a:lnTo>
                    <a:pt x="1084" y="3165"/>
                  </a:lnTo>
                  <a:cubicBezTo>
                    <a:pt x="1110" y="3174"/>
                    <a:pt x="1137" y="3183"/>
                    <a:pt x="1164" y="3192"/>
                  </a:cubicBezTo>
                  <a:cubicBezTo>
                    <a:pt x="1266" y="3228"/>
                    <a:pt x="1378" y="3254"/>
                    <a:pt x="1485" y="3281"/>
                  </a:cubicBezTo>
                  <a:cubicBezTo>
                    <a:pt x="1498" y="3290"/>
                    <a:pt x="1507" y="3299"/>
                    <a:pt x="1520" y="3308"/>
                  </a:cubicBezTo>
                  <a:cubicBezTo>
                    <a:pt x="1561" y="3335"/>
                    <a:pt x="1601" y="3366"/>
                    <a:pt x="1641" y="3397"/>
                  </a:cubicBezTo>
                  <a:cubicBezTo>
                    <a:pt x="1619" y="3406"/>
                    <a:pt x="1596" y="3410"/>
                    <a:pt x="1574" y="3424"/>
                  </a:cubicBezTo>
                  <a:cubicBezTo>
                    <a:pt x="1565" y="3428"/>
                    <a:pt x="1561" y="3442"/>
                    <a:pt x="1561" y="3455"/>
                  </a:cubicBezTo>
                  <a:cubicBezTo>
                    <a:pt x="1605" y="3665"/>
                    <a:pt x="1824" y="3754"/>
                    <a:pt x="2011" y="3780"/>
                  </a:cubicBezTo>
                  <a:cubicBezTo>
                    <a:pt x="2024" y="3780"/>
                    <a:pt x="2033" y="3785"/>
                    <a:pt x="2046" y="3785"/>
                  </a:cubicBezTo>
                  <a:cubicBezTo>
                    <a:pt x="2042" y="3767"/>
                    <a:pt x="2042" y="3745"/>
                    <a:pt x="2038" y="3727"/>
                  </a:cubicBezTo>
                  <a:cubicBezTo>
                    <a:pt x="1873" y="3705"/>
                    <a:pt x="1672" y="3642"/>
                    <a:pt x="1623" y="3464"/>
                  </a:cubicBezTo>
                  <a:cubicBezTo>
                    <a:pt x="1645" y="3455"/>
                    <a:pt x="1668" y="3442"/>
                    <a:pt x="1690" y="3433"/>
                  </a:cubicBezTo>
                  <a:cubicBezTo>
                    <a:pt x="1806" y="3522"/>
                    <a:pt x="1922" y="3611"/>
                    <a:pt x="2038" y="3705"/>
                  </a:cubicBezTo>
                  <a:cubicBezTo>
                    <a:pt x="2033" y="3678"/>
                    <a:pt x="2033" y="3651"/>
                    <a:pt x="2029" y="3629"/>
                  </a:cubicBezTo>
                  <a:cubicBezTo>
                    <a:pt x="1940" y="3553"/>
                    <a:pt x="1846" y="3482"/>
                    <a:pt x="1752" y="3410"/>
                  </a:cubicBezTo>
                  <a:cubicBezTo>
                    <a:pt x="1806" y="3388"/>
                    <a:pt x="1864" y="3366"/>
                    <a:pt x="1922" y="3348"/>
                  </a:cubicBezTo>
                  <a:cubicBezTo>
                    <a:pt x="1957" y="3352"/>
                    <a:pt x="1993" y="3357"/>
                    <a:pt x="2029" y="3357"/>
                  </a:cubicBezTo>
                  <a:cubicBezTo>
                    <a:pt x="2033" y="3326"/>
                    <a:pt x="2033" y="3290"/>
                    <a:pt x="2038" y="3259"/>
                  </a:cubicBezTo>
                  <a:lnTo>
                    <a:pt x="2038" y="3259"/>
                  </a:lnTo>
                  <a:cubicBezTo>
                    <a:pt x="1997" y="3268"/>
                    <a:pt x="1957" y="3281"/>
                    <a:pt x="1917" y="3290"/>
                  </a:cubicBezTo>
                  <a:cubicBezTo>
                    <a:pt x="1779" y="3277"/>
                    <a:pt x="1645" y="3254"/>
                    <a:pt x="1507" y="3228"/>
                  </a:cubicBezTo>
                  <a:cubicBezTo>
                    <a:pt x="1436" y="3174"/>
                    <a:pt x="1364" y="3121"/>
                    <a:pt x="1289" y="3067"/>
                  </a:cubicBezTo>
                  <a:lnTo>
                    <a:pt x="1289" y="3067"/>
                  </a:lnTo>
                  <a:cubicBezTo>
                    <a:pt x="1454" y="3076"/>
                    <a:pt x="1619" y="3081"/>
                    <a:pt x="1783" y="3081"/>
                  </a:cubicBezTo>
                  <a:lnTo>
                    <a:pt x="1899" y="3081"/>
                  </a:lnTo>
                  <a:cubicBezTo>
                    <a:pt x="1953" y="3094"/>
                    <a:pt x="2002" y="3103"/>
                    <a:pt x="2055" y="3116"/>
                  </a:cubicBezTo>
                  <a:cubicBezTo>
                    <a:pt x="2060" y="3081"/>
                    <a:pt x="2064" y="3049"/>
                    <a:pt x="2073" y="3018"/>
                  </a:cubicBezTo>
                  <a:cubicBezTo>
                    <a:pt x="2020" y="3018"/>
                    <a:pt x="1962" y="3023"/>
                    <a:pt x="1908" y="3023"/>
                  </a:cubicBezTo>
                  <a:cubicBezTo>
                    <a:pt x="1810" y="2996"/>
                    <a:pt x="1712" y="2969"/>
                    <a:pt x="1614" y="2933"/>
                  </a:cubicBezTo>
                  <a:cubicBezTo>
                    <a:pt x="1708" y="2929"/>
                    <a:pt x="1801" y="2925"/>
                    <a:pt x="1895" y="2925"/>
                  </a:cubicBezTo>
                  <a:cubicBezTo>
                    <a:pt x="1962" y="2925"/>
                    <a:pt x="2029" y="2925"/>
                    <a:pt x="2091" y="2929"/>
                  </a:cubicBezTo>
                  <a:cubicBezTo>
                    <a:pt x="2100" y="2907"/>
                    <a:pt x="2104" y="2884"/>
                    <a:pt x="2109" y="2862"/>
                  </a:cubicBezTo>
                  <a:cubicBezTo>
                    <a:pt x="2100" y="2858"/>
                    <a:pt x="2091" y="2849"/>
                    <a:pt x="2082" y="2840"/>
                  </a:cubicBezTo>
                  <a:cubicBezTo>
                    <a:pt x="2029" y="2800"/>
                    <a:pt x="1975" y="2755"/>
                    <a:pt x="1922" y="2711"/>
                  </a:cubicBezTo>
                  <a:lnTo>
                    <a:pt x="1922" y="2711"/>
                  </a:lnTo>
                  <a:cubicBezTo>
                    <a:pt x="1980" y="2715"/>
                    <a:pt x="2033" y="2719"/>
                    <a:pt x="2091" y="2724"/>
                  </a:cubicBezTo>
                  <a:cubicBezTo>
                    <a:pt x="2109" y="2733"/>
                    <a:pt x="2127" y="2746"/>
                    <a:pt x="2140" y="2755"/>
                  </a:cubicBezTo>
                  <a:cubicBezTo>
                    <a:pt x="2149" y="2728"/>
                    <a:pt x="2162" y="2702"/>
                    <a:pt x="2171" y="2670"/>
                  </a:cubicBezTo>
                  <a:lnTo>
                    <a:pt x="2100" y="2670"/>
                  </a:lnTo>
                  <a:cubicBezTo>
                    <a:pt x="2091" y="2662"/>
                    <a:pt x="2082" y="2657"/>
                    <a:pt x="2073" y="2653"/>
                  </a:cubicBezTo>
                  <a:lnTo>
                    <a:pt x="2064" y="2648"/>
                  </a:lnTo>
                  <a:lnTo>
                    <a:pt x="2064" y="2648"/>
                  </a:lnTo>
                  <a:cubicBezTo>
                    <a:pt x="2104" y="2653"/>
                    <a:pt x="2140" y="2653"/>
                    <a:pt x="2176" y="2657"/>
                  </a:cubicBezTo>
                  <a:cubicBezTo>
                    <a:pt x="2185" y="2639"/>
                    <a:pt x="2189" y="2621"/>
                    <a:pt x="2198" y="2604"/>
                  </a:cubicBezTo>
                  <a:cubicBezTo>
                    <a:pt x="2131" y="2599"/>
                    <a:pt x="2069" y="2595"/>
                    <a:pt x="2002" y="2590"/>
                  </a:cubicBezTo>
                  <a:cubicBezTo>
                    <a:pt x="1989" y="2586"/>
                    <a:pt x="1975" y="2586"/>
                    <a:pt x="1957" y="2586"/>
                  </a:cubicBezTo>
                  <a:cubicBezTo>
                    <a:pt x="1944" y="2577"/>
                    <a:pt x="1931" y="2568"/>
                    <a:pt x="1922" y="2559"/>
                  </a:cubicBezTo>
                  <a:cubicBezTo>
                    <a:pt x="2046" y="2483"/>
                    <a:pt x="2185" y="2425"/>
                    <a:pt x="2314" y="2358"/>
                  </a:cubicBezTo>
                  <a:cubicBezTo>
                    <a:pt x="2341" y="2318"/>
                    <a:pt x="2363" y="2278"/>
                    <a:pt x="2390" y="2238"/>
                  </a:cubicBezTo>
                  <a:cubicBezTo>
                    <a:pt x="2385" y="2225"/>
                    <a:pt x="2385" y="2211"/>
                    <a:pt x="2376" y="2198"/>
                  </a:cubicBezTo>
                  <a:lnTo>
                    <a:pt x="2376" y="2198"/>
                  </a:lnTo>
                  <a:lnTo>
                    <a:pt x="2408" y="2207"/>
                  </a:lnTo>
                  <a:cubicBezTo>
                    <a:pt x="2421" y="2189"/>
                    <a:pt x="2434" y="2171"/>
                    <a:pt x="2443" y="2158"/>
                  </a:cubicBezTo>
                  <a:cubicBezTo>
                    <a:pt x="2408" y="2149"/>
                    <a:pt x="2372" y="2140"/>
                    <a:pt x="2336" y="2135"/>
                  </a:cubicBezTo>
                  <a:cubicBezTo>
                    <a:pt x="2332" y="2122"/>
                    <a:pt x="2323" y="2113"/>
                    <a:pt x="2314" y="2104"/>
                  </a:cubicBezTo>
                  <a:cubicBezTo>
                    <a:pt x="2296" y="2086"/>
                    <a:pt x="2283" y="2069"/>
                    <a:pt x="2265" y="2055"/>
                  </a:cubicBezTo>
                  <a:lnTo>
                    <a:pt x="2265" y="2055"/>
                  </a:lnTo>
                  <a:cubicBezTo>
                    <a:pt x="2314" y="2078"/>
                    <a:pt x="2363" y="2104"/>
                    <a:pt x="2412" y="2135"/>
                  </a:cubicBezTo>
                  <a:cubicBezTo>
                    <a:pt x="2421" y="2140"/>
                    <a:pt x="2434" y="2149"/>
                    <a:pt x="2448" y="2153"/>
                  </a:cubicBezTo>
                  <a:cubicBezTo>
                    <a:pt x="2457" y="2140"/>
                    <a:pt x="2470" y="2127"/>
                    <a:pt x="2479" y="2109"/>
                  </a:cubicBezTo>
                  <a:cubicBezTo>
                    <a:pt x="2461" y="2100"/>
                    <a:pt x="2443" y="2091"/>
                    <a:pt x="2425" y="2078"/>
                  </a:cubicBezTo>
                  <a:cubicBezTo>
                    <a:pt x="2385" y="2055"/>
                    <a:pt x="2345" y="2033"/>
                    <a:pt x="2301" y="2011"/>
                  </a:cubicBezTo>
                  <a:cubicBezTo>
                    <a:pt x="2367" y="1979"/>
                    <a:pt x="2434" y="1948"/>
                    <a:pt x="2501" y="1922"/>
                  </a:cubicBezTo>
                  <a:cubicBezTo>
                    <a:pt x="2586" y="1886"/>
                    <a:pt x="2671" y="1850"/>
                    <a:pt x="2755" y="1819"/>
                  </a:cubicBezTo>
                  <a:cubicBezTo>
                    <a:pt x="2804" y="1779"/>
                    <a:pt x="2853" y="1739"/>
                    <a:pt x="2907" y="1703"/>
                  </a:cubicBezTo>
                  <a:lnTo>
                    <a:pt x="2907" y="1703"/>
                  </a:lnTo>
                  <a:cubicBezTo>
                    <a:pt x="2893" y="1712"/>
                    <a:pt x="2876" y="1716"/>
                    <a:pt x="2862" y="1721"/>
                  </a:cubicBezTo>
                  <a:cubicBezTo>
                    <a:pt x="2715" y="1685"/>
                    <a:pt x="2564" y="1658"/>
                    <a:pt x="2416" y="1632"/>
                  </a:cubicBezTo>
                  <a:lnTo>
                    <a:pt x="2416" y="1632"/>
                  </a:lnTo>
                  <a:cubicBezTo>
                    <a:pt x="2581" y="1645"/>
                    <a:pt x="2751" y="1667"/>
                    <a:pt x="2916" y="1699"/>
                  </a:cubicBezTo>
                  <a:cubicBezTo>
                    <a:pt x="2938" y="1685"/>
                    <a:pt x="2960" y="1672"/>
                    <a:pt x="2983" y="1658"/>
                  </a:cubicBezTo>
                  <a:cubicBezTo>
                    <a:pt x="2831" y="1623"/>
                    <a:pt x="2671" y="1601"/>
                    <a:pt x="2515" y="1583"/>
                  </a:cubicBezTo>
                  <a:cubicBezTo>
                    <a:pt x="2599" y="1552"/>
                    <a:pt x="2684" y="1520"/>
                    <a:pt x="2769" y="1489"/>
                  </a:cubicBezTo>
                  <a:cubicBezTo>
                    <a:pt x="2920" y="1489"/>
                    <a:pt x="3067" y="1467"/>
                    <a:pt x="3210" y="1431"/>
                  </a:cubicBezTo>
                  <a:cubicBezTo>
                    <a:pt x="3277" y="1445"/>
                    <a:pt x="3344" y="1458"/>
                    <a:pt x="3406" y="1476"/>
                  </a:cubicBezTo>
                  <a:cubicBezTo>
                    <a:pt x="3446" y="1467"/>
                    <a:pt x="3482" y="1458"/>
                    <a:pt x="3522" y="1449"/>
                  </a:cubicBezTo>
                  <a:cubicBezTo>
                    <a:pt x="3437" y="1422"/>
                    <a:pt x="3348" y="1404"/>
                    <a:pt x="3263" y="1387"/>
                  </a:cubicBezTo>
                  <a:lnTo>
                    <a:pt x="3263" y="1382"/>
                  </a:lnTo>
                  <a:cubicBezTo>
                    <a:pt x="3255" y="1369"/>
                    <a:pt x="3241" y="1355"/>
                    <a:pt x="3232" y="1346"/>
                  </a:cubicBezTo>
                  <a:cubicBezTo>
                    <a:pt x="3281" y="1333"/>
                    <a:pt x="3330" y="1320"/>
                    <a:pt x="3379" y="1306"/>
                  </a:cubicBezTo>
                  <a:cubicBezTo>
                    <a:pt x="3491" y="1329"/>
                    <a:pt x="3598" y="1360"/>
                    <a:pt x="3705" y="1395"/>
                  </a:cubicBezTo>
                  <a:lnTo>
                    <a:pt x="3656" y="1395"/>
                  </a:lnTo>
                  <a:cubicBezTo>
                    <a:pt x="3620" y="1395"/>
                    <a:pt x="3589" y="1395"/>
                    <a:pt x="3553" y="1400"/>
                  </a:cubicBezTo>
                  <a:cubicBezTo>
                    <a:pt x="3535" y="1400"/>
                    <a:pt x="3522" y="1418"/>
                    <a:pt x="3526" y="1436"/>
                  </a:cubicBezTo>
                  <a:lnTo>
                    <a:pt x="3531" y="1445"/>
                  </a:lnTo>
                  <a:cubicBezTo>
                    <a:pt x="3602" y="1431"/>
                    <a:pt x="3674" y="1422"/>
                    <a:pt x="3749" y="1418"/>
                  </a:cubicBezTo>
                  <a:cubicBezTo>
                    <a:pt x="3821" y="1413"/>
                    <a:pt x="3892" y="1409"/>
                    <a:pt x="3963" y="1409"/>
                  </a:cubicBezTo>
                  <a:cubicBezTo>
                    <a:pt x="3928" y="1409"/>
                    <a:pt x="3892" y="1404"/>
                    <a:pt x="3856" y="1404"/>
                  </a:cubicBezTo>
                  <a:cubicBezTo>
                    <a:pt x="3847" y="1395"/>
                    <a:pt x="3834" y="1391"/>
                    <a:pt x="3821" y="1387"/>
                  </a:cubicBezTo>
                  <a:cubicBezTo>
                    <a:pt x="3856" y="1333"/>
                    <a:pt x="3888" y="1275"/>
                    <a:pt x="3923" y="1222"/>
                  </a:cubicBezTo>
                  <a:lnTo>
                    <a:pt x="3968" y="1222"/>
                  </a:lnTo>
                  <a:cubicBezTo>
                    <a:pt x="4057" y="1266"/>
                    <a:pt x="4142" y="1315"/>
                    <a:pt x="4226" y="1373"/>
                  </a:cubicBezTo>
                  <a:cubicBezTo>
                    <a:pt x="4151" y="1382"/>
                    <a:pt x="4075" y="1395"/>
                    <a:pt x="3999" y="1409"/>
                  </a:cubicBezTo>
                  <a:cubicBezTo>
                    <a:pt x="4084" y="1413"/>
                    <a:pt x="4168" y="1418"/>
                    <a:pt x="4258" y="1427"/>
                  </a:cubicBezTo>
                  <a:cubicBezTo>
                    <a:pt x="4271" y="1422"/>
                    <a:pt x="4284" y="1422"/>
                    <a:pt x="4298" y="1418"/>
                  </a:cubicBezTo>
                  <a:cubicBezTo>
                    <a:pt x="4302" y="1422"/>
                    <a:pt x="4307" y="1427"/>
                    <a:pt x="4316" y="1431"/>
                  </a:cubicBezTo>
                  <a:cubicBezTo>
                    <a:pt x="4356" y="1436"/>
                    <a:pt x="4396" y="1440"/>
                    <a:pt x="4436" y="1449"/>
                  </a:cubicBezTo>
                  <a:cubicBezTo>
                    <a:pt x="4418" y="1431"/>
                    <a:pt x="4396" y="1418"/>
                    <a:pt x="4378" y="1404"/>
                  </a:cubicBezTo>
                  <a:cubicBezTo>
                    <a:pt x="4445" y="1395"/>
                    <a:pt x="4512" y="1391"/>
                    <a:pt x="4579" y="1382"/>
                  </a:cubicBezTo>
                  <a:cubicBezTo>
                    <a:pt x="4632" y="1413"/>
                    <a:pt x="4690" y="1449"/>
                    <a:pt x="4743" y="1480"/>
                  </a:cubicBezTo>
                  <a:cubicBezTo>
                    <a:pt x="4748" y="1489"/>
                    <a:pt x="4748" y="1498"/>
                    <a:pt x="4748" y="1507"/>
                  </a:cubicBezTo>
                  <a:lnTo>
                    <a:pt x="4739" y="1507"/>
                  </a:lnTo>
                  <a:cubicBezTo>
                    <a:pt x="5011" y="1583"/>
                    <a:pt x="5265" y="1690"/>
                    <a:pt x="5497" y="1832"/>
                  </a:cubicBezTo>
                  <a:cubicBezTo>
                    <a:pt x="5689" y="1944"/>
                    <a:pt x="5862" y="2082"/>
                    <a:pt x="6014" y="2238"/>
                  </a:cubicBezTo>
                  <a:cubicBezTo>
                    <a:pt x="6018" y="2238"/>
                    <a:pt x="6023" y="2242"/>
                    <a:pt x="6027" y="2247"/>
                  </a:cubicBezTo>
                  <a:lnTo>
                    <a:pt x="6027" y="2251"/>
                  </a:lnTo>
                  <a:cubicBezTo>
                    <a:pt x="6050" y="2269"/>
                    <a:pt x="6067" y="2292"/>
                    <a:pt x="6085" y="2309"/>
                  </a:cubicBezTo>
                  <a:cubicBezTo>
                    <a:pt x="6085" y="2300"/>
                    <a:pt x="6085" y="2292"/>
                    <a:pt x="6085" y="2283"/>
                  </a:cubicBezTo>
                  <a:cubicBezTo>
                    <a:pt x="6143" y="2323"/>
                    <a:pt x="6206" y="2363"/>
                    <a:pt x="6264" y="2403"/>
                  </a:cubicBezTo>
                  <a:cubicBezTo>
                    <a:pt x="6397" y="2497"/>
                    <a:pt x="6527" y="2595"/>
                    <a:pt x="6651" y="2693"/>
                  </a:cubicBezTo>
                  <a:cubicBezTo>
                    <a:pt x="6776" y="2791"/>
                    <a:pt x="6897" y="2884"/>
                    <a:pt x="7013" y="2991"/>
                  </a:cubicBezTo>
                  <a:cubicBezTo>
                    <a:pt x="7030" y="3009"/>
                    <a:pt x="7053" y="3032"/>
                    <a:pt x="7075" y="3054"/>
                  </a:cubicBezTo>
                  <a:cubicBezTo>
                    <a:pt x="7088" y="3085"/>
                    <a:pt x="7102" y="3116"/>
                    <a:pt x="7115" y="3147"/>
                  </a:cubicBezTo>
                  <a:cubicBezTo>
                    <a:pt x="6950" y="3130"/>
                    <a:pt x="6790" y="3094"/>
                    <a:pt x="6629" y="3049"/>
                  </a:cubicBezTo>
                  <a:cubicBezTo>
                    <a:pt x="6571" y="2978"/>
                    <a:pt x="6513" y="2907"/>
                    <a:pt x="6455" y="2840"/>
                  </a:cubicBezTo>
                  <a:lnTo>
                    <a:pt x="6455" y="2840"/>
                  </a:lnTo>
                  <a:cubicBezTo>
                    <a:pt x="6473" y="2875"/>
                    <a:pt x="6491" y="2911"/>
                    <a:pt x="6509" y="2951"/>
                  </a:cubicBezTo>
                  <a:cubicBezTo>
                    <a:pt x="6531" y="2996"/>
                    <a:pt x="6553" y="3045"/>
                    <a:pt x="6571" y="3094"/>
                  </a:cubicBezTo>
                  <a:cubicBezTo>
                    <a:pt x="6580" y="3094"/>
                    <a:pt x="6589" y="3098"/>
                    <a:pt x="6598" y="3098"/>
                  </a:cubicBezTo>
                  <a:cubicBezTo>
                    <a:pt x="6625" y="3134"/>
                    <a:pt x="6651" y="3170"/>
                    <a:pt x="6678" y="3205"/>
                  </a:cubicBezTo>
                  <a:cubicBezTo>
                    <a:pt x="6772" y="3321"/>
                    <a:pt x="6865" y="3442"/>
                    <a:pt x="6955" y="3562"/>
                  </a:cubicBezTo>
                  <a:cubicBezTo>
                    <a:pt x="6888" y="3566"/>
                    <a:pt x="6821" y="3571"/>
                    <a:pt x="6758" y="3580"/>
                  </a:cubicBezTo>
                  <a:lnTo>
                    <a:pt x="6754" y="3580"/>
                  </a:lnTo>
                  <a:cubicBezTo>
                    <a:pt x="6727" y="3513"/>
                    <a:pt x="6696" y="3446"/>
                    <a:pt x="6660" y="3379"/>
                  </a:cubicBezTo>
                  <a:lnTo>
                    <a:pt x="6660" y="3379"/>
                  </a:lnTo>
                  <a:cubicBezTo>
                    <a:pt x="6683" y="3464"/>
                    <a:pt x="6700" y="3553"/>
                    <a:pt x="6709" y="3642"/>
                  </a:cubicBezTo>
                  <a:lnTo>
                    <a:pt x="6723" y="3642"/>
                  </a:lnTo>
                  <a:cubicBezTo>
                    <a:pt x="6727" y="3660"/>
                    <a:pt x="6736" y="3678"/>
                    <a:pt x="6745" y="3700"/>
                  </a:cubicBezTo>
                  <a:cubicBezTo>
                    <a:pt x="6736" y="3691"/>
                    <a:pt x="6723" y="3678"/>
                    <a:pt x="6714" y="3669"/>
                  </a:cubicBezTo>
                  <a:lnTo>
                    <a:pt x="6714" y="3669"/>
                  </a:lnTo>
                  <a:cubicBezTo>
                    <a:pt x="6718" y="3714"/>
                    <a:pt x="6723" y="3758"/>
                    <a:pt x="6727" y="3807"/>
                  </a:cubicBezTo>
                  <a:cubicBezTo>
                    <a:pt x="6745" y="3807"/>
                    <a:pt x="6767" y="3812"/>
                    <a:pt x="6785" y="3816"/>
                  </a:cubicBezTo>
                  <a:lnTo>
                    <a:pt x="6790" y="3816"/>
                  </a:lnTo>
                  <a:cubicBezTo>
                    <a:pt x="6794" y="3838"/>
                    <a:pt x="6803" y="3861"/>
                    <a:pt x="6812" y="3883"/>
                  </a:cubicBezTo>
                  <a:cubicBezTo>
                    <a:pt x="6821" y="3914"/>
                    <a:pt x="6830" y="3954"/>
                    <a:pt x="6843" y="3990"/>
                  </a:cubicBezTo>
                  <a:cubicBezTo>
                    <a:pt x="6816" y="3985"/>
                    <a:pt x="6790" y="3985"/>
                    <a:pt x="6763" y="3985"/>
                  </a:cubicBezTo>
                  <a:cubicBezTo>
                    <a:pt x="6754" y="3977"/>
                    <a:pt x="6741" y="3963"/>
                    <a:pt x="6732" y="3954"/>
                  </a:cubicBezTo>
                  <a:lnTo>
                    <a:pt x="6732" y="3968"/>
                  </a:lnTo>
                  <a:cubicBezTo>
                    <a:pt x="6732" y="3990"/>
                    <a:pt x="6732" y="4017"/>
                    <a:pt x="6732" y="4039"/>
                  </a:cubicBezTo>
                  <a:lnTo>
                    <a:pt x="6736" y="4039"/>
                  </a:lnTo>
                  <a:cubicBezTo>
                    <a:pt x="6781" y="4079"/>
                    <a:pt x="6825" y="4124"/>
                    <a:pt x="6870" y="4164"/>
                  </a:cubicBezTo>
                  <a:cubicBezTo>
                    <a:pt x="6843" y="4213"/>
                    <a:pt x="6812" y="4257"/>
                    <a:pt x="6772" y="4293"/>
                  </a:cubicBezTo>
                  <a:cubicBezTo>
                    <a:pt x="6750" y="4315"/>
                    <a:pt x="6727" y="4338"/>
                    <a:pt x="6705" y="4355"/>
                  </a:cubicBezTo>
                  <a:cubicBezTo>
                    <a:pt x="6696" y="4391"/>
                    <a:pt x="6692" y="4427"/>
                    <a:pt x="6683" y="4467"/>
                  </a:cubicBezTo>
                  <a:cubicBezTo>
                    <a:pt x="6745" y="4538"/>
                    <a:pt x="6816" y="4601"/>
                    <a:pt x="6897" y="4654"/>
                  </a:cubicBezTo>
                  <a:cubicBezTo>
                    <a:pt x="6883" y="4681"/>
                    <a:pt x="6865" y="4708"/>
                    <a:pt x="6839" y="4721"/>
                  </a:cubicBezTo>
                  <a:cubicBezTo>
                    <a:pt x="6781" y="4663"/>
                    <a:pt x="6723" y="4601"/>
                    <a:pt x="6669" y="4538"/>
                  </a:cubicBezTo>
                  <a:cubicBezTo>
                    <a:pt x="6665" y="4561"/>
                    <a:pt x="6660" y="4583"/>
                    <a:pt x="6651" y="4605"/>
                  </a:cubicBezTo>
                  <a:cubicBezTo>
                    <a:pt x="6683" y="4641"/>
                    <a:pt x="6714" y="4676"/>
                    <a:pt x="6745" y="4708"/>
                  </a:cubicBezTo>
                  <a:cubicBezTo>
                    <a:pt x="6767" y="4730"/>
                    <a:pt x="6799" y="4779"/>
                    <a:pt x="6834" y="4779"/>
                  </a:cubicBezTo>
                  <a:lnTo>
                    <a:pt x="6843" y="4779"/>
                  </a:lnTo>
                  <a:cubicBezTo>
                    <a:pt x="6874" y="4775"/>
                    <a:pt x="6901" y="4748"/>
                    <a:pt x="6923" y="4725"/>
                  </a:cubicBezTo>
                  <a:cubicBezTo>
                    <a:pt x="6932" y="4712"/>
                    <a:pt x="6937" y="4694"/>
                    <a:pt x="6941" y="4681"/>
                  </a:cubicBezTo>
                  <a:cubicBezTo>
                    <a:pt x="6959" y="4690"/>
                    <a:pt x="6977" y="4703"/>
                    <a:pt x="6995" y="4712"/>
                  </a:cubicBezTo>
                  <a:cubicBezTo>
                    <a:pt x="7039" y="4730"/>
                    <a:pt x="7084" y="4748"/>
                    <a:pt x="7133" y="4761"/>
                  </a:cubicBezTo>
                  <a:lnTo>
                    <a:pt x="7142" y="4761"/>
                  </a:lnTo>
                  <a:cubicBezTo>
                    <a:pt x="7151" y="4761"/>
                    <a:pt x="7160" y="4757"/>
                    <a:pt x="7164" y="4748"/>
                  </a:cubicBezTo>
                  <a:cubicBezTo>
                    <a:pt x="7200" y="4681"/>
                    <a:pt x="7227" y="4610"/>
                    <a:pt x="7249" y="4538"/>
                  </a:cubicBezTo>
                  <a:lnTo>
                    <a:pt x="7253" y="4543"/>
                  </a:lnTo>
                  <a:cubicBezTo>
                    <a:pt x="7271" y="4556"/>
                    <a:pt x="7284" y="4574"/>
                    <a:pt x="7302" y="4587"/>
                  </a:cubicBezTo>
                  <a:cubicBezTo>
                    <a:pt x="7311" y="4596"/>
                    <a:pt x="7325" y="4610"/>
                    <a:pt x="7333" y="4619"/>
                  </a:cubicBezTo>
                  <a:cubicBezTo>
                    <a:pt x="7342" y="4632"/>
                    <a:pt x="7342" y="4632"/>
                    <a:pt x="7338" y="4650"/>
                  </a:cubicBezTo>
                  <a:cubicBezTo>
                    <a:pt x="7325" y="4721"/>
                    <a:pt x="7276" y="4770"/>
                    <a:pt x="7213" y="4806"/>
                  </a:cubicBezTo>
                  <a:cubicBezTo>
                    <a:pt x="7218" y="4806"/>
                    <a:pt x="7227" y="4801"/>
                    <a:pt x="7231" y="4801"/>
                  </a:cubicBezTo>
                  <a:cubicBezTo>
                    <a:pt x="7262" y="4801"/>
                    <a:pt x="7289" y="4797"/>
                    <a:pt x="7316" y="4797"/>
                  </a:cubicBezTo>
                  <a:cubicBezTo>
                    <a:pt x="7342" y="4770"/>
                    <a:pt x="7365" y="4743"/>
                    <a:pt x="7378" y="4708"/>
                  </a:cubicBezTo>
                  <a:cubicBezTo>
                    <a:pt x="7391" y="4681"/>
                    <a:pt x="7405" y="4645"/>
                    <a:pt x="7400" y="4619"/>
                  </a:cubicBezTo>
                  <a:cubicBezTo>
                    <a:pt x="7396" y="4596"/>
                    <a:pt x="7383" y="4587"/>
                    <a:pt x="7365" y="4574"/>
                  </a:cubicBezTo>
                  <a:cubicBezTo>
                    <a:pt x="7342" y="4552"/>
                    <a:pt x="7316" y="4525"/>
                    <a:pt x="7293" y="4503"/>
                  </a:cubicBezTo>
                  <a:cubicBezTo>
                    <a:pt x="7284" y="4494"/>
                    <a:pt x="7276" y="4485"/>
                    <a:pt x="7267" y="4476"/>
                  </a:cubicBezTo>
                  <a:cubicBezTo>
                    <a:pt x="7302" y="4369"/>
                    <a:pt x="7320" y="4253"/>
                    <a:pt x="7329" y="4137"/>
                  </a:cubicBezTo>
                  <a:cubicBezTo>
                    <a:pt x="7338" y="4150"/>
                    <a:pt x="7347" y="4168"/>
                    <a:pt x="7356" y="4182"/>
                  </a:cubicBezTo>
                  <a:cubicBezTo>
                    <a:pt x="7356" y="4213"/>
                    <a:pt x="7360" y="4244"/>
                    <a:pt x="7365" y="4275"/>
                  </a:cubicBezTo>
                  <a:cubicBezTo>
                    <a:pt x="7369" y="4338"/>
                    <a:pt x="7369" y="4400"/>
                    <a:pt x="7374" y="4458"/>
                  </a:cubicBezTo>
                  <a:cubicBezTo>
                    <a:pt x="7378" y="4476"/>
                    <a:pt x="7391" y="4485"/>
                    <a:pt x="7405" y="4485"/>
                  </a:cubicBezTo>
                  <a:cubicBezTo>
                    <a:pt x="7418" y="4485"/>
                    <a:pt x="7432" y="4476"/>
                    <a:pt x="7432" y="4458"/>
                  </a:cubicBezTo>
                  <a:cubicBezTo>
                    <a:pt x="7427" y="4405"/>
                    <a:pt x="7423" y="4351"/>
                    <a:pt x="7418" y="4298"/>
                  </a:cubicBezTo>
                  <a:lnTo>
                    <a:pt x="7418" y="4298"/>
                  </a:lnTo>
                  <a:cubicBezTo>
                    <a:pt x="7503" y="4449"/>
                    <a:pt x="7579" y="4610"/>
                    <a:pt x="7641" y="4770"/>
                  </a:cubicBezTo>
                  <a:cubicBezTo>
                    <a:pt x="7659" y="4770"/>
                    <a:pt x="7681" y="4766"/>
                    <a:pt x="7699" y="4766"/>
                  </a:cubicBezTo>
                  <a:cubicBezTo>
                    <a:pt x="7681" y="4721"/>
                    <a:pt x="7663" y="4681"/>
                    <a:pt x="7646" y="4636"/>
                  </a:cubicBezTo>
                  <a:cubicBezTo>
                    <a:pt x="7579" y="4476"/>
                    <a:pt x="7498" y="4315"/>
                    <a:pt x="7409" y="4164"/>
                  </a:cubicBezTo>
                  <a:cubicBezTo>
                    <a:pt x="7405" y="4088"/>
                    <a:pt x="7396" y="4012"/>
                    <a:pt x="7391" y="3936"/>
                  </a:cubicBezTo>
                  <a:cubicBezTo>
                    <a:pt x="7409" y="3928"/>
                    <a:pt x="7423" y="3914"/>
                    <a:pt x="7432" y="3883"/>
                  </a:cubicBezTo>
                  <a:cubicBezTo>
                    <a:pt x="7432" y="3879"/>
                    <a:pt x="7432" y="3874"/>
                    <a:pt x="7436" y="3865"/>
                  </a:cubicBezTo>
                  <a:lnTo>
                    <a:pt x="7579" y="3865"/>
                  </a:lnTo>
                  <a:cubicBezTo>
                    <a:pt x="7574" y="3847"/>
                    <a:pt x="7570" y="3829"/>
                    <a:pt x="7561" y="3807"/>
                  </a:cubicBezTo>
                  <a:lnTo>
                    <a:pt x="7445" y="3807"/>
                  </a:lnTo>
                  <a:cubicBezTo>
                    <a:pt x="7445" y="3798"/>
                    <a:pt x="7449" y="3789"/>
                    <a:pt x="7449" y="3776"/>
                  </a:cubicBezTo>
                  <a:cubicBezTo>
                    <a:pt x="7454" y="3727"/>
                    <a:pt x="7454" y="3678"/>
                    <a:pt x="7445" y="3629"/>
                  </a:cubicBezTo>
                  <a:cubicBezTo>
                    <a:pt x="7467" y="3624"/>
                    <a:pt x="7494" y="3624"/>
                    <a:pt x="7516" y="3624"/>
                  </a:cubicBezTo>
                  <a:cubicBezTo>
                    <a:pt x="7512" y="3607"/>
                    <a:pt x="7503" y="3584"/>
                    <a:pt x="7498" y="3566"/>
                  </a:cubicBezTo>
                  <a:cubicBezTo>
                    <a:pt x="7481" y="3571"/>
                    <a:pt x="7458" y="3571"/>
                    <a:pt x="7436" y="3571"/>
                  </a:cubicBezTo>
                  <a:cubicBezTo>
                    <a:pt x="7423" y="3491"/>
                    <a:pt x="7396" y="3419"/>
                    <a:pt x="7360" y="3348"/>
                  </a:cubicBezTo>
                  <a:cubicBezTo>
                    <a:pt x="7342" y="3312"/>
                    <a:pt x="7320" y="3277"/>
                    <a:pt x="7298" y="3241"/>
                  </a:cubicBezTo>
                  <a:cubicBezTo>
                    <a:pt x="7298" y="3232"/>
                    <a:pt x="7298" y="3223"/>
                    <a:pt x="7293" y="3214"/>
                  </a:cubicBezTo>
                  <a:lnTo>
                    <a:pt x="7320" y="3214"/>
                  </a:lnTo>
                  <a:cubicBezTo>
                    <a:pt x="7342" y="3214"/>
                    <a:pt x="7369" y="3210"/>
                    <a:pt x="7391" y="3210"/>
                  </a:cubicBezTo>
                  <a:cubicBezTo>
                    <a:pt x="7387" y="3192"/>
                    <a:pt x="7378" y="3174"/>
                    <a:pt x="7374" y="3156"/>
                  </a:cubicBezTo>
                  <a:lnTo>
                    <a:pt x="7284" y="3156"/>
                  </a:lnTo>
                  <a:cubicBezTo>
                    <a:pt x="7267" y="3081"/>
                    <a:pt x="7253" y="3009"/>
                    <a:pt x="7235" y="2938"/>
                  </a:cubicBezTo>
                  <a:cubicBezTo>
                    <a:pt x="7213" y="2858"/>
                    <a:pt x="7191" y="2782"/>
                    <a:pt x="7169" y="2706"/>
                  </a:cubicBezTo>
                  <a:lnTo>
                    <a:pt x="7169" y="2706"/>
                  </a:lnTo>
                  <a:cubicBezTo>
                    <a:pt x="7177" y="2715"/>
                    <a:pt x="7186" y="2719"/>
                    <a:pt x="7195" y="2728"/>
                  </a:cubicBezTo>
                  <a:cubicBezTo>
                    <a:pt x="7204" y="2733"/>
                    <a:pt x="7213" y="2742"/>
                    <a:pt x="7222" y="2746"/>
                  </a:cubicBezTo>
                  <a:cubicBezTo>
                    <a:pt x="7209" y="2711"/>
                    <a:pt x="7191" y="2670"/>
                    <a:pt x="7173" y="2635"/>
                  </a:cubicBezTo>
                  <a:cubicBezTo>
                    <a:pt x="7169" y="2635"/>
                    <a:pt x="7164" y="2630"/>
                    <a:pt x="7160" y="2630"/>
                  </a:cubicBezTo>
                  <a:cubicBezTo>
                    <a:pt x="7151" y="2621"/>
                    <a:pt x="7142" y="2617"/>
                    <a:pt x="7137" y="2608"/>
                  </a:cubicBezTo>
                  <a:cubicBezTo>
                    <a:pt x="7075" y="2439"/>
                    <a:pt x="7004" y="2274"/>
                    <a:pt x="6919" y="2118"/>
                  </a:cubicBezTo>
                  <a:cubicBezTo>
                    <a:pt x="6919" y="2113"/>
                    <a:pt x="6919" y="2113"/>
                    <a:pt x="6919" y="2109"/>
                  </a:cubicBezTo>
                  <a:cubicBezTo>
                    <a:pt x="6906" y="2086"/>
                    <a:pt x="6892" y="2064"/>
                    <a:pt x="6879" y="2042"/>
                  </a:cubicBezTo>
                  <a:cubicBezTo>
                    <a:pt x="6879" y="2042"/>
                    <a:pt x="6879" y="2046"/>
                    <a:pt x="6879" y="2046"/>
                  </a:cubicBezTo>
                  <a:cubicBezTo>
                    <a:pt x="6816" y="1944"/>
                    <a:pt x="6750" y="1846"/>
                    <a:pt x="6674" y="1757"/>
                  </a:cubicBezTo>
                  <a:cubicBezTo>
                    <a:pt x="6638" y="1712"/>
                    <a:pt x="6602" y="1667"/>
                    <a:pt x="6567" y="1627"/>
                  </a:cubicBezTo>
                  <a:cubicBezTo>
                    <a:pt x="6531" y="1592"/>
                    <a:pt x="6491" y="1552"/>
                    <a:pt x="6446" y="1525"/>
                  </a:cubicBezTo>
                  <a:cubicBezTo>
                    <a:pt x="6420" y="1507"/>
                    <a:pt x="6393" y="1498"/>
                    <a:pt x="6362" y="1498"/>
                  </a:cubicBezTo>
                  <a:cubicBezTo>
                    <a:pt x="6344" y="1498"/>
                    <a:pt x="6326" y="1502"/>
                    <a:pt x="6308" y="1507"/>
                  </a:cubicBezTo>
                  <a:cubicBezTo>
                    <a:pt x="6268" y="1529"/>
                    <a:pt x="6237" y="1560"/>
                    <a:pt x="6210" y="1601"/>
                  </a:cubicBezTo>
                  <a:cubicBezTo>
                    <a:pt x="6179" y="1552"/>
                    <a:pt x="6139" y="1507"/>
                    <a:pt x="6094" y="1476"/>
                  </a:cubicBezTo>
                  <a:cubicBezTo>
                    <a:pt x="6072" y="1458"/>
                    <a:pt x="6045" y="1445"/>
                    <a:pt x="6023" y="1431"/>
                  </a:cubicBezTo>
                  <a:cubicBezTo>
                    <a:pt x="6103" y="1427"/>
                    <a:pt x="6188" y="1422"/>
                    <a:pt x="6268" y="1413"/>
                  </a:cubicBezTo>
                  <a:cubicBezTo>
                    <a:pt x="6366" y="1453"/>
                    <a:pt x="6464" y="1502"/>
                    <a:pt x="6562" y="1552"/>
                  </a:cubicBezTo>
                  <a:cubicBezTo>
                    <a:pt x="6536" y="1520"/>
                    <a:pt x="6509" y="1485"/>
                    <a:pt x="6482" y="1449"/>
                  </a:cubicBezTo>
                  <a:cubicBezTo>
                    <a:pt x="6473" y="1445"/>
                    <a:pt x="6464" y="1440"/>
                    <a:pt x="6455" y="1436"/>
                  </a:cubicBezTo>
                  <a:lnTo>
                    <a:pt x="6455" y="1436"/>
                  </a:lnTo>
                  <a:cubicBezTo>
                    <a:pt x="6464" y="1440"/>
                    <a:pt x="6469" y="1440"/>
                    <a:pt x="6478" y="1445"/>
                  </a:cubicBezTo>
                  <a:cubicBezTo>
                    <a:pt x="6469" y="1431"/>
                    <a:pt x="6455" y="1413"/>
                    <a:pt x="6442" y="1400"/>
                  </a:cubicBezTo>
                  <a:cubicBezTo>
                    <a:pt x="6424" y="1378"/>
                    <a:pt x="6406" y="1355"/>
                    <a:pt x="6388" y="1333"/>
                  </a:cubicBezTo>
                  <a:cubicBezTo>
                    <a:pt x="6375" y="1333"/>
                    <a:pt x="6366" y="1338"/>
                    <a:pt x="6353" y="1342"/>
                  </a:cubicBezTo>
                  <a:cubicBezTo>
                    <a:pt x="6286" y="1315"/>
                    <a:pt x="6219" y="1293"/>
                    <a:pt x="6152" y="1271"/>
                  </a:cubicBezTo>
                  <a:cubicBezTo>
                    <a:pt x="6201" y="1257"/>
                    <a:pt x="6246" y="1244"/>
                    <a:pt x="6295" y="1226"/>
                  </a:cubicBezTo>
                  <a:cubicBezTo>
                    <a:pt x="6281" y="1213"/>
                    <a:pt x="6268" y="1195"/>
                    <a:pt x="6255" y="1182"/>
                  </a:cubicBezTo>
                  <a:cubicBezTo>
                    <a:pt x="6188" y="1204"/>
                    <a:pt x="6125" y="1222"/>
                    <a:pt x="6059" y="1244"/>
                  </a:cubicBezTo>
                  <a:cubicBezTo>
                    <a:pt x="6018" y="1231"/>
                    <a:pt x="5978" y="1222"/>
                    <a:pt x="5938" y="1208"/>
                  </a:cubicBezTo>
                  <a:cubicBezTo>
                    <a:pt x="5956" y="1128"/>
                    <a:pt x="5974" y="1048"/>
                    <a:pt x="5996" y="968"/>
                  </a:cubicBezTo>
                  <a:cubicBezTo>
                    <a:pt x="6010" y="968"/>
                    <a:pt x="6027" y="972"/>
                    <a:pt x="6041" y="972"/>
                  </a:cubicBezTo>
                  <a:cubicBezTo>
                    <a:pt x="6014" y="945"/>
                    <a:pt x="5983" y="923"/>
                    <a:pt x="5956" y="896"/>
                  </a:cubicBezTo>
                  <a:cubicBezTo>
                    <a:pt x="5956" y="901"/>
                    <a:pt x="5956" y="901"/>
                    <a:pt x="5956" y="905"/>
                  </a:cubicBezTo>
                  <a:cubicBezTo>
                    <a:pt x="5876" y="892"/>
                    <a:pt x="5796" y="878"/>
                    <a:pt x="5715" y="869"/>
                  </a:cubicBezTo>
                  <a:cubicBezTo>
                    <a:pt x="5773" y="856"/>
                    <a:pt x="5827" y="847"/>
                    <a:pt x="5885" y="838"/>
                  </a:cubicBezTo>
                  <a:cubicBezTo>
                    <a:pt x="5867" y="820"/>
                    <a:pt x="5845" y="807"/>
                    <a:pt x="5827" y="789"/>
                  </a:cubicBezTo>
                  <a:cubicBezTo>
                    <a:pt x="5746" y="803"/>
                    <a:pt x="5666" y="820"/>
                    <a:pt x="5582" y="834"/>
                  </a:cubicBezTo>
                  <a:cubicBezTo>
                    <a:pt x="5577" y="838"/>
                    <a:pt x="5568" y="838"/>
                    <a:pt x="5559" y="843"/>
                  </a:cubicBezTo>
                  <a:cubicBezTo>
                    <a:pt x="5368" y="807"/>
                    <a:pt x="5171" y="776"/>
                    <a:pt x="4980" y="736"/>
                  </a:cubicBezTo>
                  <a:cubicBezTo>
                    <a:pt x="4810" y="700"/>
                    <a:pt x="4636" y="664"/>
                    <a:pt x="4467" y="624"/>
                  </a:cubicBezTo>
                  <a:cubicBezTo>
                    <a:pt x="4476" y="620"/>
                    <a:pt x="4485" y="615"/>
                    <a:pt x="4494" y="606"/>
                  </a:cubicBezTo>
                  <a:cubicBezTo>
                    <a:pt x="4663" y="517"/>
                    <a:pt x="4855" y="477"/>
                    <a:pt x="5047" y="477"/>
                  </a:cubicBezTo>
                  <a:cubicBezTo>
                    <a:pt x="5185" y="477"/>
                    <a:pt x="5327" y="495"/>
                    <a:pt x="5457" y="535"/>
                  </a:cubicBezTo>
                  <a:cubicBezTo>
                    <a:pt x="5466" y="540"/>
                    <a:pt x="5470" y="540"/>
                    <a:pt x="5479" y="540"/>
                  </a:cubicBezTo>
                  <a:cubicBezTo>
                    <a:pt x="5426" y="508"/>
                    <a:pt x="5372" y="477"/>
                    <a:pt x="5319" y="446"/>
                  </a:cubicBezTo>
                  <a:cubicBezTo>
                    <a:pt x="5229" y="428"/>
                    <a:pt x="5140" y="419"/>
                    <a:pt x="5051" y="419"/>
                  </a:cubicBezTo>
                  <a:cubicBezTo>
                    <a:pt x="4864" y="419"/>
                    <a:pt x="4681" y="455"/>
                    <a:pt x="4512" y="535"/>
                  </a:cubicBezTo>
                  <a:cubicBezTo>
                    <a:pt x="4472" y="557"/>
                    <a:pt x="4431" y="584"/>
                    <a:pt x="4391" y="611"/>
                  </a:cubicBezTo>
                  <a:cubicBezTo>
                    <a:pt x="4244" y="575"/>
                    <a:pt x="4097" y="544"/>
                    <a:pt x="3950" y="504"/>
                  </a:cubicBezTo>
                  <a:cubicBezTo>
                    <a:pt x="4137" y="464"/>
                    <a:pt x="4324" y="424"/>
                    <a:pt x="4512" y="388"/>
                  </a:cubicBezTo>
                  <a:cubicBezTo>
                    <a:pt x="4690" y="357"/>
                    <a:pt x="4868" y="330"/>
                    <a:pt x="5047" y="303"/>
                  </a:cubicBezTo>
                  <a:cubicBezTo>
                    <a:pt x="5015" y="290"/>
                    <a:pt x="4984" y="277"/>
                    <a:pt x="4953" y="263"/>
                  </a:cubicBezTo>
                  <a:cubicBezTo>
                    <a:pt x="4641" y="308"/>
                    <a:pt x="4329" y="361"/>
                    <a:pt x="4021" y="433"/>
                  </a:cubicBezTo>
                  <a:cubicBezTo>
                    <a:pt x="3959" y="446"/>
                    <a:pt x="3896" y="464"/>
                    <a:pt x="3834" y="477"/>
                  </a:cubicBezTo>
                  <a:cubicBezTo>
                    <a:pt x="3794" y="468"/>
                    <a:pt x="3758" y="455"/>
                    <a:pt x="3718" y="446"/>
                  </a:cubicBezTo>
                  <a:lnTo>
                    <a:pt x="3700" y="437"/>
                  </a:lnTo>
                  <a:cubicBezTo>
                    <a:pt x="3856" y="397"/>
                    <a:pt x="4017" y="352"/>
                    <a:pt x="4173" y="312"/>
                  </a:cubicBezTo>
                  <a:cubicBezTo>
                    <a:pt x="4191" y="308"/>
                    <a:pt x="4195" y="294"/>
                    <a:pt x="4195" y="277"/>
                  </a:cubicBezTo>
                  <a:cubicBezTo>
                    <a:pt x="4168" y="174"/>
                    <a:pt x="4079" y="112"/>
                    <a:pt x="3981" y="80"/>
                  </a:cubicBezTo>
                  <a:cubicBezTo>
                    <a:pt x="3852" y="31"/>
                    <a:pt x="3709" y="22"/>
                    <a:pt x="3576" y="5"/>
                  </a:cubicBezTo>
                  <a:lnTo>
                    <a:pt x="3553" y="0"/>
                  </a:lnTo>
                  <a:close/>
                </a:path>
              </a:pathLst>
            </a:custGeom>
            <a:solidFill>
              <a:srgbClr val="E8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7"/>
            <p:cNvSpPr/>
            <p:nvPr/>
          </p:nvSpPr>
          <p:spPr>
            <a:xfrm>
              <a:off x="6456227" y="430419"/>
              <a:ext cx="374885" cy="272565"/>
            </a:xfrm>
            <a:custGeom>
              <a:avLst/>
              <a:gdLst/>
              <a:ahLst/>
              <a:cxnLst/>
              <a:rect l="l" t="t" r="r" b="b"/>
              <a:pathLst>
                <a:path w="4704" h="3420" extrusionOk="0">
                  <a:moveTo>
                    <a:pt x="1619" y="40"/>
                  </a:moveTo>
                  <a:cubicBezTo>
                    <a:pt x="1641" y="40"/>
                    <a:pt x="1668" y="40"/>
                    <a:pt x="1690" y="45"/>
                  </a:cubicBezTo>
                  <a:lnTo>
                    <a:pt x="1681" y="58"/>
                  </a:lnTo>
                  <a:cubicBezTo>
                    <a:pt x="1663" y="63"/>
                    <a:pt x="1641" y="72"/>
                    <a:pt x="1619" y="76"/>
                  </a:cubicBezTo>
                  <a:cubicBezTo>
                    <a:pt x="1605" y="72"/>
                    <a:pt x="1592" y="67"/>
                    <a:pt x="1583" y="63"/>
                  </a:cubicBezTo>
                  <a:cubicBezTo>
                    <a:pt x="1579" y="54"/>
                    <a:pt x="1574" y="49"/>
                    <a:pt x="1570" y="40"/>
                  </a:cubicBezTo>
                  <a:close/>
                  <a:moveTo>
                    <a:pt x="2715" y="237"/>
                  </a:moveTo>
                  <a:cubicBezTo>
                    <a:pt x="2711" y="250"/>
                    <a:pt x="2707" y="263"/>
                    <a:pt x="2707" y="277"/>
                  </a:cubicBezTo>
                  <a:lnTo>
                    <a:pt x="2693" y="268"/>
                  </a:lnTo>
                  <a:cubicBezTo>
                    <a:pt x="2684" y="259"/>
                    <a:pt x="2675" y="254"/>
                    <a:pt x="2666" y="245"/>
                  </a:cubicBezTo>
                  <a:cubicBezTo>
                    <a:pt x="2684" y="241"/>
                    <a:pt x="2698" y="237"/>
                    <a:pt x="2715" y="237"/>
                  </a:cubicBezTo>
                  <a:close/>
                  <a:moveTo>
                    <a:pt x="1962" y="58"/>
                  </a:moveTo>
                  <a:cubicBezTo>
                    <a:pt x="2127" y="76"/>
                    <a:pt x="2292" y="103"/>
                    <a:pt x="2452" y="143"/>
                  </a:cubicBezTo>
                  <a:cubicBezTo>
                    <a:pt x="2475" y="161"/>
                    <a:pt x="2502" y="174"/>
                    <a:pt x="2524" y="192"/>
                  </a:cubicBezTo>
                  <a:cubicBezTo>
                    <a:pt x="2528" y="201"/>
                    <a:pt x="2537" y="205"/>
                    <a:pt x="2546" y="214"/>
                  </a:cubicBezTo>
                  <a:cubicBezTo>
                    <a:pt x="2461" y="232"/>
                    <a:pt x="2381" y="254"/>
                    <a:pt x="2301" y="281"/>
                  </a:cubicBezTo>
                  <a:cubicBezTo>
                    <a:pt x="2238" y="232"/>
                    <a:pt x="2176" y="188"/>
                    <a:pt x="2114" y="147"/>
                  </a:cubicBezTo>
                  <a:cubicBezTo>
                    <a:pt x="2065" y="116"/>
                    <a:pt x="2016" y="85"/>
                    <a:pt x="1962" y="58"/>
                  </a:cubicBezTo>
                  <a:close/>
                  <a:moveTo>
                    <a:pt x="1873" y="76"/>
                  </a:moveTo>
                  <a:cubicBezTo>
                    <a:pt x="2002" y="139"/>
                    <a:pt x="2123" y="214"/>
                    <a:pt x="2234" y="299"/>
                  </a:cubicBezTo>
                  <a:cubicBezTo>
                    <a:pt x="2225" y="303"/>
                    <a:pt x="2216" y="303"/>
                    <a:pt x="2207" y="308"/>
                  </a:cubicBezTo>
                  <a:cubicBezTo>
                    <a:pt x="2198" y="303"/>
                    <a:pt x="2185" y="295"/>
                    <a:pt x="2176" y="290"/>
                  </a:cubicBezTo>
                  <a:cubicBezTo>
                    <a:pt x="2029" y="214"/>
                    <a:pt x="1877" y="161"/>
                    <a:pt x="1721" y="107"/>
                  </a:cubicBezTo>
                  <a:cubicBezTo>
                    <a:pt x="1770" y="98"/>
                    <a:pt x="1819" y="85"/>
                    <a:pt x="1868" y="76"/>
                  </a:cubicBezTo>
                  <a:close/>
                  <a:moveTo>
                    <a:pt x="2952" y="201"/>
                  </a:moveTo>
                  <a:cubicBezTo>
                    <a:pt x="2978" y="219"/>
                    <a:pt x="3005" y="237"/>
                    <a:pt x="3036" y="250"/>
                  </a:cubicBezTo>
                  <a:cubicBezTo>
                    <a:pt x="3072" y="272"/>
                    <a:pt x="3112" y="290"/>
                    <a:pt x="3148" y="312"/>
                  </a:cubicBezTo>
                  <a:cubicBezTo>
                    <a:pt x="3059" y="277"/>
                    <a:pt x="2970" y="241"/>
                    <a:pt x="2880" y="210"/>
                  </a:cubicBezTo>
                  <a:cubicBezTo>
                    <a:pt x="2903" y="205"/>
                    <a:pt x="2929" y="205"/>
                    <a:pt x="2952" y="201"/>
                  </a:cubicBezTo>
                  <a:close/>
                  <a:moveTo>
                    <a:pt x="2769" y="232"/>
                  </a:moveTo>
                  <a:cubicBezTo>
                    <a:pt x="2840" y="254"/>
                    <a:pt x="2907" y="277"/>
                    <a:pt x="2974" y="303"/>
                  </a:cubicBezTo>
                  <a:cubicBezTo>
                    <a:pt x="2907" y="308"/>
                    <a:pt x="2849" y="321"/>
                    <a:pt x="2787" y="352"/>
                  </a:cubicBezTo>
                  <a:cubicBezTo>
                    <a:pt x="2773" y="339"/>
                    <a:pt x="2765" y="330"/>
                    <a:pt x="2751" y="317"/>
                  </a:cubicBezTo>
                  <a:cubicBezTo>
                    <a:pt x="2760" y="290"/>
                    <a:pt x="2765" y="259"/>
                    <a:pt x="2769" y="232"/>
                  </a:cubicBezTo>
                  <a:close/>
                  <a:moveTo>
                    <a:pt x="1695" y="156"/>
                  </a:moveTo>
                  <a:cubicBezTo>
                    <a:pt x="1757" y="179"/>
                    <a:pt x="1819" y="201"/>
                    <a:pt x="1882" y="223"/>
                  </a:cubicBezTo>
                  <a:cubicBezTo>
                    <a:pt x="1967" y="254"/>
                    <a:pt x="2051" y="295"/>
                    <a:pt x="2136" y="335"/>
                  </a:cubicBezTo>
                  <a:cubicBezTo>
                    <a:pt x="2123" y="339"/>
                    <a:pt x="2109" y="344"/>
                    <a:pt x="2096" y="348"/>
                  </a:cubicBezTo>
                  <a:cubicBezTo>
                    <a:pt x="2056" y="361"/>
                    <a:pt x="2020" y="375"/>
                    <a:pt x="1980" y="388"/>
                  </a:cubicBezTo>
                  <a:cubicBezTo>
                    <a:pt x="1882" y="321"/>
                    <a:pt x="1779" y="254"/>
                    <a:pt x="1686" y="174"/>
                  </a:cubicBezTo>
                  <a:lnTo>
                    <a:pt x="1695" y="156"/>
                  </a:lnTo>
                  <a:close/>
                  <a:moveTo>
                    <a:pt x="1570" y="143"/>
                  </a:moveTo>
                  <a:cubicBezTo>
                    <a:pt x="1588" y="161"/>
                    <a:pt x="1601" y="174"/>
                    <a:pt x="1619" y="192"/>
                  </a:cubicBezTo>
                  <a:cubicBezTo>
                    <a:pt x="1583" y="268"/>
                    <a:pt x="1548" y="348"/>
                    <a:pt x="1521" y="428"/>
                  </a:cubicBezTo>
                  <a:cubicBezTo>
                    <a:pt x="1427" y="384"/>
                    <a:pt x="1329" y="348"/>
                    <a:pt x="1231" y="317"/>
                  </a:cubicBezTo>
                  <a:cubicBezTo>
                    <a:pt x="1186" y="303"/>
                    <a:pt x="1142" y="290"/>
                    <a:pt x="1097" y="281"/>
                  </a:cubicBezTo>
                  <a:cubicBezTo>
                    <a:pt x="1253" y="228"/>
                    <a:pt x="1414" y="183"/>
                    <a:pt x="1570" y="143"/>
                  </a:cubicBezTo>
                  <a:close/>
                  <a:moveTo>
                    <a:pt x="2608" y="268"/>
                  </a:moveTo>
                  <a:lnTo>
                    <a:pt x="2608" y="268"/>
                  </a:lnTo>
                  <a:cubicBezTo>
                    <a:pt x="2635" y="290"/>
                    <a:pt x="2662" y="312"/>
                    <a:pt x="2684" y="335"/>
                  </a:cubicBezTo>
                  <a:cubicBezTo>
                    <a:pt x="2671" y="375"/>
                    <a:pt x="2653" y="419"/>
                    <a:pt x="2631" y="455"/>
                  </a:cubicBezTo>
                  <a:cubicBezTo>
                    <a:pt x="2617" y="397"/>
                    <a:pt x="2608" y="330"/>
                    <a:pt x="2608" y="268"/>
                  </a:cubicBezTo>
                  <a:close/>
                  <a:moveTo>
                    <a:pt x="3616" y="642"/>
                  </a:moveTo>
                  <a:cubicBezTo>
                    <a:pt x="3629" y="651"/>
                    <a:pt x="3643" y="665"/>
                    <a:pt x="3656" y="673"/>
                  </a:cubicBezTo>
                  <a:cubicBezTo>
                    <a:pt x="3638" y="682"/>
                    <a:pt x="3625" y="687"/>
                    <a:pt x="3612" y="691"/>
                  </a:cubicBezTo>
                  <a:cubicBezTo>
                    <a:pt x="3612" y="673"/>
                    <a:pt x="3616" y="660"/>
                    <a:pt x="3616" y="642"/>
                  </a:cubicBezTo>
                  <a:close/>
                  <a:moveTo>
                    <a:pt x="3036" y="357"/>
                  </a:moveTo>
                  <a:cubicBezTo>
                    <a:pt x="3081" y="361"/>
                    <a:pt x="3121" y="370"/>
                    <a:pt x="3166" y="379"/>
                  </a:cubicBezTo>
                  <a:cubicBezTo>
                    <a:pt x="3250" y="419"/>
                    <a:pt x="3335" y="455"/>
                    <a:pt x="3415" y="495"/>
                  </a:cubicBezTo>
                  <a:lnTo>
                    <a:pt x="3433" y="504"/>
                  </a:lnTo>
                  <a:cubicBezTo>
                    <a:pt x="3460" y="522"/>
                    <a:pt x="3487" y="540"/>
                    <a:pt x="3509" y="558"/>
                  </a:cubicBezTo>
                  <a:cubicBezTo>
                    <a:pt x="3527" y="571"/>
                    <a:pt x="3545" y="589"/>
                    <a:pt x="3562" y="602"/>
                  </a:cubicBezTo>
                  <a:cubicBezTo>
                    <a:pt x="3558" y="638"/>
                    <a:pt x="3554" y="678"/>
                    <a:pt x="3558" y="718"/>
                  </a:cubicBezTo>
                  <a:cubicBezTo>
                    <a:pt x="3545" y="722"/>
                    <a:pt x="3531" y="727"/>
                    <a:pt x="3518" y="731"/>
                  </a:cubicBezTo>
                  <a:cubicBezTo>
                    <a:pt x="3518" y="722"/>
                    <a:pt x="3518" y="709"/>
                    <a:pt x="3513" y="696"/>
                  </a:cubicBezTo>
                  <a:cubicBezTo>
                    <a:pt x="3500" y="647"/>
                    <a:pt x="3455" y="642"/>
                    <a:pt x="3415" y="629"/>
                  </a:cubicBezTo>
                  <a:cubicBezTo>
                    <a:pt x="3362" y="615"/>
                    <a:pt x="3308" y="607"/>
                    <a:pt x="3255" y="598"/>
                  </a:cubicBezTo>
                  <a:cubicBezTo>
                    <a:pt x="3161" y="584"/>
                    <a:pt x="3068" y="575"/>
                    <a:pt x="2978" y="571"/>
                  </a:cubicBezTo>
                  <a:cubicBezTo>
                    <a:pt x="2938" y="509"/>
                    <a:pt x="2889" y="451"/>
                    <a:pt x="2831" y="397"/>
                  </a:cubicBezTo>
                  <a:cubicBezTo>
                    <a:pt x="2885" y="370"/>
                    <a:pt x="2947" y="357"/>
                    <a:pt x="3010" y="357"/>
                  </a:cubicBezTo>
                  <a:close/>
                  <a:moveTo>
                    <a:pt x="192" y="1320"/>
                  </a:moveTo>
                  <a:lnTo>
                    <a:pt x="192" y="1320"/>
                  </a:lnTo>
                  <a:cubicBezTo>
                    <a:pt x="228" y="1324"/>
                    <a:pt x="268" y="1324"/>
                    <a:pt x="304" y="1324"/>
                  </a:cubicBezTo>
                  <a:cubicBezTo>
                    <a:pt x="295" y="1338"/>
                    <a:pt x="286" y="1351"/>
                    <a:pt x="273" y="1364"/>
                  </a:cubicBezTo>
                  <a:cubicBezTo>
                    <a:pt x="246" y="1351"/>
                    <a:pt x="219" y="1338"/>
                    <a:pt x="192" y="1320"/>
                  </a:cubicBezTo>
                  <a:close/>
                  <a:moveTo>
                    <a:pt x="290" y="1436"/>
                  </a:moveTo>
                  <a:cubicBezTo>
                    <a:pt x="335" y="1458"/>
                    <a:pt x="380" y="1480"/>
                    <a:pt x="429" y="1503"/>
                  </a:cubicBezTo>
                  <a:cubicBezTo>
                    <a:pt x="371" y="1494"/>
                    <a:pt x="313" y="1485"/>
                    <a:pt x="255" y="1476"/>
                  </a:cubicBezTo>
                  <a:cubicBezTo>
                    <a:pt x="264" y="1462"/>
                    <a:pt x="277" y="1449"/>
                    <a:pt x="290" y="1436"/>
                  </a:cubicBezTo>
                  <a:close/>
                  <a:moveTo>
                    <a:pt x="4088" y="1199"/>
                  </a:moveTo>
                  <a:lnTo>
                    <a:pt x="4088" y="1199"/>
                  </a:lnTo>
                  <a:cubicBezTo>
                    <a:pt x="4169" y="1315"/>
                    <a:pt x="4249" y="1431"/>
                    <a:pt x="4325" y="1552"/>
                  </a:cubicBezTo>
                  <a:cubicBezTo>
                    <a:pt x="4267" y="1534"/>
                    <a:pt x="4209" y="1512"/>
                    <a:pt x="4151" y="1494"/>
                  </a:cubicBezTo>
                  <a:lnTo>
                    <a:pt x="4142" y="1489"/>
                  </a:lnTo>
                  <a:cubicBezTo>
                    <a:pt x="4120" y="1391"/>
                    <a:pt x="4102" y="1298"/>
                    <a:pt x="4088" y="1199"/>
                  </a:cubicBezTo>
                  <a:close/>
                  <a:moveTo>
                    <a:pt x="215" y="1529"/>
                  </a:moveTo>
                  <a:cubicBezTo>
                    <a:pt x="308" y="1538"/>
                    <a:pt x="402" y="1552"/>
                    <a:pt x="495" y="1569"/>
                  </a:cubicBezTo>
                  <a:cubicBezTo>
                    <a:pt x="424" y="1578"/>
                    <a:pt x="357" y="1587"/>
                    <a:pt x="290" y="1592"/>
                  </a:cubicBezTo>
                  <a:cubicBezTo>
                    <a:pt x="264" y="1574"/>
                    <a:pt x="237" y="1556"/>
                    <a:pt x="210" y="1543"/>
                  </a:cubicBezTo>
                  <a:lnTo>
                    <a:pt x="215" y="1529"/>
                  </a:lnTo>
                  <a:close/>
                  <a:moveTo>
                    <a:pt x="4106" y="1128"/>
                  </a:moveTo>
                  <a:cubicBezTo>
                    <a:pt x="4245" y="1284"/>
                    <a:pt x="4378" y="1449"/>
                    <a:pt x="4508" y="1610"/>
                  </a:cubicBezTo>
                  <a:cubicBezTo>
                    <a:pt x="4476" y="1601"/>
                    <a:pt x="4441" y="1592"/>
                    <a:pt x="4409" y="1578"/>
                  </a:cubicBezTo>
                  <a:cubicBezTo>
                    <a:pt x="4320" y="1445"/>
                    <a:pt x="4231" y="1306"/>
                    <a:pt x="4138" y="1173"/>
                  </a:cubicBezTo>
                  <a:cubicBezTo>
                    <a:pt x="4124" y="1159"/>
                    <a:pt x="4115" y="1146"/>
                    <a:pt x="4106" y="1128"/>
                  </a:cubicBezTo>
                  <a:close/>
                  <a:moveTo>
                    <a:pt x="273" y="1650"/>
                  </a:moveTo>
                  <a:cubicBezTo>
                    <a:pt x="308" y="1672"/>
                    <a:pt x="344" y="1690"/>
                    <a:pt x="380" y="1712"/>
                  </a:cubicBezTo>
                  <a:cubicBezTo>
                    <a:pt x="295" y="1699"/>
                    <a:pt x="215" y="1685"/>
                    <a:pt x="130" y="1668"/>
                  </a:cubicBezTo>
                  <a:lnTo>
                    <a:pt x="134" y="1659"/>
                  </a:lnTo>
                  <a:cubicBezTo>
                    <a:pt x="183" y="1654"/>
                    <a:pt x="228" y="1654"/>
                    <a:pt x="273" y="1650"/>
                  </a:cubicBezTo>
                  <a:close/>
                  <a:moveTo>
                    <a:pt x="112" y="1721"/>
                  </a:moveTo>
                  <a:lnTo>
                    <a:pt x="112" y="1721"/>
                  </a:lnTo>
                  <a:cubicBezTo>
                    <a:pt x="206" y="1739"/>
                    <a:pt x="299" y="1757"/>
                    <a:pt x="393" y="1770"/>
                  </a:cubicBezTo>
                  <a:cubicBezTo>
                    <a:pt x="308" y="1779"/>
                    <a:pt x="228" y="1792"/>
                    <a:pt x="143" y="1810"/>
                  </a:cubicBezTo>
                  <a:cubicBezTo>
                    <a:pt x="134" y="1797"/>
                    <a:pt x="121" y="1783"/>
                    <a:pt x="117" y="1766"/>
                  </a:cubicBezTo>
                  <a:cubicBezTo>
                    <a:pt x="112" y="1752"/>
                    <a:pt x="112" y="1734"/>
                    <a:pt x="112" y="1721"/>
                  </a:cubicBezTo>
                  <a:close/>
                  <a:moveTo>
                    <a:pt x="125" y="1873"/>
                  </a:moveTo>
                  <a:cubicBezTo>
                    <a:pt x="139" y="1882"/>
                    <a:pt x="148" y="1890"/>
                    <a:pt x="161" y="1895"/>
                  </a:cubicBezTo>
                  <a:cubicBezTo>
                    <a:pt x="121" y="1895"/>
                    <a:pt x="85" y="1895"/>
                    <a:pt x="50" y="1890"/>
                  </a:cubicBezTo>
                  <a:cubicBezTo>
                    <a:pt x="72" y="1886"/>
                    <a:pt x="99" y="1877"/>
                    <a:pt x="125" y="1873"/>
                  </a:cubicBezTo>
                  <a:close/>
                  <a:moveTo>
                    <a:pt x="4155" y="1556"/>
                  </a:moveTo>
                  <a:lnTo>
                    <a:pt x="4155" y="1556"/>
                  </a:lnTo>
                  <a:cubicBezTo>
                    <a:pt x="4227" y="1578"/>
                    <a:pt x="4298" y="1605"/>
                    <a:pt x="4374" y="1627"/>
                  </a:cubicBezTo>
                  <a:cubicBezTo>
                    <a:pt x="4387" y="1650"/>
                    <a:pt x="4401" y="1668"/>
                    <a:pt x="4409" y="1690"/>
                  </a:cubicBezTo>
                  <a:cubicBezTo>
                    <a:pt x="4508" y="1846"/>
                    <a:pt x="4597" y="2011"/>
                    <a:pt x="4668" y="2176"/>
                  </a:cubicBezTo>
                  <a:cubicBezTo>
                    <a:pt x="4650" y="2180"/>
                    <a:pt x="4632" y="2185"/>
                    <a:pt x="4610" y="2189"/>
                  </a:cubicBezTo>
                  <a:cubicBezTo>
                    <a:pt x="4503" y="2096"/>
                    <a:pt x="4392" y="2006"/>
                    <a:pt x="4276" y="1922"/>
                  </a:cubicBezTo>
                  <a:cubicBezTo>
                    <a:pt x="4262" y="1913"/>
                    <a:pt x="4249" y="1904"/>
                    <a:pt x="4236" y="1890"/>
                  </a:cubicBezTo>
                  <a:cubicBezTo>
                    <a:pt x="4213" y="1806"/>
                    <a:pt x="4191" y="1717"/>
                    <a:pt x="4173" y="1632"/>
                  </a:cubicBezTo>
                  <a:cubicBezTo>
                    <a:pt x="4164" y="1605"/>
                    <a:pt x="4160" y="1578"/>
                    <a:pt x="4155" y="1556"/>
                  </a:cubicBezTo>
                  <a:close/>
                  <a:moveTo>
                    <a:pt x="4258" y="1975"/>
                  </a:moveTo>
                  <a:lnTo>
                    <a:pt x="4258" y="1975"/>
                  </a:lnTo>
                  <a:cubicBezTo>
                    <a:pt x="4334" y="2033"/>
                    <a:pt x="4405" y="2087"/>
                    <a:pt x="4472" y="2145"/>
                  </a:cubicBezTo>
                  <a:cubicBezTo>
                    <a:pt x="4499" y="2167"/>
                    <a:pt x="4521" y="2189"/>
                    <a:pt x="4548" y="2211"/>
                  </a:cubicBezTo>
                  <a:cubicBezTo>
                    <a:pt x="4499" y="2229"/>
                    <a:pt x="4450" y="2247"/>
                    <a:pt x="4401" y="2278"/>
                  </a:cubicBezTo>
                  <a:lnTo>
                    <a:pt x="4401" y="2283"/>
                  </a:lnTo>
                  <a:cubicBezTo>
                    <a:pt x="4378" y="2278"/>
                    <a:pt x="4360" y="2274"/>
                    <a:pt x="4343" y="2269"/>
                  </a:cubicBezTo>
                  <a:cubicBezTo>
                    <a:pt x="4311" y="2171"/>
                    <a:pt x="4285" y="2073"/>
                    <a:pt x="4258" y="1975"/>
                  </a:cubicBezTo>
                  <a:close/>
                  <a:moveTo>
                    <a:pt x="4597" y="2252"/>
                  </a:moveTo>
                  <a:cubicBezTo>
                    <a:pt x="4628" y="2278"/>
                    <a:pt x="4659" y="2309"/>
                    <a:pt x="4690" y="2336"/>
                  </a:cubicBezTo>
                  <a:cubicBezTo>
                    <a:pt x="4619" y="2323"/>
                    <a:pt x="4552" y="2314"/>
                    <a:pt x="4481" y="2301"/>
                  </a:cubicBezTo>
                  <a:cubicBezTo>
                    <a:pt x="4521" y="2278"/>
                    <a:pt x="4557" y="2265"/>
                    <a:pt x="4597" y="2252"/>
                  </a:cubicBezTo>
                  <a:close/>
                  <a:moveTo>
                    <a:pt x="4280" y="2309"/>
                  </a:moveTo>
                  <a:cubicBezTo>
                    <a:pt x="4285" y="2314"/>
                    <a:pt x="4294" y="2314"/>
                    <a:pt x="4298" y="2314"/>
                  </a:cubicBezTo>
                  <a:cubicBezTo>
                    <a:pt x="4307" y="2345"/>
                    <a:pt x="4316" y="2372"/>
                    <a:pt x="4325" y="2403"/>
                  </a:cubicBezTo>
                  <a:lnTo>
                    <a:pt x="4320" y="2399"/>
                  </a:lnTo>
                  <a:lnTo>
                    <a:pt x="4311" y="2381"/>
                  </a:lnTo>
                  <a:cubicBezTo>
                    <a:pt x="4302" y="2359"/>
                    <a:pt x="4289" y="2332"/>
                    <a:pt x="4276" y="2309"/>
                  </a:cubicBezTo>
                  <a:close/>
                  <a:moveTo>
                    <a:pt x="4360" y="2332"/>
                  </a:moveTo>
                  <a:cubicBezTo>
                    <a:pt x="4383" y="2332"/>
                    <a:pt x="4401" y="2336"/>
                    <a:pt x="4418" y="2341"/>
                  </a:cubicBezTo>
                  <a:cubicBezTo>
                    <a:pt x="4494" y="2416"/>
                    <a:pt x="4570" y="2492"/>
                    <a:pt x="4646" y="2564"/>
                  </a:cubicBezTo>
                  <a:cubicBezTo>
                    <a:pt x="4579" y="2559"/>
                    <a:pt x="4512" y="2550"/>
                    <a:pt x="4445" y="2541"/>
                  </a:cubicBezTo>
                  <a:cubicBezTo>
                    <a:pt x="4441" y="2532"/>
                    <a:pt x="4432" y="2528"/>
                    <a:pt x="4427" y="2519"/>
                  </a:cubicBezTo>
                  <a:cubicBezTo>
                    <a:pt x="4405" y="2457"/>
                    <a:pt x="4383" y="2394"/>
                    <a:pt x="4365" y="2336"/>
                  </a:cubicBezTo>
                  <a:lnTo>
                    <a:pt x="4360" y="2332"/>
                  </a:lnTo>
                  <a:close/>
                  <a:moveTo>
                    <a:pt x="4365" y="2590"/>
                  </a:moveTo>
                  <a:cubicBezTo>
                    <a:pt x="4378" y="2622"/>
                    <a:pt x="4387" y="2657"/>
                    <a:pt x="4387" y="2697"/>
                  </a:cubicBezTo>
                  <a:cubicBezTo>
                    <a:pt x="4374" y="2702"/>
                    <a:pt x="4360" y="2711"/>
                    <a:pt x="4352" y="2715"/>
                  </a:cubicBezTo>
                  <a:cubicBezTo>
                    <a:pt x="4338" y="2697"/>
                    <a:pt x="4325" y="2671"/>
                    <a:pt x="4311" y="2648"/>
                  </a:cubicBezTo>
                  <a:cubicBezTo>
                    <a:pt x="4329" y="2630"/>
                    <a:pt x="4352" y="2613"/>
                    <a:pt x="4365" y="2590"/>
                  </a:cubicBezTo>
                  <a:close/>
                  <a:moveTo>
                    <a:pt x="63" y="2559"/>
                  </a:moveTo>
                  <a:lnTo>
                    <a:pt x="63" y="2559"/>
                  </a:lnTo>
                  <a:cubicBezTo>
                    <a:pt x="152" y="2564"/>
                    <a:pt x="241" y="2568"/>
                    <a:pt x="326" y="2577"/>
                  </a:cubicBezTo>
                  <a:cubicBezTo>
                    <a:pt x="339" y="2577"/>
                    <a:pt x="348" y="2581"/>
                    <a:pt x="357" y="2586"/>
                  </a:cubicBezTo>
                  <a:cubicBezTo>
                    <a:pt x="366" y="2590"/>
                    <a:pt x="375" y="2599"/>
                    <a:pt x="384" y="2604"/>
                  </a:cubicBezTo>
                  <a:cubicBezTo>
                    <a:pt x="429" y="2644"/>
                    <a:pt x="473" y="2688"/>
                    <a:pt x="518" y="2729"/>
                  </a:cubicBezTo>
                  <a:cubicBezTo>
                    <a:pt x="491" y="2737"/>
                    <a:pt x="464" y="2746"/>
                    <a:pt x="438" y="2755"/>
                  </a:cubicBezTo>
                  <a:cubicBezTo>
                    <a:pt x="308" y="2697"/>
                    <a:pt x="183" y="2630"/>
                    <a:pt x="63" y="2559"/>
                  </a:cubicBezTo>
                  <a:close/>
                  <a:moveTo>
                    <a:pt x="4441" y="2702"/>
                  </a:moveTo>
                  <a:cubicBezTo>
                    <a:pt x="4467" y="2764"/>
                    <a:pt x="4499" y="2822"/>
                    <a:pt x="4530" y="2876"/>
                  </a:cubicBezTo>
                  <a:cubicBezTo>
                    <a:pt x="4472" y="2853"/>
                    <a:pt x="4423" y="2809"/>
                    <a:pt x="4378" y="2764"/>
                  </a:cubicBezTo>
                  <a:lnTo>
                    <a:pt x="4396" y="2755"/>
                  </a:lnTo>
                  <a:cubicBezTo>
                    <a:pt x="4423" y="2737"/>
                    <a:pt x="4441" y="2733"/>
                    <a:pt x="4441" y="2702"/>
                  </a:cubicBezTo>
                  <a:close/>
                  <a:moveTo>
                    <a:pt x="660" y="620"/>
                  </a:moveTo>
                  <a:cubicBezTo>
                    <a:pt x="652" y="620"/>
                    <a:pt x="647" y="624"/>
                    <a:pt x="643" y="629"/>
                  </a:cubicBezTo>
                  <a:cubicBezTo>
                    <a:pt x="602" y="669"/>
                    <a:pt x="562" y="705"/>
                    <a:pt x="522" y="740"/>
                  </a:cubicBezTo>
                  <a:cubicBezTo>
                    <a:pt x="495" y="727"/>
                    <a:pt x="473" y="714"/>
                    <a:pt x="451" y="696"/>
                  </a:cubicBezTo>
                  <a:cubicBezTo>
                    <a:pt x="438" y="714"/>
                    <a:pt x="429" y="727"/>
                    <a:pt x="415" y="745"/>
                  </a:cubicBezTo>
                  <a:cubicBezTo>
                    <a:pt x="406" y="763"/>
                    <a:pt x="393" y="776"/>
                    <a:pt x="380" y="794"/>
                  </a:cubicBezTo>
                  <a:cubicBezTo>
                    <a:pt x="397" y="798"/>
                    <a:pt x="411" y="803"/>
                    <a:pt x="424" y="803"/>
                  </a:cubicBezTo>
                  <a:cubicBezTo>
                    <a:pt x="406" y="816"/>
                    <a:pt x="384" y="829"/>
                    <a:pt x="362" y="843"/>
                  </a:cubicBezTo>
                  <a:cubicBezTo>
                    <a:pt x="362" y="838"/>
                    <a:pt x="362" y="829"/>
                    <a:pt x="362" y="825"/>
                  </a:cubicBezTo>
                  <a:cubicBezTo>
                    <a:pt x="335" y="865"/>
                    <a:pt x="308" y="905"/>
                    <a:pt x="286" y="945"/>
                  </a:cubicBezTo>
                  <a:cubicBezTo>
                    <a:pt x="335" y="923"/>
                    <a:pt x="380" y="896"/>
                    <a:pt x="424" y="874"/>
                  </a:cubicBezTo>
                  <a:cubicBezTo>
                    <a:pt x="451" y="856"/>
                    <a:pt x="473" y="838"/>
                    <a:pt x="500" y="825"/>
                  </a:cubicBezTo>
                  <a:cubicBezTo>
                    <a:pt x="527" y="829"/>
                    <a:pt x="553" y="838"/>
                    <a:pt x="580" y="847"/>
                  </a:cubicBezTo>
                  <a:cubicBezTo>
                    <a:pt x="638" y="879"/>
                    <a:pt x="692" y="914"/>
                    <a:pt x="745" y="954"/>
                  </a:cubicBezTo>
                  <a:cubicBezTo>
                    <a:pt x="660" y="1008"/>
                    <a:pt x="580" y="1070"/>
                    <a:pt x="500" y="1137"/>
                  </a:cubicBezTo>
                  <a:cubicBezTo>
                    <a:pt x="473" y="1159"/>
                    <a:pt x="451" y="1182"/>
                    <a:pt x="429" y="1204"/>
                  </a:cubicBezTo>
                  <a:cubicBezTo>
                    <a:pt x="406" y="1204"/>
                    <a:pt x="380" y="1204"/>
                    <a:pt x="357" y="1199"/>
                  </a:cubicBezTo>
                  <a:cubicBezTo>
                    <a:pt x="295" y="1199"/>
                    <a:pt x="232" y="1195"/>
                    <a:pt x="170" y="1191"/>
                  </a:cubicBezTo>
                  <a:cubicBezTo>
                    <a:pt x="161" y="1208"/>
                    <a:pt x="157" y="1226"/>
                    <a:pt x="148" y="1244"/>
                  </a:cubicBezTo>
                  <a:cubicBezTo>
                    <a:pt x="224" y="1249"/>
                    <a:pt x="299" y="1253"/>
                    <a:pt x="371" y="1257"/>
                  </a:cubicBezTo>
                  <a:lnTo>
                    <a:pt x="357" y="1271"/>
                  </a:lnTo>
                  <a:cubicBezTo>
                    <a:pt x="286" y="1271"/>
                    <a:pt x="215" y="1266"/>
                    <a:pt x="143" y="1262"/>
                  </a:cubicBezTo>
                  <a:cubicBezTo>
                    <a:pt x="130" y="1289"/>
                    <a:pt x="121" y="1315"/>
                    <a:pt x="112" y="1342"/>
                  </a:cubicBezTo>
                  <a:cubicBezTo>
                    <a:pt x="157" y="1364"/>
                    <a:pt x="197" y="1387"/>
                    <a:pt x="237" y="1409"/>
                  </a:cubicBezTo>
                  <a:cubicBezTo>
                    <a:pt x="224" y="1431"/>
                    <a:pt x="206" y="1449"/>
                    <a:pt x="192" y="1471"/>
                  </a:cubicBezTo>
                  <a:cubicBezTo>
                    <a:pt x="161" y="1467"/>
                    <a:pt x="130" y="1467"/>
                    <a:pt x="99" y="1462"/>
                  </a:cubicBezTo>
                  <a:cubicBezTo>
                    <a:pt x="94" y="1458"/>
                    <a:pt x="85" y="1454"/>
                    <a:pt x="81" y="1449"/>
                  </a:cubicBezTo>
                  <a:cubicBezTo>
                    <a:pt x="76" y="1471"/>
                    <a:pt x="68" y="1494"/>
                    <a:pt x="63" y="1516"/>
                  </a:cubicBezTo>
                  <a:lnTo>
                    <a:pt x="76" y="1516"/>
                  </a:lnTo>
                  <a:cubicBezTo>
                    <a:pt x="94" y="1529"/>
                    <a:pt x="112" y="1543"/>
                    <a:pt x="130" y="1556"/>
                  </a:cubicBezTo>
                  <a:lnTo>
                    <a:pt x="130" y="1561"/>
                  </a:lnTo>
                  <a:cubicBezTo>
                    <a:pt x="121" y="1574"/>
                    <a:pt x="112" y="1587"/>
                    <a:pt x="103" y="1605"/>
                  </a:cubicBezTo>
                  <a:lnTo>
                    <a:pt x="45" y="1605"/>
                  </a:lnTo>
                  <a:cubicBezTo>
                    <a:pt x="36" y="1636"/>
                    <a:pt x="32" y="1672"/>
                    <a:pt x="27" y="1703"/>
                  </a:cubicBezTo>
                  <a:lnTo>
                    <a:pt x="59" y="1712"/>
                  </a:lnTo>
                  <a:cubicBezTo>
                    <a:pt x="54" y="1743"/>
                    <a:pt x="59" y="1779"/>
                    <a:pt x="76" y="1815"/>
                  </a:cubicBezTo>
                  <a:lnTo>
                    <a:pt x="85" y="1824"/>
                  </a:lnTo>
                  <a:cubicBezTo>
                    <a:pt x="59" y="1832"/>
                    <a:pt x="32" y="1837"/>
                    <a:pt x="10" y="1846"/>
                  </a:cubicBezTo>
                  <a:cubicBezTo>
                    <a:pt x="5" y="1877"/>
                    <a:pt x="1" y="1913"/>
                    <a:pt x="1" y="1944"/>
                  </a:cubicBezTo>
                  <a:cubicBezTo>
                    <a:pt x="36" y="1948"/>
                    <a:pt x="72" y="1948"/>
                    <a:pt x="108" y="1953"/>
                  </a:cubicBezTo>
                  <a:cubicBezTo>
                    <a:pt x="166" y="1953"/>
                    <a:pt x="224" y="1957"/>
                    <a:pt x="277" y="1957"/>
                  </a:cubicBezTo>
                  <a:cubicBezTo>
                    <a:pt x="290" y="1957"/>
                    <a:pt x="299" y="1962"/>
                    <a:pt x="308" y="1966"/>
                  </a:cubicBezTo>
                  <a:cubicBezTo>
                    <a:pt x="335" y="1975"/>
                    <a:pt x="366" y="1984"/>
                    <a:pt x="393" y="1993"/>
                  </a:cubicBezTo>
                  <a:cubicBezTo>
                    <a:pt x="304" y="2100"/>
                    <a:pt x="215" y="2207"/>
                    <a:pt x="130" y="2318"/>
                  </a:cubicBezTo>
                  <a:cubicBezTo>
                    <a:pt x="90" y="2283"/>
                    <a:pt x="45" y="2252"/>
                    <a:pt x="1" y="2216"/>
                  </a:cubicBezTo>
                  <a:lnTo>
                    <a:pt x="1" y="2216"/>
                  </a:lnTo>
                  <a:cubicBezTo>
                    <a:pt x="5" y="2243"/>
                    <a:pt x="5" y="2269"/>
                    <a:pt x="10" y="2292"/>
                  </a:cubicBezTo>
                  <a:cubicBezTo>
                    <a:pt x="18" y="2301"/>
                    <a:pt x="32" y="2309"/>
                    <a:pt x="41" y="2318"/>
                  </a:cubicBezTo>
                  <a:cubicBezTo>
                    <a:pt x="32" y="2318"/>
                    <a:pt x="18" y="2318"/>
                    <a:pt x="10" y="2314"/>
                  </a:cubicBezTo>
                  <a:lnTo>
                    <a:pt x="10" y="2314"/>
                  </a:lnTo>
                  <a:cubicBezTo>
                    <a:pt x="14" y="2336"/>
                    <a:pt x="14" y="2354"/>
                    <a:pt x="18" y="2372"/>
                  </a:cubicBezTo>
                  <a:cubicBezTo>
                    <a:pt x="41" y="2376"/>
                    <a:pt x="63" y="2376"/>
                    <a:pt x="90" y="2381"/>
                  </a:cubicBezTo>
                  <a:cubicBezTo>
                    <a:pt x="81" y="2394"/>
                    <a:pt x="72" y="2403"/>
                    <a:pt x="63" y="2416"/>
                  </a:cubicBezTo>
                  <a:cubicBezTo>
                    <a:pt x="50" y="2416"/>
                    <a:pt x="36" y="2416"/>
                    <a:pt x="23" y="2421"/>
                  </a:cubicBezTo>
                  <a:cubicBezTo>
                    <a:pt x="36" y="2488"/>
                    <a:pt x="50" y="2559"/>
                    <a:pt x="68" y="2626"/>
                  </a:cubicBezTo>
                  <a:cubicBezTo>
                    <a:pt x="121" y="2657"/>
                    <a:pt x="175" y="2688"/>
                    <a:pt x="228" y="2715"/>
                  </a:cubicBezTo>
                  <a:cubicBezTo>
                    <a:pt x="273" y="2737"/>
                    <a:pt x="317" y="2760"/>
                    <a:pt x="362" y="2782"/>
                  </a:cubicBezTo>
                  <a:cubicBezTo>
                    <a:pt x="286" y="2804"/>
                    <a:pt x="215" y="2827"/>
                    <a:pt x="139" y="2849"/>
                  </a:cubicBezTo>
                  <a:cubicBezTo>
                    <a:pt x="143" y="2867"/>
                    <a:pt x="152" y="2885"/>
                    <a:pt x="161" y="2902"/>
                  </a:cubicBezTo>
                  <a:cubicBezTo>
                    <a:pt x="250" y="2876"/>
                    <a:pt x="344" y="2849"/>
                    <a:pt x="433" y="2818"/>
                  </a:cubicBezTo>
                  <a:cubicBezTo>
                    <a:pt x="478" y="2840"/>
                    <a:pt x="522" y="2858"/>
                    <a:pt x="567" y="2876"/>
                  </a:cubicBezTo>
                  <a:cubicBezTo>
                    <a:pt x="553" y="2885"/>
                    <a:pt x="540" y="2893"/>
                    <a:pt x="527" y="2907"/>
                  </a:cubicBezTo>
                  <a:cubicBezTo>
                    <a:pt x="513" y="2920"/>
                    <a:pt x="522" y="2947"/>
                    <a:pt x="540" y="2951"/>
                  </a:cubicBezTo>
                  <a:cubicBezTo>
                    <a:pt x="598" y="2965"/>
                    <a:pt x="652" y="2974"/>
                    <a:pt x="709" y="2983"/>
                  </a:cubicBezTo>
                  <a:cubicBezTo>
                    <a:pt x="696" y="2969"/>
                    <a:pt x="687" y="2951"/>
                    <a:pt x="678" y="2938"/>
                  </a:cubicBezTo>
                  <a:cubicBezTo>
                    <a:pt x="656" y="2902"/>
                    <a:pt x="638" y="2871"/>
                    <a:pt x="620" y="2840"/>
                  </a:cubicBezTo>
                  <a:cubicBezTo>
                    <a:pt x="585" y="2822"/>
                    <a:pt x="545" y="2804"/>
                    <a:pt x="509" y="2791"/>
                  </a:cubicBezTo>
                  <a:cubicBezTo>
                    <a:pt x="527" y="2782"/>
                    <a:pt x="545" y="2778"/>
                    <a:pt x="562" y="2769"/>
                  </a:cubicBezTo>
                  <a:cubicBezTo>
                    <a:pt x="576" y="2786"/>
                    <a:pt x="594" y="2800"/>
                    <a:pt x="611" y="2813"/>
                  </a:cubicBezTo>
                  <a:cubicBezTo>
                    <a:pt x="589" y="2773"/>
                    <a:pt x="567" y="2729"/>
                    <a:pt x="553" y="2679"/>
                  </a:cubicBezTo>
                  <a:cubicBezTo>
                    <a:pt x="527" y="2657"/>
                    <a:pt x="500" y="2635"/>
                    <a:pt x="473" y="2613"/>
                  </a:cubicBezTo>
                  <a:lnTo>
                    <a:pt x="473" y="2613"/>
                  </a:lnTo>
                  <a:cubicBezTo>
                    <a:pt x="491" y="2617"/>
                    <a:pt x="513" y="2622"/>
                    <a:pt x="531" y="2626"/>
                  </a:cubicBezTo>
                  <a:cubicBezTo>
                    <a:pt x="522" y="2595"/>
                    <a:pt x="509" y="2564"/>
                    <a:pt x="504" y="2532"/>
                  </a:cubicBezTo>
                  <a:cubicBezTo>
                    <a:pt x="460" y="2528"/>
                    <a:pt x="415" y="2523"/>
                    <a:pt x="371" y="2519"/>
                  </a:cubicBezTo>
                  <a:cubicBezTo>
                    <a:pt x="348" y="2501"/>
                    <a:pt x="326" y="2483"/>
                    <a:pt x="308" y="2466"/>
                  </a:cubicBezTo>
                  <a:cubicBezTo>
                    <a:pt x="339" y="2466"/>
                    <a:pt x="371" y="2461"/>
                    <a:pt x="402" y="2461"/>
                  </a:cubicBezTo>
                  <a:lnTo>
                    <a:pt x="487" y="2461"/>
                  </a:lnTo>
                  <a:cubicBezTo>
                    <a:pt x="478" y="2425"/>
                    <a:pt x="469" y="2394"/>
                    <a:pt x="464" y="2359"/>
                  </a:cubicBezTo>
                  <a:cubicBezTo>
                    <a:pt x="460" y="2359"/>
                    <a:pt x="451" y="2363"/>
                    <a:pt x="442" y="2363"/>
                  </a:cubicBezTo>
                  <a:cubicBezTo>
                    <a:pt x="357" y="2354"/>
                    <a:pt x="273" y="2345"/>
                    <a:pt x="188" y="2336"/>
                  </a:cubicBezTo>
                  <a:cubicBezTo>
                    <a:pt x="268" y="2225"/>
                    <a:pt x="353" y="2122"/>
                    <a:pt x="442" y="2020"/>
                  </a:cubicBezTo>
                  <a:cubicBezTo>
                    <a:pt x="446" y="1980"/>
                    <a:pt x="446" y="1935"/>
                    <a:pt x="451" y="1895"/>
                  </a:cubicBezTo>
                  <a:lnTo>
                    <a:pt x="451" y="1895"/>
                  </a:lnTo>
                  <a:cubicBezTo>
                    <a:pt x="397" y="1899"/>
                    <a:pt x="339" y="1899"/>
                    <a:pt x="286" y="1899"/>
                  </a:cubicBezTo>
                  <a:cubicBezTo>
                    <a:pt x="255" y="1886"/>
                    <a:pt x="224" y="1873"/>
                    <a:pt x="197" y="1859"/>
                  </a:cubicBezTo>
                  <a:cubicBezTo>
                    <a:pt x="286" y="1841"/>
                    <a:pt x="371" y="1828"/>
                    <a:pt x="460" y="1819"/>
                  </a:cubicBezTo>
                  <a:cubicBezTo>
                    <a:pt x="464" y="1779"/>
                    <a:pt x="473" y="1739"/>
                    <a:pt x="482" y="1699"/>
                  </a:cubicBezTo>
                  <a:cubicBezTo>
                    <a:pt x="442" y="1681"/>
                    <a:pt x="406" y="1659"/>
                    <a:pt x="371" y="1641"/>
                  </a:cubicBezTo>
                  <a:cubicBezTo>
                    <a:pt x="415" y="1636"/>
                    <a:pt x="455" y="1632"/>
                    <a:pt x="495" y="1627"/>
                  </a:cubicBezTo>
                  <a:cubicBezTo>
                    <a:pt x="509" y="1578"/>
                    <a:pt x="522" y="1534"/>
                    <a:pt x="536" y="1489"/>
                  </a:cubicBezTo>
                  <a:cubicBezTo>
                    <a:pt x="464" y="1458"/>
                    <a:pt x="393" y="1427"/>
                    <a:pt x="326" y="1391"/>
                  </a:cubicBezTo>
                  <a:cubicBezTo>
                    <a:pt x="344" y="1369"/>
                    <a:pt x="362" y="1347"/>
                    <a:pt x="380" y="1329"/>
                  </a:cubicBezTo>
                  <a:cubicBezTo>
                    <a:pt x="411" y="1329"/>
                    <a:pt x="442" y="1333"/>
                    <a:pt x="473" y="1333"/>
                  </a:cubicBezTo>
                  <a:lnTo>
                    <a:pt x="594" y="1333"/>
                  </a:lnTo>
                  <a:cubicBezTo>
                    <a:pt x="602" y="1315"/>
                    <a:pt x="611" y="1298"/>
                    <a:pt x="620" y="1275"/>
                  </a:cubicBezTo>
                  <a:lnTo>
                    <a:pt x="433" y="1275"/>
                  </a:lnTo>
                  <a:lnTo>
                    <a:pt x="451" y="1262"/>
                  </a:lnTo>
                  <a:lnTo>
                    <a:pt x="625" y="1262"/>
                  </a:lnTo>
                  <a:cubicBezTo>
                    <a:pt x="634" y="1244"/>
                    <a:pt x="643" y="1226"/>
                    <a:pt x="652" y="1208"/>
                  </a:cubicBezTo>
                  <a:lnTo>
                    <a:pt x="647" y="1208"/>
                  </a:lnTo>
                  <a:cubicBezTo>
                    <a:pt x="602" y="1208"/>
                    <a:pt x="553" y="1204"/>
                    <a:pt x="509" y="1204"/>
                  </a:cubicBezTo>
                  <a:cubicBezTo>
                    <a:pt x="594" y="1128"/>
                    <a:pt x="687" y="1057"/>
                    <a:pt x="785" y="994"/>
                  </a:cubicBezTo>
                  <a:cubicBezTo>
                    <a:pt x="790" y="990"/>
                    <a:pt x="794" y="981"/>
                    <a:pt x="799" y="977"/>
                  </a:cubicBezTo>
                  <a:cubicBezTo>
                    <a:pt x="830" y="936"/>
                    <a:pt x="861" y="901"/>
                    <a:pt x="892" y="865"/>
                  </a:cubicBezTo>
                  <a:lnTo>
                    <a:pt x="892" y="865"/>
                  </a:lnTo>
                  <a:cubicBezTo>
                    <a:pt x="888" y="870"/>
                    <a:pt x="879" y="874"/>
                    <a:pt x="874" y="879"/>
                  </a:cubicBezTo>
                  <a:cubicBezTo>
                    <a:pt x="785" y="847"/>
                    <a:pt x="696" y="816"/>
                    <a:pt x="607" y="794"/>
                  </a:cubicBezTo>
                  <a:cubicBezTo>
                    <a:pt x="594" y="785"/>
                    <a:pt x="580" y="776"/>
                    <a:pt x="571" y="772"/>
                  </a:cubicBezTo>
                  <a:cubicBezTo>
                    <a:pt x="611" y="740"/>
                    <a:pt x="647" y="705"/>
                    <a:pt x="683" y="669"/>
                  </a:cubicBezTo>
                  <a:cubicBezTo>
                    <a:pt x="701" y="647"/>
                    <a:pt x="683" y="620"/>
                    <a:pt x="660" y="620"/>
                  </a:cubicBezTo>
                  <a:close/>
                  <a:moveTo>
                    <a:pt x="4476" y="2911"/>
                  </a:moveTo>
                  <a:cubicBezTo>
                    <a:pt x="4503" y="2925"/>
                    <a:pt x="4539" y="2938"/>
                    <a:pt x="4574" y="2942"/>
                  </a:cubicBezTo>
                  <a:cubicBezTo>
                    <a:pt x="4583" y="2960"/>
                    <a:pt x="4592" y="2974"/>
                    <a:pt x="4606" y="2987"/>
                  </a:cubicBezTo>
                  <a:cubicBezTo>
                    <a:pt x="4588" y="3000"/>
                    <a:pt x="4570" y="3009"/>
                    <a:pt x="4552" y="3018"/>
                  </a:cubicBezTo>
                  <a:cubicBezTo>
                    <a:pt x="4525" y="2983"/>
                    <a:pt x="4499" y="2947"/>
                    <a:pt x="4476" y="2911"/>
                  </a:cubicBezTo>
                  <a:close/>
                  <a:moveTo>
                    <a:pt x="1935" y="0"/>
                  </a:moveTo>
                  <a:cubicBezTo>
                    <a:pt x="1864" y="0"/>
                    <a:pt x="1793" y="0"/>
                    <a:pt x="1721" y="5"/>
                  </a:cubicBezTo>
                  <a:cubicBezTo>
                    <a:pt x="1646" y="9"/>
                    <a:pt x="1574" y="23"/>
                    <a:pt x="1503" y="36"/>
                  </a:cubicBezTo>
                  <a:lnTo>
                    <a:pt x="1507" y="40"/>
                  </a:lnTo>
                  <a:cubicBezTo>
                    <a:pt x="1503" y="40"/>
                    <a:pt x="1498" y="36"/>
                    <a:pt x="1494" y="36"/>
                  </a:cubicBezTo>
                  <a:cubicBezTo>
                    <a:pt x="1454" y="45"/>
                    <a:pt x="1418" y="54"/>
                    <a:pt x="1378" y="63"/>
                  </a:cubicBezTo>
                  <a:cubicBezTo>
                    <a:pt x="1409" y="72"/>
                    <a:pt x="1441" y="81"/>
                    <a:pt x="1472" y="89"/>
                  </a:cubicBezTo>
                  <a:cubicBezTo>
                    <a:pt x="1485" y="89"/>
                    <a:pt x="1498" y="98"/>
                    <a:pt x="1512" y="98"/>
                  </a:cubicBezTo>
                  <a:cubicBezTo>
                    <a:pt x="1360" y="139"/>
                    <a:pt x="1209" y="183"/>
                    <a:pt x="1062" y="232"/>
                  </a:cubicBezTo>
                  <a:cubicBezTo>
                    <a:pt x="1039" y="237"/>
                    <a:pt x="1017" y="245"/>
                    <a:pt x="995" y="254"/>
                  </a:cubicBezTo>
                  <a:cubicBezTo>
                    <a:pt x="981" y="250"/>
                    <a:pt x="968" y="245"/>
                    <a:pt x="955" y="245"/>
                  </a:cubicBezTo>
                  <a:cubicBezTo>
                    <a:pt x="932" y="259"/>
                    <a:pt x="910" y="272"/>
                    <a:pt x="888" y="290"/>
                  </a:cubicBezTo>
                  <a:lnTo>
                    <a:pt x="879" y="290"/>
                  </a:lnTo>
                  <a:cubicBezTo>
                    <a:pt x="825" y="330"/>
                    <a:pt x="776" y="366"/>
                    <a:pt x="727" y="410"/>
                  </a:cubicBezTo>
                  <a:cubicBezTo>
                    <a:pt x="763" y="397"/>
                    <a:pt x="799" y="384"/>
                    <a:pt x="834" y="370"/>
                  </a:cubicBezTo>
                  <a:cubicBezTo>
                    <a:pt x="1022" y="415"/>
                    <a:pt x="1204" y="468"/>
                    <a:pt x="1383" y="531"/>
                  </a:cubicBezTo>
                  <a:cubicBezTo>
                    <a:pt x="1409" y="522"/>
                    <a:pt x="1441" y="509"/>
                    <a:pt x="1467" y="500"/>
                  </a:cubicBezTo>
                  <a:cubicBezTo>
                    <a:pt x="1293" y="437"/>
                    <a:pt x="1111" y="384"/>
                    <a:pt x="932" y="335"/>
                  </a:cubicBezTo>
                  <a:cubicBezTo>
                    <a:pt x="950" y="326"/>
                    <a:pt x="972" y="317"/>
                    <a:pt x="995" y="312"/>
                  </a:cubicBezTo>
                  <a:cubicBezTo>
                    <a:pt x="1013" y="317"/>
                    <a:pt x="1035" y="321"/>
                    <a:pt x="1057" y="326"/>
                  </a:cubicBezTo>
                  <a:cubicBezTo>
                    <a:pt x="1209" y="366"/>
                    <a:pt x="1360" y="415"/>
                    <a:pt x="1503" y="482"/>
                  </a:cubicBezTo>
                  <a:cubicBezTo>
                    <a:pt x="1498" y="486"/>
                    <a:pt x="1498" y="491"/>
                    <a:pt x="1498" y="495"/>
                  </a:cubicBezTo>
                  <a:cubicBezTo>
                    <a:pt x="1530" y="486"/>
                    <a:pt x="1565" y="477"/>
                    <a:pt x="1597" y="468"/>
                  </a:cubicBezTo>
                  <a:cubicBezTo>
                    <a:pt x="1588" y="464"/>
                    <a:pt x="1579" y="459"/>
                    <a:pt x="1565" y="455"/>
                  </a:cubicBezTo>
                  <a:cubicBezTo>
                    <a:pt x="1597" y="375"/>
                    <a:pt x="1628" y="299"/>
                    <a:pt x="1659" y="228"/>
                  </a:cubicBezTo>
                  <a:cubicBezTo>
                    <a:pt x="1686" y="245"/>
                    <a:pt x="1712" y="268"/>
                    <a:pt x="1739" y="286"/>
                  </a:cubicBezTo>
                  <a:cubicBezTo>
                    <a:pt x="1757" y="299"/>
                    <a:pt x="1779" y="312"/>
                    <a:pt x="1797" y="326"/>
                  </a:cubicBezTo>
                  <a:cubicBezTo>
                    <a:pt x="1837" y="357"/>
                    <a:pt x="1877" y="384"/>
                    <a:pt x="1918" y="410"/>
                  </a:cubicBezTo>
                  <a:cubicBezTo>
                    <a:pt x="1886" y="424"/>
                    <a:pt x="1855" y="437"/>
                    <a:pt x="1824" y="446"/>
                  </a:cubicBezTo>
                  <a:lnTo>
                    <a:pt x="2069" y="446"/>
                  </a:lnTo>
                  <a:cubicBezTo>
                    <a:pt x="2065" y="442"/>
                    <a:pt x="2056" y="442"/>
                    <a:pt x="2051" y="437"/>
                  </a:cubicBezTo>
                  <a:lnTo>
                    <a:pt x="2038" y="428"/>
                  </a:lnTo>
                  <a:cubicBezTo>
                    <a:pt x="2091" y="406"/>
                    <a:pt x="2149" y="388"/>
                    <a:pt x="2203" y="370"/>
                  </a:cubicBezTo>
                  <a:cubicBezTo>
                    <a:pt x="2225" y="384"/>
                    <a:pt x="2247" y="397"/>
                    <a:pt x="2270" y="406"/>
                  </a:cubicBezTo>
                  <a:cubicBezTo>
                    <a:pt x="2305" y="428"/>
                    <a:pt x="2341" y="455"/>
                    <a:pt x="2372" y="482"/>
                  </a:cubicBezTo>
                  <a:cubicBezTo>
                    <a:pt x="2439" y="491"/>
                    <a:pt x="2502" y="504"/>
                    <a:pt x="2564" y="522"/>
                  </a:cubicBezTo>
                  <a:cubicBezTo>
                    <a:pt x="2537" y="491"/>
                    <a:pt x="2510" y="464"/>
                    <a:pt x="2484" y="442"/>
                  </a:cubicBezTo>
                  <a:cubicBezTo>
                    <a:pt x="2444" y="397"/>
                    <a:pt x="2399" y="361"/>
                    <a:pt x="2354" y="321"/>
                  </a:cubicBezTo>
                  <a:cubicBezTo>
                    <a:pt x="2395" y="308"/>
                    <a:pt x="2435" y="299"/>
                    <a:pt x="2475" y="286"/>
                  </a:cubicBezTo>
                  <a:cubicBezTo>
                    <a:pt x="2502" y="281"/>
                    <a:pt x="2528" y="272"/>
                    <a:pt x="2551" y="268"/>
                  </a:cubicBezTo>
                  <a:cubicBezTo>
                    <a:pt x="2551" y="357"/>
                    <a:pt x="2564" y="442"/>
                    <a:pt x="2586" y="526"/>
                  </a:cubicBezTo>
                  <a:cubicBezTo>
                    <a:pt x="2608" y="531"/>
                    <a:pt x="2635" y="540"/>
                    <a:pt x="2658" y="544"/>
                  </a:cubicBezTo>
                  <a:cubicBezTo>
                    <a:pt x="2689" y="495"/>
                    <a:pt x="2733" y="455"/>
                    <a:pt x="2778" y="424"/>
                  </a:cubicBezTo>
                  <a:cubicBezTo>
                    <a:pt x="2805" y="451"/>
                    <a:pt x="2827" y="473"/>
                    <a:pt x="2849" y="495"/>
                  </a:cubicBezTo>
                  <a:cubicBezTo>
                    <a:pt x="2872" y="522"/>
                    <a:pt x="2889" y="544"/>
                    <a:pt x="2907" y="571"/>
                  </a:cubicBezTo>
                  <a:cubicBezTo>
                    <a:pt x="2858" y="571"/>
                    <a:pt x="2809" y="575"/>
                    <a:pt x="2756" y="580"/>
                  </a:cubicBezTo>
                  <a:cubicBezTo>
                    <a:pt x="2805" y="593"/>
                    <a:pt x="2849" y="611"/>
                    <a:pt x="2894" y="629"/>
                  </a:cubicBezTo>
                  <a:lnTo>
                    <a:pt x="2943" y="629"/>
                  </a:lnTo>
                  <a:cubicBezTo>
                    <a:pt x="2947" y="638"/>
                    <a:pt x="2952" y="642"/>
                    <a:pt x="2952" y="651"/>
                  </a:cubicBezTo>
                  <a:cubicBezTo>
                    <a:pt x="2978" y="665"/>
                    <a:pt x="3001" y="673"/>
                    <a:pt x="3023" y="682"/>
                  </a:cubicBezTo>
                  <a:cubicBezTo>
                    <a:pt x="3019" y="665"/>
                    <a:pt x="3010" y="647"/>
                    <a:pt x="3005" y="629"/>
                  </a:cubicBezTo>
                  <a:cubicBezTo>
                    <a:pt x="3050" y="629"/>
                    <a:pt x="3094" y="633"/>
                    <a:pt x="3139" y="638"/>
                  </a:cubicBezTo>
                  <a:cubicBezTo>
                    <a:pt x="3192" y="642"/>
                    <a:pt x="3242" y="651"/>
                    <a:pt x="3291" y="660"/>
                  </a:cubicBezTo>
                  <a:cubicBezTo>
                    <a:pt x="3317" y="665"/>
                    <a:pt x="3344" y="669"/>
                    <a:pt x="3371" y="678"/>
                  </a:cubicBezTo>
                  <a:cubicBezTo>
                    <a:pt x="3393" y="682"/>
                    <a:pt x="3424" y="687"/>
                    <a:pt x="3447" y="696"/>
                  </a:cubicBezTo>
                  <a:cubicBezTo>
                    <a:pt x="3464" y="705"/>
                    <a:pt x="3469" y="727"/>
                    <a:pt x="3455" y="758"/>
                  </a:cubicBezTo>
                  <a:cubicBezTo>
                    <a:pt x="3451" y="763"/>
                    <a:pt x="3442" y="763"/>
                    <a:pt x="3433" y="767"/>
                  </a:cubicBezTo>
                  <a:lnTo>
                    <a:pt x="3313" y="812"/>
                  </a:lnTo>
                  <a:cubicBezTo>
                    <a:pt x="3299" y="816"/>
                    <a:pt x="3286" y="816"/>
                    <a:pt x="3273" y="821"/>
                  </a:cubicBezTo>
                  <a:cubicBezTo>
                    <a:pt x="3295" y="834"/>
                    <a:pt x="3317" y="847"/>
                    <a:pt x="3340" y="865"/>
                  </a:cubicBezTo>
                  <a:cubicBezTo>
                    <a:pt x="3362" y="856"/>
                    <a:pt x="3384" y="852"/>
                    <a:pt x="3411" y="843"/>
                  </a:cubicBezTo>
                  <a:lnTo>
                    <a:pt x="3411" y="843"/>
                  </a:lnTo>
                  <a:cubicBezTo>
                    <a:pt x="3398" y="861"/>
                    <a:pt x="3389" y="874"/>
                    <a:pt x="3375" y="892"/>
                  </a:cubicBezTo>
                  <a:cubicBezTo>
                    <a:pt x="3389" y="901"/>
                    <a:pt x="3406" y="910"/>
                    <a:pt x="3420" y="923"/>
                  </a:cubicBezTo>
                  <a:cubicBezTo>
                    <a:pt x="3442" y="892"/>
                    <a:pt x="3473" y="861"/>
                    <a:pt x="3491" y="821"/>
                  </a:cubicBezTo>
                  <a:cubicBezTo>
                    <a:pt x="3518" y="816"/>
                    <a:pt x="3540" y="807"/>
                    <a:pt x="3567" y="803"/>
                  </a:cubicBezTo>
                  <a:cubicBezTo>
                    <a:pt x="3567" y="812"/>
                    <a:pt x="3567" y="821"/>
                    <a:pt x="3571" y="829"/>
                  </a:cubicBezTo>
                  <a:cubicBezTo>
                    <a:pt x="3527" y="870"/>
                    <a:pt x="3482" y="901"/>
                    <a:pt x="3438" y="936"/>
                  </a:cubicBezTo>
                  <a:cubicBezTo>
                    <a:pt x="3451" y="945"/>
                    <a:pt x="3469" y="959"/>
                    <a:pt x="3482" y="972"/>
                  </a:cubicBezTo>
                  <a:cubicBezTo>
                    <a:pt x="3518" y="945"/>
                    <a:pt x="3554" y="919"/>
                    <a:pt x="3585" y="892"/>
                  </a:cubicBezTo>
                  <a:cubicBezTo>
                    <a:pt x="3598" y="941"/>
                    <a:pt x="3612" y="990"/>
                    <a:pt x="3625" y="1035"/>
                  </a:cubicBezTo>
                  <a:cubicBezTo>
                    <a:pt x="3629" y="1061"/>
                    <a:pt x="3638" y="1088"/>
                    <a:pt x="3647" y="1119"/>
                  </a:cubicBezTo>
                  <a:cubicBezTo>
                    <a:pt x="3678" y="1146"/>
                    <a:pt x="3705" y="1177"/>
                    <a:pt x="3732" y="1204"/>
                  </a:cubicBezTo>
                  <a:cubicBezTo>
                    <a:pt x="3710" y="1128"/>
                    <a:pt x="3687" y="1048"/>
                    <a:pt x="3665" y="972"/>
                  </a:cubicBezTo>
                  <a:cubicBezTo>
                    <a:pt x="3652" y="936"/>
                    <a:pt x="3643" y="892"/>
                    <a:pt x="3634" y="852"/>
                  </a:cubicBezTo>
                  <a:cubicBezTo>
                    <a:pt x="3669" y="821"/>
                    <a:pt x="3705" y="785"/>
                    <a:pt x="3736" y="749"/>
                  </a:cubicBezTo>
                  <a:lnTo>
                    <a:pt x="3750" y="758"/>
                  </a:lnTo>
                  <a:cubicBezTo>
                    <a:pt x="3812" y="834"/>
                    <a:pt x="3875" y="910"/>
                    <a:pt x="3937" y="990"/>
                  </a:cubicBezTo>
                  <a:cubicBezTo>
                    <a:pt x="3964" y="1030"/>
                    <a:pt x="3990" y="1066"/>
                    <a:pt x="4017" y="1101"/>
                  </a:cubicBezTo>
                  <a:cubicBezTo>
                    <a:pt x="4031" y="1213"/>
                    <a:pt x="4053" y="1320"/>
                    <a:pt x="4071" y="1427"/>
                  </a:cubicBezTo>
                  <a:cubicBezTo>
                    <a:pt x="4075" y="1440"/>
                    <a:pt x="4080" y="1454"/>
                    <a:pt x="4080" y="1467"/>
                  </a:cubicBezTo>
                  <a:cubicBezTo>
                    <a:pt x="4013" y="1445"/>
                    <a:pt x="3950" y="1418"/>
                    <a:pt x="3883" y="1391"/>
                  </a:cubicBezTo>
                  <a:lnTo>
                    <a:pt x="3883" y="1391"/>
                  </a:lnTo>
                  <a:cubicBezTo>
                    <a:pt x="3901" y="1418"/>
                    <a:pt x="3919" y="1445"/>
                    <a:pt x="3937" y="1476"/>
                  </a:cubicBezTo>
                  <a:cubicBezTo>
                    <a:pt x="3946" y="1476"/>
                    <a:pt x="3950" y="1476"/>
                    <a:pt x="3955" y="1480"/>
                  </a:cubicBezTo>
                  <a:cubicBezTo>
                    <a:pt x="3999" y="1498"/>
                    <a:pt x="4048" y="1516"/>
                    <a:pt x="4093" y="1534"/>
                  </a:cubicBezTo>
                  <a:cubicBezTo>
                    <a:pt x="4115" y="1636"/>
                    <a:pt x="4138" y="1739"/>
                    <a:pt x="4164" y="1841"/>
                  </a:cubicBezTo>
                  <a:cubicBezTo>
                    <a:pt x="4146" y="1828"/>
                    <a:pt x="4129" y="1815"/>
                    <a:pt x="4111" y="1806"/>
                  </a:cubicBezTo>
                  <a:lnTo>
                    <a:pt x="4111" y="1806"/>
                  </a:lnTo>
                  <a:cubicBezTo>
                    <a:pt x="4124" y="1832"/>
                    <a:pt x="4133" y="1864"/>
                    <a:pt x="4146" y="1895"/>
                  </a:cubicBezTo>
                  <a:cubicBezTo>
                    <a:pt x="4160" y="1904"/>
                    <a:pt x="4173" y="1913"/>
                    <a:pt x="4187" y="1926"/>
                  </a:cubicBezTo>
                  <a:cubicBezTo>
                    <a:pt x="4209" y="2011"/>
                    <a:pt x="4231" y="2096"/>
                    <a:pt x="4258" y="2180"/>
                  </a:cubicBezTo>
                  <a:cubicBezTo>
                    <a:pt x="4267" y="2207"/>
                    <a:pt x="4271" y="2229"/>
                    <a:pt x="4280" y="2252"/>
                  </a:cubicBezTo>
                  <a:cubicBezTo>
                    <a:pt x="4267" y="2252"/>
                    <a:pt x="4249" y="2247"/>
                    <a:pt x="4236" y="2243"/>
                  </a:cubicBezTo>
                  <a:cubicBezTo>
                    <a:pt x="4236" y="2243"/>
                    <a:pt x="4231" y="2238"/>
                    <a:pt x="4231" y="2238"/>
                  </a:cubicBezTo>
                  <a:lnTo>
                    <a:pt x="4231" y="2238"/>
                  </a:lnTo>
                  <a:cubicBezTo>
                    <a:pt x="4245" y="2309"/>
                    <a:pt x="4249" y="2381"/>
                    <a:pt x="4253" y="2452"/>
                  </a:cubicBezTo>
                  <a:cubicBezTo>
                    <a:pt x="4271" y="2466"/>
                    <a:pt x="4289" y="2479"/>
                    <a:pt x="4302" y="2492"/>
                  </a:cubicBezTo>
                  <a:cubicBezTo>
                    <a:pt x="4307" y="2501"/>
                    <a:pt x="4311" y="2515"/>
                    <a:pt x="4311" y="2523"/>
                  </a:cubicBezTo>
                  <a:cubicBezTo>
                    <a:pt x="4294" y="2519"/>
                    <a:pt x="4276" y="2519"/>
                    <a:pt x="4258" y="2515"/>
                  </a:cubicBezTo>
                  <a:lnTo>
                    <a:pt x="4258" y="2559"/>
                  </a:lnTo>
                  <a:cubicBezTo>
                    <a:pt x="4258" y="2608"/>
                    <a:pt x="4253" y="2662"/>
                    <a:pt x="4249" y="2715"/>
                  </a:cubicBezTo>
                  <a:cubicBezTo>
                    <a:pt x="4262" y="2729"/>
                    <a:pt x="4276" y="2742"/>
                    <a:pt x="4289" y="2751"/>
                  </a:cubicBezTo>
                  <a:cubicBezTo>
                    <a:pt x="4271" y="2760"/>
                    <a:pt x="4258" y="2764"/>
                    <a:pt x="4245" y="2773"/>
                  </a:cubicBezTo>
                  <a:cubicBezTo>
                    <a:pt x="4245" y="2795"/>
                    <a:pt x="4240" y="2818"/>
                    <a:pt x="4240" y="2840"/>
                  </a:cubicBezTo>
                  <a:cubicBezTo>
                    <a:pt x="4267" y="2827"/>
                    <a:pt x="4298" y="2809"/>
                    <a:pt x="4329" y="2795"/>
                  </a:cubicBezTo>
                  <a:lnTo>
                    <a:pt x="4334" y="2795"/>
                  </a:lnTo>
                  <a:cubicBezTo>
                    <a:pt x="4387" y="2880"/>
                    <a:pt x="4441" y="2965"/>
                    <a:pt x="4503" y="3041"/>
                  </a:cubicBezTo>
                  <a:cubicBezTo>
                    <a:pt x="4494" y="3045"/>
                    <a:pt x="4485" y="3049"/>
                    <a:pt x="4476" y="3054"/>
                  </a:cubicBezTo>
                  <a:cubicBezTo>
                    <a:pt x="4450" y="3067"/>
                    <a:pt x="4423" y="3076"/>
                    <a:pt x="4401" y="3085"/>
                  </a:cubicBezTo>
                  <a:cubicBezTo>
                    <a:pt x="4338" y="3054"/>
                    <a:pt x="4276" y="3023"/>
                    <a:pt x="4213" y="2992"/>
                  </a:cubicBezTo>
                  <a:cubicBezTo>
                    <a:pt x="4209" y="3009"/>
                    <a:pt x="4204" y="3027"/>
                    <a:pt x="4200" y="3049"/>
                  </a:cubicBezTo>
                  <a:cubicBezTo>
                    <a:pt x="4245" y="3067"/>
                    <a:pt x="4285" y="3090"/>
                    <a:pt x="4325" y="3107"/>
                  </a:cubicBezTo>
                  <a:cubicBezTo>
                    <a:pt x="4276" y="3125"/>
                    <a:pt x="4227" y="3139"/>
                    <a:pt x="4178" y="3148"/>
                  </a:cubicBezTo>
                  <a:cubicBezTo>
                    <a:pt x="4173" y="3156"/>
                    <a:pt x="4169" y="3170"/>
                    <a:pt x="4169" y="3179"/>
                  </a:cubicBezTo>
                  <a:cubicBezTo>
                    <a:pt x="4164" y="3188"/>
                    <a:pt x="4164" y="3197"/>
                    <a:pt x="4160" y="3206"/>
                  </a:cubicBezTo>
                  <a:cubicBezTo>
                    <a:pt x="4240" y="3192"/>
                    <a:pt x="4316" y="3170"/>
                    <a:pt x="4392" y="3143"/>
                  </a:cubicBezTo>
                  <a:cubicBezTo>
                    <a:pt x="4409" y="3152"/>
                    <a:pt x="4427" y="3161"/>
                    <a:pt x="4441" y="3170"/>
                  </a:cubicBezTo>
                  <a:cubicBezTo>
                    <a:pt x="4378" y="3277"/>
                    <a:pt x="4245" y="3308"/>
                    <a:pt x="4124" y="3312"/>
                  </a:cubicBezTo>
                  <a:cubicBezTo>
                    <a:pt x="4115" y="3330"/>
                    <a:pt x="4111" y="3353"/>
                    <a:pt x="4102" y="3370"/>
                  </a:cubicBezTo>
                  <a:cubicBezTo>
                    <a:pt x="4258" y="3366"/>
                    <a:pt x="4436" y="3330"/>
                    <a:pt x="4508" y="3174"/>
                  </a:cubicBezTo>
                  <a:cubicBezTo>
                    <a:pt x="4512" y="3161"/>
                    <a:pt x="4512" y="3143"/>
                    <a:pt x="4494" y="3134"/>
                  </a:cubicBezTo>
                  <a:cubicBezTo>
                    <a:pt x="4485" y="3130"/>
                    <a:pt x="4476" y="3125"/>
                    <a:pt x="4463" y="3121"/>
                  </a:cubicBezTo>
                  <a:cubicBezTo>
                    <a:pt x="4490" y="3107"/>
                    <a:pt x="4512" y="3099"/>
                    <a:pt x="4534" y="3090"/>
                  </a:cubicBezTo>
                  <a:cubicBezTo>
                    <a:pt x="4565" y="3125"/>
                    <a:pt x="4592" y="3161"/>
                    <a:pt x="4623" y="3192"/>
                  </a:cubicBezTo>
                  <a:cubicBezTo>
                    <a:pt x="4632" y="3170"/>
                    <a:pt x="4637" y="3148"/>
                    <a:pt x="4641" y="3125"/>
                  </a:cubicBezTo>
                  <a:cubicBezTo>
                    <a:pt x="4623" y="3103"/>
                    <a:pt x="4606" y="3085"/>
                    <a:pt x="4588" y="3063"/>
                  </a:cubicBezTo>
                  <a:cubicBezTo>
                    <a:pt x="4606" y="3054"/>
                    <a:pt x="4623" y="3045"/>
                    <a:pt x="4637" y="3032"/>
                  </a:cubicBezTo>
                  <a:cubicBezTo>
                    <a:pt x="4646" y="3041"/>
                    <a:pt x="4650" y="3049"/>
                    <a:pt x="4655" y="3054"/>
                  </a:cubicBezTo>
                  <a:cubicBezTo>
                    <a:pt x="4664" y="3018"/>
                    <a:pt x="4668" y="2978"/>
                    <a:pt x="4672" y="2942"/>
                  </a:cubicBezTo>
                  <a:lnTo>
                    <a:pt x="4672" y="2942"/>
                  </a:lnTo>
                  <a:cubicBezTo>
                    <a:pt x="4668" y="2947"/>
                    <a:pt x="4659" y="2951"/>
                    <a:pt x="4655" y="2956"/>
                  </a:cubicBezTo>
                  <a:cubicBezTo>
                    <a:pt x="4641" y="2942"/>
                    <a:pt x="4632" y="2929"/>
                    <a:pt x="4619" y="2911"/>
                  </a:cubicBezTo>
                  <a:cubicBezTo>
                    <a:pt x="4601" y="2800"/>
                    <a:pt x="4552" y="2697"/>
                    <a:pt x="4490" y="2604"/>
                  </a:cubicBezTo>
                  <a:lnTo>
                    <a:pt x="4490" y="2604"/>
                  </a:lnTo>
                  <a:cubicBezTo>
                    <a:pt x="4552" y="2613"/>
                    <a:pt x="4615" y="2617"/>
                    <a:pt x="4677" y="2626"/>
                  </a:cubicBezTo>
                  <a:lnTo>
                    <a:pt x="4704" y="2626"/>
                  </a:lnTo>
                  <a:cubicBezTo>
                    <a:pt x="4704" y="2604"/>
                    <a:pt x="4704" y="2581"/>
                    <a:pt x="4704" y="2559"/>
                  </a:cubicBezTo>
                  <a:lnTo>
                    <a:pt x="4704" y="2541"/>
                  </a:lnTo>
                  <a:cubicBezTo>
                    <a:pt x="4641" y="2483"/>
                    <a:pt x="4579" y="2421"/>
                    <a:pt x="4521" y="2363"/>
                  </a:cubicBezTo>
                  <a:lnTo>
                    <a:pt x="4521" y="2363"/>
                  </a:lnTo>
                  <a:cubicBezTo>
                    <a:pt x="4579" y="2372"/>
                    <a:pt x="4637" y="2385"/>
                    <a:pt x="4699" y="2394"/>
                  </a:cubicBezTo>
                  <a:cubicBezTo>
                    <a:pt x="4695" y="2350"/>
                    <a:pt x="4690" y="2301"/>
                    <a:pt x="4686" y="2256"/>
                  </a:cubicBezTo>
                  <a:cubicBezTo>
                    <a:pt x="4677" y="2252"/>
                    <a:pt x="4668" y="2243"/>
                    <a:pt x="4659" y="2234"/>
                  </a:cubicBezTo>
                  <a:lnTo>
                    <a:pt x="4681" y="2234"/>
                  </a:lnTo>
                  <a:cubicBezTo>
                    <a:pt x="4668" y="2140"/>
                    <a:pt x="4655" y="2055"/>
                    <a:pt x="4632" y="1966"/>
                  </a:cubicBezTo>
                  <a:cubicBezTo>
                    <a:pt x="4583" y="1868"/>
                    <a:pt x="4530" y="1775"/>
                    <a:pt x="4472" y="1681"/>
                  </a:cubicBezTo>
                  <a:cubicBezTo>
                    <a:pt x="4467" y="1672"/>
                    <a:pt x="4463" y="1663"/>
                    <a:pt x="4454" y="1654"/>
                  </a:cubicBezTo>
                  <a:lnTo>
                    <a:pt x="4454" y="1654"/>
                  </a:lnTo>
                  <a:cubicBezTo>
                    <a:pt x="4485" y="1663"/>
                    <a:pt x="4512" y="1672"/>
                    <a:pt x="4543" y="1681"/>
                  </a:cubicBezTo>
                  <a:cubicBezTo>
                    <a:pt x="4521" y="1632"/>
                    <a:pt x="4503" y="1583"/>
                    <a:pt x="4481" y="1538"/>
                  </a:cubicBezTo>
                  <a:cubicBezTo>
                    <a:pt x="4463" y="1498"/>
                    <a:pt x="4445" y="1462"/>
                    <a:pt x="4427" y="1427"/>
                  </a:cubicBezTo>
                  <a:cubicBezTo>
                    <a:pt x="4414" y="1413"/>
                    <a:pt x="4401" y="1396"/>
                    <a:pt x="4392" y="1382"/>
                  </a:cubicBezTo>
                  <a:cubicBezTo>
                    <a:pt x="4285" y="1253"/>
                    <a:pt x="4178" y="1124"/>
                    <a:pt x="4062" y="999"/>
                  </a:cubicBezTo>
                  <a:cubicBezTo>
                    <a:pt x="4062" y="994"/>
                    <a:pt x="4062" y="986"/>
                    <a:pt x="4062" y="977"/>
                  </a:cubicBezTo>
                  <a:cubicBezTo>
                    <a:pt x="4057" y="950"/>
                    <a:pt x="4057" y="923"/>
                    <a:pt x="4057" y="901"/>
                  </a:cubicBezTo>
                  <a:cubicBezTo>
                    <a:pt x="4039" y="879"/>
                    <a:pt x="4017" y="861"/>
                    <a:pt x="3999" y="838"/>
                  </a:cubicBezTo>
                  <a:lnTo>
                    <a:pt x="3999" y="838"/>
                  </a:lnTo>
                  <a:cubicBezTo>
                    <a:pt x="3999" y="870"/>
                    <a:pt x="3999" y="901"/>
                    <a:pt x="4004" y="932"/>
                  </a:cubicBezTo>
                  <a:cubicBezTo>
                    <a:pt x="3937" y="865"/>
                    <a:pt x="3870" y="794"/>
                    <a:pt x="3799" y="727"/>
                  </a:cubicBezTo>
                  <a:cubicBezTo>
                    <a:pt x="3808" y="727"/>
                    <a:pt x="3812" y="727"/>
                    <a:pt x="3821" y="722"/>
                  </a:cubicBezTo>
                  <a:cubicBezTo>
                    <a:pt x="3875" y="758"/>
                    <a:pt x="3932" y="789"/>
                    <a:pt x="3986" y="825"/>
                  </a:cubicBezTo>
                  <a:cubicBezTo>
                    <a:pt x="3830" y="669"/>
                    <a:pt x="3661" y="535"/>
                    <a:pt x="3469" y="419"/>
                  </a:cubicBezTo>
                  <a:cubicBezTo>
                    <a:pt x="3237" y="277"/>
                    <a:pt x="2983" y="170"/>
                    <a:pt x="2707" y="98"/>
                  </a:cubicBezTo>
                  <a:cubicBezTo>
                    <a:pt x="2671" y="98"/>
                    <a:pt x="2631" y="107"/>
                    <a:pt x="2591" y="116"/>
                  </a:cubicBezTo>
                  <a:cubicBezTo>
                    <a:pt x="2555" y="107"/>
                    <a:pt x="2515" y="98"/>
                    <a:pt x="2479" y="89"/>
                  </a:cubicBezTo>
                  <a:cubicBezTo>
                    <a:pt x="2457" y="72"/>
                    <a:pt x="2430" y="54"/>
                    <a:pt x="2408" y="36"/>
                  </a:cubicBezTo>
                  <a:cubicBezTo>
                    <a:pt x="2368" y="27"/>
                    <a:pt x="2328" y="23"/>
                    <a:pt x="2288" y="18"/>
                  </a:cubicBezTo>
                  <a:lnTo>
                    <a:pt x="2288" y="18"/>
                  </a:lnTo>
                  <a:cubicBezTo>
                    <a:pt x="2305" y="32"/>
                    <a:pt x="2328" y="45"/>
                    <a:pt x="2345" y="58"/>
                  </a:cubicBezTo>
                  <a:cubicBezTo>
                    <a:pt x="2283" y="45"/>
                    <a:pt x="2216" y="36"/>
                    <a:pt x="2149" y="23"/>
                  </a:cubicBezTo>
                  <a:lnTo>
                    <a:pt x="2225" y="14"/>
                  </a:lnTo>
                  <a:cubicBezTo>
                    <a:pt x="2140" y="5"/>
                    <a:pt x="2056" y="0"/>
                    <a:pt x="1967" y="0"/>
                  </a:cubicBezTo>
                  <a:close/>
                  <a:moveTo>
                    <a:pt x="215" y="3018"/>
                  </a:moveTo>
                  <a:lnTo>
                    <a:pt x="215" y="3018"/>
                  </a:lnTo>
                  <a:cubicBezTo>
                    <a:pt x="241" y="3072"/>
                    <a:pt x="268" y="3121"/>
                    <a:pt x="299" y="3170"/>
                  </a:cubicBezTo>
                  <a:cubicBezTo>
                    <a:pt x="322" y="3206"/>
                    <a:pt x="344" y="3241"/>
                    <a:pt x="366" y="3272"/>
                  </a:cubicBezTo>
                  <a:cubicBezTo>
                    <a:pt x="380" y="3290"/>
                    <a:pt x="393" y="3308"/>
                    <a:pt x="406" y="3321"/>
                  </a:cubicBezTo>
                  <a:lnTo>
                    <a:pt x="402" y="3321"/>
                  </a:lnTo>
                  <a:cubicBezTo>
                    <a:pt x="420" y="3344"/>
                    <a:pt x="433" y="3366"/>
                    <a:pt x="451" y="3388"/>
                  </a:cubicBezTo>
                  <a:lnTo>
                    <a:pt x="460" y="3388"/>
                  </a:lnTo>
                  <a:cubicBezTo>
                    <a:pt x="469" y="3397"/>
                    <a:pt x="478" y="3411"/>
                    <a:pt x="487" y="3419"/>
                  </a:cubicBezTo>
                  <a:lnTo>
                    <a:pt x="553" y="3419"/>
                  </a:lnTo>
                  <a:cubicBezTo>
                    <a:pt x="549" y="3411"/>
                    <a:pt x="545" y="3406"/>
                    <a:pt x="536" y="3397"/>
                  </a:cubicBezTo>
                  <a:lnTo>
                    <a:pt x="536" y="3397"/>
                  </a:lnTo>
                  <a:cubicBezTo>
                    <a:pt x="589" y="3406"/>
                    <a:pt x="643" y="3411"/>
                    <a:pt x="696" y="3419"/>
                  </a:cubicBezTo>
                  <a:cubicBezTo>
                    <a:pt x="812" y="3419"/>
                    <a:pt x="928" y="3415"/>
                    <a:pt x="1044" y="3415"/>
                  </a:cubicBezTo>
                  <a:cubicBezTo>
                    <a:pt x="919" y="3397"/>
                    <a:pt x="794" y="3375"/>
                    <a:pt x="665" y="3357"/>
                  </a:cubicBezTo>
                  <a:cubicBezTo>
                    <a:pt x="607" y="3353"/>
                    <a:pt x="545" y="3344"/>
                    <a:pt x="487" y="3335"/>
                  </a:cubicBezTo>
                  <a:cubicBezTo>
                    <a:pt x="438" y="3272"/>
                    <a:pt x="393" y="3214"/>
                    <a:pt x="339" y="3161"/>
                  </a:cubicBezTo>
                  <a:lnTo>
                    <a:pt x="339" y="3161"/>
                  </a:lnTo>
                  <a:cubicBezTo>
                    <a:pt x="536" y="3197"/>
                    <a:pt x="727" y="3223"/>
                    <a:pt x="923" y="3241"/>
                  </a:cubicBezTo>
                  <a:cubicBezTo>
                    <a:pt x="901" y="3223"/>
                    <a:pt x="883" y="3201"/>
                    <a:pt x="861" y="3179"/>
                  </a:cubicBezTo>
                  <a:cubicBezTo>
                    <a:pt x="718" y="3165"/>
                    <a:pt x="571" y="3143"/>
                    <a:pt x="424" y="3116"/>
                  </a:cubicBezTo>
                  <a:cubicBezTo>
                    <a:pt x="540" y="3099"/>
                    <a:pt x="656" y="3085"/>
                    <a:pt x="776" y="3076"/>
                  </a:cubicBezTo>
                  <a:cubicBezTo>
                    <a:pt x="763" y="3058"/>
                    <a:pt x="750" y="3041"/>
                    <a:pt x="736" y="3023"/>
                  </a:cubicBezTo>
                  <a:cubicBezTo>
                    <a:pt x="665" y="3027"/>
                    <a:pt x="594" y="3036"/>
                    <a:pt x="518" y="3045"/>
                  </a:cubicBezTo>
                  <a:cubicBezTo>
                    <a:pt x="438" y="3058"/>
                    <a:pt x="357" y="3072"/>
                    <a:pt x="277" y="3085"/>
                  </a:cubicBezTo>
                  <a:cubicBezTo>
                    <a:pt x="255" y="3063"/>
                    <a:pt x="232" y="3041"/>
                    <a:pt x="215" y="30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3" name="Google Shape;5203;p37"/>
          <p:cNvGrpSpPr/>
          <p:nvPr/>
        </p:nvGrpSpPr>
        <p:grpSpPr>
          <a:xfrm>
            <a:off x="1835696" y="4407272"/>
            <a:ext cx="737027" cy="736228"/>
            <a:chOff x="6232913" y="3836563"/>
            <a:chExt cx="737027" cy="736228"/>
          </a:xfrm>
        </p:grpSpPr>
        <p:sp>
          <p:nvSpPr>
            <p:cNvPr id="5204" name="Google Shape;5204;p37"/>
            <p:cNvSpPr/>
            <p:nvPr/>
          </p:nvSpPr>
          <p:spPr>
            <a:xfrm>
              <a:off x="6850310" y="3978793"/>
              <a:ext cx="1592" cy="1910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19" y="0"/>
                  </a:moveTo>
                  <a:lnTo>
                    <a:pt x="19" y="0"/>
                  </a:lnTo>
                  <a:cubicBezTo>
                    <a:pt x="19" y="0"/>
                    <a:pt x="13" y="6"/>
                    <a:pt x="5" y="14"/>
                  </a:cubicBezTo>
                  <a:lnTo>
                    <a:pt x="0" y="23"/>
                  </a:lnTo>
                  <a:cubicBezTo>
                    <a:pt x="14" y="7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7"/>
            <p:cNvSpPr/>
            <p:nvPr/>
          </p:nvSpPr>
          <p:spPr>
            <a:xfrm>
              <a:off x="6814494" y="4118955"/>
              <a:ext cx="8198" cy="12018"/>
            </a:xfrm>
            <a:custGeom>
              <a:avLst/>
              <a:gdLst/>
              <a:ahLst/>
              <a:cxnLst/>
              <a:rect l="l" t="t" r="r" b="b"/>
              <a:pathLst>
                <a:path w="103" h="151" extrusionOk="0">
                  <a:moveTo>
                    <a:pt x="103" y="1"/>
                  </a:moveTo>
                  <a:lnTo>
                    <a:pt x="103" y="1"/>
                  </a:lnTo>
                  <a:cubicBezTo>
                    <a:pt x="58" y="81"/>
                    <a:pt x="27" y="121"/>
                    <a:pt x="0" y="148"/>
                  </a:cubicBezTo>
                  <a:cubicBezTo>
                    <a:pt x="2" y="150"/>
                    <a:pt x="5" y="150"/>
                    <a:pt x="8" y="150"/>
                  </a:cubicBezTo>
                  <a:cubicBezTo>
                    <a:pt x="25" y="150"/>
                    <a:pt x="52" y="109"/>
                    <a:pt x="103" y="1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7"/>
            <p:cNvSpPr/>
            <p:nvPr/>
          </p:nvSpPr>
          <p:spPr>
            <a:xfrm>
              <a:off x="6657378" y="4460245"/>
              <a:ext cx="26266" cy="38204"/>
            </a:xfrm>
            <a:custGeom>
              <a:avLst/>
              <a:gdLst/>
              <a:ahLst/>
              <a:cxnLst/>
              <a:rect l="l" t="t" r="r" b="b"/>
              <a:pathLst>
                <a:path w="330" h="480" extrusionOk="0">
                  <a:moveTo>
                    <a:pt x="275" y="0"/>
                  </a:moveTo>
                  <a:cubicBezTo>
                    <a:pt x="251" y="0"/>
                    <a:pt x="150" y="194"/>
                    <a:pt x="130" y="194"/>
                  </a:cubicBezTo>
                  <a:cubicBezTo>
                    <a:pt x="127" y="194"/>
                    <a:pt x="126" y="188"/>
                    <a:pt x="129" y="175"/>
                  </a:cubicBezTo>
                  <a:lnTo>
                    <a:pt x="129" y="175"/>
                  </a:lnTo>
                  <a:cubicBezTo>
                    <a:pt x="66" y="370"/>
                    <a:pt x="1" y="480"/>
                    <a:pt x="60" y="480"/>
                  </a:cubicBezTo>
                  <a:cubicBezTo>
                    <a:pt x="72" y="480"/>
                    <a:pt x="90" y="475"/>
                    <a:pt x="115" y="465"/>
                  </a:cubicBezTo>
                  <a:cubicBezTo>
                    <a:pt x="329" y="108"/>
                    <a:pt x="75" y="335"/>
                    <a:pt x="280" y="19"/>
                  </a:cubicBezTo>
                  <a:cubicBezTo>
                    <a:pt x="281" y="6"/>
                    <a:pt x="279" y="0"/>
                    <a:pt x="275" y="0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7"/>
            <p:cNvSpPr/>
            <p:nvPr/>
          </p:nvSpPr>
          <p:spPr>
            <a:xfrm>
              <a:off x="6667566" y="4464224"/>
              <a:ext cx="2945" cy="9949"/>
            </a:xfrm>
            <a:custGeom>
              <a:avLst/>
              <a:gdLst/>
              <a:ahLst/>
              <a:cxnLst/>
              <a:rect l="l" t="t" r="r" b="b"/>
              <a:pathLst>
                <a:path w="37" h="125" extrusionOk="0">
                  <a:moveTo>
                    <a:pt x="36" y="0"/>
                  </a:moveTo>
                  <a:lnTo>
                    <a:pt x="36" y="0"/>
                  </a:lnTo>
                  <a:cubicBezTo>
                    <a:pt x="10" y="67"/>
                    <a:pt x="1" y="103"/>
                    <a:pt x="1" y="125"/>
                  </a:cubicBezTo>
                  <a:cubicBezTo>
                    <a:pt x="10" y="85"/>
                    <a:pt x="23" y="45"/>
                    <a:pt x="36" y="0"/>
                  </a:cubicBezTo>
                  <a:close/>
                </a:path>
              </a:pathLst>
            </a:custGeom>
            <a:solidFill>
              <a:srgbClr val="67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7"/>
            <p:cNvSpPr/>
            <p:nvPr/>
          </p:nvSpPr>
          <p:spPr>
            <a:xfrm>
              <a:off x="6232913" y="4150871"/>
              <a:ext cx="737027" cy="421920"/>
            </a:xfrm>
            <a:custGeom>
              <a:avLst/>
              <a:gdLst/>
              <a:ahLst/>
              <a:cxnLst/>
              <a:rect l="l" t="t" r="r" b="b"/>
              <a:pathLst>
                <a:path w="9260" h="5301" extrusionOk="0">
                  <a:moveTo>
                    <a:pt x="9260" y="1"/>
                  </a:moveTo>
                  <a:lnTo>
                    <a:pt x="1" y="487"/>
                  </a:lnTo>
                  <a:cubicBezTo>
                    <a:pt x="36" y="1744"/>
                    <a:pt x="233" y="3086"/>
                    <a:pt x="1062" y="4031"/>
                  </a:cubicBezTo>
                  <a:cubicBezTo>
                    <a:pt x="1690" y="4744"/>
                    <a:pt x="2622" y="5150"/>
                    <a:pt x="3567" y="5261"/>
                  </a:cubicBezTo>
                  <a:cubicBezTo>
                    <a:pt x="3784" y="5288"/>
                    <a:pt x="4002" y="5300"/>
                    <a:pt x="4220" y="5300"/>
                  </a:cubicBezTo>
                  <a:cubicBezTo>
                    <a:pt x="4952" y="5300"/>
                    <a:pt x="5685" y="5162"/>
                    <a:pt x="6389" y="4962"/>
                  </a:cubicBezTo>
                  <a:cubicBezTo>
                    <a:pt x="6737" y="4860"/>
                    <a:pt x="7089" y="4744"/>
                    <a:pt x="7370" y="4521"/>
                  </a:cubicBezTo>
                  <a:cubicBezTo>
                    <a:pt x="7659" y="4294"/>
                    <a:pt x="7860" y="3977"/>
                    <a:pt x="8038" y="3656"/>
                  </a:cubicBezTo>
                  <a:cubicBezTo>
                    <a:pt x="8662" y="2524"/>
                    <a:pt x="9077" y="1280"/>
                    <a:pt x="9260" y="1"/>
                  </a:cubicBezTo>
                  <a:close/>
                </a:path>
              </a:pathLst>
            </a:custGeom>
            <a:solidFill>
              <a:srgbClr val="5C9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7"/>
            <p:cNvSpPr/>
            <p:nvPr/>
          </p:nvSpPr>
          <p:spPr>
            <a:xfrm>
              <a:off x="6281225" y="3841179"/>
              <a:ext cx="667781" cy="335960"/>
            </a:xfrm>
            <a:custGeom>
              <a:avLst/>
              <a:gdLst/>
              <a:ahLst/>
              <a:cxnLst/>
              <a:rect l="l" t="t" r="r" b="b"/>
              <a:pathLst>
                <a:path w="8390" h="4221" extrusionOk="0">
                  <a:moveTo>
                    <a:pt x="8336" y="0"/>
                  </a:moveTo>
                  <a:lnTo>
                    <a:pt x="0" y="388"/>
                  </a:lnTo>
                  <a:cubicBezTo>
                    <a:pt x="58" y="1538"/>
                    <a:pt x="299" y="2791"/>
                    <a:pt x="1413" y="3571"/>
                  </a:cubicBezTo>
                  <a:cubicBezTo>
                    <a:pt x="2044" y="4013"/>
                    <a:pt x="2890" y="4221"/>
                    <a:pt x="3751" y="4221"/>
                  </a:cubicBezTo>
                  <a:cubicBezTo>
                    <a:pt x="4574" y="4221"/>
                    <a:pt x="5412" y="4031"/>
                    <a:pt x="6089" y="3673"/>
                  </a:cubicBezTo>
                  <a:cubicBezTo>
                    <a:pt x="7476" y="2947"/>
                    <a:pt x="8229" y="1663"/>
                    <a:pt x="8367" y="388"/>
                  </a:cubicBezTo>
                  <a:cubicBezTo>
                    <a:pt x="8381" y="259"/>
                    <a:pt x="8390" y="125"/>
                    <a:pt x="8336" y="0"/>
                  </a:cubicBezTo>
                  <a:close/>
                </a:path>
              </a:pathLst>
            </a:custGeom>
            <a:solidFill>
              <a:srgbClr val="E7C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7"/>
            <p:cNvSpPr/>
            <p:nvPr/>
          </p:nvSpPr>
          <p:spPr>
            <a:xfrm>
              <a:off x="6232913" y="4150871"/>
              <a:ext cx="737027" cy="421920"/>
            </a:xfrm>
            <a:custGeom>
              <a:avLst/>
              <a:gdLst/>
              <a:ahLst/>
              <a:cxnLst/>
              <a:rect l="l" t="t" r="r" b="b"/>
              <a:pathLst>
                <a:path w="9260" h="5301" extrusionOk="0">
                  <a:moveTo>
                    <a:pt x="9260" y="1"/>
                  </a:moveTo>
                  <a:lnTo>
                    <a:pt x="8324" y="50"/>
                  </a:lnTo>
                  <a:cubicBezTo>
                    <a:pt x="8203" y="616"/>
                    <a:pt x="8105" y="1182"/>
                    <a:pt x="7896" y="1722"/>
                  </a:cubicBezTo>
                  <a:cubicBezTo>
                    <a:pt x="7717" y="2172"/>
                    <a:pt x="7472" y="2600"/>
                    <a:pt x="7129" y="2943"/>
                  </a:cubicBezTo>
                  <a:cubicBezTo>
                    <a:pt x="6803" y="3264"/>
                    <a:pt x="6393" y="3496"/>
                    <a:pt x="5970" y="3656"/>
                  </a:cubicBezTo>
                  <a:cubicBezTo>
                    <a:pt x="5496" y="3837"/>
                    <a:pt x="4982" y="3934"/>
                    <a:pt x="4470" y="3934"/>
                  </a:cubicBezTo>
                  <a:cubicBezTo>
                    <a:pt x="4072" y="3934"/>
                    <a:pt x="3674" y="3875"/>
                    <a:pt x="3300" y="3750"/>
                  </a:cubicBezTo>
                  <a:cubicBezTo>
                    <a:pt x="2444" y="3469"/>
                    <a:pt x="1588" y="2925"/>
                    <a:pt x="1213" y="2069"/>
                  </a:cubicBezTo>
                  <a:cubicBezTo>
                    <a:pt x="1022" y="1637"/>
                    <a:pt x="932" y="1169"/>
                    <a:pt x="834" y="705"/>
                  </a:cubicBezTo>
                  <a:cubicBezTo>
                    <a:pt x="817" y="621"/>
                    <a:pt x="799" y="536"/>
                    <a:pt x="781" y="447"/>
                  </a:cubicBezTo>
                  <a:lnTo>
                    <a:pt x="1" y="487"/>
                  </a:lnTo>
                  <a:cubicBezTo>
                    <a:pt x="36" y="1744"/>
                    <a:pt x="233" y="3086"/>
                    <a:pt x="1062" y="4031"/>
                  </a:cubicBezTo>
                  <a:cubicBezTo>
                    <a:pt x="1690" y="4744"/>
                    <a:pt x="2622" y="5150"/>
                    <a:pt x="3567" y="5261"/>
                  </a:cubicBezTo>
                  <a:cubicBezTo>
                    <a:pt x="3784" y="5288"/>
                    <a:pt x="4002" y="5300"/>
                    <a:pt x="4220" y="5300"/>
                  </a:cubicBezTo>
                  <a:cubicBezTo>
                    <a:pt x="4952" y="5300"/>
                    <a:pt x="5685" y="5162"/>
                    <a:pt x="6389" y="4962"/>
                  </a:cubicBezTo>
                  <a:cubicBezTo>
                    <a:pt x="6737" y="4860"/>
                    <a:pt x="7089" y="4744"/>
                    <a:pt x="7370" y="4521"/>
                  </a:cubicBezTo>
                  <a:cubicBezTo>
                    <a:pt x="7659" y="4294"/>
                    <a:pt x="7860" y="3977"/>
                    <a:pt x="8038" y="3656"/>
                  </a:cubicBezTo>
                  <a:cubicBezTo>
                    <a:pt x="8662" y="2524"/>
                    <a:pt x="9077" y="1280"/>
                    <a:pt x="9260" y="1"/>
                  </a:cubicBezTo>
                  <a:close/>
                </a:path>
              </a:pathLst>
            </a:custGeom>
            <a:solidFill>
              <a:srgbClr val="398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7"/>
            <p:cNvSpPr/>
            <p:nvPr/>
          </p:nvSpPr>
          <p:spPr>
            <a:xfrm>
              <a:off x="6318076" y="3836563"/>
              <a:ext cx="580946" cy="277380"/>
            </a:xfrm>
            <a:custGeom>
              <a:avLst/>
              <a:gdLst/>
              <a:ahLst/>
              <a:cxnLst/>
              <a:rect l="l" t="t" r="r" b="b"/>
              <a:pathLst>
                <a:path w="7299" h="3485" extrusionOk="0">
                  <a:moveTo>
                    <a:pt x="7022" y="0"/>
                  </a:moveTo>
                  <a:cubicBezTo>
                    <a:pt x="6941" y="557"/>
                    <a:pt x="6830" y="1115"/>
                    <a:pt x="6563" y="1610"/>
                  </a:cubicBezTo>
                  <a:cubicBezTo>
                    <a:pt x="6233" y="2225"/>
                    <a:pt x="5662" y="2653"/>
                    <a:pt x="5016" y="2889"/>
                  </a:cubicBezTo>
                  <a:cubicBezTo>
                    <a:pt x="4322" y="3146"/>
                    <a:pt x="3579" y="3201"/>
                    <a:pt x="2845" y="3201"/>
                  </a:cubicBezTo>
                  <a:cubicBezTo>
                    <a:pt x="2815" y="3201"/>
                    <a:pt x="2786" y="3201"/>
                    <a:pt x="2756" y="3201"/>
                  </a:cubicBezTo>
                  <a:cubicBezTo>
                    <a:pt x="2060" y="3201"/>
                    <a:pt x="1365" y="3085"/>
                    <a:pt x="941" y="2470"/>
                  </a:cubicBezTo>
                  <a:cubicBezTo>
                    <a:pt x="509" y="1837"/>
                    <a:pt x="451" y="1057"/>
                    <a:pt x="277" y="326"/>
                  </a:cubicBezTo>
                  <a:lnTo>
                    <a:pt x="1" y="326"/>
                  </a:lnTo>
                  <a:cubicBezTo>
                    <a:pt x="183" y="1061"/>
                    <a:pt x="237" y="1841"/>
                    <a:pt x="634" y="2501"/>
                  </a:cubicBezTo>
                  <a:cubicBezTo>
                    <a:pt x="816" y="2800"/>
                    <a:pt x="1071" y="3063"/>
                    <a:pt x="1387" y="3223"/>
                  </a:cubicBezTo>
                  <a:cubicBezTo>
                    <a:pt x="1708" y="3384"/>
                    <a:pt x="2065" y="3446"/>
                    <a:pt x="2421" y="3468"/>
                  </a:cubicBezTo>
                  <a:cubicBezTo>
                    <a:pt x="2597" y="3478"/>
                    <a:pt x="2777" y="3484"/>
                    <a:pt x="2960" y="3484"/>
                  </a:cubicBezTo>
                  <a:cubicBezTo>
                    <a:pt x="4332" y="3484"/>
                    <a:pt x="5862" y="3167"/>
                    <a:pt x="6661" y="1980"/>
                  </a:cubicBezTo>
                  <a:cubicBezTo>
                    <a:pt x="7053" y="1396"/>
                    <a:pt x="7196" y="691"/>
                    <a:pt x="7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7"/>
            <p:cNvSpPr/>
            <p:nvPr/>
          </p:nvSpPr>
          <p:spPr>
            <a:xfrm>
              <a:off x="6407140" y="3836881"/>
              <a:ext cx="371538" cy="179959"/>
            </a:xfrm>
            <a:custGeom>
              <a:avLst/>
              <a:gdLst/>
              <a:ahLst/>
              <a:cxnLst/>
              <a:rect l="l" t="t" r="r" b="b"/>
              <a:pathLst>
                <a:path w="4668" h="2261" extrusionOk="0">
                  <a:moveTo>
                    <a:pt x="4392" y="1"/>
                  </a:moveTo>
                  <a:cubicBezTo>
                    <a:pt x="4316" y="433"/>
                    <a:pt x="4209" y="870"/>
                    <a:pt x="3959" y="1236"/>
                  </a:cubicBezTo>
                  <a:cubicBezTo>
                    <a:pt x="3629" y="1721"/>
                    <a:pt x="3076" y="1926"/>
                    <a:pt x="2515" y="1976"/>
                  </a:cubicBezTo>
                  <a:cubicBezTo>
                    <a:pt x="2399" y="1985"/>
                    <a:pt x="2282" y="1989"/>
                    <a:pt x="2167" y="1989"/>
                  </a:cubicBezTo>
                  <a:cubicBezTo>
                    <a:pt x="2007" y="1989"/>
                    <a:pt x="1848" y="1981"/>
                    <a:pt x="1690" y="1971"/>
                  </a:cubicBezTo>
                  <a:cubicBezTo>
                    <a:pt x="1409" y="1953"/>
                    <a:pt x="1062" y="1949"/>
                    <a:pt x="839" y="1748"/>
                  </a:cubicBezTo>
                  <a:cubicBezTo>
                    <a:pt x="611" y="1543"/>
                    <a:pt x="513" y="1164"/>
                    <a:pt x="420" y="883"/>
                  </a:cubicBezTo>
                  <a:cubicBezTo>
                    <a:pt x="362" y="696"/>
                    <a:pt x="313" y="509"/>
                    <a:pt x="277" y="317"/>
                  </a:cubicBezTo>
                  <a:lnTo>
                    <a:pt x="1" y="317"/>
                  </a:lnTo>
                  <a:cubicBezTo>
                    <a:pt x="81" y="745"/>
                    <a:pt x="210" y="1164"/>
                    <a:pt x="393" y="1561"/>
                  </a:cubicBezTo>
                  <a:cubicBezTo>
                    <a:pt x="500" y="1788"/>
                    <a:pt x="642" y="1980"/>
                    <a:pt x="870" y="2091"/>
                  </a:cubicBezTo>
                  <a:cubicBezTo>
                    <a:pt x="1093" y="2194"/>
                    <a:pt x="1342" y="2216"/>
                    <a:pt x="1588" y="2239"/>
                  </a:cubicBezTo>
                  <a:cubicBezTo>
                    <a:pt x="1756" y="2252"/>
                    <a:pt x="1929" y="2260"/>
                    <a:pt x="2102" y="2260"/>
                  </a:cubicBezTo>
                  <a:cubicBezTo>
                    <a:pt x="2920" y="2260"/>
                    <a:pt x="3747" y="2073"/>
                    <a:pt x="4222" y="1334"/>
                  </a:cubicBezTo>
                  <a:cubicBezTo>
                    <a:pt x="4476" y="932"/>
                    <a:pt x="4588" y="464"/>
                    <a:pt x="46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74 Llamada ovalada"/>
          <p:cNvSpPr/>
          <p:nvPr/>
        </p:nvSpPr>
        <p:spPr>
          <a:xfrm>
            <a:off x="1175493" y="1"/>
            <a:ext cx="6384140" cy="1634592"/>
          </a:xfrm>
          <a:prstGeom prst="wedgeEllipseCallout">
            <a:avLst>
              <a:gd name="adj1" fmla="val -42149"/>
              <a:gd name="adj2" fmla="val 1190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6020" name="Picture 4" descr="https://upload.wikimedia.org/wikipedia/commons/thumb/8/8a/Tall_Tree_and_the_Eye_%28Kapoor%29%2C_Bilbao%2C_July_2010_%2806%29.JPG/800px-Tall_Tree_and_the_Eye_%28Kapoor%29%2C_Bilbao%2C_July_2010_%2806%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237" y="1635646"/>
            <a:ext cx="2243403" cy="3365104"/>
          </a:xfrm>
          <a:prstGeom prst="rect">
            <a:avLst/>
          </a:prstGeom>
          <a:noFill/>
        </p:spPr>
      </p:pic>
      <p:sp>
        <p:nvSpPr>
          <p:cNvPr id="77" name="76 CuadroTexto"/>
          <p:cNvSpPr txBox="1"/>
          <p:nvPr/>
        </p:nvSpPr>
        <p:spPr>
          <a:xfrm>
            <a:off x="4481702" y="1856860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chitects Daughter" charset="0"/>
              </a:rPr>
              <a:t>paralelepípedos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6948264" y="127560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chitects Daughter" charset="0"/>
              </a:rPr>
              <a:t>esferas</a:t>
            </a:r>
          </a:p>
        </p:txBody>
      </p:sp>
      <p:sp>
        <p:nvSpPr>
          <p:cNvPr id="88" name="Google Shape;5222;p37"/>
          <p:cNvSpPr/>
          <p:nvPr/>
        </p:nvSpPr>
        <p:spPr>
          <a:xfrm>
            <a:off x="827584" y="3363838"/>
            <a:ext cx="1093094" cy="1368195"/>
          </a:xfrm>
          <a:custGeom>
            <a:avLst/>
            <a:gdLst/>
            <a:ahLst/>
            <a:cxnLst/>
            <a:rect l="l" t="t" r="r" b="b"/>
            <a:pathLst>
              <a:path w="41435" h="43237" extrusionOk="0">
                <a:moveTo>
                  <a:pt x="6221" y="18"/>
                </a:moveTo>
                <a:lnTo>
                  <a:pt x="6221" y="18"/>
                </a:lnTo>
                <a:cubicBezTo>
                  <a:pt x="6119" y="307"/>
                  <a:pt x="6017" y="596"/>
                  <a:pt x="5932" y="885"/>
                </a:cubicBezTo>
                <a:cubicBezTo>
                  <a:pt x="5915" y="681"/>
                  <a:pt x="5881" y="477"/>
                  <a:pt x="5847" y="273"/>
                </a:cubicBezTo>
                <a:cubicBezTo>
                  <a:pt x="5983" y="188"/>
                  <a:pt x="6102" y="103"/>
                  <a:pt x="6221" y="18"/>
                </a:cubicBezTo>
                <a:close/>
                <a:moveTo>
                  <a:pt x="5711" y="375"/>
                </a:moveTo>
                <a:cubicBezTo>
                  <a:pt x="5745" y="698"/>
                  <a:pt x="5779" y="1003"/>
                  <a:pt x="5796" y="1309"/>
                </a:cubicBezTo>
                <a:cubicBezTo>
                  <a:pt x="5660" y="1275"/>
                  <a:pt x="5473" y="1275"/>
                  <a:pt x="5371" y="1258"/>
                </a:cubicBezTo>
                <a:cubicBezTo>
                  <a:pt x="5150" y="1207"/>
                  <a:pt x="4912" y="1173"/>
                  <a:pt x="4674" y="1122"/>
                </a:cubicBezTo>
                <a:cubicBezTo>
                  <a:pt x="5014" y="868"/>
                  <a:pt x="5354" y="630"/>
                  <a:pt x="5711" y="375"/>
                </a:cubicBezTo>
                <a:close/>
                <a:moveTo>
                  <a:pt x="27482" y="936"/>
                </a:moveTo>
                <a:cubicBezTo>
                  <a:pt x="27618" y="986"/>
                  <a:pt x="27737" y="1054"/>
                  <a:pt x="27873" y="1122"/>
                </a:cubicBezTo>
                <a:cubicBezTo>
                  <a:pt x="27720" y="1258"/>
                  <a:pt x="27584" y="1394"/>
                  <a:pt x="27448" y="1547"/>
                </a:cubicBezTo>
                <a:cubicBezTo>
                  <a:pt x="27465" y="1343"/>
                  <a:pt x="27482" y="1139"/>
                  <a:pt x="27482" y="936"/>
                </a:cubicBezTo>
                <a:close/>
                <a:moveTo>
                  <a:pt x="28485" y="698"/>
                </a:moveTo>
                <a:cubicBezTo>
                  <a:pt x="28637" y="783"/>
                  <a:pt x="28790" y="868"/>
                  <a:pt x="28926" y="952"/>
                </a:cubicBezTo>
                <a:cubicBezTo>
                  <a:pt x="29300" y="1190"/>
                  <a:pt x="29640" y="1479"/>
                  <a:pt x="29929" y="1802"/>
                </a:cubicBezTo>
                <a:cubicBezTo>
                  <a:pt x="29895" y="1870"/>
                  <a:pt x="29861" y="1938"/>
                  <a:pt x="29827" y="2006"/>
                </a:cubicBezTo>
                <a:cubicBezTo>
                  <a:pt x="29283" y="1666"/>
                  <a:pt x="28705" y="1360"/>
                  <a:pt x="28128" y="1071"/>
                </a:cubicBezTo>
                <a:cubicBezTo>
                  <a:pt x="28247" y="952"/>
                  <a:pt x="28366" y="817"/>
                  <a:pt x="28485" y="698"/>
                </a:cubicBezTo>
                <a:close/>
                <a:moveTo>
                  <a:pt x="5983" y="1802"/>
                </a:moveTo>
                <a:cubicBezTo>
                  <a:pt x="6000" y="1853"/>
                  <a:pt x="6034" y="1921"/>
                  <a:pt x="6051" y="1972"/>
                </a:cubicBezTo>
                <a:cubicBezTo>
                  <a:pt x="6034" y="2040"/>
                  <a:pt x="6000" y="2091"/>
                  <a:pt x="5983" y="2142"/>
                </a:cubicBezTo>
                <a:cubicBezTo>
                  <a:pt x="5983" y="2023"/>
                  <a:pt x="5983" y="1921"/>
                  <a:pt x="5983" y="1802"/>
                </a:cubicBezTo>
                <a:close/>
                <a:moveTo>
                  <a:pt x="30048" y="1938"/>
                </a:moveTo>
                <a:cubicBezTo>
                  <a:pt x="30133" y="2057"/>
                  <a:pt x="30218" y="2176"/>
                  <a:pt x="30303" y="2295"/>
                </a:cubicBezTo>
                <a:lnTo>
                  <a:pt x="30303" y="2312"/>
                </a:lnTo>
                <a:cubicBezTo>
                  <a:pt x="30201" y="2227"/>
                  <a:pt x="30082" y="2159"/>
                  <a:pt x="29963" y="2091"/>
                </a:cubicBezTo>
                <a:cubicBezTo>
                  <a:pt x="29997" y="2040"/>
                  <a:pt x="30014" y="1989"/>
                  <a:pt x="30048" y="1938"/>
                </a:cubicBezTo>
                <a:close/>
                <a:moveTo>
                  <a:pt x="20463" y="443"/>
                </a:moveTo>
                <a:cubicBezTo>
                  <a:pt x="20378" y="1156"/>
                  <a:pt x="20310" y="1870"/>
                  <a:pt x="20208" y="2584"/>
                </a:cubicBezTo>
                <a:cubicBezTo>
                  <a:pt x="19624" y="2292"/>
                  <a:pt x="18978" y="2124"/>
                  <a:pt x="18285" y="2124"/>
                </a:cubicBezTo>
                <a:cubicBezTo>
                  <a:pt x="18252" y="2124"/>
                  <a:pt x="18219" y="2124"/>
                  <a:pt x="18185" y="2125"/>
                </a:cubicBezTo>
                <a:cubicBezTo>
                  <a:pt x="17387" y="2142"/>
                  <a:pt x="16622" y="2346"/>
                  <a:pt x="15908" y="2669"/>
                </a:cubicBezTo>
                <a:cubicBezTo>
                  <a:pt x="16061" y="2261"/>
                  <a:pt x="16214" y="1870"/>
                  <a:pt x="16384" y="1462"/>
                </a:cubicBezTo>
                <a:cubicBezTo>
                  <a:pt x="16707" y="1377"/>
                  <a:pt x="17030" y="1292"/>
                  <a:pt x="17353" y="1207"/>
                </a:cubicBezTo>
                <a:cubicBezTo>
                  <a:pt x="18372" y="936"/>
                  <a:pt x="19409" y="681"/>
                  <a:pt x="20463" y="443"/>
                </a:cubicBezTo>
                <a:close/>
                <a:moveTo>
                  <a:pt x="16180" y="1513"/>
                </a:moveTo>
                <a:cubicBezTo>
                  <a:pt x="16180" y="1547"/>
                  <a:pt x="16163" y="1564"/>
                  <a:pt x="16146" y="1598"/>
                </a:cubicBezTo>
                <a:cubicBezTo>
                  <a:pt x="15993" y="1989"/>
                  <a:pt x="15840" y="2380"/>
                  <a:pt x="15687" y="2754"/>
                </a:cubicBezTo>
                <a:lnTo>
                  <a:pt x="15636" y="2788"/>
                </a:lnTo>
                <a:cubicBezTo>
                  <a:pt x="15721" y="2397"/>
                  <a:pt x="15789" y="1989"/>
                  <a:pt x="15857" y="1598"/>
                </a:cubicBezTo>
                <a:cubicBezTo>
                  <a:pt x="15959" y="1564"/>
                  <a:pt x="16078" y="1547"/>
                  <a:pt x="16180" y="1513"/>
                </a:cubicBezTo>
                <a:close/>
                <a:moveTo>
                  <a:pt x="5796" y="2516"/>
                </a:moveTo>
                <a:lnTo>
                  <a:pt x="5796" y="2533"/>
                </a:lnTo>
                <a:cubicBezTo>
                  <a:pt x="5745" y="2635"/>
                  <a:pt x="5711" y="2737"/>
                  <a:pt x="5660" y="2839"/>
                </a:cubicBezTo>
                <a:cubicBezTo>
                  <a:pt x="5677" y="2754"/>
                  <a:pt x="5694" y="2669"/>
                  <a:pt x="5711" y="2584"/>
                </a:cubicBezTo>
                <a:cubicBezTo>
                  <a:pt x="5745" y="2567"/>
                  <a:pt x="5762" y="2533"/>
                  <a:pt x="5796" y="2516"/>
                </a:cubicBezTo>
                <a:close/>
                <a:moveTo>
                  <a:pt x="12254" y="443"/>
                </a:moveTo>
                <a:cubicBezTo>
                  <a:pt x="12305" y="1122"/>
                  <a:pt x="12322" y="1802"/>
                  <a:pt x="12271" y="2482"/>
                </a:cubicBezTo>
                <a:cubicBezTo>
                  <a:pt x="11880" y="2618"/>
                  <a:pt x="11472" y="2754"/>
                  <a:pt x="11081" y="2890"/>
                </a:cubicBezTo>
                <a:cubicBezTo>
                  <a:pt x="11115" y="2822"/>
                  <a:pt x="11132" y="2771"/>
                  <a:pt x="11166" y="2703"/>
                </a:cubicBezTo>
                <a:cubicBezTo>
                  <a:pt x="11523" y="1955"/>
                  <a:pt x="11880" y="1190"/>
                  <a:pt x="12254" y="443"/>
                </a:cubicBezTo>
                <a:close/>
                <a:moveTo>
                  <a:pt x="29895" y="2227"/>
                </a:moveTo>
                <a:cubicBezTo>
                  <a:pt x="30048" y="2329"/>
                  <a:pt x="30201" y="2414"/>
                  <a:pt x="30354" y="2516"/>
                </a:cubicBezTo>
                <a:lnTo>
                  <a:pt x="30388" y="2550"/>
                </a:lnTo>
                <a:cubicBezTo>
                  <a:pt x="30371" y="2584"/>
                  <a:pt x="30337" y="2635"/>
                  <a:pt x="30286" y="2703"/>
                </a:cubicBezTo>
                <a:cubicBezTo>
                  <a:pt x="30167" y="2873"/>
                  <a:pt x="30031" y="3026"/>
                  <a:pt x="29895" y="3179"/>
                </a:cubicBezTo>
                <a:cubicBezTo>
                  <a:pt x="29640" y="3485"/>
                  <a:pt x="29368" y="3774"/>
                  <a:pt x="29079" y="4063"/>
                </a:cubicBezTo>
                <a:cubicBezTo>
                  <a:pt x="29011" y="4114"/>
                  <a:pt x="28960" y="4182"/>
                  <a:pt x="28909" y="4233"/>
                </a:cubicBezTo>
                <a:cubicBezTo>
                  <a:pt x="29232" y="3553"/>
                  <a:pt x="29555" y="2890"/>
                  <a:pt x="29895" y="2227"/>
                </a:cubicBezTo>
                <a:close/>
                <a:moveTo>
                  <a:pt x="31238" y="3128"/>
                </a:moveTo>
                <a:lnTo>
                  <a:pt x="31255" y="3145"/>
                </a:lnTo>
                <a:cubicBezTo>
                  <a:pt x="31340" y="3213"/>
                  <a:pt x="31663" y="3383"/>
                  <a:pt x="31697" y="3485"/>
                </a:cubicBezTo>
                <a:cubicBezTo>
                  <a:pt x="31748" y="3604"/>
                  <a:pt x="31561" y="3842"/>
                  <a:pt x="31493" y="3961"/>
                </a:cubicBezTo>
                <a:cubicBezTo>
                  <a:pt x="31391" y="4148"/>
                  <a:pt x="31272" y="4335"/>
                  <a:pt x="31136" y="4504"/>
                </a:cubicBezTo>
                <a:cubicBezTo>
                  <a:pt x="31170" y="4046"/>
                  <a:pt x="31204" y="3587"/>
                  <a:pt x="31238" y="3128"/>
                </a:cubicBezTo>
                <a:close/>
                <a:moveTo>
                  <a:pt x="8838" y="749"/>
                </a:moveTo>
                <a:cubicBezTo>
                  <a:pt x="8906" y="1717"/>
                  <a:pt x="8957" y="2686"/>
                  <a:pt x="8991" y="3672"/>
                </a:cubicBezTo>
                <a:cubicBezTo>
                  <a:pt x="8243" y="3961"/>
                  <a:pt x="7513" y="4267"/>
                  <a:pt x="6782" y="4606"/>
                </a:cubicBezTo>
                <a:cubicBezTo>
                  <a:pt x="6748" y="4216"/>
                  <a:pt x="6714" y="3825"/>
                  <a:pt x="6646" y="3434"/>
                </a:cubicBezTo>
                <a:cubicBezTo>
                  <a:pt x="6561" y="3009"/>
                  <a:pt x="6442" y="2584"/>
                  <a:pt x="6289" y="2159"/>
                </a:cubicBezTo>
                <a:cubicBezTo>
                  <a:pt x="7071" y="1632"/>
                  <a:pt x="7886" y="1190"/>
                  <a:pt x="8702" y="817"/>
                </a:cubicBezTo>
                <a:cubicBezTo>
                  <a:pt x="8753" y="783"/>
                  <a:pt x="8787" y="766"/>
                  <a:pt x="8838" y="749"/>
                </a:cubicBezTo>
                <a:close/>
                <a:moveTo>
                  <a:pt x="15687" y="1649"/>
                </a:moveTo>
                <a:lnTo>
                  <a:pt x="15687" y="1649"/>
                </a:lnTo>
                <a:cubicBezTo>
                  <a:pt x="15602" y="2057"/>
                  <a:pt x="15534" y="2465"/>
                  <a:pt x="15449" y="2873"/>
                </a:cubicBezTo>
                <a:cubicBezTo>
                  <a:pt x="14786" y="3213"/>
                  <a:pt x="14141" y="3638"/>
                  <a:pt x="13546" y="4063"/>
                </a:cubicBezTo>
                <a:cubicBezTo>
                  <a:pt x="13070" y="4386"/>
                  <a:pt x="12594" y="4742"/>
                  <a:pt x="12135" y="5099"/>
                </a:cubicBezTo>
                <a:cubicBezTo>
                  <a:pt x="12254" y="4301"/>
                  <a:pt x="12373" y="3468"/>
                  <a:pt x="12424" y="2618"/>
                </a:cubicBezTo>
                <a:cubicBezTo>
                  <a:pt x="12645" y="2550"/>
                  <a:pt x="12849" y="2482"/>
                  <a:pt x="13070" y="2414"/>
                </a:cubicBezTo>
                <a:cubicBezTo>
                  <a:pt x="13937" y="2142"/>
                  <a:pt x="14803" y="1887"/>
                  <a:pt x="15687" y="1649"/>
                </a:cubicBezTo>
                <a:close/>
                <a:moveTo>
                  <a:pt x="6153" y="2261"/>
                </a:moveTo>
                <a:cubicBezTo>
                  <a:pt x="6289" y="2635"/>
                  <a:pt x="6391" y="3009"/>
                  <a:pt x="6459" y="3400"/>
                </a:cubicBezTo>
                <a:cubicBezTo>
                  <a:pt x="6544" y="3825"/>
                  <a:pt x="6595" y="4250"/>
                  <a:pt x="6629" y="4674"/>
                </a:cubicBezTo>
                <a:cubicBezTo>
                  <a:pt x="6272" y="4827"/>
                  <a:pt x="5932" y="4997"/>
                  <a:pt x="5592" y="5167"/>
                </a:cubicBezTo>
                <a:cubicBezTo>
                  <a:pt x="5779" y="4301"/>
                  <a:pt x="5915" y="3434"/>
                  <a:pt x="5966" y="2550"/>
                </a:cubicBezTo>
                <a:cubicBezTo>
                  <a:pt x="6000" y="2482"/>
                  <a:pt x="6034" y="2397"/>
                  <a:pt x="6068" y="2329"/>
                </a:cubicBezTo>
                <a:cubicBezTo>
                  <a:pt x="6102" y="2295"/>
                  <a:pt x="6119" y="2278"/>
                  <a:pt x="6153" y="2261"/>
                </a:cubicBezTo>
                <a:close/>
                <a:moveTo>
                  <a:pt x="5762" y="3009"/>
                </a:moveTo>
                <a:lnTo>
                  <a:pt x="5762" y="3009"/>
                </a:lnTo>
                <a:cubicBezTo>
                  <a:pt x="5694" y="3757"/>
                  <a:pt x="5558" y="4521"/>
                  <a:pt x="5405" y="5252"/>
                </a:cubicBezTo>
                <a:cubicBezTo>
                  <a:pt x="5371" y="5269"/>
                  <a:pt x="5337" y="5286"/>
                  <a:pt x="5303" y="5303"/>
                </a:cubicBezTo>
                <a:cubicBezTo>
                  <a:pt x="5388" y="4691"/>
                  <a:pt x="5456" y="4080"/>
                  <a:pt x="5558" y="3485"/>
                </a:cubicBezTo>
                <a:cubicBezTo>
                  <a:pt x="5626" y="3332"/>
                  <a:pt x="5694" y="3162"/>
                  <a:pt x="5762" y="3009"/>
                </a:cubicBezTo>
                <a:close/>
                <a:moveTo>
                  <a:pt x="5320" y="4029"/>
                </a:moveTo>
                <a:cubicBezTo>
                  <a:pt x="5320" y="4063"/>
                  <a:pt x="5303" y="4114"/>
                  <a:pt x="5303" y="4148"/>
                </a:cubicBezTo>
                <a:cubicBezTo>
                  <a:pt x="5252" y="4555"/>
                  <a:pt x="5201" y="4980"/>
                  <a:pt x="5150" y="5388"/>
                </a:cubicBezTo>
                <a:cubicBezTo>
                  <a:pt x="4963" y="5473"/>
                  <a:pt x="4793" y="5575"/>
                  <a:pt x="4606" y="5660"/>
                </a:cubicBezTo>
                <a:cubicBezTo>
                  <a:pt x="4844" y="5116"/>
                  <a:pt x="5082" y="4572"/>
                  <a:pt x="5320" y="4029"/>
                </a:cubicBezTo>
                <a:close/>
                <a:moveTo>
                  <a:pt x="28009" y="1190"/>
                </a:moveTo>
                <a:cubicBezTo>
                  <a:pt x="28603" y="1479"/>
                  <a:pt x="29181" y="1802"/>
                  <a:pt x="29759" y="2142"/>
                </a:cubicBezTo>
                <a:cubicBezTo>
                  <a:pt x="29351" y="2941"/>
                  <a:pt x="28943" y="3740"/>
                  <a:pt x="28569" y="4555"/>
                </a:cubicBezTo>
                <a:cubicBezTo>
                  <a:pt x="28009" y="5065"/>
                  <a:pt x="27414" y="5558"/>
                  <a:pt x="26785" y="6017"/>
                </a:cubicBezTo>
                <a:cubicBezTo>
                  <a:pt x="26904" y="5456"/>
                  <a:pt x="27006" y="4912"/>
                  <a:pt x="27108" y="4352"/>
                </a:cubicBezTo>
                <a:cubicBezTo>
                  <a:pt x="27244" y="3502"/>
                  <a:pt x="27363" y="2652"/>
                  <a:pt x="27431" y="1802"/>
                </a:cubicBezTo>
                <a:cubicBezTo>
                  <a:pt x="27618" y="1598"/>
                  <a:pt x="27822" y="1394"/>
                  <a:pt x="28009" y="1190"/>
                </a:cubicBezTo>
                <a:close/>
                <a:moveTo>
                  <a:pt x="5371" y="5473"/>
                </a:moveTo>
                <a:cubicBezTo>
                  <a:pt x="5320" y="5694"/>
                  <a:pt x="5269" y="5915"/>
                  <a:pt x="5218" y="6119"/>
                </a:cubicBezTo>
                <a:cubicBezTo>
                  <a:pt x="5235" y="5915"/>
                  <a:pt x="5269" y="5711"/>
                  <a:pt x="5286" y="5507"/>
                </a:cubicBezTo>
                <a:cubicBezTo>
                  <a:pt x="5303" y="5490"/>
                  <a:pt x="5337" y="5473"/>
                  <a:pt x="5371" y="5473"/>
                </a:cubicBezTo>
                <a:close/>
                <a:moveTo>
                  <a:pt x="24083" y="1003"/>
                </a:moveTo>
                <a:lnTo>
                  <a:pt x="24083" y="1003"/>
                </a:lnTo>
                <a:cubicBezTo>
                  <a:pt x="23964" y="2550"/>
                  <a:pt x="23862" y="4097"/>
                  <a:pt x="23777" y="5643"/>
                </a:cubicBezTo>
                <a:cubicBezTo>
                  <a:pt x="23607" y="5830"/>
                  <a:pt x="23454" y="6034"/>
                  <a:pt x="23301" y="6238"/>
                </a:cubicBezTo>
                <a:cubicBezTo>
                  <a:pt x="22978" y="5558"/>
                  <a:pt x="22621" y="4912"/>
                  <a:pt x="22179" y="4318"/>
                </a:cubicBezTo>
                <a:cubicBezTo>
                  <a:pt x="22791" y="3196"/>
                  <a:pt x="23437" y="2091"/>
                  <a:pt x="24083" y="1003"/>
                </a:cubicBezTo>
                <a:close/>
                <a:moveTo>
                  <a:pt x="23760" y="5932"/>
                </a:moveTo>
                <a:lnTo>
                  <a:pt x="23760" y="5932"/>
                </a:lnTo>
                <a:cubicBezTo>
                  <a:pt x="23743" y="6136"/>
                  <a:pt x="23726" y="6340"/>
                  <a:pt x="23709" y="6561"/>
                </a:cubicBezTo>
                <a:lnTo>
                  <a:pt x="23437" y="6561"/>
                </a:lnTo>
                <a:cubicBezTo>
                  <a:pt x="23420" y="6510"/>
                  <a:pt x="23403" y="6459"/>
                  <a:pt x="23369" y="6425"/>
                </a:cubicBezTo>
                <a:cubicBezTo>
                  <a:pt x="23505" y="6255"/>
                  <a:pt x="23624" y="6085"/>
                  <a:pt x="23760" y="5932"/>
                </a:cubicBezTo>
                <a:close/>
                <a:moveTo>
                  <a:pt x="24066" y="5541"/>
                </a:moveTo>
                <a:lnTo>
                  <a:pt x="24066" y="5541"/>
                </a:lnTo>
                <a:cubicBezTo>
                  <a:pt x="24032" y="5728"/>
                  <a:pt x="24015" y="5898"/>
                  <a:pt x="23998" y="6068"/>
                </a:cubicBezTo>
                <a:cubicBezTo>
                  <a:pt x="23981" y="6238"/>
                  <a:pt x="23964" y="6391"/>
                  <a:pt x="23947" y="6544"/>
                </a:cubicBezTo>
                <a:lnTo>
                  <a:pt x="23879" y="6561"/>
                </a:lnTo>
                <a:cubicBezTo>
                  <a:pt x="23896" y="6272"/>
                  <a:pt x="23913" y="5983"/>
                  <a:pt x="23930" y="5711"/>
                </a:cubicBezTo>
                <a:cubicBezTo>
                  <a:pt x="23981" y="5643"/>
                  <a:pt x="24015" y="5592"/>
                  <a:pt x="24066" y="5541"/>
                </a:cubicBezTo>
                <a:close/>
                <a:moveTo>
                  <a:pt x="27261" y="1972"/>
                </a:moveTo>
                <a:cubicBezTo>
                  <a:pt x="27125" y="3383"/>
                  <a:pt x="26904" y="4759"/>
                  <a:pt x="26598" y="6153"/>
                </a:cubicBezTo>
                <a:cubicBezTo>
                  <a:pt x="26377" y="6306"/>
                  <a:pt x="26139" y="6476"/>
                  <a:pt x="25918" y="6629"/>
                </a:cubicBezTo>
                <a:cubicBezTo>
                  <a:pt x="25323" y="6561"/>
                  <a:pt x="24712" y="6544"/>
                  <a:pt x="24100" y="6544"/>
                </a:cubicBezTo>
                <a:cubicBezTo>
                  <a:pt x="24151" y="6136"/>
                  <a:pt x="24202" y="5728"/>
                  <a:pt x="24253" y="5320"/>
                </a:cubicBezTo>
                <a:cubicBezTo>
                  <a:pt x="24882" y="4555"/>
                  <a:pt x="25544" y="3808"/>
                  <a:pt x="26207" y="3094"/>
                </a:cubicBezTo>
                <a:cubicBezTo>
                  <a:pt x="26564" y="2720"/>
                  <a:pt x="26904" y="2346"/>
                  <a:pt x="27261" y="1972"/>
                </a:cubicBezTo>
                <a:close/>
                <a:moveTo>
                  <a:pt x="26547" y="6391"/>
                </a:moveTo>
                <a:lnTo>
                  <a:pt x="26547" y="6391"/>
                </a:lnTo>
                <a:cubicBezTo>
                  <a:pt x="26530" y="6493"/>
                  <a:pt x="26496" y="6595"/>
                  <a:pt x="26479" y="6697"/>
                </a:cubicBezTo>
                <a:cubicBezTo>
                  <a:pt x="26377" y="6680"/>
                  <a:pt x="26275" y="6680"/>
                  <a:pt x="26156" y="6663"/>
                </a:cubicBezTo>
                <a:cubicBezTo>
                  <a:pt x="26292" y="6578"/>
                  <a:pt x="26428" y="6476"/>
                  <a:pt x="26547" y="6391"/>
                </a:cubicBezTo>
                <a:close/>
                <a:moveTo>
                  <a:pt x="10776" y="3179"/>
                </a:moveTo>
                <a:cubicBezTo>
                  <a:pt x="10232" y="4352"/>
                  <a:pt x="9722" y="5524"/>
                  <a:pt x="9229" y="6714"/>
                </a:cubicBezTo>
                <a:cubicBezTo>
                  <a:pt x="9212" y="5745"/>
                  <a:pt x="9195" y="4759"/>
                  <a:pt x="9161" y="3791"/>
                </a:cubicBezTo>
                <a:cubicBezTo>
                  <a:pt x="9705" y="3570"/>
                  <a:pt x="10232" y="3366"/>
                  <a:pt x="10776" y="3179"/>
                </a:cubicBezTo>
                <a:close/>
                <a:moveTo>
                  <a:pt x="28383" y="4929"/>
                </a:moveTo>
                <a:cubicBezTo>
                  <a:pt x="28077" y="5575"/>
                  <a:pt x="27788" y="6238"/>
                  <a:pt x="27482" y="6884"/>
                </a:cubicBezTo>
                <a:cubicBezTo>
                  <a:pt x="27210" y="6816"/>
                  <a:pt x="26921" y="6765"/>
                  <a:pt x="26632" y="6731"/>
                </a:cubicBezTo>
                <a:cubicBezTo>
                  <a:pt x="26666" y="6561"/>
                  <a:pt x="26700" y="6408"/>
                  <a:pt x="26734" y="6255"/>
                </a:cubicBezTo>
                <a:cubicBezTo>
                  <a:pt x="27312" y="5830"/>
                  <a:pt x="27856" y="5405"/>
                  <a:pt x="28383" y="4929"/>
                </a:cubicBezTo>
                <a:close/>
                <a:moveTo>
                  <a:pt x="22094" y="4470"/>
                </a:moveTo>
                <a:cubicBezTo>
                  <a:pt x="22536" y="5065"/>
                  <a:pt x="22876" y="5711"/>
                  <a:pt x="23182" y="6391"/>
                </a:cubicBezTo>
                <a:lnTo>
                  <a:pt x="23165" y="6408"/>
                </a:lnTo>
                <a:cubicBezTo>
                  <a:pt x="23131" y="6476"/>
                  <a:pt x="23080" y="6527"/>
                  <a:pt x="23029" y="6595"/>
                </a:cubicBezTo>
                <a:cubicBezTo>
                  <a:pt x="22281" y="6646"/>
                  <a:pt x="21533" y="6765"/>
                  <a:pt x="20786" y="6901"/>
                </a:cubicBezTo>
                <a:cubicBezTo>
                  <a:pt x="21007" y="6459"/>
                  <a:pt x="21245" y="6017"/>
                  <a:pt x="21483" y="5575"/>
                </a:cubicBezTo>
                <a:cubicBezTo>
                  <a:pt x="21686" y="5201"/>
                  <a:pt x="21890" y="4844"/>
                  <a:pt x="22094" y="4470"/>
                </a:cubicBezTo>
                <a:close/>
                <a:moveTo>
                  <a:pt x="30541" y="2652"/>
                </a:moveTo>
                <a:cubicBezTo>
                  <a:pt x="30711" y="2771"/>
                  <a:pt x="30898" y="2890"/>
                  <a:pt x="31068" y="3009"/>
                </a:cubicBezTo>
                <a:cubicBezTo>
                  <a:pt x="31034" y="3604"/>
                  <a:pt x="31000" y="4182"/>
                  <a:pt x="30949" y="4759"/>
                </a:cubicBezTo>
                <a:cubicBezTo>
                  <a:pt x="30728" y="4997"/>
                  <a:pt x="30507" y="5235"/>
                  <a:pt x="30252" y="5456"/>
                </a:cubicBezTo>
                <a:cubicBezTo>
                  <a:pt x="29504" y="6102"/>
                  <a:pt x="28654" y="6578"/>
                  <a:pt x="27737" y="6952"/>
                </a:cubicBezTo>
                <a:cubicBezTo>
                  <a:pt x="27703" y="6935"/>
                  <a:pt x="27686" y="6935"/>
                  <a:pt x="27652" y="6918"/>
                </a:cubicBezTo>
                <a:cubicBezTo>
                  <a:pt x="27703" y="6816"/>
                  <a:pt x="27754" y="6697"/>
                  <a:pt x="27805" y="6578"/>
                </a:cubicBezTo>
                <a:cubicBezTo>
                  <a:pt x="28094" y="5932"/>
                  <a:pt x="28400" y="5286"/>
                  <a:pt x="28705" y="4640"/>
                </a:cubicBezTo>
                <a:cubicBezTo>
                  <a:pt x="28977" y="4386"/>
                  <a:pt x="29249" y="4131"/>
                  <a:pt x="29504" y="3859"/>
                </a:cubicBezTo>
                <a:cubicBezTo>
                  <a:pt x="29878" y="3468"/>
                  <a:pt x="30218" y="3060"/>
                  <a:pt x="30541" y="2652"/>
                </a:cubicBezTo>
                <a:close/>
                <a:moveTo>
                  <a:pt x="5507" y="2737"/>
                </a:moveTo>
                <a:lnTo>
                  <a:pt x="5507" y="2737"/>
                </a:lnTo>
                <a:cubicBezTo>
                  <a:pt x="5473" y="2975"/>
                  <a:pt x="5439" y="3196"/>
                  <a:pt x="5405" y="3434"/>
                </a:cubicBezTo>
                <a:cubicBezTo>
                  <a:pt x="5048" y="4216"/>
                  <a:pt x="4708" y="4997"/>
                  <a:pt x="4385" y="5796"/>
                </a:cubicBezTo>
                <a:cubicBezTo>
                  <a:pt x="3672" y="6170"/>
                  <a:pt x="2992" y="6561"/>
                  <a:pt x="2312" y="7003"/>
                </a:cubicBezTo>
                <a:cubicBezTo>
                  <a:pt x="2346" y="6884"/>
                  <a:pt x="2397" y="6799"/>
                  <a:pt x="2431" y="6697"/>
                </a:cubicBezTo>
                <a:cubicBezTo>
                  <a:pt x="3043" y="5099"/>
                  <a:pt x="4181" y="3791"/>
                  <a:pt x="5507" y="2737"/>
                </a:cubicBezTo>
                <a:close/>
                <a:moveTo>
                  <a:pt x="20344" y="2839"/>
                </a:moveTo>
                <a:cubicBezTo>
                  <a:pt x="20871" y="3145"/>
                  <a:pt x="21330" y="3536"/>
                  <a:pt x="21737" y="4012"/>
                </a:cubicBezTo>
                <a:cubicBezTo>
                  <a:pt x="21822" y="4114"/>
                  <a:pt x="21907" y="4216"/>
                  <a:pt x="21992" y="4318"/>
                </a:cubicBezTo>
                <a:cubicBezTo>
                  <a:pt x="21958" y="4369"/>
                  <a:pt x="21924" y="4420"/>
                  <a:pt x="21907" y="4470"/>
                </a:cubicBezTo>
                <a:cubicBezTo>
                  <a:pt x="21449" y="5286"/>
                  <a:pt x="21007" y="6119"/>
                  <a:pt x="20582" y="6952"/>
                </a:cubicBezTo>
                <a:cubicBezTo>
                  <a:pt x="20293" y="7003"/>
                  <a:pt x="20021" y="7071"/>
                  <a:pt x="19749" y="7156"/>
                </a:cubicBezTo>
                <a:cubicBezTo>
                  <a:pt x="19851" y="6544"/>
                  <a:pt x="19936" y="5949"/>
                  <a:pt x="20021" y="5354"/>
                </a:cubicBezTo>
                <a:cubicBezTo>
                  <a:pt x="20140" y="4521"/>
                  <a:pt x="20242" y="3689"/>
                  <a:pt x="20344" y="2839"/>
                </a:cubicBezTo>
                <a:close/>
                <a:moveTo>
                  <a:pt x="23709" y="6714"/>
                </a:moveTo>
                <a:cubicBezTo>
                  <a:pt x="23692" y="6867"/>
                  <a:pt x="23692" y="7003"/>
                  <a:pt x="23692" y="7156"/>
                </a:cubicBezTo>
                <a:cubicBezTo>
                  <a:pt x="23624" y="7003"/>
                  <a:pt x="23573" y="6867"/>
                  <a:pt x="23505" y="6731"/>
                </a:cubicBezTo>
                <a:cubicBezTo>
                  <a:pt x="23573" y="6714"/>
                  <a:pt x="23641" y="6714"/>
                  <a:pt x="23709" y="6714"/>
                </a:cubicBezTo>
                <a:close/>
                <a:moveTo>
                  <a:pt x="26598" y="6884"/>
                </a:moveTo>
                <a:cubicBezTo>
                  <a:pt x="26870" y="6935"/>
                  <a:pt x="27142" y="6986"/>
                  <a:pt x="27414" y="7037"/>
                </a:cubicBezTo>
                <a:lnTo>
                  <a:pt x="27397" y="7088"/>
                </a:lnTo>
                <a:cubicBezTo>
                  <a:pt x="27091" y="7190"/>
                  <a:pt x="26785" y="7292"/>
                  <a:pt x="26479" y="7394"/>
                </a:cubicBezTo>
                <a:cubicBezTo>
                  <a:pt x="26530" y="7224"/>
                  <a:pt x="26564" y="7054"/>
                  <a:pt x="26598" y="6884"/>
                </a:cubicBezTo>
                <a:close/>
                <a:moveTo>
                  <a:pt x="12271" y="2669"/>
                </a:moveTo>
                <a:lnTo>
                  <a:pt x="12271" y="2669"/>
                </a:lnTo>
                <a:cubicBezTo>
                  <a:pt x="12203" y="3536"/>
                  <a:pt x="12084" y="4403"/>
                  <a:pt x="11948" y="5235"/>
                </a:cubicBezTo>
                <a:cubicBezTo>
                  <a:pt x="11149" y="5847"/>
                  <a:pt x="10368" y="6476"/>
                  <a:pt x="9620" y="7139"/>
                </a:cubicBezTo>
                <a:cubicBezTo>
                  <a:pt x="9484" y="7258"/>
                  <a:pt x="9365" y="7377"/>
                  <a:pt x="9229" y="7479"/>
                </a:cubicBezTo>
                <a:cubicBezTo>
                  <a:pt x="9229" y="7377"/>
                  <a:pt x="9229" y="7258"/>
                  <a:pt x="9229" y="7139"/>
                </a:cubicBezTo>
                <a:cubicBezTo>
                  <a:pt x="9790" y="5779"/>
                  <a:pt x="10368" y="4436"/>
                  <a:pt x="10980" y="3111"/>
                </a:cubicBezTo>
                <a:cubicBezTo>
                  <a:pt x="11404" y="2958"/>
                  <a:pt x="11829" y="2805"/>
                  <a:pt x="12271" y="2669"/>
                </a:cubicBezTo>
                <a:close/>
                <a:moveTo>
                  <a:pt x="23930" y="6714"/>
                </a:moveTo>
                <a:cubicBezTo>
                  <a:pt x="23896" y="6969"/>
                  <a:pt x="23862" y="7241"/>
                  <a:pt x="23828" y="7496"/>
                </a:cubicBezTo>
                <a:cubicBezTo>
                  <a:pt x="23845" y="7241"/>
                  <a:pt x="23862" y="6969"/>
                  <a:pt x="23879" y="6714"/>
                </a:cubicBezTo>
                <a:close/>
                <a:moveTo>
                  <a:pt x="24452" y="6707"/>
                </a:moveTo>
                <a:cubicBezTo>
                  <a:pt x="24822" y="6707"/>
                  <a:pt x="25192" y="6727"/>
                  <a:pt x="25561" y="6765"/>
                </a:cubicBezTo>
                <a:cubicBezTo>
                  <a:pt x="25612" y="6765"/>
                  <a:pt x="25646" y="6765"/>
                  <a:pt x="25697" y="6782"/>
                </a:cubicBezTo>
                <a:cubicBezTo>
                  <a:pt x="25561" y="6867"/>
                  <a:pt x="25408" y="6969"/>
                  <a:pt x="25255" y="7054"/>
                </a:cubicBezTo>
                <a:cubicBezTo>
                  <a:pt x="24831" y="7343"/>
                  <a:pt x="24389" y="7598"/>
                  <a:pt x="23947" y="7853"/>
                </a:cubicBezTo>
                <a:lnTo>
                  <a:pt x="23947" y="7836"/>
                </a:lnTo>
                <a:cubicBezTo>
                  <a:pt x="23998" y="7462"/>
                  <a:pt x="24049" y="7088"/>
                  <a:pt x="24083" y="6714"/>
                </a:cubicBezTo>
                <a:cubicBezTo>
                  <a:pt x="24206" y="6710"/>
                  <a:pt x="24329" y="6707"/>
                  <a:pt x="24452" y="6707"/>
                </a:cubicBezTo>
                <a:close/>
                <a:moveTo>
                  <a:pt x="25952" y="6799"/>
                </a:moveTo>
                <a:cubicBezTo>
                  <a:pt x="26122" y="6816"/>
                  <a:pt x="26275" y="6833"/>
                  <a:pt x="26445" y="6867"/>
                </a:cubicBezTo>
                <a:cubicBezTo>
                  <a:pt x="26394" y="7054"/>
                  <a:pt x="26360" y="7241"/>
                  <a:pt x="26309" y="7445"/>
                </a:cubicBezTo>
                <a:cubicBezTo>
                  <a:pt x="25578" y="7649"/>
                  <a:pt x="24848" y="7819"/>
                  <a:pt x="24100" y="7954"/>
                </a:cubicBezTo>
                <a:cubicBezTo>
                  <a:pt x="24729" y="7598"/>
                  <a:pt x="25357" y="7207"/>
                  <a:pt x="25952" y="6799"/>
                </a:cubicBezTo>
                <a:close/>
                <a:moveTo>
                  <a:pt x="30932" y="5014"/>
                </a:moveTo>
                <a:lnTo>
                  <a:pt x="30932" y="5014"/>
                </a:lnTo>
                <a:cubicBezTo>
                  <a:pt x="30830" y="6017"/>
                  <a:pt x="30728" y="7020"/>
                  <a:pt x="30609" y="8039"/>
                </a:cubicBezTo>
                <a:cubicBezTo>
                  <a:pt x="29759" y="7581"/>
                  <a:pt x="28892" y="7241"/>
                  <a:pt x="27975" y="7003"/>
                </a:cubicBezTo>
                <a:cubicBezTo>
                  <a:pt x="29079" y="6527"/>
                  <a:pt x="30133" y="5898"/>
                  <a:pt x="30932" y="5014"/>
                </a:cubicBezTo>
                <a:close/>
                <a:moveTo>
                  <a:pt x="4504" y="1258"/>
                </a:moveTo>
                <a:lnTo>
                  <a:pt x="5150" y="1377"/>
                </a:lnTo>
                <a:cubicBezTo>
                  <a:pt x="5303" y="1411"/>
                  <a:pt x="5456" y="1445"/>
                  <a:pt x="5609" y="1462"/>
                </a:cubicBezTo>
                <a:cubicBezTo>
                  <a:pt x="5677" y="1479"/>
                  <a:pt x="5728" y="1496"/>
                  <a:pt x="5762" y="1513"/>
                </a:cubicBezTo>
                <a:cubicBezTo>
                  <a:pt x="5694" y="1836"/>
                  <a:pt x="5626" y="2176"/>
                  <a:pt x="5558" y="2499"/>
                </a:cubicBezTo>
                <a:cubicBezTo>
                  <a:pt x="4232" y="3519"/>
                  <a:pt x="3094" y="4776"/>
                  <a:pt x="2414" y="6306"/>
                </a:cubicBezTo>
                <a:cubicBezTo>
                  <a:pt x="2295" y="6561"/>
                  <a:pt x="2176" y="6850"/>
                  <a:pt x="2074" y="7139"/>
                </a:cubicBezTo>
                <a:cubicBezTo>
                  <a:pt x="1598" y="7445"/>
                  <a:pt x="1122" y="7785"/>
                  <a:pt x="663" y="8107"/>
                </a:cubicBezTo>
                <a:cubicBezTo>
                  <a:pt x="748" y="7921"/>
                  <a:pt x="833" y="7734"/>
                  <a:pt x="918" y="7547"/>
                </a:cubicBezTo>
                <a:cubicBezTo>
                  <a:pt x="1870" y="5507"/>
                  <a:pt x="2924" y="3519"/>
                  <a:pt x="4080" y="1581"/>
                </a:cubicBezTo>
                <a:cubicBezTo>
                  <a:pt x="4215" y="1462"/>
                  <a:pt x="4351" y="1360"/>
                  <a:pt x="4504" y="1258"/>
                </a:cubicBezTo>
                <a:close/>
                <a:moveTo>
                  <a:pt x="23335" y="6731"/>
                </a:moveTo>
                <a:cubicBezTo>
                  <a:pt x="23454" y="7003"/>
                  <a:pt x="23556" y="7275"/>
                  <a:pt x="23658" y="7547"/>
                </a:cubicBezTo>
                <a:cubicBezTo>
                  <a:pt x="23658" y="7717"/>
                  <a:pt x="23641" y="7870"/>
                  <a:pt x="23641" y="8039"/>
                </a:cubicBezTo>
                <a:lnTo>
                  <a:pt x="23607" y="8056"/>
                </a:lnTo>
                <a:cubicBezTo>
                  <a:pt x="23165" y="8124"/>
                  <a:pt x="22706" y="8209"/>
                  <a:pt x="22281" y="8277"/>
                </a:cubicBezTo>
                <a:cubicBezTo>
                  <a:pt x="22196" y="8294"/>
                  <a:pt x="22111" y="8311"/>
                  <a:pt x="22043" y="8328"/>
                </a:cubicBezTo>
                <a:cubicBezTo>
                  <a:pt x="22383" y="7785"/>
                  <a:pt x="22740" y="7258"/>
                  <a:pt x="23131" y="6748"/>
                </a:cubicBezTo>
                <a:cubicBezTo>
                  <a:pt x="23199" y="6748"/>
                  <a:pt x="23267" y="6731"/>
                  <a:pt x="23335" y="6731"/>
                </a:cubicBezTo>
                <a:close/>
                <a:moveTo>
                  <a:pt x="22910" y="6765"/>
                </a:moveTo>
                <a:lnTo>
                  <a:pt x="22910" y="6765"/>
                </a:lnTo>
                <a:cubicBezTo>
                  <a:pt x="22519" y="7292"/>
                  <a:pt x="22162" y="7819"/>
                  <a:pt x="21822" y="8362"/>
                </a:cubicBezTo>
                <a:cubicBezTo>
                  <a:pt x="21177" y="8481"/>
                  <a:pt x="20531" y="8583"/>
                  <a:pt x="19885" y="8685"/>
                </a:cubicBezTo>
                <a:cubicBezTo>
                  <a:pt x="20140" y="8158"/>
                  <a:pt x="20412" y="7632"/>
                  <a:pt x="20684" y="7105"/>
                </a:cubicBezTo>
                <a:cubicBezTo>
                  <a:pt x="21415" y="6935"/>
                  <a:pt x="22162" y="6833"/>
                  <a:pt x="22910" y="6765"/>
                </a:cubicBezTo>
                <a:close/>
                <a:moveTo>
                  <a:pt x="20480" y="7139"/>
                </a:moveTo>
                <a:lnTo>
                  <a:pt x="20480" y="7139"/>
                </a:lnTo>
                <a:cubicBezTo>
                  <a:pt x="20208" y="7666"/>
                  <a:pt x="19953" y="8192"/>
                  <a:pt x="19681" y="8719"/>
                </a:cubicBezTo>
                <a:cubicBezTo>
                  <a:pt x="19613" y="8736"/>
                  <a:pt x="19562" y="8736"/>
                  <a:pt x="19494" y="8753"/>
                </a:cubicBezTo>
                <a:cubicBezTo>
                  <a:pt x="19562" y="8277"/>
                  <a:pt x="19647" y="7802"/>
                  <a:pt x="19715" y="7326"/>
                </a:cubicBezTo>
                <a:cubicBezTo>
                  <a:pt x="19970" y="7258"/>
                  <a:pt x="20225" y="7207"/>
                  <a:pt x="20480" y="7139"/>
                </a:cubicBezTo>
                <a:close/>
                <a:moveTo>
                  <a:pt x="23199" y="8277"/>
                </a:moveTo>
                <a:lnTo>
                  <a:pt x="23199" y="8277"/>
                </a:lnTo>
                <a:cubicBezTo>
                  <a:pt x="22638" y="8600"/>
                  <a:pt x="22077" y="8889"/>
                  <a:pt x="21517" y="9178"/>
                </a:cubicBezTo>
                <a:cubicBezTo>
                  <a:pt x="21635" y="8957"/>
                  <a:pt x="21788" y="8736"/>
                  <a:pt x="21924" y="8515"/>
                </a:cubicBezTo>
                <a:cubicBezTo>
                  <a:pt x="22349" y="8430"/>
                  <a:pt x="22774" y="8362"/>
                  <a:pt x="23199" y="8277"/>
                </a:cubicBezTo>
                <a:close/>
                <a:moveTo>
                  <a:pt x="19596" y="8906"/>
                </a:moveTo>
                <a:cubicBezTo>
                  <a:pt x="19528" y="9025"/>
                  <a:pt x="19460" y="9161"/>
                  <a:pt x="19409" y="9280"/>
                </a:cubicBezTo>
                <a:cubicBezTo>
                  <a:pt x="19426" y="9161"/>
                  <a:pt x="19443" y="9042"/>
                  <a:pt x="19460" y="8923"/>
                </a:cubicBezTo>
                <a:cubicBezTo>
                  <a:pt x="19511" y="8906"/>
                  <a:pt x="19545" y="8906"/>
                  <a:pt x="19596" y="8906"/>
                </a:cubicBezTo>
                <a:close/>
                <a:moveTo>
                  <a:pt x="18286" y="2286"/>
                </a:moveTo>
                <a:cubicBezTo>
                  <a:pt x="18967" y="2286"/>
                  <a:pt x="19605" y="2456"/>
                  <a:pt x="20191" y="2771"/>
                </a:cubicBezTo>
                <a:cubicBezTo>
                  <a:pt x="20140" y="3230"/>
                  <a:pt x="20089" y="3689"/>
                  <a:pt x="20021" y="4148"/>
                </a:cubicBezTo>
                <a:cubicBezTo>
                  <a:pt x="19885" y="5167"/>
                  <a:pt x="19732" y="6187"/>
                  <a:pt x="19579" y="7190"/>
                </a:cubicBezTo>
                <a:cubicBezTo>
                  <a:pt x="18661" y="7445"/>
                  <a:pt x="17761" y="7751"/>
                  <a:pt x="16911" y="8124"/>
                </a:cubicBezTo>
                <a:cubicBezTo>
                  <a:pt x="16027" y="8515"/>
                  <a:pt x="15160" y="8940"/>
                  <a:pt x="14328" y="9416"/>
                </a:cubicBezTo>
                <a:cubicBezTo>
                  <a:pt x="14599" y="8107"/>
                  <a:pt x="14871" y="6799"/>
                  <a:pt x="15126" y="5473"/>
                </a:cubicBezTo>
                <a:cubicBezTo>
                  <a:pt x="15245" y="4929"/>
                  <a:pt x="15347" y="4386"/>
                  <a:pt x="15449" y="3825"/>
                </a:cubicBezTo>
                <a:cubicBezTo>
                  <a:pt x="15551" y="3570"/>
                  <a:pt x="15636" y="3315"/>
                  <a:pt x="15738" y="3060"/>
                </a:cubicBezTo>
                <a:cubicBezTo>
                  <a:pt x="15772" y="3009"/>
                  <a:pt x="15789" y="2941"/>
                  <a:pt x="15823" y="2873"/>
                </a:cubicBezTo>
                <a:cubicBezTo>
                  <a:pt x="16520" y="2567"/>
                  <a:pt x="17251" y="2329"/>
                  <a:pt x="18016" y="2295"/>
                </a:cubicBezTo>
                <a:cubicBezTo>
                  <a:pt x="18107" y="2289"/>
                  <a:pt x="18197" y="2286"/>
                  <a:pt x="18286" y="2286"/>
                </a:cubicBezTo>
                <a:close/>
                <a:moveTo>
                  <a:pt x="19545" y="7377"/>
                </a:moveTo>
                <a:lnTo>
                  <a:pt x="19545" y="7377"/>
                </a:lnTo>
                <a:cubicBezTo>
                  <a:pt x="19477" y="7853"/>
                  <a:pt x="19392" y="8311"/>
                  <a:pt x="19324" y="8770"/>
                </a:cubicBezTo>
                <a:cubicBezTo>
                  <a:pt x="17761" y="9025"/>
                  <a:pt x="16197" y="9246"/>
                  <a:pt x="14616" y="9450"/>
                </a:cubicBezTo>
                <a:cubicBezTo>
                  <a:pt x="16197" y="8583"/>
                  <a:pt x="17846" y="7870"/>
                  <a:pt x="19545" y="7377"/>
                </a:cubicBezTo>
                <a:close/>
                <a:moveTo>
                  <a:pt x="4283" y="6034"/>
                </a:moveTo>
                <a:lnTo>
                  <a:pt x="4283" y="6034"/>
                </a:lnTo>
                <a:cubicBezTo>
                  <a:pt x="3910" y="6901"/>
                  <a:pt x="3553" y="7768"/>
                  <a:pt x="3213" y="8651"/>
                </a:cubicBezTo>
                <a:cubicBezTo>
                  <a:pt x="3094" y="8957"/>
                  <a:pt x="2975" y="9263"/>
                  <a:pt x="2856" y="9552"/>
                </a:cubicBezTo>
                <a:cubicBezTo>
                  <a:pt x="2686" y="9297"/>
                  <a:pt x="2533" y="9008"/>
                  <a:pt x="2414" y="8719"/>
                </a:cubicBezTo>
                <a:cubicBezTo>
                  <a:pt x="2295" y="8464"/>
                  <a:pt x="2074" y="8039"/>
                  <a:pt x="2108" y="7751"/>
                </a:cubicBezTo>
                <a:cubicBezTo>
                  <a:pt x="2125" y="7581"/>
                  <a:pt x="2176" y="7411"/>
                  <a:pt x="2227" y="7241"/>
                </a:cubicBezTo>
                <a:cubicBezTo>
                  <a:pt x="2890" y="6816"/>
                  <a:pt x="3587" y="6408"/>
                  <a:pt x="4283" y="6034"/>
                </a:cubicBezTo>
                <a:close/>
                <a:moveTo>
                  <a:pt x="15126" y="4640"/>
                </a:moveTo>
                <a:lnTo>
                  <a:pt x="15126" y="4640"/>
                </a:lnTo>
                <a:cubicBezTo>
                  <a:pt x="14803" y="6272"/>
                  <a:pt x="14481" y="7887"/>
                  <a:pt x="14141" y="9518"/>
                </a:cubicBezTo>
                <a:cubicBezTo>
                  <a:pt x="13818" y="9552"/>
                  <a:pt x="13512" y="9586"/>
                  <a:pt x="13189" y="9637"/>
                </a:cubicBezTo>
                <a:cubicBezTo>
                  <a:pt x="13818" y="7971"/>
                  <a:pt x="14464" y="6306"/>
                  <a:pt x="15126" y="4640"/>
                </a:cubicBezTo>
                <a:close/>
                <a:moveTo>
                  <a:pt x="15415" y="3077"/>
                </a:moveTo>
                <a:lnTo>
                  <a:pt x="15415" y="3077"/>
                </a:lnTo>
                <a:cubicBezTo>
                  <a:pt x="15381" y="3298"/>
                  <a:pt x="15330" y="3519"/>
                  <a:pt x="15296" y="3740"/>
                </a:cubicBezTo>
                <a:cubicBezTo>
                  <a:pt x="14515" y="5694"/>
                  <a:pt x="13750" y="7683"/>
                  <a:pt x="13002" y="9654"/>
                </a:cubicBezTo>
                <a:cubicBezTo>
                  <a:pt x="12441" y="9722"/>
                  <a:pt x="11880" y="9790"/>
                  <a:pt x="11302" y="9858"/>
                </a:cubicBezTo>
                <a:cubicBezTo>
                  <a:pt x="11591" y="8345"/>
                  <a:pt x="11846" y="6850"/>
                  <a:pt x="12101" y="5337"/>
                </a:cubicBezTo>
                <a:cubicBezTo>
                  <a:pt x="12594" y="4946"/>
                  <a:pt x="13104" y="4572"/>
                  <a:pt x="13631" y="4199"/>
                </a:cubicBezTo>
                <a:cubicBezTo>
                  <a:pt x="14192" y="3791"/>
                  <a:pt x="14786" y="3400"/>
                  <a:pt x="15415" y="3077"/>
                </a:cubicBezTo>
                <a:close/>
                <a:moveTo>
                  <a:pt x="30745" y="8294"/>
                </a:moveTo>
                <a:cubicBezTo>
                  <a:pt x="31102" y="8498"/>
                  <a:pt x="31442" y="8702"/>
                  <a:pt x="31765" y="8940"/>
                </a:cubicBezTo>
                <a:cubicBezTo>
                  <a:pt x="31357" y="9263"/>
                  <a:pt x="30949" y="9586"/>
                  <a:pt x="30524" y="9892"/>
                </a:cubicBezTo>
                <a:cubicBezTo>
                  <a:pt x="30609" y="9365"/>
                  <a:pt x="30677" y="8821"/>
                  <a:pt x="30745" y="8294"/>
                </a:cubicBezTo>
                <a:close/>
                <a:moveTo>
                  <a:pt x="11914" y="5473"/>
                </a:moveTo>
                <a:cubicBezTo>
                  <a:pt x="11863" y="5728"/>
                  <a:pt x="11829" y="5966"/>
                  <a:pt x="11778" y="6204"/>
                </a:cubicBezTo>
                <a:cubicBezTo>
                  <a:pt x="11557" y="7428"/>
                  <a:pt x="11353" y="8651"/>
                  <a:pt x="11115" y="9875"/>
                </a:cubicBezTo>
                <a:cubicBezTo>
                  <a:pt x="11014" y="9875"/>
                  <a:pt x="10895" y="9892"/>
                  <a:pt x="10793" y="9909"/>
                </a:cubicBezTo>
                <a:cubicBezTo>
                  <a:pt x="10249" y="9960"/>
                  <a:pt x="9722" y="10011"/>
                  <a:pt x="9178" y="10079"/>
                </a:cubicBezTo>
                <a:cubicBezTo>
                  <a:pt x="9195" y="9688"/>
                  <a:pt x="9195" y="9314"/>
                  <a:pt x="9212" y="8923"/>
                </a:cubicBezTo>
                <a:cubicBezTo>
                  <a:pt x="9212" y="8515"/>
                  <a:pt x="9229" y="8124"/>
                  <a:pt x="9229" y="7717"/>
                </a:cubicBezTo>
                <a:cubicBezTo>
                  <a:pt x="9518" y="7445"/>
                  <a:pt x="9824" y="7173"/>
                  <a:pt x="10113" y="6918"/>
                </a:cubicBezTo>
                <a:cubicBezTo>
                  <a:pt x="10708" y="6425"/>
                  <a:pt x="11302" y="5949"/>
                  <a:pt x="11914" y="5473"/>
                </a:cubicBezTo>
                <a:close/>
                <a:moveTo>
                  <a:pt x="9059" y="7870"/>
                </a:moveTo>
                <a:cubicBezTo>
                  <a:pt x="9059" y="8600"/>
                  <a:pt x="9042" y="9348"/>
                  <a:pt x="9008" y="10079"/>
                </a:cubicBezTo>
                <a:cubicBezTo>
                  <a:pt x="8685" y="10113"/>
                  <a:pt x="8345" y="10147"/>
                  <a:pt x="8022" y="10181"/>
                </a:cubicBezTo>
                <a:cubicBezTo>
                  <a:pt x="8294" y="9467"/>
                  <a:pt x="8566" y="8753"/>
                  <a:pt x="8855" y="8056"/>
                </a:cubicBezTo>
                <a:cubicBezTo>
                  <a:pt x="8923" y="7988"/>
                  <a:pt x="8991" y="7921"/>
                  <a:pt x="9059" y="7870"/>
                </a:cubicBezTo>
                <a:close/>
                <a:moveTo>
                  <a:pt x="13818" y="9722"/>
                </a:moveTo>
                <a:cubicBezTo>
                  <a:pt x="13529" y="9892"/>
                  <a:pt x="13240" y="10062"/>
                  <a:pt x="12951" y="10249"/>
                </a:cubicBezTo>
                <a:cubicBezTo>
                  <a:pt x="13002" y="10096"/>
                  <a:pt x="13070" y="9960"/>
                  <a:pt x="13121" y="9807"/>
                </a:cubicBezTo>
                <a:cubicBezTo>
                  <a:pt x="13359" y="9773"/>
                  <a:pt x="13580" y="9739"/>
                  <a:pt x="13818" y="9722"/>
                </a:cubicBezTo>
                <a:close/>
                <a:moveTo>
                  <a:pt x="8566" y="8328"/>
                </a:moveTo>
                <a:lnTo>
                  <a:pt x="8566" y="8328"/>
                </a:lnTo>
                <a:cubicBezTo>
                  <a:pt x="8345" y="8889"/>
                  <a:pt x="8124" y="9450"/>
                  <a:pt x="7903" y="10011"/>
                </a:cubicBezTo>
                <a:cubicBezTo>
                  <a:pt x="7886" y="10079"/>
                  <a:pt x="7852" y="10130"/>
                  <a:pt x="7835" y="10198"/>
                </a:cubicBezTo>
                <a:cubicBezTo>
                  <a:pt x="7496" y="10232"/>
                  <a:pt x="7156" y="10249"/>
                  <a:pt x="6816" y="10283"/>
                </a:cubicBezTo>
                <a:cubicBezTo>
                  <a:pt x="6918" y="10164"/>
                  <a:pt x="7003" y="10062"/>
                  <a:pt x="7088" y="9943"/>
                </a:cubicBezTo>
                <a:cubicBezTo>
                  <a:pt x="7547" y="9382"/>
                  <a:pt x="8039" y="8838"/>
                  <a:pt x="8566" y="8328"/>
                </a:cubicBezTo>
                <a:close/>
                <a:moveTo>
                  <a:pt x="9008" y="3842"/>
                </a:moveTo>
                <a:cubicBezTo>
                  <a:pt x="9042" y="4929"/>
                  <a:pt x="9059" y="6017"/>
                  <a:pt x="9059" y="7122"/>
                </a:cubicBezTo>
                <a:cubicBezTo>
                  <a:pt x="8940" y="7394"/>
                  <a:pt x="8821" y="7683"/>
                  <a:pt x="8719" y="7954"/>
                </a:cubicBezTo>
                <a:cubicBezTo>
                  <a:pt x="7954" y="8685"/>
                  <a:pt x="7241" y="9450"/>
                  <a:pt x="6612" y="10300"/>
                </a:cubicBezTo>
                <a:cubicBezTo>
                  <a:pt x="6442" y="10317"/>
                  <a:pt x="6289" y="10334"/>
                  <a:pt x="6119" y="10334"/>
                </a:cubicBezTo>
                <a:cubicBezTo>
                  <a:pt x="6340" y="9348"/>
                  <a:pt x="6544" y="8362"/>
                  <a:pt x="6680" y="7343"/>
                </a:cubicBezTo>
                <a:cubicBezTo>
                  <a:pt x="6782" y="6493"/>
                  <a:pt x="6833" y="5643"/>
                  <a:pt x="6799" y="4776"/>
                </a:cubicBezTo>
                <a:cubicBezTo>
                  <a:pt x="7513" y="4453"/>
                  <a:pt x="8260" y="4148"/>
                  <a:pt x="9008" y="3842"/>
                </a:cubicBezTo>
                <a:close/>
                <a:moveTo>
                  <a:pt x="21720" y="8549"/>
                </a:moveTo>
                <a:cubicBezTo>
                  <a:pt x="21567" y="8804"/>
                  <a:pt x="21415" y="9059"/>
                  <a:pt x="21262" y="9314"/>
                </a:cubicBezTo>
                <a:cubicBezTo>
                  <a:pt x="21228" y="9331"/>
                  <a:pt x="21177" y="9365"/>
                  <a:pt x="21143" y="9382"/>
                </a:cubicBezTo>
                <a:cubicBezTo>
                  <a:pt x="20497" y="9705"/>
                  <a:pt x="19851" y="10045"/>
                  <a:pt x="19205" y="10351"/>
                </a:cubicBezTo>
                <a:cubicBezTo>
                  <a:pt x="19239" y="10198"/>
                  <a:pt x="19273" y="10028"/>
                  <a:pt x="19307" y="9858"/>
                </a:cubicBezTo>
                <a:cubicBezTo>
                  <a:pt x="19460" y="9535"/>
                  <a:pt x="19630" y="9195"/>
                  <a:pt x="19783" y="8872"/>
                </a:cubicBezTo>
                <a:cubicBezTo>
                  <a:pt x="20429" y="8770"/>
                  <a:pt x="21075" y="8651"/>
                  <a:pt x="21720" y="8549"/>
                </a:cubicBezTo>
                <a:close/>
                <a:moveTo>
                  <a:pt x="6629" y="4861"/>
                </a:moveTo>
                <a:cubicBezTo>
                  <a:pt x="6663" y="5524"/>
                  <a:pt x="6629" y="6204"/>
                  <a:pt x="6561" y="6867"/>
                </a:cubicBezTo>
                <a:cubicBezTo>
                  <a:pt x="6442" y="8039"/>
                  <a:pt x="6221" y="9195"/>
                  <a:pt x="5966" y="10351"/>
                </a:cubicBezTo>
                <a:cubicBezTo>
                  <a:pt x="5711" y="10368"/>
                  <a:pt x="5439" y="10402"/>
                  <a:pt x="5184" y="10419"/>
                </a:cubicBezTo>
                <a:cubicBezTo>
                  <a:pt x="5048" y="10419"/>
                  <a:pt x="4929" y="10436"/>
                  <a:pt x="4793" y="10436"/>
                </a:cubicBezTo>
                <a:cubicBezTo>
                  <a:pt x="4878" y="9450"/>
                  <a:pt x="4963" y="8481"/>
                  <a:pt x="5065" y="7496"/>
                </a:cubicBezTo>
                <a:cubicBezTo>
                  <a:pt x="5082" y="7462"/>
                  <a:pt x="5082" y="7428"/>
                  <a:pt x="5082" y="7394"/>
                </a:cubicBezTo>
                <a:cubicBezTo>
                  <a:pt x="5099" y="7309"/>
                  <a:pt x="5133" y="7207"/>
                  <a:pt x="5150" y="7122"/>
                </a:cubicBezTo>
                <a:cubicBezTo>
                  <a:pt x="5286" y="6544"/>
                  <a:pt x="5439" y="5966"/>
                  <a:pt x="5558" y="5371"/>
                </a:cubicBezTo>
                <a:cubicBezTo>
                  <a:pt x="5915" y="5201"/>
                  <a:pt x="6272" y="5014"/>
                  <a:pt x="6629" y="4861"/>
                </a:cubicBezTo>
                <a:close/>
                <a:moveTo>
                  <a:pt x="31340" y="9484"/>
                </a:moveTo>
                <a:cubicBezTo>
                  <a:pt x="31034" y="9790"/>
                  <a:pt x="30728" y="10113"/>
                  <a:pt x="30439" y="10453"/>
                </a:cubicBezTo>
                <a:cubicBezTo>
                  <a:pt x="30456" y="10334"/>
                  <a:pt x="30473" y="10232"/>
                  <a:pt x="30490" y="10113"/>
                </a:cubicBezTo>
                <a:cubicBezTo>
                  <a:pt x="30779" y="9909"/>
                  <a:pt x="31068" y="9705"/>
                  <a:pt x="31340" y="9484"/>
                </a:cubicBezTo>
                <a:close/>
                <a:moveTo>
                  <a:pt x="4810" y="8464"/>
                </a:moveTo>
                <a:lnTo>
                  <a:pt x="4810" y="8464"/>
                </a:lnTo>
                <a:cubicBezTo>
                  <a:pt x="4742" y="9127"/>
                  <a:pt x="4691" y="9790"/>
                  <a:pt x="4640" y="10453"/>
                </a:cubicBezTo>
                <a:cubicBezTo>
                  <a:pt x="4504" y="10470"/>
                  <a:pt x="4385" y="10470"/>
                  <a:pt x="4266" y="10487"/>
                </a:cubicBezTo>
                <a:cubicBezTo>
                  <a:pt x="4453" y="9807"/>
                  <a:pt x="4640" y="9144"/>
                  <a:pt x="4810" y="8464"/>
                </a:cubicBezTo>
                <a:close/>
                <a:moveTo>
                  <a:pt x="5116" y="5592"/>
                </a:moveTo>
                <a:lnTo>
                  <a:pt x="5116" y="5592"/>
                </a:lnTo>
                <a:cubicBezTo>
                  <a:pt x="5048" y="6187"/>
                  <a:pt x="4980" y="6765"/>
                  <a:pt x="4929" y="7360"/>
                </a:cubicBezTo>
                <a:cubicBezTo>
                  <a:pt x="4657" y="8413"/>
                  <a:pt x="4385" y="9450"/>
                  <a:pt x="4080" y="10504"/>
                </a:cubicBezTo>
                <a:cubicBezTo>
                  <a:pt x="3944" y="10504"/>
                  <a:pt x="3791" y="10521"/>
                  <a:pt x="3638" y="10538"/>
                </a:cubicBezTo>
                <a:cubicBezTo>
                  <a:pt x="3587" y="10470"/>
                  <a:pt x="3536" y="10419"/>
                  <a:pt x="3485" y="10368"/>
                </a:cubicBezTo>
                <a:cubicBezTo>
                  <a:pt x="3298" y="10164"/>
                  <a:pt x="3128" y="9943"/>
                  <a:pt x="2975" y="9722"/>
                </a:cubicBezTo>
                <a:cubicBezTo>
                  <a:pt x="3196" y="9127"/>
                  <a:pt x="3434" y="8515"/>
                  <a:pt x="3672" y="7921"/>
                </a:cubicBezTo>
                <a:cubicBezTo>
                  <a:pt x="3944" y="7258"/>
                  <a:pt x="4232" y="6578"/>
                  <a:pt x="4504" y="5915"/>
                </a:cubicBezTo>
                <a:cubicBezTo>
                  <a:pt x="4640" y="5847"/>
                  <a:pt x="4759" y="5779"/>
                  <a:pt x="4895" y="5711"/>
                </a:cubicBezTo>
                <a:cubicBezTo>
                  <a:pt x="4963" y="5660"/>
                  <a:pt x="5048" y="5626"/>
                  <a:pt x="5116" y="5592"/>
                </a:cubicBezTo>
                <a:close/>
                <a:moveTo>
                  <a:pt x="27720" y="7105"/>
                </a:moveTo>
                <a:cubicBezTo>
                  <a:pt x="28705" y="7360"/>
                  <a:pt x="29674" y="7717"/>
                  <a:pt x="30592" y="8209"/>
                </a:cubicBezTo>
                <a:cubicBezTo>
                  <a:pt x="30507" y="8821"/>
                  <a:pt x="30422" y="9416"/>
                  <a:pt x="30337" y="10028"/>
                </a:cubicBezTo>
                <a:cubicBezTo>
                  <a:pt x="30150" y="10164"/>
                  <a:pt x="29946" y="10300"/>
                  <a:pt x="29759" y="10436"/>
                </a:cubicBezTo>
                <a:cubicBezTo>
                  <a:pt x="29504" y="9926"/>
                  <a:pt x="29147" y="9467"/>
                  <a:pt x="28654" y="9144"/>
                </a:cubicBezTo>
                <a:lnTo>
                  <a:pt x="28569" y="9144"/>
                </a:lnTo>
                <a:cubicBezTo>
                  <a:pt x="27737" y="9586"/>
                  <a:pt x="26904" y="10062"/>
                  <a:pt x="26105" y="10572"/>
                </a:cubicBezTo>
                <a:cubicBezTo>
                  <a:pt x="26564" y="9433"/>
                  <a:pt x="27040" y="8311"/>
                  <a:pt x="27533" y="7190"/>
                </a:cubicBezTo>
                <a:cubicBezTo>
                  <a:pt x="27601" y="7156"/>
                  <a:pt x="27652" y="7139"/>
                  <a:pt x="27720" y="7105"/>
                </a:cubicBezTo>
                <a:close/>
                <a:moveTo>
                  <a:pt x="2907" y="9909"/>
                </a:moveTo>
                <a:cubicBezTo>
                  <a:pt x="3060" y="10130"/>
                  <a:pt x="3230" y="10351"/>
                  <a:pt x="3417" y="10538"/>
                </a:cubicBezTo>
                <a:cubicBezTo>
                  <a:pt x="3162" y="10572"/>
                  <a:pt x="2907" y="10589"/>
                  <a:pt x="2635" y="10589"/>
                </a:cubicBezTo>
                <a:cubicBezTo>
                  <a:pt x="2720" y="10368"/>
                  <a:pt x="2805" y="10130"/>
                  <a:pt x="2907" y="9909"/>
                </a:cubicBezTo>
                <a:close/>
                <a:moveTo>
                  <a:pt x="4029" y="10674"/>
                </a:moveTo>
                <a:cubicBezTo>
                  <a:pt x="4012" y="10725"/>
                  <a:pt x="3995" y="10793"/>
                  <a:pt x="3978" y="10861"/>
                </a:cubicBezTo>
                <a:cubicBezTo>
                  <a:pt x="3910" y="10810"/>
                  <a:pt x="3842" y="10742"/>
                  <a:pt x="3791" y="10691"/>
                </a:cubicBezTo>
                <a:cubicBezTo>
                  <a:pt x="3876" y="10674"/>
                  <a:pt x="3961" y="10674"/>
                  <a:pt x="4029" y="10674"/>
                </a:cubicBezTo>
                <a:close/>
                <a:moveTo>
                  <a:pt x="27312" y="7258"/>
                </a:moveTo>
                <a:cubicBezTo>
                  <a:pt x="26802" y="8413"/>
                  <a:pt x="26326" y="9552"/>
                  <a:pt x="25850" y="10725"/>
                </a:cubicBezTo>
                <a:cubicBezTo>
                  <a:pt x="25765" y="10776"/>
                  <a:pt x="25680" y="10827"/>
                  <a:pt x="25612" y="10878"/>
                </a:cubicBezTo>
                <a:cubicBezTo>
                  <a:pt x="25901" y="9773"/>
                  <a:pt x="26190" y="8668"/>
                  <a:pt x="26445" y="7547"/>
                </a:cubicBezTo>
                <a:cubicBezTo>
                  <a:pt x="26564" y="7513"/>
                  <a:pt x="26683" y="7479"/>
                  <a:pt x="26802" y="7445"/>
                </a:cubicBezTo>
                <a:cubicBezTo>
                  <a:pt x="26972" y="7394"/>
                  <a:pt x="27142" y="7326"/>
                  <a:pt x="27312" y="7258"/>
                </a:cubicBezTo>
                <a:close/>
                <a:moveTo>
                  <a:pt x="30303" y="10249"/>
                </a:moveTo>
                <a:lnTo>
                  <a:pt x="30303" y="10249"/>
                </a:lnTo>
                <a:cubicBezTo>
                  <a:pt x="30286" y="10402"/>
                  <a:pt x="30269" y="10538"/>
                  <a:pt x="30235" y="10691"/>
                </a:cubicBezTo>
                <a:cubicBezTo>
                  <a:pt x="30150" y="10793"/>
                  <a:pt x="30065" y="10895"/>
                  <a:pt x="29997" y="10997"/>
                </a:cubicBezTo>
                <a:cubicBezTo>
                  <a:pt x="29946" y="10861"/>
                  <a:pt x="29895" y="10725"/>
                  <a:pt x="29827" y="10589"/>
                </a:cubicBezTo>
                <a:cubicBezTo>
                  <a:pt x="29963" y="10504"/>
                  <a:pt x="30082" y="10419"/>
                  <a:pt x="30201" y="10334"/>
                </a:cubicBezTo>
                <a:cubicBezTo>
                  <a:pt x="30235" y="10300"/>
                  <a:pt x="30269" y="10283"/>
                  <a:pt x="30303" y="10249"/>
                </a:cubicBezTo>
                <a:close/>
                <a:moveTo>
                  <a:pt x="26275" y="7598"/>
                </a:moveTo>
                <a:lnTo>
                  <a:pt x="26275" y="7598"/>
                </a:lnTo>
                <a:cubicBezTo>
                  <a:pt x="26003" y="8753"/>
                  <a:pt x="25697" y="9875"/>
                  <a:pt x="25408" y="10997"/>
                </a:cubicBezTo>
                <a:lnTo>
                  <a:pt x="25408" y="11014"/>
                </a:lnTo>
                <a:cubicBezTo>
                  <a:pt x="25272" y="11099"/>
                  <a:pt x="25136" y="11184"/>
                  <a:pt x="25001" y="11269"/>
                </a:cubicBezTo>
                <a:cubicBezTo>
                  <a:pt x="24746" y="10198"/>
                  <a:pt x="24423" y="9161"/>
                  <a:pt x="24049" y="8124"/>
                </a:cubicBezTo>
                <a:cubicBezTo>
                  <a:pt x="24797" y="7988"/>
                  <a:pt x="25544" y="7819"/>
                  <a:pt x="26275" y="7598"/>
                </a:cubicBezTo>
                <a:close/>
                <a:moveTo>
                  <a:pt x="4623" y="10623"/>
                </a:moveTo>
                <a:lnTo>
                  <a:pt x="4623" y="10623"/>
                </a:lnTo>
                <a:cubicBezTo>
                  <a:pt x="4606" y="10861"/>
                  <a:pt x="4589" y="11099"/>
                  <a:pt x="4572" y="11337"/>
                </a:cubicBezTo>
                <a:cubicBezTo>
                  <a:pt x="4419" y="11235"/>
                  <a:pt x="4266" y="11116"/>
                  <a:pt x="4113" y="10980"/>
                </a:cubicBezTo>
                <a:cubicBezTo>
                  <a:pt x="4147" y="10878"/>
                  <a:pt x="4181" y="10759"/>
                  <a:pt x="4215" y="10657"/>
                </a:cubicBezTo>
                <a:cubicBezTo>
                  <a:pt x="4351" y="10640"/>
                  <a:pt x="4487" y="10640"/>
                  <a:pt x="4623" y="10623"/>
                </a:cubicBezTo>
                <a:close/>
                <a:moveTo>
                  <a:pt x="6476" y="10487"/>
                </a:moveTo>
                <a:lnTo>
                  <a:pt x="6476" y="10487"/>
                </a:lnTo>
                <a:cubicBezTo>
                  <a:pt x="6425" y="10555"/>
                  <a:pt x="6374" y="10606"/>
                  <a:pt x="6340" y="10674"/>
                </a:cubicBezTo>
                <a:cubicBezTo>
                  <a:pt x="6170" y="10912"/>
                  <a:pt x="6017" y="11150"/>
                  <a:pt x="5881" y="11388"/>
                </a:cubicBezTo>
                <a:cubicBezTo>
                  <a:pt x="5915" y="11218"/>
                  <a:pt x="5966" y="11031"/>
                  <a:pt x="6000" y="10861"/>
                </a:cubicBezTo>
                <a:cubicBezTo>
                  <a:pt x="6034" y="10742"/>
                  <a:pt x="6051" y="10640"/>
                  <a:pt x="6085" y="10521"/>
                </a:cubicBezTo>
                <a:cubicBezTo>
                  <a:pt x="6204" y="10504"/>
                  <a:pt x="6340" y="10504"/>
                  <a:pt x="6476" y="10487"/>
                </a:cubicBezTo>
                <a:close/>
                <a:moveTo>
                  <a:pt x="30201" y="10980"/>
                </a:moveTo>
                <a:lnTo>
                  <a:pt x="30201" y="10980"/>
                </a:lnTo>
                <a:cubicBezTo>
                  <a:pt x="30167" y="11133"/>
                  <a:pt x="30150" y="11286"/>
                  <a:pt x="30116" y="11455"/>
                </a:cubicBezTo>
                <a:cubicBezTo>
                  <a:pt x="30099" y="11354"/>
                  <a:pt x="30065" y="11269"/>
                  <a:pt x="30048" y="11167"/>
                </a:cubicBezTo>
                <a:cubicBezTo>
                  <a:pt x="30099" y="11099"/>
                  <a:pt x="30150" y="11048"/>
                  <a:pt x="30201" y="10980"/>
                </a:cubicBezTo>
                <a:close/>
                <a:moveTo>
                  <a:pt x="12934" y="9824"/>
                </a:moveTo>
                <a:cubicBezTo>
                  <a:pt x="12866" y="10011"/>
                  <a:pt x="12798" y="10215"/>
                  <a:pt x="12713" y="10402"/>
                </a:cubicBezTo>
                <a:cubicBezTo>
                  <a:pt x="12135" y="10793"/>
                  <a:pt x="11540" y="11184"/>
                  <a:pt x="10980" y="11608"/>
                </a:cubicBezTo>
                <a:cubicBezTo>
                  <a:pt x="11081" y="11082"/>
                  <a:pt x="11183" y="10538"/>
                  <a:pt x="11285" y="10011"/>
                </a:cubicBezTo>
                <a:cubicBezTo>
                  <a:pt x="11829" y="9960"/>
                  <a:pt x="12390" y="9892"/>
                  <a:pt x="12934" y="9824"/>
                </a:cubicBezTo>
                <a:close/>
                <a:moveTo>
                  <a:pt x="25340" y="11235"/>
                </a:moveTo>
                <a:cubicBezTo>
                  <a:pt x="25272" y="11455"/>
                  <a:pt x="25221" y="11676"/>
                  <a:pt x="25170" y="11897"/>
                </a:cubicBezTo>
                <a:cubicBezTo>
                  <a:pt x="25119" y="11744"/>
                  <a:pt x="25085" y="11591"/>
                  <a:pt x="25051" y="11422"/>
                </a:cubicBezTo>
                <a:cubicBezTo>
                  <a:pt x="25153" y="11371"/>
                  <a:pt x="25238" y="11303"/>
                  <a:pt x="25340" y="11235"/>
                </a:cubicBezTo>
                <a:close/>
                <a:moveTo>
                  <a:pt x="5932" y="10538"/>
                </a:moveTo>
                <a:lnTo>
                  <a:pt x="5932" y="10538"/>
                </a:lnTo>
                <a:cubicBezTo>
                  <a:pt x="5830" y="10963"/>
                  <a:pt x="5728" y="11405"/>
                  <a:pt x="5609" y="11846"/>
                </a:cubicBezTo>
                <a:cubicBezTo>
                  <a:pt x="5592" y="11880"/>
                  <a:pt x="5575" y="11931"/>
                  <a:pt x="5541" y="11965"/>
                </a:cubicBezTo>
                <a:cubicBezTo>
                  <a:pt x="5269" y="11812"/>
                  <a:pt x="4980" y="11642"/>
                  <a:pt x="4725" y="11455"/>
                </a:cubicBezTo>
                <a:cubicBezTo>
                  <a:pt x="4742" y="11167"/>
                  <a:pt x="4759" y="10895"/>
                  <a:pt x="4793" y="10623"/>
                </a:cubicBezTo>
                <a:cubicBezTo>
                  <a:pt x="5167" y="10589"/>
                  <a:pt x="5541" y="10555"/>
                  <a:pt x="5932" y="10538"/>
                </a:cubicBezTo>
                <a:close/>
                <a:moveTo>
                  <a:pt x="23896" y="8209"/>
                </a:moveTo>
                <a:cubicBezTo>
                  <a:pt x="24270" y="9246"/>
                  <a:pt x="24593" y="10300"/>
                  <a:pt x="24865" y="11354"/>
                </a:cubicBezTo>
                <a:cubicBezTo>
                  <a:pt x="24440" y="11642"/>
                  <a:pt x="24032" y="11914"/>
                  <a:pt x="23624" y="12203"/>
                </a:cubicBezTo>
                <a:cubicBezTo>
                  <a:pt x="23658" y="11320"/>
                  <a:pt x="23692" y="10436"/>
                  <a:pt x="23726" y="9552"/>
                </a:cubicBezTo>
                <a:cubicBezTo>
                  <a:pt x="23743" y="9484"/>
                  <a:pt x="23743" y="9433"/>
                  <a:pt x="23743" y="9382"/>
                </a:cubicBezTo>
                <a:cubicBezTo>
                  <a:pt x="23794" y="8991"/>
                  <a:pt x="23845" y="8600"/>
                  <a:pt x="23896" y="8209"/>
                </a:cubicBezTo>
                <a:close/>
                <a:moveTo>
                  <a:pt x="25748" y="10980"/>
                </a:moveTo>
                <a:cubicBezTo>
                  <a:pt x="25578" y="11388"/>
                  <a:pt x="25425" y="11795"/>
                  <a:pt x="25255" y="12203"/>
                </a:cubicBezTo>
                <a:lnTo>
                  <a:pt x="25238" y="12254"/>
                </a:lnTo>
                <a:lnTo>
                  <a:pt x="25238" y="12237"/>
                </a:lnTo>
                <a:cubicBezTo>
                  <a:pt x="25289" y="12067"/>
                  <a:pt x="25340" y="11880"/>
                  <a:pt x="25391" y="11693"/>
                </a:cubicBezTo>
                <a:cubicBezTo>
                  <a:pt x="25442" y="11506"/>
                  <a:pt x="25493" y="11303"/>
                  <a:pt x="25544" y="11116"/>
                </a:cubicBezTo>
                <a:cubicBezTo>
                  <a:pt x="25612" y="11065"/>
                  <a:pt x="25680" y="11014"/>
                  <a:pt x="25748" y="10980"/>
                </a:cubicBezTo>
                <a:close/>
                <a:moveTo>
                  <a:pt x="23488" y="11235"/>
                </a:moveTo>
                <a:lnTo>
                  <a:pt x="23488" y="11235"/>
                </a:lnTo>
                <a:cubicBezTo>
                  <a:pt x="23471" y="11591"/>
                  <a:pt x="23454" y="11965"/>
                  <a:pt x="23454" y="12322"/>
                </a:cubicBezTo>
                <a:cubicBezTo>
                  <a:pt x="23403" y="12356"/>
                  <a:pt x="23352" y="12390"/>
                  <a:pt x="23318" y="12424"/>
                </a:cubicBezTo>
                <a:cubicBezTo>
                  <a:pt x="23369" y="12033"/>
                  <a:pt x="23437" y="11625"/>
                  <a:pt x="23488" y="11235"/>
                </a:cubicBezTo>
                <a:close/>
                <a:moveTo>
                  <a:pt x="7767" y="10368"/>
                </a:moveTo>
                <a:lnTo>
                  <a:pt x="7767" y="10368"/>
                </a:lnTo>
                <a:cubicBezTo>
                  <a:pt x="7496" y="11116"/>
                  <a:pt x="7207" y="11846"/>
                  <a:pt x="6952" y="12594"/>
                </a:cubicBezTo>
                <a:lnTo>
                  <a:pt x="6935" y="12577"/>
                </a:lnTo>
                <a:cubicBezTo>
                  <a:pt x="6510" y="12441"/>
                  <a:pt x="6102" y="12254"/>
                  <a:pt x="5711" y="12067"/>
                </a:cubicBezTo>
                <a:cubicBezTo>
                  <a:pt x="5728" y="12016"/>
                  <a:pt x="5728" y="11982"/>
                  <a:pt x="5745" y="11948"/>
                </a:cubicBezTo>
                <a:cubicBezTo>
                  <a:pt x="6017" y="11438"/>
                  <a:pt x="6340" y="10946"/>
                  <a:pt x="6680" y="10470"/>
                </a:cubicBezTo>
                <a:cubicBezTo>
                  <a:pt x="7054" y="10436"/>
                  <a:pt x="7411" y="10402"/>
                  <a:pt x="7767" y="10368"/>
                </a:cubicBezTo>
                <a:close/>
                <a:moveTo>
                  <a:pt x="19290" y="8940"/>
                </a:moveTo>
                <a:lnTo>
                  <a:pt x="19290" y="8940"/>
                </a:lnTo>
                <a:cubicBezTo>
                  <a:pt x="19239" y="9229"/>
                  <a:pt x="19188" y="9518"/>
                  <a:pt x="19137" y="9824"/>
                </a:cubicBezTo>
                <a:cubicBezTo>
                  <a:pt x="19018" y="10062"/>
                  <a:pt x="18916" y="10317"/>
                  <a:pt x="18797" y="10572"/>
                </a:cubicBezTo>
                <a:cubicBezTo>
                  <a:pt x="17982" y="10963"/>
                  <a:pt x="17183" y="11337"/>
                  <a:pt x="16350" y="11676"/>
                </a:cubicBezTo>
                <a:cubicBezTo>
                  <a:pt x="15466" y="12033"/>
                  <a:pt x="14565" y="12356"/>
                  <a:pt x="13648" y="12611"/>
                </a:cubicBezTo>
                <a:cubicBezTo>
                  <a:pt x="13852" y="11625"/>
                  <a:pt x="14073" y="10640"/>
                  <a:pt x="14277" y="9654"/>
                </a:cubicBezTo>
                <a:cubicBezTo>
                  <a:pt x="15959" y="9450"/>
                  <a:pt x="17625" y="9212"/>
                  <a:pt x="19290" y="8940"/>
                </a:cubicBezTo>
                <a:close/>
                <a:moveTo>
                  <a:pt x="14090" y="9756"/>
                </a:moveTo>
                <a:lnTo>
                  <a:pt x="14090" y="9756"/>
                </a:lnTo>
                <a:cubicBezTo>
                  <a:pt x="13886" y="10725"/>
                  <a:pt x="13682" y="11693"/>
                  <a:pt x="13461" y="12645"/>
                </a:cubicBezTo>
                <a:cubicBezTo>
                  <a:pt x="12951" y="12781"/>
                  <a:pt x="12441" y="12883"/>
                  <a:pt x="11931" y="12968"/>
                </a:cubicBezTo>
                <a:cubicBezTo>
                  <a:pt x="12237" y="12152"/>
                  <a:pt x="12543" y="11320"/>
                  <a:pt x="12849" y="10504"/>
                </a:cubicBezTo>
                <a:cubicBezTo>
                  <a:pt x="13257" y="10249"/>
                  <a:pt x="13682" y="9994"/>
                  <a:pt x="14090" y="9756"/>
                </a:cubicBezTo>
                <a:close/>
                <a:moveTo>
                  <a:pt x="9008" y="10249"/>
                </a:moveTo>
                <a:lnTo>
                  <a:pt x="9008" y="10249"/>
                </a:lnTo>
                <a:cubicBezTo>
                  <a:pt x="8974" y="11184"/>
                  <a:pt x="8940" y="12101"/>
                  <a:pt x="8889" y="13019"/>
                </a:cubicBezTo>
                <a:cubicBezTo>
                  <a:pt x="8277" y="12951"/>
                  <a:pt x="7699" y="12832"/>
                  <a:pt x="7105" y="12645"/>
                </a:cubicBezTo>
                <a:cubicBezTo>
                  <a:pt x="7207" y="12390"/>
                  <a:pt x="7292" y="12118"/>
                  <a:pt x="7377" y="11863"/>
                </a:cubicBezTo>
                <a:cubicBezTo>
                  <a:pt x="7564" y="11354"/>
                  <a:pt x="7750" y="10861"/>
                  <a:pt x="7954" y="10351"/>
                </a:cubicBezTo>
                <a:cubicBezTo>
                  <a:pt x="8294" y="10317"/>
                  <a:pt x="8651" y="10283"/>
                  <a:pt x="9008" y="10249"/>
                </a:cubicBezTo>
                <a:close/>
                <a:moveTo>
                  <a:pt x="11098" y="10045"/>
                </a:moveTo>
                <a:cubicBezTo>
                  <a:pt x="10980" y="10606"/>
                  <a:pt x="10878" y="11184"/>
                  <a:pt x="10776" y="11744"/>
                </a:cubicBezTo>
                <a:cubicBezTo>
                  <a:pt x="10334" y="12067"/>
                  <a:pt x="9909" y="12407"/>
                  <a:pt x="9484" y="12730"/>
                </a:cubicBezTo>
                <a:cubicBezTo>
                  <a:pt x="9348" y="12832"/>
                  <a:pt x="9212" y="12951"/>
                  <a:pt x="9076" y="13053"/>
                </a:cubicBezTo>
                <a:lnTo>
                  <a:pt x="9042" y="13053"/>
                </a:lnTo>
                <a:cubicBezTo>
                  <a:pt x="9110" y="12118"/>
                  <a:pt x="9144" y="11167"/>
                  <a:pt x="9178" y="10232"/>
                </a:cubicBezTo>
                <a:cubicBezTo>
                  <a:pt x="9705" y="10181"/>
                  <a:pt x="10249" y="10130"/>
                  <a:pt x="10793" y="10079"/>
                </a:cubicBezTo>
                <a:cubicBezTo>
                  <a:pt x="10895" y="10062"/>
                  <a:pt x="10997" y="10045"/>
                  <a:pt x="11098" y="10045"/>
                </a:cubicBezTo>
                <a:close/>
                <a:moveTo>
                  <a:pt x="12628" y="10657"/>
                </a:moveTo>
                <a:cubicBezTo>
                  <a:pt x="12526" y="10929"/>
                  <a:pt x="12407" y="11201"/>
                  <a:pt x="12305" y="11489"/>
                </a:cubicBezTo>
                <a:cubicBezTo>
                  <a:pt x="12118" y="11982"/>
                  <a:pt x="11931" y="12492"/>
                  <a:pt x="11744" y="12985"/>
                </a:cubicBezTo>
                <a:cubicBezTo>
                  <a:pt x="11404" y="13036"/>
                  <a:pt x="11048" y="13070"/>
                  <a:pt x="10691" y="13087"/>
                </a:cubicBezTo>
                <a:cubicBezTo>
                  <a:pt x="10776" y="12679"/>
                  <a:pt x="10844" y="12254"/>
                  <a:pt x="10929" y="11846"/>
                </a:cubicBezTo>
                <a:cubicBezTo>
                  <a:pt x="11234" y="11625"/>
                  <a:pt x="11540" y="11405"/>
                  <a:pt x="11846" y="11184"/>
                </a:cubicBezTo>
                <a:cubicBezTo>
                  <a:pt x="12101" y="11014"/>
                  <a:pt x="12356" y="10827"/>
                  <a:pt x="12628" y="10657"/>
                </a:cubicBezTo>
                <a:close/>
                <a:moveTo>
                  <a:pt x="10725" y="11982"/>
                </a:moveTo>
                <a:lnTo>
                  <a:pt x="10725" y="11982"/>
                </a:lnTo>
                <a:cubicBezTo>
                  <a:pt x="10657" y="12356"/>
                  <a:pt x="10589" y="12730"/>
                  <a:pt x="10521" y="13104"/>
                </a:cubicBezTo>
                <a:cubicBezTo>
                  <a:pt x="10113" y="13104"/>
                  <a:pt x="9722" y="13104"/>
                  <a:pt x="9314" y="13070"/>
                </a:cubicBezTo>
                <a:cubicBezTo>
                  <a:pt x="9773" y="12696"/>
                  <a:pt x="10249" y="12339"/>
                  <a:pt x="10725" y="11982"/>
                </a:cubicBezTo>
                <a:close/>
                <a:moveTo>
                  <a:pt x="28605" y="9352"/>
                </a:moveTo>
                <a:cubicBezTo>
                  <a:pt x="28694" y="9352"/>
                  <a:pt x="28751" y="9406"/>
                  <a:pt x="28858" y="9501"/>
                </a:cubicBezTo>
                <a:cubicBezTo>
                  <a:pt x="28994" y="9620"/>
                  <a:pt x="29130" y="9756"/>
                  <a:pt x="29232" y="9892"/>
                </a:cubicBezTo>
                <a:cubicBezTo>
                  <a:pt x="29385" y="10079"/>
                  <a:pt x="29521" y="10300"/>
                  <a:pt x="29640" y="10521"/>
                </a:cubicBezTo>
                <a:cubicBezTo>
                  <a:pt x="28281" y="11455"/>
                  <a:pt x="26870" y="12322"/>
                  <a:pt x="25425" y="13104"/>
                </a:cubicBezTo>
                <a:cubicBezTo>
                  <a:pt x="25408" y="13019"/>
                  <a:pt x="25391" y="12917"/>
                  <a:pt x="25357" y="12832"/>
                </a:cubicBezTo>
                <a:cubicBezTo>
                  <a:pt x="25340" y="12747"/>
                  <a:pt x="25323" y="12645"/>
                  <a:pt x="25306" y="12560"/>
                </a:cubicBezTo>
                <a:cubicBezTo>
                  <a:pt x="25527" y="11982"/>
                  <a:pt x="25765" y="11405"/>
                  <a:pt x="26003" y="10827"/>
                </a:cubicBezTo>
                <a:cubicBezTo>
                  <a:pt x="26530" y="10487"/>
                  <a:pt x="27057" y="10181"/>
                  <a:pt x="27601" y="9875"/>
                </a:cubicBezTo>
                <a:cubicBezTo>
                  <a:pt x="27873" y="9705"/>
                  <a:pt x="28162" y="9501"/>
                  <a:pt x="28468" y="9382"/>
                </a:cubicBezTo>
                <a:cubicBezTo>
                  <a:pt x="28523" y="9362"/>
                  <a:pt x="28567" y="9352"/>
                  <a:pt x="28605" y="9352"/>
                </a:cubicBezTo>
                <a:close/>
                <a:moveTo>
                  <a:pt x="25204" y="12849"/>
                </a:moveTo>
                <a:cubicBezTo>
                  <a:pt x="25221" y="12951"/>
                  <a:pt x="25238" y="13070"/>
                  <a:pt x="25272" y="13189"/>
                </a:cubicBezTo>
                <a:cubicBezTo>
                  <a:pt x="25187" y="13240"/>
                  <a:pt x="25102" y="13274"/>
                  <a:pt x="25017" y="13325"/>
                </a:cubicBezTo>
                <a:cubicBezTo>
                  <a:pt x="25068" y="13155"/>
                  <a:pt x="25136" y="13002"/>
                  <a:pt x="25204" y="12849"/>
                </a:cubicBezTo>
                <a:close/>
                <a:moveTo>
                  <a:pt x="24899" y="11523"/>
                </a:moveTo>
                <a:cubicBezTo>
                  <a:pt x="24933" y="11625"/>
                  <a:pt x="24950" y="11710"/>
                  <a:pt x="24967" y="11812"/>
                </a:cubicBezTo>
                <a:cubicBezTo>
                  <a:pt x="25001" y="11948"/>
                  <a:pt x="25034" y="12101"/>
                  <a:pt x="25068" y="12254"/>
                </a:cubicBezTo>
                <a:cubicBezTo>
                  <a:pt x="24967" y="12662"/>
                  <a:pt x="24848" y="13070"/>
                  <a:pt x="24746" y="13461"/>
                </a:cubicBezTo>
                <a:cubicBezTo>
                  <a:pt x="24355" y="13665"/>
                  <a:pt x="23947" y="13869"/>
                  <a:pt x="23556" y="14056"/>
                </a:cubicBezTo>
                <a:cubicBezTo>
                  <a:pt x="23573" y="13512"/>
                  <a:pt x="23590" y="12951"/>
                  <a:pt x="23607" y="12407"/>
                </a:cubicBezTo>
                <a:cubicBezTo>
                  <a:pt x="24032" y="12101"/>
                  <a:pt x="24474" y="11812"/>
                  <a:pt x="24899" y="11523"/>
                </a:cubicBezTo>
                <a:close/>
                <a:moveTo>
                  <a:pt x="23437" y="12526"/>
                </a:moveTo>
                <a:cubicBezTo>
                  <a:pt x="23420" y="13070"/>
                  <a:pt x="23403" y="13597"/>
                  <a:pt x="23386" y="14141"/>
                </a:cubicBezTo>
                <a:cubicBezTo>
                  <a:pt x="23267" y="14192"/>
                  <a:pt x="23131" y="14260"/>
                  <a:pt x="23012" y="14311"/>
                </a:cubicBezTo>
                <a:cubicBezTo>
                  <a:pt x="23097" y="13750"/>
                  <a:pt x="23199" y="13206"/>
                  <a:pt x="23284" y="12645"/>
                </a:cubicBezTo>
                <a:cubicBezTo>
                  <a:pt x="23335" y="12611"/>
                  <a:pt x="23386" y="12560"/>
                  <a:pt x="23437" y="12526"/>
                </a:cubicBezTo>
                <a:close/>
                <a:moveTo>
                  <a:pt x="29708" y="10674"/>
                </a:moveTo>
                <a:cubicBezTo>
                  <a:pt x="29776" y="10827"/>
                  <a:pt x="29827" y="10980"/>
                  <a:pt x="29878" y="11133"/>
                </a:cubicBezTo>
                <a:cubicBezTo>
                  <a:pt x="29011" y="12220"/>
                  <a:pt x="28230" y="13376"/>
                  <a:pt x="27567" y="14600"/>
                </a:cubicBezTo>
                <a:cubicBezTo>
                  <a:pt x="27252" y="14591"/>
                  <a:pt x="26938" y="14587"/>
                  <a:pt x="26624" y="14587"/>
                </a:cubicBezTo>
                <a:cubicBezTo>
                  <a:pt x="26309" y="14587"/>
                  <a:pt x="25995" y="14591"/>
                  <a:pt x="25680" y="14600"/>
                </a:cubicBezTo>
                <a:cubicBezTo>
                  <a:pt x="25612" y="14158"/>
                  <a:pt x="25527" y="13716"/>
                  <a:pt x="25459" y="13274"/>
                </a:cubicBezTo>
                <a:cubicBezTo>
                  <a:pt x="26921" y="12492"/>
                  <a:pt x="28332" y="11625"/>
                  <a:pt x="29708" y="10674"/>
                </a:cubicBezTo>
                <a:close/>
                <a:moveTo>
                  <a:pt x="25289" y="13359"/>
                </a:moveTo>
                <a:cubicBezTo>
                  <a:pt x="25374" y="13767"/>
                  <a:pt x="25442" y="14192"/>
                  <a:pt x="25510" y="14617"/>
                </a:cubicBezTo>
                <a:cubicBezTo>
                  <a:pt x="25204" y="14617"/>
                  <a:pt x="24882" y="14634"/>
                  <a:pt x="24576" y="14651"/>
                </a:cubicBezTo>
                <a:cubicBezTo>
                  <a:pt x="24644" y="14413"/>
                  <a:pt x="24712" y="14158"/>
                  <a:pt x="24780" y="13920"/>
                </a:cubicBezTo>
                <a:cubicBezTo>
                  <a:pt x="24831" y="13801"/>
                  <a:pt x="24882" y="13682"/>
                  <a:pt x="24933" y="13563"/>
                </a:cubicBezTo>
                <a:cubicBezTo>
                  <a:pt x="25051" y="13495"/>
                  <a:pt x="25170" y="13427"/>
                  <a:pt x="25289" y="13359"/>
                </a:cubicBezTo>
                <a:close/>
                <a:moveTo>
                  <a:pt x="4708" y="11642"/>
                </a:moveTo>
                <a:cubicBezTo>
                  <a:pt x="4946" y="11812"/>
                  <a:pt x="5201" y="11965"/>
                  <a:pt x="5473" y="12118"/>
                </a:cubicBezTo>
                <a:cubicBezTo>
                  <a:pt x="5065" y="12934"/>
                  <a:pt x="4742" y="13784"/>
                  <a:pt x="4538" y="14668"/>
                </a:cubicBezTo>
                <a:cubicBezTo>
                  <a:pt x="4572" y="13665"/>
                  <a:pt x="4640" y="12645"/>
                  <a:pt x="4708" y="11642"/>
                </a:cubicBezTo>
                <a:close/>
                <a:moveTo>
                  <a:pt x="29929" y="11320"/>
                </a:moveTo>
                <a:cubicBezTo>
                  <a:pt x="29980" y="11489"/>
                  <a:pt x="30014" y="11676"/>
                  <a:pt x="30048" y="11863"/>
                </a:cubicBezTo>
                <a:cubicBezTo>
                  <a:pt x="29980" y="12288"/>
                  <a:pt x="29912" y="12696"/>
                  <a:pt x="29844" y="13121"/>
                </a:cubicBezTo>
                <a:cubicBezTo>
                  <a:pt x="29742" y="13648"/>
                  <a:pt x="29640" y="14175"/>
                  <a:pt x="29521" y="14719"/>
                </a:cubicBezTo>
                <a:cubicBezTo>
                  <a:pt x="28926" y="14668"/>
                  <a:pt x="28332" y="14634"/>
                  <a:pt x="27737" y="14600"/>
                </a:cubicBezTo>
                <a:cubicBezTo>
                  <a:pt x="28179" y="13818"/>
                  <a:pt x="28654" y="13053"/>
                  <a:pt x="29181" y="12305"/>
                </a:cubicBezTo>
                <a:cubicBezTo>
                  <a:pt x="29419" y="11965"/>
                  <a:pt x="29674" y="11642"/>
                  <a:pt x="29929" y="11320"/>
                </a:cubicBezTo>
                <a:close/>
                <a:moveTo>
                  <a:pt x="24678" y="13682"/>
                </a:moveTo>
                <a:lnTo>
                  <a:pt x="24678" y="13682"/>
                </a:lnTo>
                <a:cubicBezTo>
                  <a:pt x="24661" y="13750"/>
                  <a:pt x="24644" y="13801"/>
                  <a:pt x="24627" y="13852"/>
                </a:cubicBezTo>
                <a:cubicBezTo>
                  <a:pt x="24525" y="14124"/>
                  <a:pt x="24440" y="14396"/>
                  <a:pt x="24338" y="14668"/>
                </a:cubicBezTo>
                <a:cubicBezTo>
                  <a:pt x="24066" y="14685"/>
                  <a:pt x="23794" y="14702"/>
                  <a:pt x="23539" y="14736"/>
                </a:cubicBezTo>
                <a:cubicBezTo>
                  <a:pt x="23539" y="14566"/>
                  <a:pt x="23539" y="14413"/>
                  <a:pt x="23556" y="14243"/>
                </a:cubicBezTo>
                <a:cubicBezTo>
                  <a:pt x="23930" y="14056"/>
                  <a:pt x="24304" y="13869"/>
                  <a:pt x="24678" y="13682"/>
                </a:cubicBezTo>
                <a:close/>
                <a:moveTo>
                  <a:pt x="23386" y="14328"/>
                </a:moveTo>
                <a:cubicBezTo>
                  <a:pt x="23386" y="14464"/>
                  <a:pt x="23369" y="14600"/>
                  <a:pt x="23369" y="14736"/>
                </a:cubicBezTo>
                <a:cubicBezTo>
                  <a:pt x="23216" y="14753"/>
                  <a:pt x="23080" y="14770"/>
                  <a:pt x="22927" y="14787"/>
                </a:cubicBezTo>
                <a:cubicBezTo>
                  <a:pt x="22944" y="14702"/>
                  <a:pt x="22961" y="14600"/>
                  <a:pt x="22978" y="14515"/>
                </a:cubicBezTo>
                <a:cubicBezTo>
                  <a:pt x="23114" y="14447"/>
                  <a:pt x="23250" y="14379"/>
                  <a:pt x="23386" y="14328"/>
                </a:cubicBezTo>
                <a:close/>
                <a:moveTo>
                  <a:pt x="30133" y="12390"/>
                </a:moveTo>
                <a:cubicBezTo>
                  <a:pt x="30184" y="12815"/>
                  <a:pt x="30201" y="13240"/>
                  <a:pt x="30218" y="13648"/>
                </a:cubicBezTo>
                <a:cubicBezTo>
                  <a:pt x="30235" y="14022"/>
                  <a:pt x="30235" y="14413"/>
                  <a:pt x="30235" y="14787"/>
                </a:cubicBezTo>
                <a:cubicBezTo>
                  <a:pt x="30065" y="14770"/>
                  <a:pt x="29878" y="14736"/>
                  <a:pt x="29691" y="14719"/>
                </a:cubicBezTo>
                <a:cubicBezTo>
                  <a:pt x="29844" y="13954"/>
                  <a:pt x="29997" y="13172"/>
                  <a:pt x="30133" y="12390"/>
                </a:cubicBezTo>
                <a:close/>
                <a:moveTo>
                  <a:pt x="33345" y="7904"/>
                </a:moveTo>
                <a:lnTo>
                  <a:pt x="33345" y="7904"/>
                </a:lnTo>
                <a:cubicBezTo>
                  <a:pt x="33294" y="8651"/>
                  <a:pt x="33226" y="9399"/>
                  <a:pt x="33158" y="10130"/>
                </a:cubicBezTo>
                <a:cubicBezTo>
                  <a:pt x="32291" y="11676"/>
                  <a:pt x="31493" y="13240"/>
                  <a:pt x="30745" y="14838"/>
                </a:cubicBezTo>
                <a:cubicBezTo>
                  <a:pt x="30643" y="14821"/>
                  <a:pt x="30524" y="14821"/>
                  <a:pt x="30422" y="14804"/>
                </a:cubicBezTo>
                <a:cubicBezTo>
                  <a:pt x="30422" y="14022"/>
                  <a:pt x="30388" y="13223"/>
                  <a:pt x="30303" y="12441"/>
                </a:cubicBezTo>
                <a:cubicBezTo>
                  <a:pt x="30269" y="12271"/>
                  <a:pt x="30252" y="12084"/>
                  <a:pt x="30218" y="11897"/>
                </a:cubicBezTo>
                <a:cubicBezTo>
                  <a:pt x="30286" y="11506"/>
                  <a:pt x="30337" y="11116"/>
                  <a:pt x="30405" y="10742"/>
                </a:cubicBezTo>
                <a:cubicBezTo>
                  <a:pt x="31289" y="9705"/>
                  <a:pt x="32274" y="8753"/>
                  <a:pt x="33345" y="7904"/>
                </a:cubicBezTo>
                <a:close/>
                <a:moveTo>
                  <a:pt x="22808" y="14600"/>
                </a:moveTo>
                <a:cubicBezTo>
                  <a:pt x="22791" y="14668"/>
                  <a:pt x="22774" y="14736"/>
                  <a:pt x="22757" y="14804"/>
                </a:cubicBezTo>
                <a:cubicBezTo>
                  <a:pt x="22570" y="14838"/>
                  <a:pt x="22366" y="14855"/>
                  <a:pt x="22162" y="14872"/>
                </a:cubicBezTo>
                <a:cubicBezTo>
                  <a:pt x="22383" y="14787"/>
                  <a:pt x="22587" y="14685"/>
                  <a:pt x="22808" y="14600"/>
                </a:cubicBezTo>
                <a:close/>
                <a:moveTo>
                  <a:pt x="23097" y="12781"/>
                </a:moveTo>
                <a:lnTo>
                  <a:pt x="23097" y="12781"/>
                </a:lnTo>
                <a:cubicBezTo>
                  <a:pt x="23012" y="13325"/>
                  <a:pt x="22927" y="13852"/>
                  <a:pt x="22825" y="14396"/>
                </a:cubicBezTo>
                <a:cubicBezTo>
                  <a:pt x="22400" y="14583"/>
                  <a:pt x="21975" y="14787"/>
                  <a:pt x="21533" y="14956"/>
                </a:cubicBezTo>
                <a:cubicBezTo>
                  <a:pt x="21024" y="15041"/>
                  <a:pt x="20531" y="15126"/>
                  <a:pt x="20021" y="15211"/>
                </a:cubicBezTo>
                <a:cubicBezTo>
                  <a:pt x="21007" y="14362"/>
                  <a:pt x="22043" y="13546"/>
                  <a:pt x="23097" y="12781"/>
                </a:cubicBezTo>
                <a:close/>
                <a:moveTo>
                  <a:pt x="23624" y="8226"/>
                </a:moveTo>
                <a:lnTo>
                  <a:pt x="23624" y="8226"/>
                </a:lnTo>
                <a:cubicBezTo>
                  <a:pt x="23607" y="8481"/>
                  <a:pt x="23607" y="8736"/>
                  <a:pt x="23590" y="8991"/>
                </a:cubicBezTo>
                <a:cubicBezTo>
                  <a:pt x="23573" y="9178"/>
                  <a:pt x="23573" y="9365"/>
                  <a:pt x="23556" y="9535"/>
                </a:cubicBezTo>
                <a:cubicBezTo>
                  <a:pt x="23420" y="10555"/>
                  <a:pt x="23284" y="11557"/>
                  <a:pt x="23131" y="12560"/>
                </a:cubicBezTo>
                <a:cubicBezTo>
                  <a:pt x="21941" y="13410"/>
                  <a:pt x="20803" y="14328"/>
                  <a:pt x="19698" y="15279"/>
                </a:cubicBezTo>
                <a:cubicBezTo>
                  <a:pt x="19426" y="15330"/>
                  <a:pt x="19171" y="15398"/>
                  <a:pt x="18899" y="15449"/>
                </a:cubicBezTo>
                <a:cubicBezTo>
                  <a:pt x="19426" y="13614"/>
                  <a:pt x="20106" y="11829"/>
                  <a:pt x="20973" y="10147"/>
                </a:cubicBezTo>
                <a:cubicBezTo>
                  <a:pt x="21092" y="9926"/>
                  <a:pt x="21228" y="9705"/>
                  <a:pt x="21347" y="9484"/>
                </a:cubicBezTo>
                <a:cubicBezTo>
                  <a:pt x="22111" y="9076"/>
                  <a:pt x="22876" y="8651"/>
                  <a:pt x="23624" y="8226"/>
                </a:cubicBezTo>
                <a:close/>
                <a:moveTo>
                  <a:pt x="7054" y="12798"/>
                </a:moveTo>
                <a:cubicBezTo>
                  <a:pt x="7648" y="12985"/>
                  <a:pt x="8260" y="13121"/>
                  <a:pt x="8872" y="13206"/>
                </a:cubicBezTo>
                <a:lnTo>
                  <a:pt x="8872" y="13223"/>
                </a:lnTo>
                <a:cubicBezTo>
                  <a:pt x="7937" y="13971"/>
                  <a:pt x="7037" y="14736"/>
                  <a:pt x="6119" y="15500"/>
                </a:cubicBezTo>
                <a:cubicBezTo>
                  <a:pt x="6425" y="14600"/>
                  <a:pt x="6731" y="13699"/>
                  <a:pt x="7054" y="12798"/>
                </a:cubicBezTo>
                <a:close/>
                <a:moveTo>
                  <a:pt x="30439" y="14956"/>
                </a:moveTo>
                <a:cubicBezTo>
                  <a:pt x="30507" y="14973"/>
                  <a:pt x="30575" y="14973"/>
                  <a:pt x="30643" y="14990"/>
                </a:cubicBezTo>
                <a:lnTo>
                  <a:pt x="30660" y="14990"/>
                </a:lnTo>
                <a:cubicBezTo>
                  <a:pt x="30592" y="15160"/>
                  <a:pt x="30507" y="15330"/>
                  <a:pt x="30422" y="15517"/>
                </a:cubicBezTo>
                <a:cubicBezTo>
                  <a:pt x="30439" y="15330"/>
                  <a:pt x="30439" y="15143"/>
                  <a:pt x="30439" y="14956"/>
                </a:cubicBezTo>
                <a:close/>
                <a:moveTo>
                  <a:pt x="21109" y="9603"/>
                </a:moveTo>
                <a:lnTo>
                  <a:pt x="21109" y="9603"/>
                </a:lnTo>
                <a:cubicBezTo>
                  <a:pt x="20310" y="11065"/>
                  <a:pt x="19647" y="12594"/>
                  <a:pt x="19120" y="14175"/>
                </a:cubicBezTo>
                <a:cubicBezTo>
                  <a:pt x="18967" y="14617"/>
                  <a:pt x="18848" y="15058"/>
                  <a:pt x="18712" y="15483"/>
                </a:cubicBezTo>
                <a:cubicBezTo>
                  <a:pt x="18525" y="15534"/>
                  <a:pt x="18355" y="15568"/>
                  <a:pt x="18168" y="15619"/>
                </a:cubicBezTo>
                <a:cubicBezTo>
                  <a:pt x="18219" y="15364"/>
                  <a:pt x="18270" y="15109"/>
                  <a:pt x="18321" y="14855"/>
                </a:cubicBezTo>
                <a:cubicBezTo>
                  <a:pt x="18627" y="13444"/>
                  <a:pt x="18916" y="11999"/>
                  <a:pt x="19171" y="10572"/>
                </a:cubicBezTo>
                <a:cubicBezTo>
                  <a:pt x="19817" y="10266"/>
                  <a:pt x="20463" y="9943"/>
                  <a:pt x="21109" y="9603"/>
                </a:cubicBezTo>
                <a:close/>
                <a:moveTo>
                  <a:pt x="20905" y="15228"/>
                </a:moveTo>
                <a:cubicBezTo>
                  <a:pt x="20378" y="15432"/>
                  <a:pt x="19851" y="15636"/>
                  <a:pt x="19324" y="15823"/>
                </a:cubicBezTo>
                <a:cubicBezTo>
                  <a:pt x="19477" y="15687"/>
                  <a:pt x="19630" y="15568"/>
                  <a:pt x="19783" y="15432"/>
                </a:cubicBezTo>
                <a:cubicBezTo>
                  <a:pt x="20157" y="15364"/>
                  <a:pt x="20531" y="15279"/>
                  <a:pt x="20905" y="15228"/>
                </a:cubicBezTo>
                <a:close/>
                <a:moveTo>
                  <a:pt x="36625" y="15449"/>
                </a:moveTo>
                <a:cubicBezTo>
                  <a:pt x="36557" y="15585"/>
                  <a:pt x="36472" y="15704"/>
                  <a:pt x="36387" y="15840"/>
                </a:cubicBezTo>
                <a:cubicBezTo>
                  <a:pt x="36404" y="15721"/>
                  <a:pt x="36438" y="15602"/>
                  <a:pt x="36455" y="15466"/>
                </a:cubicBezTo>
                <a:lnTo>
                  <a:pt x="36625" y="15449"/>
                </a:lnTo>
                <a:close/>
                <a:moveTo>
                  <a:pt x="19460" y="15500"/>
                </a:moveTo>
                <a:lnTo>
                  <a:pt x="19460" y="15500"/>
                </a:lnTo>
                <a:cubicBezTo>
                  <a:pt x="19273" y="15653"/>
                  <a:pt x="19103" y="15806"/>
                  <a:pt x="18933" y="15959"/>
                </a:cubicBezTo>
                <a:cubicBezTo>
                  <a:pt x="18865" y="15993"/>
                  <a:pt x="18797" y="16010"/>
                  <a:pt x="18729" y="16027"/>
                </a:cubicBezTo>
                <a:cubicBezTo>
                  <a:pt x="18780" y="15891"/>
                  <a:pt x="18814" y="15755"/>
                  <a:pt x="18848" y="15636"/>
                </a:cubicBezTo>
                <a:cubicBezTo>
                  <a:pt x="19052" y="15585"/>
                  <a:pt x="19256" y="15534"/>
                  <a:pt x="19460" y="15500"/>
                </a:cubicBezTo>
                <a:close/>
                <a:moveTo>
                  <a:pt x="18984" y="10657"/>
                </a:moveTo>
                <a:lnTo>
                  <a:pt x="18984" y="10657"/>
                </a:lnTo>
                <a:cubicBezTo>
                  <a:pt x="18814" y="11676"/>
                  <a:pt x="18610" y="12679"/>
                  <a:pt x="18406" y="13699"/>
                </a:cubicBezTo>
                <a:cubicBezTo>
                  <a:pt x="18270" y="14345"/>
                  <a:pt x="18134" y="15007"/>
                  <a:pt x="17982" y="15670"/>
                </a:cubicBezTo>
                <a:cubicBezTo>
                  <a:pt x="17506" y="15789"/>
                  <a:pt x="17030" y="15925"/>
                  <a:pt x="16537" y="16061"/>
                </a:cubicBezTo>
                <a:cubicBezTo>
                  <a:pt x="16792" y="15466"/>
                  <a:pt x="17030" y="14889"/>
                  <a:pt x="17285" y="14311"/>
                </a:cubicBezTo>
                <a:cubicBezTo>
                  <a:pt x="17795" y="13104"/>
                  <a:pt x="18338" y="11897"/>
                  <a:pt x="18899" y="10708"/>
                </a:cubicBezTo>
                <a:cubicBezTo>
                  <a:pt x="18933" y="10691"/>
                  <a:pt x="18967" y="10674"/>
                  <a:pt x="18984" y="10657"/>
                </a:cubicBezTo>
                <a:close/>
                <a:moveTo>
                  <a:pt x="18661" y="15670"/>
                </a:moveTo>
                <a:cubicBezTo>
                  <a:pt x="18627" y="15806"/>
                  <a:pt x="18593" y="15959"/>
                  <a:pt x="18542" y="16095"/>
                </a:cubicBezTo>
                <a:cubicBezTo>
                  <a:pt x="18372" y="16163"/>
                  <a:pt x="18202" y="16214"/>
                  <a:pt x="18016" y="16282"/>
                </a:cubicBezTo>
                <a:cubicBezTo>
                  <a:pt x="18049" y="16112"/>
                  <a:pt x="18083" y="15959"/>
                  <a:pt x="18117" y="15806"/>
                </a:cubicBezTo>
                <a:cubicBezTo>
                  <a:pt x="18304" y="15755"/>
                  <a:pt x="18491" y="15704"/>
                  <a:pt x="18661" y="15670"/>
                </a:cubicBezTo>
                <a:close/>
                <a:moveTo>
                  <a:pt x="5439" y="12543"/>
                </a:moveTo>
                <a:lnTo>
                  <a:pt x="5439" y="12543"/>
                </a:lnTo>
                <a:cubicBezTo>
                  <a:pt x="5320" y="13036"/>
                  <a:pt x="5184" y="13546"/>
                  <a:pt x="5065" y="14039"/>
                </a:cubicBezTo>
                <a:cubicBezTo>
                  <a:pt x="4878" y="14872"/>
                  <a:pt x="4674" y="15687"/>
                  <a:pt x="4470" y="16520"/>
                </a:cubicBezTo>
                <a:cubicBezTo>
                  <a:pt x="4470" y="16265"/>
                  <a:pt x="4470" y="16010"/>
                  <a:pt x="4487" y="15772"/>
                </a:cubicBezTo>
                <a:cubicBezTo>
                  <a:pt x="4589" y="15126"/>
                  <a:pt x="4725" y="14481"/>
                  <a:pt x="4929" y="13835"/>
                </a:cubicBezTo>
                <a:cubicBezTo>
                  <a:pt x="5065" y="13393"/>
                  <a:pt x="5252" y="12968"/>
                  <a:pt x="5439" y="12543"/>
                </a:cubicBezTo>
                <a:close/>
                <a:moveTo>
                  <a:pt x="17948" y="15840"/>
                </a:moveTo>
                <a:cubicBezTo>
                  <a:pt x="17914" y="16010"/>
                  <a:pt x="17880" y="16163"/>
                  <a:pt x="17829" y="16333"/>
                </a:cubicBezTo>
                <a:cubicBezTo>
                  <a:pt x="17302" y="16503"/>
                  <a:pt x="16775" y="16656"/>
                  <a:pt x="16231" y="16809"/>
                </a:cubicBezTo>
                <a:cubicBezTo>
                  <a:pt x="16316" y="16622"/>
                  <a:pt x="16384" y="16435"/>
                  <a:pt x="16469" y="16248"/>
                </a:cubicBezTo>
                <a:cubicBezTo>
                  <a:pt x="16962" y="16095"/>
                  <a:pt x="17455" y="15959"/>
                  <a:pt x="17948" y="15840"/>
                </a:cubicBezTo>
                <a:close/>
                <a:moveTo>
                  <a:pt x="5677" y="12220"/>
                </a:moveTo>
                <a:cubicBezTo>
                  <a:pt x="6068" y="12424"/>
                  <a:pt x="6476" y="12594"/>
                  <a:pt x="6901" y="12747"/>
                </a:cubicBezTo>
                <a:cubicBezTo>
                  <a:pt x="6544" y="13733"/>
                  <a:pt x="6204" y="14719"/>
                  <a:pt x="5881" y="15704"/>
                </a:cubicBezTo>
                <a:cubicBezTo>
                  <a:pt x="5439" y="16095"/>
                  <a:pt x="4980" y="16486"/>
                  <a:pt x="4538" y="16894"/>
                </a:cubicBezTo>
                <a:cubicBezTo>
                  <a:pt x="4708" y="16197"/>
                  <a:pt x="4878" y="15500"/>
                  <a:pt x="5048" y="14804"/>
                </a:cubicBezTo>
                <a:cubicBezTo>
                  <a:pt x="5269" y="13937"/>
                  <a:pt x="5473" y="13087"/>
                  <a:pt x="5677" y="12220"/>
                </a:cubicBezTo>
                <a:close/>
                <a:moveTo>
                  <a:pt x="18491" y="16282"/>
                </a:moveTo>
                <a:cubicBezTo>
                  <a:pt x="18491" y="16316"/>
                  <a:pt x="18474" y="16350"/>
                  <a:pt x="18474" y="16384"/>
                </a:cubicBezTo>
                <a:cubicBezTo>
                  <a:pt x="18270" y="16588"/>
                  <a:pt x="18066" y="16775"/>
                  <a:pt x="17863" y="16962"/>
                </a:cubicBezTo>
                <a:cubicBezTo>
                  <a:pt x="17897" y="16792"/>
                  <a:pt x="17931" y="16639"/>
                  <a:pt x="17982" y="16469"/>
                </a:cubicBezTo>
                <a:cubicBezTo>
                  <a:pt x="18151" y="16401"/>
                  <a:pt x="18321" y="16350"/>
                  <a:pt x="18491" y="16282"/>
                </a:cubicBezTo>
                <a:close/>
                <a:moveTo>
                  <a:pt x="24270" y="14821"/>
                </a:moveTo>
                <a:cubicBezTo>
                  <a:pt x="23998" y="15568"/>
                  <a:pt x="23743" y="16299"/>
                  <a:pt x="23488" y="17030"/>
                </a:cubicBezTo>
                <a:cubicBezTo>
                  <a:pt x="23488" y="16316"/>
                  <a:pt x="23505" y="15602"/>
                  <a:pt x="23539" y="14889"/>
                </a:cubicBezTo>
                <a:cubicBezTo>
                  <a:pt x="23777" y="14872"/>
                  <a:pt x="24032" y="14838"/>
                  <a:pt x="24270" y="14821"/>
                </a:cubicBezTo>
                <a:close/>
                <a:moveTo>
                  <a:pt x="18678" y="10810"/>
                </a:moveTo>
                <a:lnTo>
                  <a:pt x="18678" y="10810"/>
                </a:lnTo>
                <a:cubicBezTo>
                  <a:pt x="18304" y="11608"/>
                  <a:pt x="17931" y="12390"/>
                  <a:pt x="17591" y="13189"/>
                </a:cubicBezTo>
                <a:cubicBezTo>
                  <a:pt x="17166" y="14158"/>
                  <a:pt x="16741" y="15126"/>
                  <a:pt x="16350" y="16112"/>
                </a:cubicBezTo>
                <a:cubicBezTo>
                  <a:pt x="16282" y="16129"/>
                  <a:pt x="16231" y="16146"/>
                  <a:pt x="16180" y="16163"/>
                </a:cubicBezTo>
                <a:cubicBezTo>
                  <a:pt x="14922" y="16537"/>
                  <a:pt x="13699" y="16996"/>
                  <a:pt x="12509" y="17489"/>
                </a:cubicBezTo>
                <a:cubicBezTo>
                  <a:pt x="12679" y="16741"/>
                  <a:pt x="12866" y="15993"/>
                  <a:pt x="13036" y="15245"/>
                </a:cubicBezTo>
                <a:cubicBezTo>
                  <a:pt x="13223" y="14430"/>
                  <a:pt x="13410" y="13614"/>
                  <a:pt x="13597" y="12798"/>
                </a:cubicBezTo>
                <a:cubicBezTo>
                  <a:pt x="14769" y="12492"/>
                  <a:pt x="15891" y="12050"/>
                  <a:pt x="16996" y="11574"/>
                </a:cubicBezTo>
                <a:cubicBezTo>
                  <a:pt x="17557" y="11337"/>
                  <a:pt x="18117" y="11082"/>
                  <a:pt x="18678" y="10810"/>
                </a:cubicBezTo>
                <a:close/>
                <a:moveTo>
                  <a:pt x="16265" y="16316"/>
                </a:moveTo>
                <a:lnTo>
                  <a:pt x="16265" y="16316"/>
                </a:lnTo>
                <a:cubicBezTo>
                  <a:pt x="16197" y="16503"/>
                  <a:pt x="16112" y="16673"/>
                  <a:pt x="16044" y="16860"/>
                </a:cubicBezTo>
                <a:cubicBezTo>
                  <a:pt x="15466" y="17030"/>
                  <a:pt x="14888" y="17183"/>
                  <a:pt x="14311" y="17302"/>
                </a:cubicBezTo>
                <a:cubicBezTo>
                  <a:pt x="13699" y="17455"/>
                  <a:pt x="13087" y="17574"/>
                  <a:pt x="12458" y="17693"/>
                </a:cubicBezTo>
                <a:cubicBezTo>
                  <a:pt x="13699" y="17166"/>
                  <a:pt x="14973" y="16707"/>
                  <a:pt x="16265" y="16316"/>
                </a:cubicBezTo>
                <a:close/>
                <a:moveTo>
                  <a:pt x="24066" y="15874"/>
                </a:moveTo>
                <a:lnTo>
                  <a:pt x="24066" y="15874"/>
                </a:lnTo>
                <a:cubicBezTo>
                  <a:pt x="23879" y="16503"/>
                  <a:pt x="23692" y="17149"/>
                  <a:pt x="23505" y="17778"/>
                </a:cubicBezTo>
                <a:lnTo>
                  <a:pt x="23471" y="17778"/>
                </a:lnTo>
                <a:cubicBezTo>
                  <a:pt x="23471" y="17710"/>
                  <a:pt x="23471" y="17625"/>
                  <a:pt x="23471" y="17557"/>
                </a:cubicBezTo>
                <a:cubicBezTo>
                  <a:pt x="23675" y="16996"/>
                  <a:pt x="23862" y="16435"/>
                  <a:pt x="24066" y="15874"/>
                </a:cubicBezTo>
                <a:close/>
                <a:moveTo>
                  <a:pt x="25527" y="14770"/>
                </a:moveTo>
                <a:cubicBezTo>
                  <a:pt x="25680" y="15789"/>
                  <a:pt x="25782" y="16809"/>
                  <a:pt x="25833" y="17829"/>
                </a:cubicBezTo>
                <a:cubicBezTo>
                  <a:pt x="25323" y="17779"/>
                  <a:pt x="24795" y="17747"/>
                  <a:pt x="24268" y="17747"/>
                </a:cubicBezTo>
                <a:cubicBezTo>
                  <a:pt x="24076" y="17747"/>
                  <a:pt x="23883" y="17752"/>
                  <a:pt x="23692" y="17761"/>
                </a:cubicBezTo>
                <a:cubicBezTo>
                  <a:pt x="23981" y="16775"/>
                  <a:pt x="24253" y="15806"/>
                  <a:pt x="24542" y="14804"/>
                </a:cubicBezTo>
                <a:cubicBezTo>
                  <a:pt x="24865" y="14787"/>
                  <a:pt x="25204" y="14770"/>
                  <a:pt x="25527" y="14770"/>
                </a:cubicBezTo>
                <a:close/>
                <a:moveTo>
                  <a:pt x="26959" y="14746"/>
                </a:moveTo>
                <a:cubicBezTo>
                  <a:pt x="27133" y="14746"/>
                  <a:pt x="27308" y="14748"/>
                  <a:pt x="27482" y="14753"/>
                </a:cubicBezTo>
                <a:cubicBezTo>
                  <a:pt x="27193" y="15262"/>
                  <a:pt x="26938" y="15789"/>
                  <a:pt x="26700" y="16316"/>
                </a:cubicBezTo>
                <a:cubicBezTo>
                  <a:pt x="26462" y="16826"/>
                  <a:pt x="26258" y="17336"/>
                  <a:pt x="26054" y="17863"/>
                </a:cubicBezTo>
                <a:lnTo>
                  <a:pt x="26003" y="17846"/>
                </a:lnTo>
                <a:cubicBezTo>
                  <a:pt x="25952" y="16826"/>
                  <a:pt x="25850" y="15789"/>
                  <a:pt x="25697" y="14770"/>
                </a:cubicBezTo>
                <a:cubicBezTo>
                  <a:pt x="26118" y="14758"/>
                  <a:pt x="26539" y="14746"/>
                  <a:pt x="26959" y="14746"/>
                </a:cubicBezTo>
                <a:close/>
                <a:moveTo>
                  <a:pt x="23369" y="14906"/>
                </a:moveTo>
                <a:lnTo>
                  <a:pt x="23369" y="14906"/>
                </a:lnTo>
                <a:cubicBezTo>
                  <a:pt x="23335" y="15772"/>
                  <a:pt x="23318" y="16656"/>
                  <a:pt x="23301" y="17523"/>
                </a:cubicBezTo>
                <a:cubicBezTo>
                  <a:pt x="23267" y="17625"/>
                  <a:pt x="23250" y="17710"/>
                  <a:pt x="23216" y="17795"/>
                </a:cubicBezTo>
                <a:cubicBezTo>
                  <a:pt x="22927" y="17812"/>
                  <a:pt x="22655" y="17846"/>
                  <a:pt x="22366" y="17880"/>
                </a:cubicBezTo>
                <a:cubicBezTo>
                  <a:pt x="22553" y="16911"/>
                  <a:pt x="22740" y="15925"/>
                  <a:pt x="22910" y="14956"/>
                </a:cubicBezTo>
                <a:cubicBezTo>
                  <a:pt x="23063" y="14939"/>
                  <a:pt x="23216" y="14922"/>
                  <a:pt x="23369" y="14906"/>
                </a:cubicBezTo>
                <a:close/>
                <a:moveTo>
                  <a:pt x="13410" y="12849"/>
                </a:moveTo>
                <a:lnTo>
                  <a:pt x="13410" y="12849"/>
                </a:lnTo>
                <a:cubicBezTo>
                  <a:pt x="13325" y="13223"/>
                  <a:pt x="13240" y="13614"/>
                  <a:pt x="13155" y="14005"/>
                </a:cubicBezTo>
                <a:cubicBezTo>
                  <a:pt x="12883" y="15194"/>
                  <a:pt x="12611" y="16384"/>
                  <a:pt x="12322" y="17574"/>
                </a:cubicBezTo>
                <a:cubicBezTo>
                  <a:pt x="12118" y="17659"/>
                  <a:pt x="11931" y="17744"/>
                  <a:pt x="11727" y="17829"/>
                </a:cubicBezTo>
                <a:cubicBezTo>
                  <a:pt x="11200" y="17931"/>
                  <a:pt x="10657" y="17999"/>
                  <a:pt x="10130" y="18084"/>
                </a:cubicBezTo>
                <a:cubicBezTo>
                  <a:pt x="10674" y="16435"/>
                  <a:pt x="11268" y="14787"/>
                  <a:pt x="11863" y="13155"/>
                </a:cubicBezTo>
                <a:cubicBezTo>
                  <a:pt x="12390" y="13087"/>
                  <a:pt x="12900" y="12968"/>
                  <a:pt x="13410" y="12849"/>
                </a:cubicBezTo>
                <a:close/>
                <a:moveTo>
                  <a:pt x="11676" y="13189"/>
                </a:moveTo>
                <a:lnTo>
                  <a:pt x="11676" y="13189"/>
                </a:lnTo>
                <a:cubicBezTo>
                  <a:pt x="11081" y="14821"/>
                  <a:pt x="10504" y="16452"/>
                  <a:pt x="9943" y="18101"/>
                </a:cubicBezTo>
                <a:cubicBezTo>
                  <a:pt x="9841" y="18118"/>
                  <a:pt x="9739" y="18135"/>
                  <a:pt x="9620" y="18152"/>
                </a:cubicBezTo>
                <a:cubicBezTo>
                  <a:pt x="9909" y="16894"/>
                  <a:pt x="10181" y="15619"/>
                  <a:pt x="10436" y="14362"/>
                </a:cubicBezTo>
                <a:cubicBezTo>
                  <a:pt x="10504" y="13988"/>
                  <a:pt x="10572" y="13631"/>
                  <a:pt x="10657" y="13274"/>
                </a:cubicBezTo>
                <a:cubicBezTo>
                  <a:pt x="10997" y="13257"/>
                  <a:pt x="11336" y="13223"/>
                  <a:pt x="11676" y="13189"/>
                </a:cubicBezTo>
                <a:close/>
                <a:moveTo>
                  <a:pt x="9110" y="13240"/>
                </a:moveTo>
                <a:cubicBezTo>
                  <a:pt x="9280" y="13257"/>
                  <a:pt x="9467" y="13257"/>
                  <a:pt x="9637" y="13274"/>
                </a:cubicBezTo>
                <a:cubicBezTo>
                  <a:pt x="9773" y="13282"/>
                  <a:pt x="9913" y="13287"/>
                  <a:pt x="10055" y="13287"/>
                </a:cubicBezTo>
                <a:cubicBezTo>
                  <a:pt x="10198" y="13287"/>
                  <a:pt x="10342" y="13282"/>
                  <a:pt x="10487" y="13274"/>
                </a:cubicBezTo>
                <a:lnTo>
                  <a:pt x="10487" y="13274"/>
                </a:lnTo>
                <a:cubicBezTo>
                  <a:pt x="10164" y="14906"/>
                  <a:pt x="9824" y="16537"/>
                  <a:pt x="9450" y="18169"/>
                </a:cubicBezTo>
                <a:cubicBezTo>
                  <a:pt x="9178" y="18203"/>
                  <a:pt x="8889" y="18237"/>
                  <a:pt x="8600" y="18254"/>
                </a:cubicBezTo>
                <a:cubicBezTo>
                  <a:pt x="8787" y="16605"/>
                  <a:pt x="8923" y="14956"/>
                  <a:pt x="9025" y="13308"/>
                </a:cubicBezTo>
                <a:cubicBezTo>
                  <a:pt x="9059" y="13274"/>
                  <a:pt x="9093" y="13257"/>
                  <a:pt x="9110" y="13240"/>
                </a:cubicBezTo>
                <a:close/>
                <a:moveTo>
                  <a:pt x="8855" y="13444"/>
                </a:moveTo>
                <a:cubicBezTo>
                  <a:pt x="8787" y="14617"/>
                  <a:pt x="8685" y="15789"/>
                  <a:pt x="8566" y="16962"/>
                </a:cubicBezTo>
                <a:cubicBezTo>
                  <a:pt x="8532" y="17404"/>
                  <a:pt x="8481" y="17846"/>
                  <a:pt x="8430" y="18271"/>
                </a:cubicBezTo>
                <a:cubicBezTo>
                  <a:pt x="7360" y="18373"/>
                  <a:pt x="6289" y="18440"/>
                  <a:pt x="5201" y="18457"/>
                </a:cubicBezTo>
                <a:cubicBezTo>
                  <a:pt x="5473" y="17574"/>
                  <a:pt x="5745" y="16690"/>
                  <a:pt x="6034" y="15806"/>
                </a:cubicBezTo>
                <a:cubicBezTo>
                  <a:pt x="6969" y="15007"/>
                  <a:pt x="7903" y="14209"/>
                  <a:pt x="8855" y="13444"/>
                </a:cubicBezTo>
                <a:close/>
                <a:moveTo>
                  <a:pt x="4063" y="11150"/>
                </a:moveTo>
                <a:cubicBezTo>
                  <a:pt x="4096" y="11184"/>
                  <a:pt x="4130" y="11218"/>
                  <a:pt x="4164" y="11235"/>
                </a:cubicBezTo>
                <a:cubicBezTo>
                  <a:pt x="4283" y="11337"/>
                  <a:pt x="4419" y="11438"/>
                  <a:pt x="4555" y="11540"/>
                </a:cubicBezTo>
                <a:cubicBezTo>
                  <a:pt x="4453" y="12866"/>
                  <a:pt x="4385" y="14192"/>
                  <a:pt x="4334" y="15517"/>
                </a:cubicBezTo>
                <a:cubicBezTo>
                  <a:pt x="4334" y="15585"/>
                  <a:pt x="4334" y="15653"/>
                  <a:pt x="4334" y="15721"/>
                </a:cubicBezTo>
                <a:cubicBezTo>
                  <a:pt x="4249" y="16231"/>
                  <a:pt x="4198" y="16724"/>
                  <a:pt x="4164" y="17234"/>
                </a:cubicBezTo>
                <a:cubicBezTo>
                  <a:pt x="3740" y="17625"/>
                  <a:pt x="3315" y="18016"/>
                  <a:pt x="2890" y="18440"/>
                </a:cubicBezTo>
                <a:lnTo>
                  <a:pt x="2856" y="18474"/>
                </a:lnTo>
                <a:cubicBezTo>
                  <a:pt x="2431" y="18457"/>
                  <a:pt x="2006" y="18440"/>
                  <a:pt x="1581" y="18423"/>
                </a:cubicBezTo>
                <a:cubicBezTo>
                  <a:pt x="2516" y="16027"/>
                  <a:pt x="3349" y="13614"/>
                  <a:pt x="4063" y="11150"/>
                </a:cubicBezTo>
                <a:close/>
                <a:moveTo>
                  <a:pt x="5796" y="16010"/>
                </a:moveTo>
                <a:cubicBezTo>
                  <a:pt x="5524" y="16826"/>
                  <a:pt x="5269" y="17642"/>
                  <a:pt x="5031" y="18474"/>
                </a:cubicBezTo>
                <a:lnTo>
                  <a:pt x="4419" y="18474"/>
                </a:lnTo>
                <a:cubicBezTo>
                  <a:pt x="4419" y="18423"/>
                  <a:pt x="4419" y="18373"/>
                  <a:pt x="4419" y="18322"/>
                </a:cubicBezTo>
                <a:cubicBezTo>
                  <a:pt x="4436" y="17965"/>
                  <a:pt x="4436" y="17625"/>
                  <a:pt x="4436" y="17268"/>
                </a:cubicBezTo>
                <a:lnTo>
                  <a:pt x="4470" y="17166"/>
                </a:lnTo>
                <a:cubicBezTo>
                  <a:pt x="4912" y="16775"/>
                  <a:pt x="5354" y="16384"/>
                  <a:pt x="5796" y="16010"/>
                </a:cubicBezTo>
                <a:close/>
                <a:moveTo>
                  <a:pt x="4147" y="17455"/>
                </a:moveTo>
                <a:cubicBezTo>
                  <a:pt x="4147" y="17591"/>
                  <a:pt x="4147" y="17710"/>
                  <a:pt x="4130" y="17846"/>
                </a:cubicBezTo>
                <a:cubicBezTo>
                  <a:pt x="4080" y="18050"/>
                  <a:pt x="4029" y="18271"/>
                  <a:pt x="3978" y="18474"/>
                </a:cubicBezTo>
                <a:cubicBezTo>
                  <a:pt x="3825" y="18483"/>
                  <a:pt x="3676" y="18487"/>
                  <a:pt x="3527" y="18487"/>
                </a:cubicBezTo>
                <a:cubicBezTo>
                  <a:pt x="3378" y="18487"/>
                  <a:pt x="3230" y="18483"/>
                  <a:pt x="3077" y="18474"/>
                </a:cubicBezTo>
                <a:cubicBezTo>
                  <a:pt x="3434" y="18135"/>
                  <a:pt x="3791" y="17795"/>
                  <a:pt x="4147" y="17455"/>
                </a:cubicBezTo>
                <a:close/>
                <a:moveTo>
                  <a:pt x="27652" y="14770"/>
                </a:moveTo>
                <a:cubicBezTo>
                  <a:pt x="28281" y="14787"/>
                  <a:pt x="28892" y="14821"/>
                  <a:pt x="29504" y="14872"/>
                </a:cubicBezTo>
                <a:cubicBezTo>
                  <a:pt x="29249" y="16095"/>
                  <a:pt x="28960" y="17319"/>
                  <a:pt x="28671" y="18525"/>
                </a:cubicBezTo>
                <a:cubicBezTo>
                  <a:pt x="27890" y="18220"/>
                  <a:pt x="27057" y="17999"/>
                  <a:pt x="26207" y="17880"/>
                </a:cubicBezTo>
                <a:cubicBezTo>
                  <a:pt x="26632" y="16809"/>
                  <a:pt x="27108" y="15772"/>
                  <a:pt x="27652" y="14770"/>
                </a:cubicBezTo>
                <a:close/>
                <a:moveTo>
                  <a:pt x="11166" y="18101"/>
                </a:moveTo>
                <a:lnTo>
                  <a:pt x="11166" y="18101"/>
                </a:lnTo>
                <a:cubicBezTo>
                  <a:pt x="10742" y="18288"/>
                  <a:pt x="10334" y="18491"/>
                  <a:pt x="9909" y="18712"/>
                </a:cubicBezTo>
                <a:cubicBezTo>
                  <a:pt x="9960" y="18559"/>
                  <a:pt x="10011" y="18407"/>
                  <a:pt x="10062" y="18254"/>
                </a:cubicBezTo>
                <a:cubicBezTo>
                  <a:pt x="10436" y="18203"/>
                  <a:pt x="10793" y="18152"/>
                  <a:pt x="11166" y="18101"/>
                </a:cubicBezTo>
                <a:close/>
                <a:moveTo>
                  <a:pt x="29657" y="14889"/>
                </a:moveTo>
                <a:cubicBezTo>
                  <a:pt x="29861" y="14906"/>
                  <a:pt x="30048" y="14922"/>
                  <a:pt x="30252" y="14939"/>
                </a:cubicBezTo>
                <a:cubicBezTo>
                  <a:pt x="30252" y="15262"/>
                  <a:pt x="30252" y="15585"/>
                  <a:pt x="30252" y="15908"/>
                </a:cubicBezTo>
                <a:cubicBezTo>
                  <a:pt x="29827" y="16826"/>
                  <a:pt x="29436" y="17761"/>
                  <a:pt x="29062" y="18712"/>
                </a:cubicBezTo>
                <a:cubicBezTo>
                  <a:pt x="28977" y="18661"/>
                  <a:pt x="28909" y="18627"/>
                  <a:pt x="28824" y="18593"/>
                </a:cubicBezTo>
                <a:cubicBezTo>
                  <a:pt x="29130" y="17370"/>
                  <a:pt x="29402" y="16129"/>
                  <a:pt x="29657" y="14889"/>
                </a:cubicBezTo>
                <a:close/>
                <a:moveTo>
                  <a:pt x="30830" y="15007"/>
                </a:moveTo>
                <a:cubicBezTo>
                  <a:pt x="31051" y="15041"/>
                  <a:pt x="31255" y="15058"/>
                  <a:pt x="31459" y="15092"/>
                </a:cubicBezTo>
                <a:cubicBezTo>
                  <a:pt x="31595" y="15109"/>
                  <a:pt x="31731" y="15126"/>
                  <a:pt x="31867" y="15160"/>
                </a:cubicBezTo>
                <a:cubicBezTo>
                  <a:pt x="32053" y="15194"/>
                  <a:pt x="32070" y="15194"/>
                  <a:pt x="32036" y="15381"/>
                </a:cubicBezTo>
                <a:cubicBezTo>
                  <a:pt x="31969" y="15908"/>
                  <a:pt x="31816" y="16435"/>
                  <a:pt x="31595" y="16928"/>
                </a:cubicBezTo>
                <a:cubicBezTo>
                  <a:pt x="31289" y="17642"/>
                  <a:pt x="30830" y="18271"/>
                  <a:pt x="30320" y="18831"/>
                </a:cubicBezTo>
                <a:cubicBezTo>
                  <a:pt x="30337" y="18356"/>
                  <a:pt x="30371" y="17880"/>
                  <a:pt x="30388" y="17404"/>
                </a:cubicBezTo>
                <a:cubicBezTo>
                  <a:pt x="30405" y="16911"/>
                  <a:pt x="30405" y="16418"/>
                  <a:pt x="30422" y="15925"/>
                </a:cubicBezTo>
                <a:cubicBezTo>
                  <a:pt x="30558" y="15619"/>
                  <a:pt x="30694" y="15313"/>
                  <a:pt x="30830" y="15007"/>
                </a:cubicBezTo>
                <a:close/>
                <a:moveTo>
                  <a:pt x="22740" y="14973"/>
                </a:moveTo>
                <a:lnTo>
                  <a:pt x="22740" y="14973"/>
                </a:lnTo>
                <a:cubicBezTo>
                  <a:pt x="22570" y="15942"/>
                  <a:pt x="22383" y="16928"/>
                  <a:pt x="22196" y="17897"/>
                </a:cubicBezTo>
                <a:cubicBezTo>
                  <a:pt x="20769" y="18084"/>
                  <a:pt x="19358" y="18457"/>
                  <a:pt x="18066" y="18916"/>
                </a:cubicBezTo>
                <a:cubicBezTo>
                  <a:pt x="18100" y="18729"/>
                  <a:pt x="18134" y="18559"/>
                  <a:pt x="18168" y="18373"/>
                </a:cubicBezTo>
                <a:cubicBezTo>
                  <a:pt x="18304" y="17744"/>
                  <a:pt x="18457" y="17098"/>
                  <a:pt x="18610" y="16486"/>
                </a:cubicBezTo>
                <a:cubicBezTo>
                  <a:pt x="18746" y="16350"/>
                  <a:pt x="18882" y="16231"/>
                  <a:pt x="19018" y="16112"/>
                </a:cubicBezTo>
                <a:cubicBezTo>
                  <a:pt x="19885" y="15806"/>
                  <a:pt x="20752" y="15466"/>
                  <a:pt x="21601" y="15109"/>
                </a:cubicBezTo>
                <a:cubicBezTo>
                  <a:pt x="21975" y="15058"/>
                  <a:pt x="22366" y="15007"/>
                  <a:pt x="22740" y="14973"/>
                </a:cubicBezTo>
                <a:close/>
                <a:moveTo>
                  <a:pt x="9892" y="18271"/>
                </a:moveTo>
                <a:lnTo>
                  <a:pt x="9892" y="18271"/>
                </a:lnTo>
                <a:cubicBezTo>
                  <a:pt x="9824" y="18457"/>
                  <a:pt x="9756" y="18627"/>
                  <a:pt x="9705" y="18814"/>
                </a:cubicBezTo>
                <a:cubicBezTo>
                  <a:pt x="9620" y="18865"/>
                  <a:pt x="9535" y="18899"/>
                  <a:pt x="9433" y="18950"/>
                </a:cubicBezTo>
                <a:cubicBezTo>
                  <a:pt x="9484" y="18746"/>
                  <a:pt x="9535" y="18525"/>
                  <a:pt x="9586" y="18322"/>
                </a:cubicBezTo>
                <a:cubicBezTo>
                  <a:pt x="9688" y="18305"/>
                  <a:pt x="9790" y="18288"/>
                  <a:pt x="9892" y="18271"/>
                </a:cubicBezTo>
                <a:close/>
                <a:moveTo>
                  <a:pt x="18389" y="16673"/>
                </a:moveTo>
                <a:cubicBezTo>
                  <a:pt x="18202" y="17438"/>
                  <a:pt x="18033" y="18203"/>
                  <a:pt x="17880" y="18984"/>
                </a:cubicBezTo>
                <a:cubicBezTo>
                  <a:pt x="17693" y="19052"/>
                  <a:pt x="17506" y="19120"/>
                  <a:pt x="17336" y="19188"/>
                </a:cubicBezTo>
                <a:cubicBezTo>
                  <a:pt x="17489" y="18542"/>
                  <a:pt x="17642" y="17897"/>
                  <a:pt x="17795" y="17268"/>
                </a:cubicBezTo>
                <a:cubicBezTo>
                  <a:pt x="17999" y="17064"/>
                  <a:pt x="18185" y="16877"/>
                  <a:pt x="18389" y="16673"/>
                </a:cubicBezTo>
                <a:close/>
                <a:moveTo>
                  <a:pt x="30235" y="16333"/>
                </a:moveTo>
                <a:cubicBezTo>
                  <a:pt x="30235" y="17234"/>
                  <a:pt x="30201" y="18118"/>
                  <a:pt x="30133" y="19018"/>
                </a:cubicBezTo>
                <a:cubicBezTo>
                  <a:pt x="30082" y="19069"/>
                  <a:pt x="30014" y="19137"/>
                  <a:pt x="29963" y="19188"/>
                </a:cubicBezTo>
                <a:cubicBezTo>
                  <a:pt x="29725" y="19035"/>
                  <a:pt x="29470" y="18899"/>
                  <a:pt x="29215" y="18780"/>
                </a:cubicBezTo>
                <a:cubicBezTo>
                  <a:pt x="29538" y="17948"/>
                  <a:pt x="29878" y="17149"/>
                  <a:pt x="30235" y="16333"/>
                </a:cubicBezTo>
                <a:close/>
                <a:moveTo>
                  <a:pt x="9416" y="18339"/>
                </a:moveTo>
                <a:cubicBezTo>
                  <a:pt x="9365" y="18576"/>
                  <a:pt x="9314" y="18814"/>
                  <a:pt x="9246" y="19052"/>
                </a:cubicBezTo>
                <a:cubicBezTo>
                  <a:pt x="8991" y="19188"/>
                  <a:pt x="8719" y="19341"/>
                  <a:pt x="8464" y="19494"/>
                </a:cubicBezTo>
                <a:cubicBezTo>
                  <a:pt x="8515" y="19137"/>
                  <a:pt x="8549" y="18780"/>
                  <a:pt x="8583" y="18423"/>
                </a:cubicBezTo>
                <a:cubicBezTo>
                  <a:pt x="8855" y="18390"/>
                  <a:pt x="9144" y="18373"/>
                  <a:pt x="9416" y="18339"/>
                </a:cubicBezTo>
                <a:close/>
                <a:moveTo>
                  <a:pt x="17795" y="16520"/>
                </a:moveTo>
                <a:cubicBezTo>
                  <a:pt x="17744" y="16741"/>
                  <a:pt x="17693" y="16962"/>
                  <a:pt x="17642" y="17183"/>
                </a:cubicBezTo>
                <a:cubicBezTo>
                  <a:pt x="17302" y="17506"/>
                  <a:pt x="16962" y="17846"/>
                  <a:pt x="16639" y="18169"/>
                </a:cubicBezTo>
                <a:cubicBezTo>
                  <a:pt x="16095" y="18729"/>
                  <a:pt x="15568" y="19307"/>
                  <a:pt x="15058" y="19885"/>
                </a:cubicBezTo>
                <a:cubicBezTo>
                  <a:pt x="15415" y="18916"/>
                  <a:pt x="15772" y="17965"/>
                  <a:pt x="16163" y="17013"/>
                </a:cubicBezTo>
                <a:cubicBezTo>
                  <a:pt x="16707" y="16860"/>
                  <a:pt x="17251" y="16690"/>
                  <a:pt x="17795" y="16520"/>
                </a:cubicBezTo>
                <a:close/>
                <a:moveTo>
                  <a:pt x="17574" y="17472"/>
                </a:moveTo>
                <a:lnTo>
                  <a:pt x="17574" y="17472"/>
                </a:lnTo>
                <a:cubicBezTo>
                  <a:pt x="17438" y="18067"/>
                  <a:pt x="17285" y="18661"/>
                  <a:pt x="17149" y="19256"/>
                </a:cubicBezTo>
                <a:cubicBezTo>
                  <a:pt x="17013" y="19307"/>
                  <a:pt x="16894" y="19358"/>
                  <a:pt x="16775" y="19409"/>
                </a:cubicBezTo>
                <a:cubicBezTo>
                  <a:pt x="16146" y="19681"/>
                  <a:pt x="15517" y="19987"/>
                  <a:pt x="14922" y="20293"/>
                </a:cubicBezTo>
                <a:cubicBezTo>
                  <a:pt x="15772" y="19324"/>
                  <a:pt x="16656" y="18390"/>
                  <a:pt x="17574" y="17472"/>
                </a:cubicBezTo>
                <a:close/>
                <a:moveTo>
                  <a:pt x="29147" y="18933"/>
                </a:moveTo>
                <a:cubicBezTo>
                  <a:pt x="29368" y="19052"/>
                  <a:pt x="29572" y="19154"/>
                  <a:pt x="29776" y="19273"/>
                </a:cubicBezTo>
                <a:lnTo>
                  <a:pt x="29827" y="19307"/>
                </a:lnTo>
                <a:cubicBezTo>
                  <a:pt x="29453" y="19664"/>
                  <a:pt x="29045" y="19987"/>
                  <a:pt x="28637" y="20293"/>
                </a:cubicBezTo>
                <a:cubicBezTo>
                  <a:pt x="28790" y="19851"/>
                  <a:pt x="28977" y="19392"/>
                  <a:pt x="29147" y="18933"/>
                </a:cubicBezTo>
                <a:close/>
                <a:moveTo>
                  <a:pt x="33107" y="10538"/>
                </a:moveTo>
                <a:lnTo>
                  <a:pt x="33107" y="10538"/>
                </a:lnTo>
                <a:cubicBezTo>
                  <a:pt x="32750" y="13835"/>
                  <a:pt x="32189" y="17115"/>
                  <a:pt x="31408" y="20344"/>
                </a:cubicBezTo>
                <a:cubicBezTo>
                  <a:pt x="31051" y="19987"/>
                  <a:pt x="30677" y="19664"/>
                  <a:pt x="30269" y="19392"/>
                </a:cubicBezTo>
                <a:cubicBezTo>
                  <a:pt x="30286" y="19290"/>
                  <a:pt x="30286" y="19188"/>
                  <a:pt x="30303" y="19086"/>
                </a:cubicBezTo>
                <a:cubicBezTo>
                  <a:pt x="30966" y="18390"/>
                  <a:pt x="31510" y="17625"/>
                  <a:pt x="31867" y="16724"/>
                </a:cubicBezTo>
                <a:cubicBezTo>
                  <a:pt x="32070" y="16214"/>
                  <a:pt x="32189" y="15670"/>
                  <a:pt x="32240" y="15126"/>
                </a:cubicBezTo>
                <a:cubicBezTo>
                  <a:pt x="32240" y="15092"/>
                  <a:pt x="32206" y="15041"/>
                  <a:pt x="32172" y="15041"/>
                </a:cubicBezTo>
                <a:cubicBezTo>
                  <a:pt x="31748" y="14973"/>
                  <a:pt x="31323" y="14906"/>
                  <a:pt x="30915" y="14855"/>
                </a:cubicBezTo>
                <a:cubicBezTo>
                  <a:pt x="30915" y="14821"/>
                  <a:pt x="30932" y="14787"/>
                  <a:pt x="30949" y="14753"/>
                </a:cubicBezTo>
                <a:cubicBezTo>
                  <a:pt x="31629" y="13325"/>
                  <a:pt x="32342" y="11914"/>
                  <a:pt x="33107" y="10538"/>
                </a:cubicBezTo>
                <a:close/>
                <a:moveTo>
                  <a:pt x="36268" y="15500"/>
                </a:moveTo>
                <a:cubicBezTo>
                  <a:pt x="36217" y="15772"/>
                  <a:pt x="36149" y="16044"/>
                  <a:pt x="36098" y="16316"/>
                </a:cubicBezTo>
                <a:cubicBezTo>
                  <a:pt x="35300" y="17642"/>
                  <a:pt x="34535" y="19018"/>
                  <a:pt x="33838" y="20412"/>
                </a:cubicBezTo>
                <a:cubicBezTo>
                  <a:pt x="33906" y="19851"/>
                  <a:pt x="33974" y="19307"/>
                  <a:pt x="34042" y="18746"/>
                </a:cubicBezTo>
                <a:cubicBezTo>
                  <a:pt x="34314" y="18135"/>
                  <a:pt x="34603" y="17523"/>
                  <a:pt x="34909" y="16911"/>
                </a:cubicBezTo>
                <a:cubicBezTo>
                  <a:pt x="35045" y="16639"/>
                  <a:pt x="35164" y="16367"/>
                  <a:pt x="35300" y="16095"/>
                </a:cubicBezTo>
                <a:cubicBezTo>
                  <a:pt x="35368" y="15976"/>
                  <a:pt x="35436" y="15857"/>
                  <a:pt x="35486" y="15738"/>
                </a:cubicBezTo>
                <a:cubicBezTo>
                  <a:pt x="35588" y="15551"/>
                  <a:pt x="35656" y="15568"/>
                  <a:pt x="35860" y="15534"/>
                </a:cubicBezTo>
                <a:cubicBezTo>
                  <a:pt x="35996" y="15517"/>
                  <a:pt x="36132" y="15500"/>
                  <a:pt x="36268" y="15500"/>
                </a:cubicBezTo>
                <a:close/>
                <a:moveTo>
                  <a:pt x="4980" y="18627"/>
                </a:moveTo>
                <a:lnTo>
                  <a:pt x="4980" y="18627"/>
                </a:lnTo>
                <a:cubicBezTo>
                  <a:pt x="4878" y="18967"/>
                  <a:pt x="4776" y="19307"/>
                  <a:pt x="4691" y="19647"/>
                </a:cubicBezTo>
                <a:cubicBezTo>
                  <a:pt x="4606" y="19936"/>
                  <a:pt x="4521" y="20225"/>
                  <a:pt x="4436" y="20514"/>
                </a:cubicBezTo>
                <a:cubicBezTo>
                  <a:pt x="4419" y="19885"/>
                  <a:pt x="4419" y="19273"/>
                  <a:pt x="4419" y="18644"/>
                </a:cubicBezTo>
                <a:lnTo>
                  <a:pt x="4657" y="18644"/>
                </a:lnTo>
                <a:cubicBezTo>
                  <a:pt x="4759" y="18644"/>
                  <a:pt x="4878" y="18644"/>
                  <a:pt x="4980" y="18627"/>
                </a:cubicBezTo>
                <a:close/>
                <a:moveTo>
                  <a:pt x="28773" y="18780"/>
                </a:moveTo>
                <a:cubicBezTo>
                  <a:pt x="28858" y="18797"/>
                  <a:pt x="28926" y="18831"/>
                  <a:pt x="28994" y="18865"/>
                </a:cubicBezTo>
                <a:cubicBezTo>
                  <a:pt x="28875" y="19171"/>
                  <a:pt x="28756" y="19477"/>
                  <a:pt x="28637" y="19783"/>
                </a:cubicBezTo>
                <a:cubicBezTo>
                  <a:pt x="28552" y="20004"/>
                  <a:pt x="28485" y="20242"/>
                  <a:pt x="28400" y="20463"/>
                </a:cubicBezTo>
                <a:cubicBezTo>
                  <a:pt x="28366" y="20480"/>
                  <a:pt x="28349" y="20497"/>
                  <a:pt x="28315" y="20514"/>
                </a:cubicBezTo>
                <a:cubicBezTo>
                  <a:pt x="28468" y="19936"/>
                  <a:pt x="28620" y="19358"/>
                  <a:pt x="28773" y="18780"/>
                </a:cubicBezTo>
                <a:close/>
                <a:moveTo>
                  <a:pt x="28298" y="20735"/>
                </a:moveTo>
                <a:cubicBezTo>
                  <a:pt x="28247" y="20888"/>
                  <a:pt x="28179" y="21041"/>
                  <a:pt x="28128" y="21211"/>
                </a:cubicBezTo>
                <a:cubicBezTo>
                  <a:pt x="28162" y="21058"/>
                  <a:pt x="28213" y="20905"/>
                  <a:pt x="28247" y="20769"/>
                </a:cubicBezTo>
                <a:lnTo>
                  <a:pt x="28298" y="20735"/>
                </a:lnTo>
                <a:close/>
                <a:moveTo>
                  <a:pt x="26156" y="18050"/>
                </a:moveTo>
                <a:cubicBezTo>
                  <a:pt x="26445" y="18101"/>
                  <a:pt x="26751" y="18152"/>
                  <a:pt x="27040" y="18220"/>
                </a:cubicBezTo>
                <a:cubicBezTo>
                  <a:pt x="27584" y="18339"/>
                  <a:pt x="28111" y="18508"/>
                  <a:pt x="28620" y="18712"/>
                </a:cubicBezTo>
                <a:cubicBezTo>
                  <a:pt x="28451" y="19358"/>
                  <a:pt x="28281" y="20021"/>
                  <a:pt x="28111" y="20667"/>
                </a:cubicBezTo>
                <a:cubicBezTo>
                  <a:pt x="27788" y="20888"/>
                  <a:pt x="27448" y="21092"/>
                  <a:pt x="27125" y="21279"/>
                </a:cubicBezTo>
                <a:cubicBezTo>
                  <a:pt x="26831" y="21237"/>
                  <a:pt x="26526" y="21206"/>
                  <a:pt x="26228" y="21206"/>
                </a:cubicBezTo>
                <a:cubicBezTo>
                  <a:pt x="26164" y="21206"/>
                  <a:pt x="26100" y="21208"/>
                  <a:pt x="26037" y="21211"/>
                </a:cubicBezTo>
                <a:cubicBezTo>
                  <a:pt x="26071" y="20259"/>
                  <a:pt x="26071" y="19324"/>
                  <a:pt x="26037" y="18373"/>
                </a:cubicBezTo>
                <a:cubicBezTo>
                  <a:pt x="26071" y="18271"/>
                  <a:pt x="26105" y="18152"/>
                  <a:pt x="26156" y="18050"/>
                </a:cubicBezTo>
                <a:close/>
                <a:moveTo>
                  <a:pt x="25884" y="18780"/>
                </a:moveTo>
                <a:lnTo>
                  <a:pt x="25884" y="18780"/>
                </a:lnTo>
                <a:cubicBezTo>
                  <a:pt x="25901" y="19596"/>
                  <a:pt x="25901" y="20412"/>
                  <a:pt x="25867" y="21228"/>
                </a:cubicBezTo>
                <a:lnTo>
                  <a:pt x="25663" y="21228"/>
                </a:lnTo>
                <a:cubicBezTo>
                  <a:pt x="25459" y="21245"/>
                  <a:pt x="25272" y="21279"/>
                  <a:pt x="25085" y="21313"/>
                </a:cubicBezTo>
                <a:cubicBezTo>
                  <a:pt x="25323" y="20463"/>
                  <a:pt x="25578" y="19613"/>
                  <a:pt x="25884" y="18780"/>
                </a:cubicBezTo>
                <a:close/>
                <a:moveTo>
                  <a:pt x="28043" y="20905"/>
                </a:moveTo>
                <a:lnTo>
                  <a:pt x="28043" y="20905"/>
                </a:lnTo>
                <a:cubicBezTo>
                  <a:pt x="27992" y="21092"/>
                  <a:pt x="27941" y="21279"/>
                  <a:pt x="27873" y="21466"/>
                </a:cubicBezTo>
                <a:cubicBezTo>
                  <a:pt x="27720" y="21415"/>
                  <a:pt x="27550" y="21364"/>
                  <a:pt x="27363" y="21330"/>
                </a:cubicBezTo>
                <a:cubicBezTo>
                  <a:pt x="27584" y="21194"/>
                  <a:pt x="27822" y="21058"/>
                  <a:pt x="28043" y="20905"/>
                </a:cubicBezTo>
                <a:close/>
                <a:moveTo>
                  <a:pt x="9620" y="19035"/>
                </a:moveTo>
                <a:lnTo>
                  <a:pt x="9620" y="19035"/>
                </a:lnTo>
                <a:cubicBezTo>
                  <a:pt x="9331" y="19919"/>
                  <a:pt x="9059" y="20803"/>
                  <a:pt x="8770" y="21687"/>
                </a:cubicBezTo>
                <a:cubicBezTo>
                  <a:pt x="8991" y="20854"/>
                  <a:pt x="9195" y="20004"/>
                  <a:pt x="9399" y="19171"/>
                </a:cubicBezTo>
                <a:cubicBezTo>
                  <a:pt x="9467" y="19120"/>
                  <a:pt x="9552" y="19086"/>
                  <a:pt x="9620" y="19035"/>
                </a:cubicBezTo>
                <a:close/>
                <a:moveTo>
                  <a:pt x="24115" y="17908"/>
                </a:moveTo>
                <a:cubicBezTo>
                  <a:pt x="24693" y="17908"/>
                  <a:pt x="25277" y="17936"/>
                  <a:pt x="25850" y="18016"/>
                </a:cubicBezTo>
                <a:cubicBezTo>
                  <a:pt x="25850" y="18118"/>
                  <a:pt x="25867" y="18237"/>
                  <a:pt x="25867" y="18339"/>
                </a:cubicBezTo>
                <a:cubicBezTo>
                  <a:pt x="25493" y="19324"/>
                  <a:pt x="25170" y="20327"/>
                  <a:pt x="24899" y="21347"/>
                </a:cubicBezTo>
                <a:cubicBezTo>
                  <a:pt x="24389" y="21449"/>
                  <a:pt x="23896" y="21619"/>
                  <a:pt x="23420" y="21840"/>
                </a:cubicBezTo>
                <a:cubicBezTo>
                  <a:pt x="23420" y="20752"/>
                  <a:pt x="23437" y="19647"/>
                  <a:pt x="23454" y="18559"/>
                </a:cubicBezTo>
                <a:cubicBezTo>
                  <a:pt x="23522" y="18339"/>
                  <a:pt x="23573" y="18135"/>
                  <a:pt x="23641" y="17914"/>
                </a:cubicBezTo>
                <a:cubicBezTo>
                  <a:pt x="23798" y="17910"/>
                  <a:pt x="23956" y="17908"/>
                  <a:pt x="24115" y="17908"/>
                </a:cubicBezTo>
                <a:close/>
                <a:moveTo>
                  <a:pt x="31493" y="20650"/>
                </a:moveTo>
                <a:cubicBezTo>
                  <a:pt x="31629" y="20786"/>
                  <a:pt x="31952" y="21058"/>
                  <a:pt x="31935" y="21211"/>
                </a:cubicBezTo>
                <a:cubicBezTo>
                  <a:pt x="31918" y="21279"/>
                  <a:pt x="31646" y="21483"/>
                  <a:pt x="31595" y="21534"/>
                </a:cubicBezTo>
                <a:cubicBezTo>
                  <a:pt x="31476" y="21636"/>
                  <a:pt x="31357" y="21738"/>
                  <a:pt x="31238" y="21840"/>
                </a:cubicBezTo>
                <a:lnTo>
                  <a:pt x="31187" y="21891"/>
                </a:lnTo>
                <a:cubicBezTo>
                  <a:pt x="31289" y="21483"/>
                  <a:pt x="31391" y="21075"/>
                  <a:pt x="31493" y="20650"/>
                </a:cubicBezTo>
                <a:close/>
                <a:moveTo>
                  <a:pt x="26255" y="21374"/>
                </a:moveTo>
                <a:cubicBezTo>
                  <a:pt x="26472" y="21374"/>
                  <a:pt x="26692" y="21390"/>
                  <a:pt x="26904" y="21415"/>
                </a:cubicBezTo>
                <a:cubicBezTo>
                  <a:pt x="26598" y="21585"/>
                  <a:pt x="26292" y="21755"/>
                  <a:pt x="26003" y="21924"/>
                </a:cubicBezTo>
                <a:cubicBezTo>
                  <a:pt x="26003" y="21755"/>
                  <a:pt x="26020" y="21568"/>
                  <a:pt x="26020" y="21381"/>
                </a:cubicBezTo>
                <a:cubicBezTo>
                  <a:pt x="26098" y="21376"/>
                  <a:pt x="26176" y="21374"/>
                  <a:pt x="26255" y="21374"/>
                </a:cubicBezTo>
                <a:close/>
                <a:moveTo>
                  <a:pt x="8413" y="18440"/>
                </a:moveTo>
                <a:lnTo>
                  <a:pt x="8413" y="18440"/>
                </a:lnTo>
                <a:cubicBezTo>
                  <a:pt x="8379" y="18831"/>
                  <a:pt x="8328" y="19205"/>
                  <a:pt x="8294" y="19596"/>
                </a:cubicBezTo>
                <a:cubicBezTo>
                  <a:pt x="6986" y="20344"/>
                  <a:pt x="5711" y="21177"/>
                  <a:pt x="4504" y="22094"/>
                </a:cubicBezTo>
                <a:cubicBezTo>
                  <a:pt x="4487" y="21755"/>
                  <a:pt x="4470" y="21415"/>
                  <a:pt x="4453" y="21075"/>
                </a:cubicBezTo>
                <a:cubicBezTo>
                  <a:pt x="4674" y="20259"/>
                  <a:pt x="4912" y="19443"/>
                  <a:pt x="5150" y="18627"/>
                </a:cubicBezTo>
                <a:cubicBezTo>
                  <a:pt x="6238" y="18610"/>
                  <a:pt x="7326" y="18542"/>
                  <a:pt x="8413" y="18440"/>
                </a:cubicBezTo>
                <a:close/>
                <a:moveTo>
                  <a:pt x="4232" y="21907"/>
                </a:moveTo>
                <a:cubicBezTo>
                  <a:pt x="4232" y="22026"/>
                  <a:pt x="4249" y="22145"/>
                  <a:pt x="4249" y="22281"/>
                </a:cubicBezTo>
                <a:cubicBezTo>
                  <a:pt x="4198" y="22315"/>
                  <a:pt x="4147" y="22349"/>
                  <a:pt x="4096" y="22383"/>
                </a:cubicBezTo>
                <a:cubicBezTo>
                  <a:pt x="4147" y="22230"/>
                  <a:pt x="4181" y="22060"/>
                  <a:pt x="4232" y="21907"/>
                </a:cubicBezTo>
                <a:close/>
                <a:moveTo>
                  <a:pt x="23284" y="19137"/>
                </a:moveTo>
                <a:cubicBezTo>
                  <a:pt x="23284" y="19681"/>
                  <a:pt x="23267" y="20242"/>
                  <a:pt x="23267" y="20786"/>
                </a:cubicBezTo>
                <a:cubicBezTo>
                  <a:pt x="23267" y="21160"/>
                  <a:pt x="23250" y="21534"/>
                  <a:pt x="23250" y="21907"/>
                </a:cubicBezTo>
                <a:cubicBezTo>
                  <a:pt x="22910" y="22077"/>
                  <a:pt x="22570" y="22264"/>
                  <a:pt x="22247" y="22468"/>
                </a:cubicBezTo>
                <a:cubicBezTo>
                  <a:pt x="22604" y="21364"/>
                  <a:pt x="22944" y="20259"/>
                  <a:pt x="23284" y="19137"/>
                </a:cubicBezTo>
                <a:close/>
                <a:moveTo>
                  <a:pt x="15959" y="17064"/>
                </a:moveTo>
                <a:cubicBezTo>
                  <a:pt x="15551" y="18101"/>
                  <a:pt x="15143" y="19154"/>
                  <a:pt x="14769" y="20225"/>
                </a:cubicBezTo>
                <a:cubicBezTo>
                  <a:pt x="14684" y="20310"/>
                  <a:pt x="14599" y="20412"/>
                  <a:pt x="14515" y="20514"/>
                </a:cubicBezTo>
                <a:cubicBezTo>
                  <a:pt x="13376" y="21126"/>
                  <a:pt x="12271" y="21823"/>
                  <a:pt x="11217" y="22587"/>
                </a:cubicBezTo>
                <a:cubicBezTo>
                  <a:pt x="11625" y="21024"/>
                  <a:pt x="12033" y="19443"/>
                  <a:pt x="12407" y="17880"/>
                </a:cubicBezTo>
                <a:cubicBezTo>
                  <a:pt x="12832" y="17795"/>
                  <a:pt x="13240" y="17710"/>
                  <a:pt x="13648" y="17625"/>
                </a:cubicBezTo>
                <a:cubicBezTo>
                  <a:pt x="14430" y="17455"/>
                  <a:pt x="15194" y="17268"/>
                  <a:pt x="15959" y="17064"/>
                </a:cubicBezTo>
                <a:close/>
                <a:moveTo>
                  <a:pt x="25850" y="21381"/>
                </a:moveTo>
                <a:cubicBezTo>
                  <a:pt x="25850" y="21602"/>
                  <a:pt x="25833" y="21806"/>
                  <a:pt x="25816" y="22026"/>
                </a:cubicBezTo>
                <a:cubicBezTo>
                  <a:pt x="25476" y="22230"/>
                  <a:pt x="25119" y="22417"/>
                  <a:pt x="24763" y="22604"/>
                </a:cubicBezTo>
                <a:cubicBezTo>
                  <a:pt x="24763" y="22536"/>
                  <a:pt x="24780" y="22485"/>
                  <a:pt x="24797" y="22434"/>
                </a:cubicBezTo>
                <a:cubicBezTo>
                  <a:pt x="24865" y="22111"/>
                  <a:pt x="24950" y="21806"/>
                  <a:pt x="25034" y="21483"/>
                </a:cubicBezTo>
                <a:cubicBezTo>
                  <a:pt x="25204" y="21449"/>
                  <a:pt x="25374" y="21432"/>
                  <a:pt x="25561" y="21415"/>
                </a:cubicBezTo>
                <a:cubicBezTo>
                  <a:pt x="25663" y="21398"/>
                  <a:pt x="25748" y="21398"/>
                  <a:pt x="25850" y="21381"/>
                </a:cubicBezTo>
                <a:close/>
                <a:moveTo>
                  <a:pt x="23301" y="18050"/>
                </a:moveTo>
                <a:cubicBezTo>
                  <a:pt x="23301" y="18203"/>
                  <a:pt x="23301" y="18373"/>
                  <a:pt x="23284" y="18525"/>
                </a:cubicBezTo>
                <a:cubicBezTo>
                  <a:pt x="22876" y="19885"/>
                  <a:pt x="22468" y="21262"/>
                  <a:pt x="22026" y="22621"/>
                </a:cubicBezTo>
                <a:cubicBezTo>
                  <a:pt x="21924" y="22689"/>
                  <a:pt x="21805" y="22774"/>
                  <a:pt x="21703" y="22859"/>
                </a:cubicBezTo>
                <a:cubicBezTo>
                  <a:pt x="22026" y="21857"/>
                  <a:pt x="22349" y="20871"/>
                  <a:pt x="22672" y="19885"/>
                </a:cubicBezTo>
                <a:cubicBezTo>
                  <a:pt x="22876" y="19273"/>
                  <a:pt x="23080" y="18661"/>
                  <a:pt x="23301" y="18050"/>
                </a:cubicBezTo>
                <a:close/>
                <a:moveTo>
                  <a:pt x="30252" y="19596"/>
                </a:moveTo>
                <a:cubicBezTo>
                  <a:pt x="30507" y="19766"/>
                  <a:pt x="30745" y="19936"/>
                  <a:pt x="30966" y="20140"/>
                </a:cubicBezTo>
                <a:cubicBezTo>
                  <a:pt x="31102" y="20259"/>
                  <a:pt x="31238" y="20395"/>
                  <a:pt x="31357" y="20514"/>
                </a:cubicBezTo>
                <a:cubicBezTo>
                  <a:pt x="31238" y="21041"/>
                  <a:pt x="31102" y="21568"/>
                  <a:pt x="30966" y="22077"/>
                </a:cubicBezTo>
                <a:cubicBezTo>
                  <a:pt x="30830" y="22196"/>
                  <a:pt x="30694" y="22315"/>
                  <a:pt x="30541" y="22434"/>
                </a:cubicBezTo>
                <a:cubicBezTo>
                  <a:pt x="30337" y="22621"/>
                  <a:pt x="30133" y="22791"/>
                  <a:pt x="29912" y="22978"/>
                </a:cubicBezTo>
                <a:cubicBezTo>
                  <a:pt x="29929" y="22876"/>
                  <a:pt x="29946" y="22774"/>
                  <a:pt x="29946" y="22672"/>
                </a:cubicBezTo>
                <a:cubicBezTo>
                  <a:pt x="30082" y="21653"/>
                  <a:pt x="30184" y="20616"/>
                  <a:pt x="30252" y="19596"/>
                </a:cubicBezTo>
                <a:close/>
                <a:moveTo>
                  <a:pt x="23165" y="17948"/>
                </a:moveTo>
                <a:lnTo>
                  <a:pt x="23165" y="17948"/>
                </a:lnTo>
                <a:cubicBezTo>
                  <a:pt x="22570" y="19630"/>
                  <a:pt x="22009" y="21330"/>
                  <a:pt x="21466" y="23029"/>
                </a:cubicBezTo>
                <a:cubicBezTo>
                  <a:pt x="21381" y="23097"/>
                  <a:pt x="21296" y="23165"/>
                  <a:pt x="21211" y="23233"/>
                </a:cubicBezTo>
                <a:cubicBezTo>
                  <a:pt x="21635" y="21500"/>
                  <a:pt x="22009" y="19766"/>
                  <a:pt x="22349" y="18016"/>
                </a:cubicBezTo>
                <a:cubicBezTo>
                  <a:pt x="22621" y="17982"/>
                  <a:pt x="22893" y="17965"/>
                  <a:pt x="23165" y="17948"/>
                </a:cubicBezTo>
                <a:close/>
                <a:moveTo>
                  <a:pt x="24848" y="21534"/>
                </a:moveTo>
                <a:cubicBezTo>
                  <a:pt x="24746" y="21924"/>
                  <a:pt x="24661" y="22315"/>
                  <a:pt x="24559" y="22706"/>
                </a:cubicBezTo>
                <a:cubicBezTo>
                  <a:pt x="24185" y="22893"/>
                  <a:pt x="23811" y="23080"/>
                  <a:pt x="23420" y="23267"/>
                </a:cubicBezTo>
                <a:cubicBezTo>
                  <a:pt x="23420" y="22859"/>
                  <a:pt x="23420" y="22434"/>
                  <a:pt x="23420" y="22026"/>
                </a:cubicBezTo>
                <a:cubicBezTo>
                  <a:pt x="23879" y="21806"/>
                  <a:pt x="24355" y="21636"/>
                  <a:pt x="24848" y="21534"/>
                </a:cubicBezTo>
                <a:close/>
                <a:moveTo>
                  <a:pt x="4113" y="18644"/>
                </a:moveTo>
                <a:cubicBezTo>
                  <a:pt x="4113" y="19358"/>
                  <a:pt x="4130" y="20089"/>
                  <a:pt x="4181" y="20803"/>
                </a:cubicBezTo>
                <a:cubicBezTo>
                  <a:pt x="4181" y="20990"/>
                  <a:pt x="4198" y="21194"/>
                  <a:pt x="4198" y="21381"/>
                </a:cubicBezTo>
                <a:cubicBezTo>
                  <a:pt x="4096" y="21772"/>
                  <a:pt x="3995" y="22162"/>
                  <a:pt x="3893" y="22553"/>
                </a:cubicBezTo>
                <a:cubicBezTo>
                  <a:pt x="3553" y="22808"/>
                  <a:pt x="3230" y="23080"/>
                  <a:pt x="2890" y="23352"/>
                </a:cubicBezTo>
                <a:cubicBezTo>
                  <a:pt x="2958" y="23148"/>
                  <a:pt x="3009" y="22944"/>
                  <a:pt x="3060" y="22757"/>
                </a:cubicBezTo>
                <a:cubicBezTo>
                  <a:pt x="3417" y="21381"/>
                  <a:pt x="3757" y="20021"/>
                  <a:pt x="4096" y="18644"/>
                </a:cubicBezTo>
                <a:close/>
                <a:moveTo>
                  <a:pt x="29980" y="19409"/>
                </a:moveTo>
                <a:cubicBezTo>
                  <a:pt x="30014" y="19426"/>
                  <a:pt x="30065" y="19460"/>
                  <a:pt x="30099" y="19494"/>
                </a:cubicBezTo>
                <a:cubicBezTo>
                  <a:pt x="30031" y="20531"/>
                  <a:pt x="29929" y="21585"/>
                  <a:pt x="29793" y="22621"/>
                </a:cubicBezTo>
                <a:cubicBezTo>
                  <a:pt x="29776" y="22791"/>
                  <a:pt x="29759" y="22961"/>
                  <a:pt x="29725" y="23131"/>
                </a:cubicBezTo>
                <a:cubicBezTo>
                  <a:pt x="29538" y="23284"/>
                  <a:pt x="29351" y="23437"/>
                  <a:pt x="29164" y="23590"/>
                </a:cubicBezTo>
                <a:cubicBezTo>
                  <a:pt x="29113" y="23624"/>
                  <a:pt x="29062" y="23658"/>
                  <a:pt x="29011" y="23709"/>
                </a:cubicBezTo>
                <a:cubicBezTo>
                  <a:pt x="29011" y="23488"/>
                  <a:pt x="28994" y="23267"/>
                  <a:pt x="28960" y="23046"/>
                </a:cubicBezTo>
                <a:cubicBezTo>
                  <a:pt x="28909" y="22689"/>
                  <a:pt x="28841" y="22349"/>
                  <a:pt x="28722" y="22026"/>
                </a:cubicBezTo>
                <a:cubicBezTo>
                  <a:pt x="28671" y="21857"/>
                  <a:pt x="28671" y="21823"/>
                  <a:pt x="28535" y="21755"/>
                </a:cubicBezTo>
                <a:cubicBezTo>
                  <a:pt x="28417" y="21687"/>
                  <a:pt x="28298" y="21619"/>
                  <a:pt x="28179" y="21585"/>
                </a:cubicBezTo>
                <a:cubicBezTo>
                  <a:pt x="28281" y="21245"/>
                  <a:pt x="28400" y="20905"/>
                  <a:pt x="28518" y="20582"/>
                </a:cubicBezTo>
                <a:cubicBezTo>
                  <a:pt x="29028" y="20225"/>
                  <a:pt x="29521" y="19834"/>
                  <a:pt x="29980" y="19409"/>
                </a:cubicBezTo>
                <a:close/>
                <a:moveTo>
                  <a:pt x="23250" y="22094"/>
                </a:moveTo>
                <a:cubicBezTo>
                  <a:pt x="23250" y="22519"/>
                  <a:pt x="23250" y="22944"/>
                  <a:pt x="23250" y="23369"/>
                </a:cubicBezTo>
                <a:cubicBezTo>
                  <a:pt x="22740" y="23607"/>
                  <a:pt x="22230" y="23862"/>
                  <a:pt x="21720" y="24100"/>
                </a:cubicBezTo>
                <a:cubicBezTo>
                  <a:pt x="21873" y="23641"/>
                  <a:pt x="22026" y="23182"/>
                  <a:pt x="22162" y="22740"/>
                </a:cubicBezTo>
                <a:cubicBezTo>
                  <a:pt x="22519" y="22502"/>
                  <a:pt x="22876" y="22281"/>
                  <a:pt x="23250" y="22094"/>
                </a:cubicBezTo>
                <a:close/>
                <a:moveTo>
                  <a:pt x="21941" y="22893"/>
                </a:moveTo>
                <a:lnTo>
                  <a:pt x="21941" y="22893"/>
                </a:lnTo>
                <a:cubicBezTo>
                  <a:pt x="21805" y="23335"/>
                  <a:pt x="21669" y="23760"/>
                  <a:pt x="21517" y="24202"/>
                </a:cubicBezTo>
                <a:cubicBezTo>
                  <a:pt x="21432" y="24253"/>
                  <a:pt x="21330" y="24287"/>
                  <a:pt x="21228" y="24338"/>
                </a:cubicBezTo>
                <a:cubicBezTo>
                  <a:pt x="21364" y="23947"/>
                  <a:pt x="21483" y="23539"/>
                  <a:pt x="21601" y="23148"/>
                </a:cubicBezTo>
                <a:cubicBezTo>
                  <a:pt x="21720" y="23063"/>
                  <a:pt x="21839" y="22978"/>
                  <a:pt x="21941" y="22893"/>
                </a:cubicBezTo>
                <a:close/>
                <a:moveTo>
                  <a:pt x="21381" y="23335"/>
                </a:moveTo>
                <a:cubicBezTo>
                  <a:pt x="21262" y="23692"/>
                  <a:pt x="21143" y="24066"/>
                  <a:pt x="21024" y="24440"/>
                </a:cubicBezTo>
                <a:cubicBezTo>
                  <a:pt x="20990" y="24457"/>
                  <a:pt x="20939" y="24474"/>
                  <a:pt x="20888" y="24491"/>
                </a:cubicBezTo>
                <a:cubicBezTo>
                  <a:pt x="20973" y="24185"/>
                  <a:pt x="21058" y="23862"/>
                  <a:pt x="21143" y="23539"/>
                </a:cubicBezTo>
                <a:cubicBezTo>
                  <a:pt x="21211" y="23471"/>
                  <a:pt x="21296" y="23403"/>
                  <a:pt x="21381" y="23335"/>
                </a:cubicBezTo>
                <a:close/>
                <a:moveTo>
                  <a:pt x="9195" y="19256"/>
                </a:moveTo>
                <a:lnTo>
                  <a:pt x="9195" y="19256"/>
                </a:lnTo>
                <a:cubicBezTo>
                  <a:pt x="8906" y="20531"/>
                  <a:pt x="8583" y="21772"/>
                  <a:pt x="8243" y="23029"/>
                </a:cubicBezTo>
                <a:cubicBezTo>
                  <a:pt x="8073" y="23692"/>
                  <a:pt x="7869" y="24355"/>
                  <a:pt x="7682" y="25035"/>
                </a:cubicBezTo>
                <a:cubicBezTo>
                  <a:pt x="7971" y="23250"/>
                  <a:pt x="8226" y="21466"/>
                  <a:pt x="8447" y="19681"/>
                </a:cubicBezTo>
                <a:cubicBezTo>
                  <a:pt x="8668" y="19562"/>
                  <a:pt x="8906" y="19426"/>
                  <a:pt x="9127" y="19307"/>
                </a:cubicBezTo>
                <a:lnTo>
                  <a:pt x="9195" y="19256"/>
                </a:lnTo>
                <a:close/>
                <a:moveTo>
                  <a:pt x="20922" y="23726"/>
                </a:moveTo>
                <a:lnTo>
                  <a:pt x="20922" y="23726"/>
                </a:lnTo>
                <a:cubicBezTo>
                  <a:pt x="20854" y="24015"/>
                  <a:pt x="20786" y="24304"/>
                  <a:pt x="20701" y="24593"/>
                </a:cubicBezTo>
                <a:cubicBezTo>
                  <a:pt x="20497" y="24695"/>
                  <a:pt x="20293" y="24780"/>
                  <a:pt x="20072" y="24882"/>
                </a:cubicBezTo>
                <a:cubicBezTo>
                  <a:pt x="19885" y="24967"/>
                  <a:pt x="19698" y="25052"/>
                  <a:pt x="19511" y="25154"/>
                </a:cubicBezTo>
                <a:cubicBezTo>
                  <a:pt x="19970" y="24661"/>
                  <a:pt x="20429" y="24168"/>
                  <a:pt x="20922" y="23726"/>
                </a:cubicBezTo>
                <a:close/>
                <a:moveTo>
                  <a:pt x="28111" y="21738"/>
                </a:moveTo>
                <a:cubicBezTo>
                  <a:pt x="28162" y="21755"/>
                  <a:pt x="28213" y="21772"/>
                  <a:pt x="28264" y="21806"/>
                </a:cubicBezTo>
                <a:cubicBezTo>
                  <a:pt x="28586" y="21941"/>
                  <a:pt x="28620" y="22196"/>
                  <a:pt x="28705" y="22519"/>
                </a:cubicBezTo>
                <a:cubicBezTo>
                  <a:pt x="28807" y="22961"/>
                  <a:pt x="28858" y="23403"/>
                  <a:pt x="28841" y="23828"/>
                </a:cubicBezTo>
                <a:cubicBezTo>
                  <a:pt x="28247" y="24304"/>
                  <a:pt x="27635" y="24763"/>
                  <a:pt x="27006" y="25205"/>
                </a:cubicBezTo>
                <a:cubicBezTo>
                  <a:pt x="27346" y="24032"/>
                  <a:pt x="27720" y="22876"/>
                  <a:pt x="28111" y="21738"/>
                </a:cubicBezTo>
                <a:close/>
                <a:moveTo>
                  <a:pt x="12237" y="17914"/>
                </a:moveTo>
                <a:lnTo>
                  <a:pt x="12237" y="17914"/>
                </a:lnTo>
                <a:cubicBezTo>
                  <a:pt x="11846" y="19528"/>
                  <a:pt x="11438" y="21143"/>
                  <a:pt x="11014" y="22740"/>
                </a:cubicBezTo>
                <a:cubicBezTo>
                  <a:pt x="10045" y="23454"/>
                  <a:pt x="9110" y="24236"/>
                  <a:pt x="8243" y="25069"/>
                </a:cubicBezTo>
                <a:cubicBezTo>
                  <a:pt x="8107" y="25205"/>
                  <a:pt x="7971" y="25358"/>
                  <a:pt x="7818" y="25493"/>
                </a:cubicBezTo>
                <a:cubicBezTo>
                  <a:pt x="8039" y="24695"/>
                  <a:pt x="8277" y="23896"/>
                  <a:pt x="8515" y="23114"/>
                </a:cubicBezTo>
                <a:cubicBezTo>
                  <a:pt x="8923" y="21704"/>
                  <a:pt x="9382" y="20310"/>
                  <a:pt x="9841" y="18933"/>
                </a:cubicBezTo>
                <a:cubicBezTo>
                  <a:pt x="10470" y="18593"/>
                  <a:pt x="11115" y="18288"/>
                  <a:pt x="11778" y="17982"/>
                </a:cubicBezTo>
                <a:cubicBezTo>
                  <a:pt x="11931" y="17965"/>
                  <a:pt x="12084" y="17931"/>
                  <a:pt x="12237" y="17914"/>
                </a:cubicBezTo>
                <a:close/>
                <a:moveTo>
                  <a:pt x="27159" y="21449"/>
                </a:moveTo>
                <a:cubicBezTo>
                  <a:pt x="27227" y="21466"/>
                  <a:pt x="27312" y="21483"/>
                  <a:pt x="27380" y="21500"/>
                </a:cubicBezTo>
                <a:cubicBezTo>
                  <a:pt x="27533" y="21534"/>
                  <a:pt x="27686" y="21585"/>
                  <a:pt x="27839" y="21636"/>
                </a:cubicBezTo>
                <a:cubicBezTo>
                  <a:pt x="27465" y="22910"/>
                  <a:pt x="27057" y="24202"/>
                  <a:pt x="26632" y="25476"/>
                </a:cubicBezTo>
                <a:cubicBezTo>
                  <a:pt x="26479" y="25578"/>
                  <a:pt x="26326" y="25680"/>
                  <a:pt x="26156" y="25799"/>
                </a:cubicBezTo>
                <a:cubicBezTo>
                  <a:pt x="25935" y="25952"/>
                  <a:pt x="25697" y="26105"/>
                  <a:pt x="25476" y="26258"/>
                </a:cubicBezTo>
                <a:cubicBezTo>
                  <a:pt x="25714" y="24882"/>
                  <a:pt x="25901" y="23505"/>
                  <a:pt x="25986" y="22111"/>
                </a:cubicBezTo>
                <a:cubicBezTo>
                  <a:pt x="26326" y="21941"/>
                  <a:pt x="26649" y="21755"/>
                  <a:pt x="26972" y="21568"/>
                </a:cubicBezTo>
                <a:cubicBezTo>
                  <a:pt x="27040" y="21534"/>
                  <a:pt x="27091" y="21500"/>
                  <a:pt x="27159" y="21449"/>
                </a:cubicBezTo>
                <a:close/>
                <a:moveTo>
                  <a:pt x="14209" y="20871"/>
                </a:moveTo>
                <a:cubicBezTo>
                  <a:pt x="12764" y="22587"/>
                  <a:pt x="11438" y="24389"/>
                  <a:pt x="10215" y="26292"/>
                </a:cubicBezTo>
                <a:cubicBezTo>
                  <a:pt x="10351" y="25833"/>
                  <a:pt x="10470" y="25392"/>
                  <a:pt x="10589" y="24933"/>
                </a:cubicBezTo>
                <a:cubicBezTo>
                  <a:pt x="10776" y="24236"/>
                  <a:pt x="10963" y="23539"/>
                  <a:pt x="11149" y="22842"/>
                </a:cubicBezTo>
                <a:cubicBezTo>
                  <a:pt x="12135" y="22111"/>
                  <a:pt x="13155" y="21466"/>
                  <a:pt x="14209" y="20871"/>
                </a:cubicBezTo>
                <a:close/>
                <a:moveTo>
                  <a:pt x="22179" y="18050"/>
                </a:moveTo>
                <a:lnTo>
                  <a:pt x="22179" y="18050"/>
                </a:lnTo>
                <a:cubicBezTo>
                  <a:pt x="21822" y="19834"/>
                  <a:pt x="21432" y="21636"/>
                  <a:pt x="20990" y="23420"/>
                </a:cubicBezTo>
                <a:cubicBezTo>
                  <a:pt x="20310" y="23998"/>
                  <a:pt x="19664" y="24661"/>
                  <a:pt x="19086" y="25358"/>
                </a:cubicBezTo>
                <a:cubicBezTo>
                  <a:pt x="18372" y="25680"/>
                  <a:pt x="17659" y="26003"/>
                  <a:pt x="16945" y="26326"/>
                </a:cubicBezTo>
                <a:cubicBezTo>
                  <a:pt x="17234" y="23913"/>
                  <a:pt x="17540" y="21483"/>
                  <a:pt x="18016" y="19103"/>
                </a:cubicBezTo>
                <a:cubicBezTo>
                  <a:pt x="19375" y="18593"/>
                  <a:pt x="20769" y="18220"/>
                  <a:pt x="22179" y="18050"/>
                </a:cubicBezTo>
                <a:close/>
                <a:moveTo>
                  <a:pt x="33821" y="19239"/>
                </a:moveTo>
                <a:lnTo>
                  <a:pt x="33821" y="19239"/>
                </a:lnTo>
                <a:cubicBezTo>
                  <a:pt x="33753" y="19783"/>
                  <a:pt x="33685" y="20310"/>
                  <a:pt x="33617" y="20854"/>
                </a:cubicBezTo>
                <a:cubicBezTo>
                  <a:pt x="33481" y="21143"/>
                  <a:pt x="33328" y="21432"/>
                  <a:pt x="33192" y="21704"/>
                </a:cubicBezTo>
                <a:cubicBezTo>
                  <a:pt x="32359" y="23420"/>
                  <a:pt x="31578" y="25154"/>
                  <a:pt x="30830" y="26904"/>
                </a:cubicBezTo>
                <a:cubicBezTo>
                  <a:pt x="31595" y="24576"/>
                  <a:pt x="32478" y="22281"/>
                  <a:pt x="33464" y="20038"/>
                </a:cubicBezTo>
                <a:cubicBezTo>
                  <a:pt x="33583" y="19766"/>
                  <a:pt x="33702" y="19494"/>
                  <a:pt x="33821" y="19239"/>
                </a:cubicBezTo>
                <a:close/>
                <a:moveTo>
                  <a:pt x="17846" y="19154"/>
                </a:moveTo>
                <a:lnTo>
                  <a:pt x="17846" y="19154"/>
                </a:lnTo>
                <a:cubicBezTo>
                  <a:pt x="17608" y="20395"/>
                  <a:pt x="17404" y="21636"/>
                  <a:pt x="17217" y="22876"/>
                </a:cubicBezTo>
                <a:cubicBezTo>
                  <a:pt x="17047" y="24049"/>
                  <a:pt x="16894" y="25222"/>
                  <a:pt x="16741" y="26411"/>
                </a:cubicBezTo>
                <a:cubicBezTo>
                  <a:pt x="16197" y="26649"/>
                  <a:pt x="15653" y="26904"/>
                  <a:pt x="15109" y="27125"/>
                </a:cubicBezTo>
                <a:cubicBezTo>
                  <a:pt x="15415" y="26173"/>
                  <a:pt x="15704" y="25205"/>
                  <a:pt x="15976" y="24219"/>
                </a:cubicBezTo>
                <a:cubicBezTo>
                  <a:pt x="16435" y="22621"/>
                  <a:pt x="16877" y="21007"/>
                  <a:pt x="17285" y="19375"/>
                </a:cubicBezTo>
                <a:cubicBezTo>
                  <a:pt x="17472" y="19307"/>
                  <a:pt x="17659" y="19239"/>
                  <a:pt x="17846" y="19154"/>
                </a:cubicBezTo>
                <a:close/>
                <a:moveTo>
                  <a:pt x="25816" y="22213"/>
                </a:moveTo>
                <a:cubicBezTo>
                  <a:pt x="25714" y="23607"/>
                  <a:pt x="25544" y="25001"/>
                  <a:pt x="25272" y="26377"/>
                </a:cubicBezTo>
                <a:cubicBezTo>
                  <a:pt x="24831" y="26666"/>
                  <a:pt x="24389" y="26955"/>
                  <a:pt x="23930" y="27244"/>
                </a:cubicBezTo>
                <a:cubicBezTo>
                  <a:pt x="24117" y="25748"/>
                  <a:pt x="24372" y="24253"/>
                  <a:pt x="24712" y="22791"/>
                </a:cubicBezTo>
                <a:cubicBezTo>
                  <a:pt x="25085" y="22604"/>
                  <a:pt x="25442" y="22400"/>
                  <a:pt x="25816" y="22213"/>
                </a:cubicBezTo>
                <a:close/>
                <a:moveTo>
                  <a:pt x="20956" y="24644"/>
                </a:moveTo>
                <a:lnTo>
                  <a:pt x="20956" y="24644"/>
                </a:lnTo>
                <a:cubicBezTo>
                  <a:pt x="20854" y="25018"/>
                  <a:pt x="20735" y="25375"/>
                  <a:pt x="20616" y="25748"/>
                </a:cubicBezTo>
                <a:cubicBezTo>
                  <a:pt x="20463" y="26241"/>
                  <a:pt x="20310" y="26751"/>
                  <a:pt x="20157" y="27261"/>
                </a:cubicBezTo>
                <a:cubicBezTo>
                  <a:pt x="20395" y="26411"/>
                  <a:pt x="20633" y="25561"/>
                  <a:pt x="20837" y="24695"/>
                </a:cubicBezTo>
                <a:cubicBezTo>
                  <a:pt x="20888" y="24678"/>
                  <a:pt x="20922" y="24661"/>
                  <a:pt x="20956" y="24644"/>
                </a:cubicBezTo>
                <a:close/>
                <a:moveTo>
                  <a:pt x="36013" y="16758"/>
                </a:moveTo>
                <a:lnTo>
                  <a:pt x="36013" y="16758"/>
                </a:lnTo>
                <a:cubicBezTo>
                  <a:pt x="35402" y="19868"/>
                  <a:pt x="34790" y="22961"/>
                  <a:pt x="34178" y="26054"/>
                </a:cubicBezTo>
                <a:cubicBezTo>
                  <a:pt x="34127" y="26343"/>
                  <a:pt x="34059" y="26632"/>
                  <a:pt x="34008" y="26904"/>
                </a:cubicBezTo>
                <a:cubicBezTo>
                  <a:pt x="33532" y="27023"/>
                  <a:pt x="33073" y="27193"/>
                  <a:pt x="32631" y="27380"/>
                </a:cubicBezTo>
                <a:cubicBezTo>
                  <a:pt x="33090" y="25239"/>
                  <a:pt x="33481" y="23063"/>
                  <a:pt x="33770" y="20888"/>
                </a:cubicBezTo>
                <a:cubicBezTo>
                  <a:pt x="34467" y="19494"/>
                  <a:pt x="35215" y="18118"/>
                  <a:pt x="36013" y="16758"/>
                </a:cubicBezTo>
                <a:close/>
                <a:moveTo>
                  <a:pt x="24525" y="22876"/>
                </a:moveTo>
                <a:lnTo>
                  <a:pt x="24525" y="22876"/>
                </a:lnTo>
                <a:cubicBezTo>
                  <a:pt x="24202" y="24338"/>
                  <a:pt x="23947" y="25799"/>
                  <a:pt x="23760" y="27261"/>
                </a:cubicBezTo>
                <a:cubicBezTo>
                  <a:pt x="23760" y="27295"/>
                  <a:pt x="23760" y="27312"/>
                  <a:pt x="23760" y="27346"/>
                </a:cubicBezTo>
                <a:cubicBezTo>
                  <a:pt x="23658" y="27397"/>
                  <a:pt x="23556" y="27465"/>
                  <a:pt x="23454" y="27516"/>
                </a:cubicBezTo>
                <a:cubicBezTo>
                  <a:pt x="23437" y="26156"/>
                  <a:pt x="23420" y="24797"/>
                  <a:pt x="23420" y="23437"/>
                </a:cubicBezTo>
                <a:cubicBezTo>
                  <a:pt x="23794" y="23250"/>
                  <a:pt x="24151" y="23063"/>
                  <a:pt x="24525" y="22876"/>
                </a:cubicBezTo>
                <a:close/>
                <a:moveTo>
                  <a:pt x="34586" y="26955"/>
                </a:moveTo>
                <a:lnTo>
                  <a:pt x="34586" y="26955"/>
                </a:lnTo>
                <a:cubicBezTo>
                  <a:pt x="34382" y="27329"/>
                  <a:pt x="34178" y="27686"/>
                  <a:pt x="33940" y="28043"/>
                </a:cubicBezTo>
                <a:cubicBezTo>
                  <a:pt x="33974" y="27873"/>
                  <a:pt x="34008" y="27686"/>
                  <a:pt x="34059" y="27516"/>
                </a:cubicBezTo>
                <a:cubicBezTo>
                  <a:pt x="34076" y="27363"/>
                  <a:pt x="34110" y="27210"/>
                  <a:pt x="34144" y="27040"/>
                </a:cubicBezTo>
                <a:cubicBezTo>
                  <a:pt x="34297" y="27006"/>
                  <a:pt x="34450" y="26972"/>
                  <a:pt x="34586" y="26955"/>
                </a:cubicBezTo>
                <a:close/>
                <a:moveTo>
                  <a:pt x="8260" y="19800"/>
                </a:moveTo>
                <a:lnTo>
                  <a:pt x="8260" y="19800"/>
                </a:lnTo>
                <a:cubicBezTo>
                  <a:pt x="8005" y="21857"/>
                  <a:pt x="7716" y="23913"/>
                  <a:pt x="7360" y="25969"/>
                </a:cubicBezTo>
                <a:cubicBezTo>
                  <a:pt x="6680" y="26683"/>
                  <a:pt x="6017" y="27448"/>
                  <a:pt x="5439" y="28281"/>
                </a:cubicBezTo>
                <a:cubicBezTo>
                  <a:pt x="5405" y="28145"/>
                  <a:pt x="5371" y="28009"/>
                  <a:pt x="5337" y="27873"/>
                </a:cubicBezTo>
                <a:cubicBezTo>
                  <a:pt x="4878" y="26054"/>
                  <a:pt x="4640" y="24168"/>
                  <a:pt x="4521" y="22281"/>
                </a:cubicBezTo>
                <a:cubicBezTo>
                  <a:pt x="5711" y="21381"/>
                  <a:pt x="6969" y="20548"/>
                  <a:pt x="8260" y="19800"/>
                </a:cubicBezTo>
                <a:close/>
                <a:moveTo>
                  <a:pt x="17098" y="19460"/>
                </a:moveTo>
                <a:cubicBezTo>
                  <a:pt x="16792" y="20633"/>
                  <a:pt x="16486" y="21823"/>
                  <a:pt x="16163" y="22995"/>
                </a:cubicBezTo>
                <a:cubicBezTo>
                  <a:pt x="15772" y="24406"/>
                  <a:pt x="15347" y="25816"/>
                  <a:pt x="14905" y="27227"/>
                </a:cubicBezTo>
                <a:cubicBezTo>
                  <a:pt x="14056" y="27584"/>
                  <a:pt x="13206" y="27941"/>
                  <a:pt x="12356" y="28298"/>
                </a:cubicBezTo>
                <a:lnTo>
                  <a:pt x="12339" y="28298"/>
                </a:lnTo>
                <a:cubicBezTo>
                  <a:pt x="12798" y="26666"/>
                  <a:pt x="13291" y="25035"/>
                  <a:pt x="13818" y="23437"/>
                </a:cubicBezTo>
                <a:cubicBezTo>
                  <a:pt x="14141" y="22451"/>
                  <a:pt x="14481" y="21500"/>
                  <a:pt x="14820" y="20531"/>
                </a:cubicBezTo>
                <a:cubicBezTo>
                  <a:pt x="15551" y="20140"/>
                  <a:pt x="16316" y="19783"/>
                  <a:pt x="17098" y="19460"/>
                </a:cubicBezTo>
                <a:close/>
                <a:moveTo>
                  <a:pt x="18814" y="25646"/>
                </a:moveTo>
                <a:lnTo>
                  <a:pt x="18814" y="25646"/>
                </a:lnTo>
                <a:cubicBezTo>
                  <a:pt x="18423" y="26122"/>
                  <a:pt x="18049" y="26598"/>
                  <a:pt x="17693" y="27057"/>
                </a:cubicBezTo>
                <a:cubicBezTo>
                  <a:pt x="17353" y="27499"/>
                  <a:pt x="17013" y="27958"/>
                  <a:pt x="16690" y="28434"/>
                </a:cubicBezTo>
                <a:cubicBezTo>
                  <a:pt x="16741" y="27992"/>
                  <a:pt x="16792" y="27533"/>
                  <a:pt x="16843" y="27091"/>
                </a:cubicBezTo>
                <a:cubicBezTo>
                  <a:pt x="16860" y="26904"/>
                  <a:pt x="16894" y="26717"/>
                  <a:pt x="16911" y="26513"/>
                </a:cubicBezTo>
                <a:cubicBezTo>
                  <a:pt x="17540" y="26241"/>
                  <a:pt x="18151" y="25969"/>
                  <a:pt x="18763" y="25680"/>
                </a:cubicBezTo>
                <a:lnTo>
                  <a:pt x="18814" y="25646"/>
                </a:lnTo>
                <a:close/>
                <a:moveTo>
                  <a:pt x="23726" y="27550"/>
                </a:moveTo>
                <a:lnTo>
                  <a:pt x="23726" y="27550"/>
                </a:lnTo>
                <a:cubicBezTo>
                  <a:pt x="23692" y="27873"/>
                  <a:pt x="23658" y="28196"/>
                  <a:pt x="23624" y="28502"/>
                </a:cubicBezTo>
                <a:lnTo>
                  <a:pt x="23471" y="28502"/>
                </a:lnTo>
                <a:cubicBezTo>
                  <a:pt x="23471" y="28247"/>
                  <a:pt x="23471" y="28009"/>
                  <a:pt x="23471" y="27754"/>
                </a:cubicBezTo>
                <a:lnTo>
                  <a:pt x="23471" y="27703"/>
                </a:lnTo>
                <a:cubicBezTo>
                  <a:pt x="23556" y="27652"/>
                  <a:pt x="23641" y="27601"/>
                  <a:pt x="23726" y="27550"/>
                </a:cubicBezTo>
                <a:close/>
                <a:moveTo>
                  <a:pt x="23267" y="27822"/>
                </a:moveTo>
                <a:cubicBezTo>
                  <a:pt x="23284" y="28043"/>
                  <a:pt x="23284" y="28281"/>
                  <a:pt x="23284" y="28502"/>
                </a:cubicBezTo>
                <a:cubicBezTo>
                  <a:pt x="23175" y="28497"/>
                  <a:pt x="23064" y="28495"/>
                  <a:pt x="22953" y="28495"/>
                </a:cubicBezTo>
                <a:cubicBezTo>
                  <a:pt x="22648" y="28495"/>
                  <a:pt x="22337" y="28511"/>
                  <a:pt x="22026" y="28536"/>
                </a:cubicBezTo>
                <a:cubicBezTo>
                  <a:pt x="22451" y="28298"/>
                  <a:pt x="22859" y="28060"/>
                  <a:pt x="23267" y="27822"/>
                </a:cubicBezTo>
                <a:close/>
                <a:moveTo>
                  <a:pt x="25238" y="26615"/>
                </a:moveTo>
                <a:cubicBezTo>
                  <a:pt x="25102" y="27278"/>
                  <a:pt x="24950" y="27958"/>
                  <a:pt x="24780" y="28621"/>
                </a:cubicBezTo>
                <a:cubicBezTo>
                  <a:pt x="24457" y="28570"/>
                  <a:pt x="24117" y="28536"/>
                  <a:pt x="23794" y="28519"/>
                </a:cubicBezTo>
                <a:cubicBezTo>
                  <a:pt x="23828" y="28162"/>
                  <a:pt x="23862" y="27805"/>
                  <a:pt x="23913" y="27448"/>
                </a:cubicBezTo>
                <a:cubicBezTo>
                  <a:pt x="24355" y="27176"/>
                  <a:pt x="24797" y="26887"/>
                  <a:pt x="25238" y="26615"/>
                </a:cubicBezTo>
                <a:close/>
                <a:moveTo>
                  <a:pt x="26547" y="25731"/>
                </a:moveTo>
                <a:cubicBezTo>
                  <a:pt x="26462" y="25969"/>
                  <a:pt x="26377" y="26207"/>
                  <a:pt x="26292" y="26445"/>
                </a:cubicBezTo>
                <a:cubicBezTo>
                  <a:pt x="26020" y="27210"/>
                  <a:pt x="25748" y="27975"/>
                  <a:pt x="25442" y="28740"/>
                </a:cubicBezTo>
                <a:cubicBezTo>
                  <a:pt x="25289" y="28706"/>
                  <a:pt x="25119" y="28672"/>
                  <a:pt x="24950" y="28638"/>
                </a:cubicBezTo>
                <a:cubicBezTo>
                  <a:pt x="25136" y="27924"/>
                  <a:pt x="25289" y="27210"/>
                  <a:pt x="25425" y="26479"/>
                </a:cubicBezTo>
                <a:cubicBezTo>
                  <a:pt x="25799" y="26241"/>
                  <a:pt x="26173" y="25986"/>
                  <a:pt x="26547" y="25731"/>
                </a:cubicBezTo>
                <a:close/>
                <a:moveTo>
                  <a:pt x="23250" y="23522"/>
                </a:moveTo>
                <a:cubicBezTo>
                  <a:pt x="23250" y="24899"/>
                  <a:pt x="23250" y="26258"/>
                  <a:pt x="23267" y="27635"/>
                </a:cubicBezTo>
                <a:cubicBezTo>
                  <a:pt x="22723" y="27958"/>
                  <a:pt x="22179" y="28264"/>
                  <a:pt x="21635" y="28570"/>
                </a:cubicBezTo>
                <a:cubicBezTo>
                  <a:pt x="21143" y="28621"/>
                  <a:pt x="20650" y="28672"/>
                  <a:pt x="20157" y="28757"/>
                </a:cubicBezTo>
                <a:cubicBezTo>
                  <a:pt x="20667" y="27278"/>
                  <a:pt x="21177" y="25799"/>
                  <a:pt x="21669" y="24304"/>
                </a:cubicBezTo>
                <a:cubicBezTo>
                  <a:pt x="22162" y="24066"/>
                  <a:pt x="22655" y="23811"/>
                  <a:pt x="23148" y="23573"/>
                </a:cubicBezTo>
                <a:cubicBezTo>
                  <a:pt x="23182" y="23556"/>
                  <a:pt x="23216" y="23539"/>
                  <a:pt x="23250" y="23522"/>
                </a:cubicBezTo>
                <a:close/>
                <a:moveTo>
                  <a:pt x="33549" y="21364"/>
                </a:moveTo>
                <a:lnTo>
                  <a:pt x="33549" y="21364"/>
                </a:lnTo>
                <a:cubicBezTo>
                  <a:pt x="33464" y="21958"/>
                  <a:pt x="33379" y="22536"/>
                  <a:pt x="33277" y="23114"/>
                </a:cubicBezTo>
                <a:cubicBezTo>
                  <a:pt x="33039" y="24576"/>
                  <a:pt x="32750" y="26020"/>
                  <a:pt x="32444" y="27465"/>
                </a:cubicBezTo>
                <a:cubicBezTo>
                  <a:pt x="31680" y="27822"/>
                  <a:pt x="30949" y="28264"/>
                  <a:pt x="30252" y="28757"/>
                </a:cubicBezTo>
                <a:cubicBezTo>
                  <a:pt x="30932" y="27108"/>
                  <a:pt x="31629" y="25476"/>
                  <a:pt x="32376" y="23862"/>
                </a:cubicBezTo>
                <a:cubicBezTo>
                  <a:pt x="32750" y="23029"/>
                  <a:pt x="33141" y="22196"/>
                  <a:pt x="33549" y="21364"/>
                </a:cubicBezTo>
                <a:close/>
                <a:moveTo>
                  <a:pt x="21449" y="24406"/>
                </a:moveTo>
                <a:lnTo>
                  <a:pt x="21449" y="24406"/>
                </a:lnTo>
                <a:cubicBezTo>
                  <a:pt x="21330" y="24763"/>
                  <a:pt x="21228" y="25120"/>
                  <a:pt x="21109" y="25493"/>
                </a:cubicBezTo>
                <a:cubicBezTo>
                  <a:pt x="20735" y="26598"/>
                  <a:pt x="20361" y="27686"/>
                  <a:pt x="19970" y="28791"/>
                </a:cubicBezTo>
                <a:cubicBezTo>
                  <a:pt x="19936" y="28791"/>
                  <a:pt x="19885" y="28808"/>
                  <a:pt x="19851" y="28808"/>
                </a:cubicBezTo>
                <a:cubicBezTo>
                  <a:pt x="20293" y="27380"/>
                  <a:pt x="20718" y="25969"/>
                  <a:pt x="21160" y="24542"/>
                </a:cubicBezTo>
                <a:cubicBezTo>
                  <a:pt x="21262" y="24491"/>
                  <a:pt x="21364" y="24457"/>
                  <a:pt x="21449" y="24406"/>
                </a:cubicBezTo>
                <a:close/>
                <a:moveTo>
                  <a:pt x="30881" y="22366"/>
                </a:moveTo>
                <a:lnTo>
                  <a:pt x="30881" y="22366"/>
                </a:lnTo>
                <a:cubicBezTo>
                  <a:pt x="30303" y="24542"/>
                  <a:pt x="29606" y="26700"/>
                  <a:pt x="28824" y="28808"/>
                </a:cubicBezTo>
                <a:cubicBezTo>
                  <a:pt x="29266" y="26955"/>
                  <a:pt x="29623" y="25086"/>
                  <a:pt x="29878" y="23216"/>
                </a:cubicBezTo>
                <a:cubicBezTo>
                  <a:pt x="30065" y="23063"/>
                  <a:pt x="30252" y="22910"/>
                  <a:pt x="30422" y="22757"/>
                </a:cubicBezTo>
                <a:cubicBezTo>
                  <a:pt x="30575" y="22621"/>
                  <a:pt x="30728" y="22485"/>
                  <a:pt x="30881" y="22366"/>
                </a:cubicBezTo>
                <a:close/>
                <a:moveTo>
                  <a:pt x="26581" y="26122"/>
                </a:moveTo>
                <a:lnTo>
                  <a:pt x="26581" y="26122"/>
                </a:lnTo>
                <a:cubicBezTo>
                  <a:pt x="26326" y="27023"/>
                  <a:pt x="26105" y="27941"/>
                  <a:pt x="25884" y="28842"/>
                </a:cubicBezTo>
                <a:cubicBezTo>
                  <a:pt x="25799" y="28825"/>
                  <a:pt x="25697" y="28791"/>
                  <a:pt x="25612" y="28774"/>
                </a:cubicBezTo>
                <a:cubicBezTo>
                  <a:pt x="25935" y="27890"/>
                  <a:pt x="26275" y="27006"/>
                  <a:pt x="26581" y="26122"/>
                </a:cubicBezTo>
                <a:close/>
                <a:moveTo>
                  <a:pt x="28824" y="24049"/>
                </a:moveTo>
                <a:cubicBezTo>
                  <a:pt x="28722" y="25850"/>
                  <a:pt x="27703" y="27550"/>
                  <a:pt x="26513" y="28876"/>
                </a:cubicBezTo>
                <a:cubicBezTo>
                  <a:pt x="26479" y="28909"/>
                  <a:pt x="26428" y="28960"/>
                  <a:pt x="26394" y="28994"/>
                </a:cubicBezTo>
                <a:cubicBezTo>
                  <a:pt x="26292" y="28960"/>
                  <a:pt x="26173" y="28926"/>
                  <a:pt x="26071" y="28892"/>
                </a:cubicBezTo>
                <a:lnTo>
                  <a:pt x="26037" y="28892"/>
                </a:lnTo>
                <a:cubicBezTo>
                  <a:pt x="26224" y="28111"/>
                  <a:pt x="26411" y="27329"/>
                  <a:pt x="26632" y="26564"/>
                </a:cubicBezTo>
                <a:cubicBezTo>
                  <a:pt x="26717" y="26190"/>
                  <a:pt x="26836" y="25816"/>
                  <a:pt x="26938" y="25459"/>
                </a:cubicBezTo>
                <a:cubicBezTo>
                  <a:pt x="27584" y="25001"/>
                  <a:pt x="28213" y="24525"/>
                  <a:pt x="28824" y="24049"/>
                </a:cubicBezTo>
                <a:close/>
                <a:moveTo>
                  <a:pt x="4572" y="24610"/>
                </a:moveTo>
                <a:cubicBezTo>
                  <a:pt x="4606" y="24916"/>
                  <a:pt x="4657" y="25239"/>
                  <a:pt x="4708" y="25561"/>
                </a:cubicBezTo>
                <a:cubicBezTo>
                  <a:pt x="4861" y="26530"/>
                  <a:pt x="5048" y="27499"/>
                  <a:pt x="5320" y="28468"/>
                </a:cubicBezTo>
                <a:cubicBezTo>
                  <a:pt x="5184" y="28672"/>
                  <a:pt x="5048" y="28876"/>
                  <a:pt x="4929" y="29096"/>
                </a:cubicBezTo>
                <a:cubicBezTo>
                  <a:pt x="4793" y="27601"/>
                  <a:pt x="4674" y="26105"/>
                  <a:pt x="4572" y="24610"/>
                </a:cubicBezTo>
                <a:close/>
                <a:moveTo>
                  <a:pt x="20650" y="24797"/>
                </a:moveTo>
                <a:lnTo>
                  <a:pt x="20650" y="24797"/>
                </a:lnTo>
                <a:cubicBezTo>
                  <a:pt x="20514" y="25341"/>
                  <a:pt x="20361" y="25884"/>
                  <a:pt x="20208" y="26445"/>
                </a:cubicBezTo>
                <a:cubicBezTo>
                  <a:pt x="19987" y="27244"/>
                  <a:pt x="19749" y="28060"/>
                  <a:pt x="19511" y="28859"/>
                </a:cubicBezTo>
                <a:cubicBezTo>
                  <a:pt x="18627" y="29028"/>
                  <a:pt x="17778" y="29215"/>
                  <a:pt x="16928" y="29385"/>
                </a:cubicBezTo>
                <a:lnTo>
                  <a:pt x="16571" y="29453"/>
                </a:lnTo>
                <a:cubicBezTo>
                  <a:pt x="16605" y="29232"/>
                  <a:pt x="16622" y="29011"/>
                  <a:pt x="16656" y="28791"/>
                </a:cubicBezTo>
                <a:cubicBezTo>
                  <a:pt x="16741" y="28638"/>
                  <a:pt x="16843" y="28502"/>
                  <a:pt x="16945" y="28349"/>
                </a:cubicBezTo>
                <a:cubicBezTo>
                  <a:pt x="17642" y="27329"/>
                  <a:pt x="18423" y="26377"/>
                  <a:pt x="19239" y="25459"/>
                </a:cubicBezTo>
                <a:cubicBezTo>
                  <a:pt x="19715" y="25239"/>
                  <a:pt x="20174" y="25018"/>
                  <a:pt x="20650" y="24797"/>
                </a:cubicBezTo>
                <a:close/>
                <a:moveTo>
                  <a:pt x="21211" y="28791"/>
                </a:moveTo>
                <a:lnTo>
                  <a:pt x="21211" y="28791"/>
                </a:lnTo>
                <a:cubicBezTo>
                  <a:pt x="20786" y="29028"/>
                  <a:pt x="20344" y="29249"/>
                  <a:pt x="19902" y="29470"/>
                </a:cubicBezTo>
                <a:cubicBezTo>
                  <a:pt x="19970" y="29300"/>
                  <a:pt x="20021" y="29113"/>
                  <a:pt x="20089" y="28943"/>
                </a:cubicBezTo>
                <a:cubicBezTo>
                  <a:pt x="20463" y="28892"/>
                  <a:pt x="20837" y="28842"/>
                  <a:pt x="21211" y="28791"/>
                </a:cubicBezTo>
                <a:close/>
                <a:moveTo>
                  <a:pt x="14599" y="20650"/>
                </a:moveTo>
                <a:lnTo>
                  <a:pt x="14599" y="20650"/>
                </a:lnTo>
                <a:cubicBezTo>
                  <a:pt x="14430" y="21160"/>
                  <a:pt x="14243" y="21670"/>
                  <a:pt x="14073" y="22179"/>
                </a:cubicBezTo>
                <a:cubicBezTo>
                  <a:pt x="13359" y="24236"/>
                  <a:pt x="12730" y="26292"/>
                  <a:pt x="12152" y="28383"/>
                </a:cubicBezTo>
                <a:cubicBezTo>
                  <a:pt x="11200" y="28774"/>
                  <a:pt x="10249" y="29147"/>
                  <a:pt x="9314" y="29504"/>
                </a:cubicBezTo>
                <a:cubicBezTo>
                  <a:pt x="9569" y="28621"/>
                  <a:pt x="9824" y="27720"/>
                  <a:pt x="10062" y="26836"/>
                </a:cubicBezTo>
                <a:cubicBezTo>
                  <a:pt x="11217" y="24984"/>
                  <a:pt x="12492" y="23216"/>
                  <a:pt x="13869" y="21534"/>
                </a:cubicBezTo>
                <a:cubicBezTo>
                  <a:pt x="14107" y="21245"/>
                  <a:pt x="14362" y="20939"/>
                  <a:pt x="14599" y="20650"/>
                </a:cubicBezTo>
                <a:close/>
                <a:moveTo>
                  <a:pt x="26003" y="29062"/>
                </a:moveTo>
                <a:cubicBezTo>
                  <a:pt x="26088" y="29079"/>
                  <a:pt x="26173" y="29113"/>
                  <a:pt x="26275" y="29130"/>
                </a:cubicBezTo>
                <a:cubicBezTo>
                  <a:pt x="26139" y="29266"/>
                  <a:pt x="26020" y="29402"/>
                  <a:pt x="25884" y="29521"/>
                </a:cubicBezTo>
                <a:cubicBezTo>
                  <a:pt x="25935" y="29368"/>
                  <a:pt x="25969" y="29215"/>
                  <a:pt x="26003" y="29062"/>
                </a:cubicBezTo>
                <a:close/>
                <a:moveTo>
                  <a:pt x="16435" y="29113"/>
                </a:moveTo>
                <a:cubicBezTo>
                  <a:pt x="16435" y="29249"/>
                  <a:pt x="16418" y="29368"/>
                  <a:pt x="16401" y="29487"/>
                </a:cubicBezTo>
                <a:cubicBezTo>
                  <a:pt x="16333" y="29504"/>
                  <a:pt x="16248" y="29521"/>
                  <a:pt x="16180" y="29538"/>
                </a:cubicBezTo>
                <a:cubicBezTo>
                  <a:pt x="16265" y="29402"/>
                  <a:pt x="16350" y="29249"/>
                  <a:pt x="16435" y="29113"/>
                </a:cubicBezTo>
                <a:close/>
                <a:moveTo>
                  <a:pt x="19902" y="28977"/>
                </a:moveTo>
                <a:cubicBezTo>
                  <a:pt x="19834" y="29181"/>
                  <a:pt x="19766" y="29368"/>
                  <a:pt x="19698" y="29572"/>
                </a:cubicBezTo>
                <a:cubicBezTo>
                  <a:pt x="19664" y="29589"/>
                  <a:pt x="19630" y="29606"/>
                  <a:pt x="19613" y="29623"/>
                </a:cubicBezTo>
                <a:cubicBezTo>
                  <a:pt x="19664" y="29402"/>
                  <a:pt x="19732" y="29198"/>
                  <a:pt x="19800" y="28994"/>
                </a:cubicBezTo>
                <a:cubicBezTo>
                  <a:pt x="19834" y="28977"/>
                  <a:pt x="19868" y="28977"/>
                  <a:pt x="19902" y="28977"/>
                </a:cubicBezTo>
                <a:close/>
                <a:moveTo>
                  <a:pt x="9756" y="27346"/>
                </a:moveTo>
                <a:lnTo>
                  <a:pt x="9756" y="27346"/>
                </a:lnTo>
                <a:cubicBezTo>
                  <a:pt x="9535" y="28094"/>
                  <a:pt x="9331" y="28842"/>
                  <a:pt x="9110" y="29589"/>
                </a:cubicBezTo>
                <a:cubicBezTo>
                  <a:pt x="8889" y="29674"/>
                  <a:pt x="8668" y="29759"/>
                  <a:pt x="8447" y="29844"/>
                </a:cubicBezTo>
                <a:cubicBezTo>
                  <a:pt x="8396" y="29861"/>
                  <a:pt x="8345" y="29878"/>
                  <a:pt x="8294" y="29895"/>
                </a:cubicBezTo>
                <a:cubicBezTo>
                  <a:pt x="8753" y="29028"/>
                  <a:pt x="9246" y="28179"/>
                  <a:pt x="9756" y="27346"/>
                </a:cubicBezTo>
                <a:close/>
                <a:moveTo>
                  <a:pt x="23607" y="28689"/>
                </a:moveTo>
                <a:cubicBezTo>
                  <a:pt x="23573" y="29096"/>
                  <a:pt x="23539" y="29504"/>
                  <a:pt x="23505" y="29912"/>
                </a:cubicBezTo>
                <a:cubicBezTo>
                  <a:pt x="23505" y="29504"/>
                  <a:pt x="23488" y="29096"/>
                  <a:pt x="23488" y="28689"/>
                </a:cubicBezTo>
                <a:close/>
                <a:moveTo>
                  <a:pt x="16724" y="26598"/>
                </a:moveTo>
                <a:lnTo>
                  <a:pt x="16724" y="26598"/>
                </a:lnTo>
                <a:cubicBezTo>
                  <a:pt x="16639" y="27312"/>
                  <a:pt x="16554" y="28026"/>
                  <a:pt x="16486" y="28757"/>
                </a:cubicBezTo>
                <a:cubicBezTo>
                  <a:pt x="16299" y="29028"/>
                  <a:pt x="16112" y="29300"/>
                  <a:pt x="15959" y="29589"/>
                </a:cubicBezTo>
                <a:cubicBezTo>
                  <a:pt x="15364" y="29708"/>
                  <a:pt x="14786" y="29827"/>
                  <a:pt x="14192" y="29946"/>
                </a:cubicBezTo>
                <a:cubicBezTo>
                  <a:pt x="14481" y="29079"/>
                  <a:pt x="14769" y="28213"/>
                  <a:pt x="15041" y="27346"/>
                </a:cubicBezTo>
                <a:cubicBezTo>
                  <a:pt x="15602" y="27091"/>
                  <a:pt x="16163" y="26853"/>
                  <a:pt x="16724" y="26598"/>
                </a:cubicBezTo>
                <a:close/>
                <a:moveTo>
                  <a:pt x="29691" y="23352"/>
                </a:moveTo>
                <a:lnTo>
                  <a:pt x="29691" y="23352"/>
                </a:lnTo>
                <a:cubicBezTo>
                  <a:pt x="29385" y="25578"/>
                  <a:pt x="28943" y="27788"/>
                  <a:pt x="28366" y="29963"/>
                </a:cubicBezTo>
                <a:cubicBezTo>
                  <a:pt x="27805" y="29589"/>
                  <a:pt x="27193" y="29283"/>
                  <a:pt x="26564" y="29062"/>
                </a:cubicBezTo>
                <a:cubicBezTo>
                  <a:pt x="27057" y="28519"/>
                  <a:pt x="27499" y="27941"/>
                  <a:pt x="27890" y="27312"/>
                </a:cubicBezTo>
                <a:cubicBezTo>
                  <a:pt x="28518" y="26275"/>
                  <a:pt x="28960" y="25120"/>
                  <a:pt x="28994" y="23913"/>
                </a:cubicBezTo>
                <a:cubicBezTo>
                  <a:pt x="29232" y="23726"/>
                  <a:pt x="29470" y="23539"/>
                  <a:pt x="29691" y="23352"/>
                </a:cubicBezTo>
                <a:close/>
                <a:moveTo>
                  <a:pt x="7309" y="26258"/>
                </a:moveTo>
                <a:lnTo>
                  <a:pt x="7309" y="26258"/>
                </a:lnTo>
                <a:cubicBezTo>
                  <a:pt x="6901" y="27533"/>
                  <a:pt x="6459" y="28791"/>
                  <a:pt x="6000" y="30031"/>
                </a:cubicBezTo>
                <a:cubicBezTo>
                  <a:pt x="5813" y="29521"/>
                  <a:pt x="5643" y="28994"/>
                  <a:pt x="5507" y="28485"/>
                </a:cubicBezTo>
                <a:cubicBezTo>
                  <a:pt x="6034" y="27686"/>
                  <a:pt x="6646" y="26955"/>
                  <a:pt x="7309" y="26258"/>
                </a:cubicBezTo>
                <a:close/>
                <a:moveTo>
                  <a:pt x="34127" y="8770"/>
                </a:moveTo>
                <a:lnTo>
                  <a:pt x="34127" y="8770"/>
                </a:lnTo>
                <a:cubicBezTo>
                  <a:pt x="34331" y="12084"/>
                  <a:pt x="34229" y="15415"/>
                  <a:pt x="33872" y="18712"/>
                </a:cubicBezTo>
                <a:cubicBezTo>
                  <a:pt x="33838" y="18797"/>
                  <a:pt x="33787" y="18899"/>
                  <a:pt x="33736" y="19001"/>
                </a:cubicBezTo>
                <a:cubicBezTo>
                  <a:pt x="32886" y="20905"/>
                  <a:pt x="32087" y="22842"/>
                  <a:pt x="31391" y="24797"/>
                </a:cubicBezTo>
                <a:cubicBezTo>
                  <a:pt x="30932" y="26054"/>
                  <a:pt x="30507" y="27329"/>
                  <a:pt x="30116" y="28604"/>
                </a:cubicBezTo>
                <a:cubicBezTo>
                  <a:pt x="30082" y="28723"/>
                  <a:pt x="30031" y="28842"/>
                  <a:pt x="29980" y="28977"/>
                </a:cubicBezTo>
                <a:cubicBezTo>
                  <a:pt x="29895" y="29028"/>
                  <a:pt x="29827" y="29079"/>
                  <a:pt x="29742" y="29147"/>
                </a:cubicBezTo>
                <a:cubicBezTo>
                  <a:pt x="29351" y="29453"/>
                  <a:pt x="28960" y="29776"/>
                  <a:pt x="28569" y="30099"/>
                </a:cubicBezTo>
                <a:lnTo>
                  <a:pt x="28535" y="30065"/>
                </a:lnTo>
                <a:cubicBezTo>
                  <a:pt x="28892" y="29147"/>
                  <a:pt x="29232" y="28213"/>
                  <a:pt x="29555" y="27278"/>
                </a:cubicBezTo>
                <a:cubicBezTo>
                  <a:pt x="30133" y="25595"/>
                  <a:pt x="30643" y="23896"/>
                  <a:pt x="31102" y="22162"/>
                </a:cubicBezTo>
                <a:cubicBezTo>
                  <a:pt x="31442" y="21874"/>
                  <a:pt x="31782" y="21568"/>
                  <a:pt x="32121" y="21262"/>
                </a:cubicBezTo>
                <a:cubicBezTo>
                  <a:pt x="32138" y="21245"/>
                  <a:pt x="32155" y="21194"/>
                  <a:pt x="32138" y="21160"/>
                </a:cubicBezTo>
                <a:cubicBezTo>
                  <a:pt x="31952" y="20922"/>
                  <a:pt x="31748" y="20684"/>
                  <a:pt x="31544" y="20480"/>
                </a:cubicBezTo>
                <a:cubicBezTo>
                  <a:pt x="32002" y="18610"/>
                  <a:pt x="32376" y="16724"/>
                  <a:pt x="32699" y="14821"/>
                </a:cubicBezTo>
                <a:cubicBezTo>
                  <a:pt x="32954" y="13274"/>
                  <a:pt x="33158" y="11727"/>
                  <a:pt x="33311" y="10164"/>
                </a:cubicBezTo>
                <a:cubicBezTo>
                  <a:pt x="33583" y="9705"/>
                  <a:pt x="33855" y="9246"/>
                  <a:pt x="34127" y="8770"/>
                </a:cubicBezTo>
                <a:close/>
                <a:moveTo>
                  <a:pt x="25544" y="28943"/>
                </a:moveTo>
                <a:cubicBezTo>
                  <a:pt x="25646" y="28960"/>
                  <a:pt x="25748" y="28994"/>
                  <a:pt x="25850" y="29011"/>
                </a:cubicBezTo>
                <a:cubicBezTo>
                  <a:pt x="25782" y="29249"/>
                  <a:pt x="25731" y="29487"/>
                  <a:pt x="25680" y="29725"/>
                </a:cubicBezTo>
                <a:cubicBezTo>
                  <a:pt x="25459" y="29929"/>
                  <a:pt x="25221" y="30150"/>
                  <a:pt x="24984" y="30337"/>
                </a:cubicBezTo>
                <a:cubicBezTo>
                  <a:pt x="25170" y="29878"/>
                  <a:pt x="25357" y="29402"/>
                  <a:pt x="25544" y="28943"/>
                </a:cubicBezTo>
                <a:close/>
                <a:moveTo>
                  <a:pt x="14837" y="27431"/>
                </a:moveTo>
                <a:lnTo>
                  <a:pt x="14837" y="27431"/>
                </a:lnTo>
                <a:cubicBezTo>
                  <a:pt x="14565" y="28281"/>
                  <a:pt x="14294" y="29130"/>
                  <a:pt x="14005" y="29997"/>
                </a:cubicBezTo>
                <a:cubicBezTo>
                  <a:pt x="13257" y="30150"/>
                  <a:pt x="12509" y="30303"/>
                  <a:pt x="11761" y="30456"/>
                </a:cubicBezTo>
                <a:cubicBezTo>
                  <a:pt x="11931" y="29810"/>
                  <a:pt x="12101" y="29147"/>
                  <a:pt x="12288" y="28502"/>
                </a:cubicBezTo>
                <a:cubicBezTo>
                  <a:pt x="13138" y="28145"/>
                  <a:pt x="13988" y="27788"/>
                  <a:pt x="14837" y="27431"/>
                </a:cubicBezTo>
                <a:close/>
                <a:moveTo>
                  <a:pt x="10946" y="22995"/>
                </a:moveTo>
                <a:lnTo>
                  <a:pt x="10946" y="22995"/>
                </a:lnTo>
                <a:cubicBezTo>
                  <a:pt x="10878" y="23233"/>
                  <a:pt x="10827" y="23471"/>
                  <a:pt x="10759" y="23709"/>
                </a:cubicBezTo>
                <a:cubicBezTo>
                  <a:pt x="10487" y="24729"/>
                  <a:pt x="10198" y="25748"/>
                  <a:pt x="9909" y="26768"/>
                </a:cubicBezTo>
                <a:cubicBezTo>
                  <a:pt x="9263" y="27822"/>
                  <a:pt x="8634" y="28892"/>
                  <a:pt x="8056" y="29980"/>
                </a:cubicBezTo>
                <a:cubicBezTo>
                  <a:pt x="7597" y="30150"/>
                  <a:pt x="7139" y="30320"/>
                  <a:pt x="6663" y="30473"/>
                </a:cubicBezTo>
                <a:cubicBezTo>
                  <a:pt x="6680" y="30371"/>
                  <a:pt x="6714" y="30269"/>
                  <a:pt x="6731" y="30150"/>
                </a:cubicBezTo>
                <a:cubicBezTo>
                  <a:pt x="6867" y="29470"/>
                  <a:pt x="7003" y="28774"/>
                  <a:pt x="7139" y="28077"/>
                </a:cubicBezTo>
                <a:cubicBezTo>
                  <a:pt x="7326" y="27312"/>
                  <a:pt x="7530" y="26564"/>
                  <a:pt x="7733" y="25816"/>
                </a:cubicBezTo>
                <a:cubicBezTo>
                  <a:pt x="7971" y="25561"/>
                  <a:pt x="8226" y="25324"/>
                  <a:pt x="8481" y="25086"/>
                </a:cubicBezTo>
                <a:cubicBezTo>
                  <a:pt x="9263" y="24338"/>
                  <a:pt x="10079" y="23641"/>
                  <a:pt x="10946" y="22995"/>
                </a:cubicBezTo>
                <a:close/>
                <a:moveTo>
                  <a:pt x="7105" y="27431"/>
                </a:moveTo>
                <a:lnTo>
                  <a:pt x="7105" y="27431"/>
                </a:lnTo>
                <a:cubicBezTo>
                  <a:pt x="7071" y="27601"/>
                  <a:pt x="7037" y="27788"/>
                  <a:pt x="7003" y="27975"/>
                </a:cubicBezTo>
                <a:cubicBezTo>
                  <a:pt x="6782" y="28842"/>
                  <a:pt x="6561" y="29708"/>
                  <a:pt x="6374" y="30575"/>
                </a:cubicBezTo>
                <a:cubicBezTo>
                  <a:pt x="6323" y="30592"/>
                  <a:pt x="6272" y="30609"/>
                  <a:pt x="6221" y="30626"/>
                </a:cubicBezTo>
                <a:cubicBezTo>
                  <a:pt x="6170" y="30507"/>
                  <a:pt x="6136" y="30388"/>
                  <a:pt x="6085" y="30269"/>
                </a:cubicBezTo>
                <a:cubicBezTo>
                  <a:pt x="6442" y="29334"/>
                  <a:pt x="6782" y="28383"/>
                  <a:pt x="7105" y="27431"/>
                </a:cubicBezTo>
                <a:close/>
                <a:moveTo>
                  <a:pt x="29861" y="29266"/>
                </a:moveTo>
                <a:cubicBezTo>
                  <a:pt x="29657" y="29742"/>
                  <a:pt x="29470" y="30218"/>
                  <a:pt x="29283" y="30694"/>
                </a:cubicBezTo>
                <a:cubicBezTo>
                  <a:pt x="29096" y="30524"/>
                  <a:pt x="28909" y="30354"/>
                  <a:pt x="28705" y="30201"/>
                </a:cubicBezTo>
                <a:cubicBezTo>
                  <a:pt x="28824" y="30116"/>
                  <a:pt x="28926" y="30014"/>
                  <a:pt x="29045" y="29912"/>
                </a:cubicBezTo>
                <a:cubicBezTo>
                  <a:pt x="29317" y="29691"/>
                  <a:pt x="29572" y="29487"/>
                  <a:pt x="29861" y="29266"/>
                </a:cubicBezTo>
                <a:close/>
                <a:moveTo>
                  <a:pt x="5983" y="30524"/>
                </a:moveTo>
                <a:cubicBezTo>
                  <a:pt x="6017" y="30575"/>
                  <a:pt x="6034" y="30626"/>
                  <a:pt x="6051" y="30677"/>
                </a:cubicBezTo>
                <a:cubicBezTo>
                  <a:pt x="6000" y="30694"/>
                  <a:pt x="5966" y="30694"/>
                  <a:pt x="5915" y="30711"/>
                </a:cubicBezTo>
                <a:cubicBezTo>
                  <a:pt x="5949" y="30643"/>
                  <a:pt x="5966" y="30592"/>
                  <a:pt x="5983" y="30524"/>
                </a:cubicBezTo>
                <a:close/>
                <a:moveTo>
                  <a:pt x="33974" y="27091"/>
                </a:moveTo>
                <a:lnTo>
                  <a:pt x="33974" y="27091"/>
                </a:lnTo>
                <a:cubicBezTo>
                  <a:pt x="33889" y="27533"/>
                  <a:pt x="33787" y="27975"/>
                  <a:pt x="33685" y="28417"/>
                </a:cubicBezTo>
                <a:cubicBezTo>
                  <a:pt x="33141" y="29232"/>
                  <a:pt x="32529" y="30014"/>
                  <a:pt x="31867" y="30745"/>
                </a:cubicBezTo>
                <a:cubicBezTo>
                  <a:pt x="32121" y="29691"/>
                  <a:pt x="32359" y="28638"/>
                  <a:pt x="32597" y="27584"/>
                </a:cubicBezTo>
                <a:cubicBezTo>
                  <a:pt x="33039" y="27380"/>
                  <a:pt x="33498" y="27210"/>
                  <a:pt x="33974" y="27091"/>
                </a:cubicBezTo>
                <a:close/>
                <a:moveTo>
                  <a:pt x="29606" y="30388"/>
                </a:moveTo>
                <a:cubicBezTo>
                  <a:pt x="29555" y="30541"/>
                  <a:pt x="29521" y="30711"/>
                  <a:pt x="29470" y="30864"/>
                </a:cubicBezTo>
                <a:lnTo>
                  <a:pt x="29436" y="30830"/>
                </a:lnTo>
                <a:cubicBezTo>
                  <a:pt x="29487" y="30677"/>
                  <a:pt x="29538" y="30524"/>
                  <a:pt x="29606" y="30388"/>
                </a:cubicBezTo>
                <a:close/>
                <a:moveTo>
                  <a:pt x="24899" y="28825"/>
                </a:moveTo>
                <a:cubicBezTo>
                  <a:pt x="25068" y="28842"/>
                  <a:pt x="25221" y="28876"/>
                  <a:pt x="25374" y="28909"/>
                </a:cubicBezTo>
                <a:cubicBezTo>
                  <a:pt x="25170" y="29453"/>
                  <a:pt x="24950" y="30014"/>
                  <a:pt x="24729" y="30558"/>
                </a:cubicBezTo>
                <a:cubicBezTo>
                  <a:pt x="24576" y="30677"/>
                  <a:pt x="24440" y="30796"/>
                  <a:pt x="24287" y="30898"/>
                </a:cubicBezTo>
                <a:cubicBezTo>
                  <a:pt x="24508" y="30218"/>
                  <a:pt x="24712" y="29521"/>
                  <a:pt x="24899" y="28825"/>
                </a:cubicBezTo>
                <a:close/>
                <a:moveTo>
                  <a:pt x="5371" y="28672"/>
                </a:moveTo>
                <a:cubicBezTo>
                  <a:pt x="5524" y="29215"/>
                  <a:pt x="5711" y="29759"/>
                  <a:pt x="5898" y="30286"/>
                </a:cubicBezTo>
                <a:cubicBezTo>
                  <a:pt x="5847" y="30456"/>
                  <a:pt x="5779" y="30609"/>
                  <a:pt x="5711" y="30779"/>
                </a:cubicBezTo>
                <a:cubicBezTo>
                  <a:pt x="5507" y="30830"/>
                  <a:pt x="5303" y="30881"/>
                  <a:pt x="5099" y="30932"/>
                </a:cubicBezTo>
                <a:cubicBezTo>
                  <a:pt x="5048" y="30405"/>
                  <a:pt x="4997" y="29895"/>
                  <a:pt x="4946" y="29368"/>
                </a:cubicBezTo>
                <a:cubicBezTo>
                  <a:pt x="5082" y="29130"/>
                  <a:pt x="5235" y="28909"/>
                  <a:pt x="5371" y="28672"/>
                </a:cubicBezTo>
                <a:close/>
                <a:moveTo>
                  <a:pt x="19613" y="29793"/>
                </a:moveTo>
                <a:lnTo>
                  <a:pt x="19613" y="29793"/>
                </a:lnTo>
                <a:cubicBezTo>
                  <a:pt x="19477" y="30167"/>
                  <a:pt x="19358" y="30541"/>
                  <a:pt x="19222" y="30932"/>
                </a:cubicBezTo>
                <a:cubicBezTo>
                  <a:pt x="19324" y="30558"/>
                  <a:pt x="19443" y="30201"/>
                  <a:pt x="19545" y="29827"/>
                </a:cubicBezTo>
                <a:lnTo>
                  <a:pt x="19613" y="29793"/>
                </a:lnTo>
                <a:close/>
                <a:moveTo>
                  <a:pt x="19443" y="29045"/>
                </a:moveTo>
                <a:lnTo>
                  <a:pt x="19443" y="29045"/>
                </a:lnTo>
                <a:cubicBezTo>
                  <a:pt x="19375" y="29300"/>
                  <a:pt x="19290" y="29555"/>
                  <a:pt x="19222" y="29810"/>
                </a:cubicBezTo>
                <a:cubicBezTo>
                  <a:pt x="18287" y="30252"/>
                  <a:pt x="17370" y="30660"/>
                  <a:pt x="16418" y="31051"/>
                </a:cubicBezTo>
                <a:cubicBezTo>
                  <a:pt x="16469" y="30575"/>
                  <a:pt x="16503" y="30099"/>
                  <a:pt x="16554" y="29623"/>
                </a:cubicBezTo>
                <a:cubicBezTo>
                  <a:pt x="17251" y="29487"/>
                  <a:pt x="17948" y="29334"/>
                  <a:pt x="18644" y="29198"/>
                </a:cubicBezTo>
                <a:cubicBezTo>
                  <a:pt x="18899" y="29147"/>
                  <a:pt x="19171" y="29096"/>
                  <a:pt x="19443" y="29045"/>
                </a:cubicBezTo>
                <a:close/>
                <a:moveTo>
                  <a:pt x="12084" y="28587"/>
                </a:moveTo>
                <a:lnTo>
                  <a:pt x="12084" y="28587"/>
                </a:lnTo>
                <a:cubicBezTo>
                  <a:pt x="11914" y="29215"/>
                  <a:pt x="11744" y="29861"/>
                  <a:pt x="11574" y="30490"/>
                </a:cubicBezTo>
                <a:cubicBezTo>
                  <a:pt x="10674" y="30677"/>
                  <a:pt x="9756" y="30864"/>
                  <a:pt x="8855" y="31068"/>
                </a:cubicBezTo>
                <a:cubicBezTo>
                  <a:pt x="8974" y="30609"/>
                  <a:pt x="9110" y="30167"/>
                  <a:pt x="9246" y="29708"/>
                </a:cubicBezTo>
                <a:cubicBezTo>
                  <a:pt x="9501" y="29623"/>
                  <a:pt x="9739" y="29521"/>
                  <a:pt x="9977" y="29419"/>
                </a:cubicBezTo>
                <a:cubicBezTo>
                  <a:pt x="10691" y="29147"/>
                  <a:pt x="11387" y="28859"/>
                  <a:pt x="12084" y="28587"/>
                </a:cubicBezTo>
                <a:close/>
                <a:moveTo>
                  <a:pt x="4810" y="29640"/>
                </a:moveTo>
                <a:cubicBezTo>
                  <a:pt x="4844" y="30082"/>
                  <a:pt x="4895" y="30524"/>
                  <a:pt x="4946" y="30966"/>
                </a:cubicBezTo>
                <a:cubicBezTo>
                  <a:pt x="4895" y="30983"/>
                  <a:pt x="4861" y="30983"/>
                  <a:pt x="4827" y="31000"/>
                </a:cubicBezTo>
                <a:cubicBezTo>
                  <a:pt x="4606" y="31051"/>
                  <a:pt x="4385" y="31085"/>
                  <a:pt x="4164" y="31119"/>
                </a:cubicBezTo>
                <a:cubicBezTo>
                  <a:pt x="4334" y="30609"/>
                  <a:pt x="4555" y="30116"/>
                  <a:pt x="4810" y="29640"/>
                </a:cubicBezTo>
                <a:close/>
                <a:moveTo>
                  <a:pt x="9059" y="29793"/>
                </a:moveTo>
                <a:cubicBezTo>
                  <a:pt x="8923" y="30235"/>
                  <a:pt x="8787" y="30660"/>
                  <a:pt x="8668" y="31102"/>
                </a:cubicBezTo>
                <a:cubicBezTo>
                  <a:pt x="8294" y="31170"/>
                  <a:pt x="7920" y="31255"/>
                  <a:pt x="7564" y="31323"/>
                </a:cubicBezTo>
                <a:cubicBezTo>
                  <a:pt x="7750" y="30932"/>
                  <a:pt x="7954" y="30524"/>
                  <a:pt x="8158" y="30133"/>
                </a:cubicBezTo>
                <a:cubicBezTo>
                  <a:pt x="8464" y="30014"/>
                  <a:pt x="8753" y="29912"/>
                  <a:pt x="9059" y="29793"/>
                </a:cubicBezTo>
                <a:close/>
                <a:moveTo>
                  <a:pt x="23777" y="28706"/>
                </a:moveTo>
                <a:cubicBezTo>
                  <a:pt x="24100" y="28723"/>
                  <a:pt x="24423" y="28757"/>
                  <a:pt x="24729" y="28791"/>
                </a:cubicBezTo>
                <a:cubicBezTo>
                  <a:pt x="24678" y="28994"/>
                  <a:pt x="24627" y="29181"/>
                  <a:pt x="24576" y="29385"/>
                </a:cubicBezTo>
                <a:cubicBezTo>
                  <a:pt x="24423" y="29946"/>
                  <a:pt x="24236" y="30507"/>
                  <a:pt x="24049" y="31068"/>
                </a:cubicBezTo>
                <a:cubicBezTo>
                  <a:pt x="23896" y="31187"/>
                  <a:pt x="23743" y="31306"/>
                  <a:pt x="23590" y="31408"/>
                </a:cubicBezTo>
                <a:cubicBezTo>
                  <a:pt x="23624" y="30507"/>
                  <a:pt x="23692" y="29606"/>
                  <a:pt x="23777" y="28706"/>
                </a:cubicBezTo>
                <a:close/>
                <a:moveTo>
                  <a:pt x="7937" y="30218"/>
                </a:moveTo>
                <a:lnTo>
                  <a:pt x="7903" y="30286"/>
                </a:lnTo>
                <a:cubicBezTo>
                  <a:pt x="7716" y="30643"/>
                  <a:pt x="7530" y="31000"/>
                  <a:pt x="7360" y="31374"/>
                </a:cubicBezTo>
                <a:cubicBezTo>
                  <a:pt x="7275" y="31391"/>
                  <a:pt x="7207" y="31408"/>
                  <a:pt x="7139" y="31425"/>
                </a:cubicBezTo>
                <a:cubicBezTo>
                  <a:pt x="6952" y="31459"/>
                  <a:pt x="6782" y="31493"/>
                  <a:pt x="6612" y="31527"/>
                </a:cubicBezTo>
                <a:cubicBezTo>
                  <a:pt x="6561" y="31442"/>
                  <a:pt x="6527" y="31357"/>
                  <a:pt x="6493" y="31289"/>
                </a:cubicBezTo>
                <a:cubicBezTo>
                  <a:pt x="6544" y="31085"/>
                  <a:pt x="6578" y="30898"/>
                  <a:pt x="6612" y="30694"/>
                </a:cubicBezTo>
                <a:cubicBezTo>
                  <a:pt x="7054" y="30541"/>
                  <a:pt x="7496" y="30388"/>
                  <a:pt x="7937" y="30218"/>
                </a:cubicBezTo>
                <a:close/>
                <a:moveTo>
                  <a:pt x="16384" y="29657"/>
                </a:moveTo>
                <a:cubicBezTo>
                  <a:pt x="16333" y="30150"/>
                  <a:pt x="16282" y="30643"/>
                  <a:pt x="16248" y="31136"/>
                </a:cubicBezTo>
                <a:cubicBezTo>
                  <a:pt x="15874" y="31289"/>
                  <a:pt x="15500" y="31425"/>
                  <a:pt x="15143" y="31578"/>
                </a:cubicBezTo>
                <a:cubicBezTo>
                  <a:pt x="15398" y="30932"/>
                  <a:pt x="15721" y="30320"/>
                  <a:pt x="16078" y="29725"/>
                </a:cubicBezTo>
                <a:cubicBezTo>
                  <a:pt x="16180" y="29691"/>
                  <a:pt x="16282" y="29674"/>
                  <a:pt x="16384" y="29657"/>
                </a:cubicBezTo>
                <a:close/>
                <a:moveTo>
                  <a:pt x="6119" y="30847"/>
                </a:moveTo>
                <a:cubicBezTo>
                  <a:pt x="6153" y="30949"/>
                  <a:pt x="6204" y="31051"/>
                  <a:pt x="6238" y="31153"/>
                </a:cubicBezTo>
                <a:cubicBezTo>
                  <a:pt x="6204" y="31306"/>
                  <a:pt x="6170" y="31459"/>
                  <a:pt x="6136" y="31629"/>
                </a:cubicBezTo>
                <a:cubicBezTo>
                  <a:pt x="5932" y="31663"/>
                  <a:pt x="5711" y="31714"/>
                  <a:pt x="5507" y="31748"/>
                </a:cubicBezTo>
                <a:cubicBezTo>
                  <a:pt x="5609" y="31476"/>
                  <a:pt x="5728" y="31204"/>
                  <a:pt x="5830" y="30932"/>
                </a:cubicBezTo>
                <a:cubicBezTo>
                  <a:pt x="5932" y="30915"/>
                  <a:pt x="6017" y="30881"/>
                  <a:pt x="6119" y="30847"/>
                </a:cubicBezTo>
                <a:close/>
                <a:moveTo>
                  <a:pt x="5626" y="31000"/>
                </a:moveTo>
                <a:lnTo>
                  <a:pt x="5626" y="31000"/>
                </a:lnTo>
                <a:cubicBezTo>
                  <a:pt x="5524" y="31255"/>
                  <a:pt x="5422" y="31527"/>
                  <a:pt x="5303" y="31799"/>
                </a:cubicBezTo>
                <a:cubicBezTo>
                  <a:pt x="5269" y="31799"/>
                  <a:pt x="5235" y="31816"/>
                  <a:pt x="5184" y="31816"/>
                </a:cubicBezTo>
                <a:cubicBezTo>
                  <a:pt x="5167" y="31578"/>
                  <a:pt x="5133" y="31357"/>
                  <a:pt x="5116" y="31119"/>
                </a:cubicBezTo>
                <a:cubicBezTo>
                  <a:pt x="5286" y="31085"/>
                  <a:pt x="5456" y="31034"/>
                  <a:pt x="5626" y="31000"/>
                </a:cubicBezTo>
                <a:close/>
                <a:moveTo>
                  <a:pt x="4963" y="31153"/>
                </a:moveTo>
                <a:cubicBezTo>
                  <a:pt x="4980" y="31391"/>
                  <a:pt x="4997" y="31612"/>
                  <a:pt x="5031" y="31850"/>
                </a:cubicBezTo>
                <a:cubicBezTo>
                  <a:pt x="4657" y="31918"/>
                  <a:pt x="4283" y="32003"/>
                  <a:pt x="3927" y="32088"/>
                </a:cubicBezTo>
                <a:cubicBezTo>
                  <a:pt x="3978" y="31833"/>
                  <a:pt x="4029" y="31578"/>
                  <a:pt x="4113" y="31323"/>
                </a:cubicBezTo>
                <a:cubicBezTo>
                  <a:pt x="4385" y="31272"/>
                  <a:pt x="4674" y="31221"/>
                  <a:pt x="4963" y="31153"/>
                </a:cubicBezTo>
                <a:close/>
                <a:moveTo>
                  <a:pt x="32410" y="27669"/>
                </a:moveTo>
                <a:cubicBezTo>
                  <a:pt x="32172" y="28774"/>
                  <a:pt x="31918" y="29878"/>
                  <a:pt x="31646" y="30983"/>
                </a:cubicBezTo>
                <a:cubicBezTo>
                  <a:pt x="31272" y="31391"/>
                  <a:pt x="30864" y="31782"/>
                  <a:pt x="30456" y="32156"/>
                </a:cubicBezTo>
                <a:cubicBezTo>
                  <a:pt x="30218" y="31748"/>
                  <a:pt x="29929" y="31357"/>
                  <a:pt x="29606" y="31000"/>
                </a:cubicBezTo>
                <a:cubicBezTo>
                  <a:pt x="29776" y="30337"/>
                  <a:pt x="29963" y="29691"/>
                  <a:pt x="30167" y="29028"/>
                </a:cubicBezTo>
                <a:cubicBezTo>
                  <a:pt x="30864" y="28519"/>
                  <a:pt x="31612" y="28043"/>
                  <a:pt x="32410" y="27669"/>
                </a:cubicBezTo>
                <a:close/>
                <a:moveTo>
                  <a:pt x="15840" y="29759"/>
                </a:moveTo>
                <a:lnTo>
                  <a:pt x="15840" y="29759"/>
                </a:lnTo>
                <a:cubicBezTo>
                  <a:pt x="15500" y="30371"/>
                  <a:pt x="15177" y="31017"/>
                  <a:pt x="14905" y="31663"/>
                </a:cubicBezTo>
                <a:cubicBezTo>
                  <a:pt x="14413" y="31850"/>
                  <a:pt x="13920" y="32020"/>
                  <a:pt x="13410" y="32207"/>
                </a:cubicBezTo>
                <a:cubicBezTo>
                  <a:pt x="13665" y="31510"/>
                  <a:pt x="13903" y="30813"/>
                  <a:pt x="14141" y="30116"/>
                </a:cubicBezTo>
                <a:cubicBezTo>
                  <a:pt x="14701" y="29997"/>
                  <a:pt x="15279" y="29878"/>
                  <a:pt x="15840" y="29759"/>
                </a:cubicBezTo>
                <a:close/>
                <a:moveTo>
                  <a:pt x="7258" y="31561"/>
                </a:moveTo>
                <a:cubicBezTo>
                  <a:pt x="7156" y="31782"/>
                  <a:pt x="7054" y="32003"/>
                  <a:pt x="6952" y="32224"/>
                </a:cubicBezTo>
                <a:cubicBezTo>
                  <a:pt x="6850" y="32037"/>
                  <a:pt x="6765" y="31867"/>
                  <a:pt x="6680" y="31680"/>
                </a:cubicBezTo>
                <a:cubicBezTo>
                  <a:pt x="6867" y="31646"/>
                  <a:pt x="7071" y="31595"/>
                  <a:pt x="7258" y="31561"/>
                </a:cubicBezTo>
                <a:close/>
                <a:moveTo>
                  <a:pt x="23964" y="31357"/>
                </a:moveTo>
                <a:lnTo>
                  <a:pt x="23964" y="31357"/>
                </a:lnTo>
                <a:cubicBezTo>
                  <a:pt x="23845" y="31663"/>
                  <a:pt x="23726" y="31986"/>
                  <a:pt x="23624" y="32292"/>
                </a:cubicBezTo>
                <a:cubicBezTo>
                  <a:pt x="23607" y="32071"/>
                  <a:pt x="23590" y="31850"/>
                  <a:pt x="23573" y="31629"/>
                </a:cubicBezTo>
                <a:cubicBezTo>
                  <a:pt x="23709" y="31544"/>
                  <a:pt x="23828" y="31442"/>
                  <a:pt x="23964" y="31357"/>
                </a:cubicBezTo>
                <a:close/>
                <a:moveTo>
                  <a:pt x="13954" y="30150"/>
                </a:moveTo>
                <a:lnTo>
                  <a:pt x="13954" y="30150"/>
                </a:lnTo>
                <a:cubicBezTo>
                  <a:pt x="13733" y="30830"/>
                  <a:pt x="13495" y="31493"/>
                  <a:pt x="13257" y="32156"/>
                </a:cubicBezTo>
                <a:cubicBezTo>
                  <a:pt x="13240" y="32190"/>
                  <a:pt x="13240" y="32224"/>
                  <a:pt x="13223" y="32275"/>
                </a:cubicBezTo>
                <a:cubicBezTo>
                  <a:pt x="13189" y="32275"/>
                  <a:pt x="13155" y="32292"/>
                  <a:pt x="13138" y="32292"/>
                </a:cubicBezTo>
                <a:cubicBezTo>
                  <a:pt x="12475" y="32529"/>
                  <a:pt x="11812" y="32733"/>
                  <a:pt x="11149" y="32920"/>
                </a:cubicBezTo>
                <a:cubicBezTo>
                  <a:pt x="11166" y="32869"/>
                  <a:pt x="11183" y="32818"/>
                  <a:pt x="11183" y="32750"/>
                </a:cubicBezTo>
                <a:cubicBezTo>
                  <a:pt x="11353" y="32037"/>
                  <a:pt x="11540" y="31340"/>
                  <a:pt x="11710" y="30626"/>
                </a:cubicBezTo>
                <a:cubicBezTo>
                  <a:pt x="12458" y="30473"/>
                  <a:pt x="13206" y="30320"/>
                  <a:pt x="13954" y="30150"/>
                </a:cubicBezTo>
                <a:close/>
                <a:moveTo>
                  <a:pt x="24593" y="30881"/>
                </a:moveTo>
                <a:cubicBezTo>
                  <a:pt x="24287" y="31595"/>
                  <a:pt x="23981" y="32309"/>
                  <a:pt x="23675" y="33005"/>
                </a:cubicBezTo>
                <a:cubicBezTo>
                  <a:pt x="23675" y="32954"/>
                  <a:pt x="23658" y="32920"/>
                  <a:pt x="23658" y="32869"/>
                </a:cubicBezTo>
                <a:cubicBezTo>
                  <a:pt x="23658" y="32801"/>
                  <a:pt x="23658" y="32750"/>
                  <a:pt x="23641" y="32682"/>
                </a:cubicBezTo>
                <a:lnTo>
                  <a:pt x="23675" y="32614"/>
                </a:lnTo>
                <a:cubicBezTo>
                  <a:pt x="23862" y="32156"/>
                  <a:pt x="24032" y="31663"/>
                  <a:pt x="24185" y="31187"/>
                </a:cubicBezTo>
                <a:cubicBezTo>
                  <a:pt x="24321" y="31085"/>
                  <a:pt x="24457" y="30983"/>
                  <a:pt x="24593" y="30881"/>
                </a:cubicBezTo>
                <a:close/>
                <a:moveTo>
                  <a:pt x="26445" y="29198"/>
                </a:moveTo>
                <a:cubicBezTo>
                  <a:pt x="26989" y="29385"/>
                  <a:pt x="27533" y="29623"/>
                  <a:pt x="28043" y="29946"/>
                </a:cubicBezTo>
                <a:cubicBezTo>
                  <a:pt x="28145" y="29997"/>
                  <a:pt x="28230" y="30065"/>
                  <a:pt x="28332" y="30133"/>
                </a:cubicBezTo>
                <a:lnTo>
                  <a:pt x="28315" y="30150"/>
                </a:lnTo>
                <a:cubicBezTo>
                  <a:pt x="28281" y="30235"/>
                  <a:pt x="28264" y="30320"/>
                  <a:pt x="28230" y="30405"/>
                </a:cubicBezTo>
                <a:cubicBezTo>
                  <a:pt x="27193" y="31289"/>
                  <a:pt x="26207" y="32241"/>
                  <a:pt x="25221" y="33192"/>
                </a:cubicBezTo>
                <a:lnTo>
                  <a:pt x="25170" y="33243"/>
                </a:lnTo>
                <a:cubicBezTo>
                  <a:pt x="25357" y="32105"/>
                  <a:pt x="25578" y="30966"/>
                  <a:pt x="25833" y="29827"/>
                </a:cubicBezTo>
                <a:cubicBezTo>
                  <a:pt x="26037" y="29623"/>
                  <a:pt x="26241" y="29402"/>
                  <a:pt x="26445" y="29198"/>
                </a:cubicBezTo>
                <a:close/>
                <a:moveTo>
                  <a:pt x="29555" y="31187"/>
                </a:moveTo>
                <a:cubicBezTo>
                  <a:pt x="29861" y="31527"/>
                  <a:pt x="30116" y="31884"/>
                  <a:pt x="30337" y="32275"/>
                </a:cubicBezTo>
                <a:cubicBezTo>
                  <a:pt x="29895" y="32665"/>
                  <a:pt x="29453" y="33039"/>
                  <a:pt x="28977" y="33413"/>
                </a:cubicBezTo>
                <a:cubicBezTo>
                  <a:pt x="29113" y="32869"/>
                  <a:pt x="29249" y="32326"/>
                  <a:pt x="29385" y="31799"/>
                </a:cubicBezTo>
                <a:cubicBezTo>
                  <a:pt x="29436" y="31595"/>
                  <a:pt x="29504" y="31391"/>
                  <a:pt x="29555" y="31187"/>
                </a:cubicBezTo>
                <a:close/>
                <a:moveTo>
                  <a:pt x="31561" y="31323"/>
                </a:moveTo>
                <a:lnTo>
                  <a:pt x="31561" y="31323"/>
                </a:lnTo>
                <a:cubicBezTo>
                  <a:pt x="31374" y="32071"/>
                  <a:pt x="31187" y="32818"/>
                  <a:pt x="31000" y="33566"/>
                </a:cubicBezTo>
                <a:cubicBezTo>
                  <a:pt x="30983" y="33481"/>
                  <a:pt x="30966" y="33413"/>
                  <a:pt x="30932" y="33328"/>
                </a:cubicBezTo>
                <a:cubicBezTo>
                  <a:pt x="30847" y="32971"/>
                  <a:pt x="30711" y="32631"/>
                  <a:pt x="30541" y="32326"/>
                </a:cubicBezTo>
                <a:cubicBezTo>
                  <a:pt x="30881" y="32003"/>
                  <a:pt x="31238" y="31663"/>
                  <a:pt x="31561" y="31323"/>
                </a:cubicBezTo>
                <a:close/>
                <a:moveTo>
                  <a:pt x="8617" y="31272"/>
                </a:moveTo>
                <a:lnTo>
                  <a:pt x="8617" y="31272"/>
                </a:lnTo>
                <a:cubicBezTo>
                  <a:pt x="8413" y="31952"/>
                  <a:pt x="8209" y="32631"/>
                  <a:pt x="8005" y="33311"/>
                </a:cubicBezTo>
                <a:cubicBezTo>
                  <a:pt x="7954" y="33447"/>
                  <a:pt x="7903" y="33600"/>
                  <a:pt x="7869" y="33736"/>
                </a:cubicBezTo>
                <a:cubicBezTo>
                  <a:pt x="7564" y="33311"/>
                  <a:pt x="7292" y="32852"/>
                  <a:pt x="7037" y="32393"/>
                </a:cubicBezTo>
                <a:cubicBezTo>
                  <a:pt x="7173" y="32105"/>
                  <a:pt x="7326" y="31816"/>
                  <a:pt x="7462" y="31510"/>
                </a:cubicBezTo>
                <a:cubicBezTo>
                  <a:pt x="7733" y="31459"/>
                  <a:pt x="8005" y="31408"/>
                  <a:pt x="8260" y="31357"/>
                </a:cubicBezTo>
                <a:cubicBezTo>
                  <a:pt x="8379" y="31323"/>
                  <a:pt x="8498" y="31306"/>
                  <a:pt x="8617" y="31272"/>
                </a:cubicBezTo>
                <a:close/>
                <a:moveTo>
                  <a:pt x="11540" y="30660"/>
                </a:moveTo>
                <a:lnTo>
                  <a:pt x="11540" y="30660"/>
                </a:lnTo>
                <a:cubicBezTo>
                  <a:pt x="11472" y="30932"/>
                  <a:pt x="11404" y="31204"/>
                  <a:pt x="11336" y="31476"/>
                </a:cubicBezTo>
                <a:cubicBezTo>
                  <a:pt x="11200" y="31986"/>
                  <a:pt x="11081" y="32478"/>
                  <a:pt x="10963" y="32988"/>
                </a:cubicBezTo>
                <a:cubicBezTo>
                  <a:pt x="9994" y="33260"/>
                  <a:pt x="9025" y="33532"/>
                  <a:pt x="8039" y="33753"/>
                </a:cubicBezTo>
                <a:cubicBezTo>
                  <a:pt x="8294" y="32920"/>
                  <a:pt x="8549" y="32071"/>
                  <a:pt x="8787" y="31238"/>
                </a:cubicBezTo>
                <a:cubicBezTo>
                  <a:pt x="9705" y="31051"/>
                  <a:pt x="10623" y="30864"/>
                  <a:pt x="11540" y="30660"/>
                </a:cubicBezTo>
                <a:close/>
                <a:moveTo>
                  <a:pt x="29368" y="31000"/>
                </a:moveTo>
                <a:lnTo>
                  <a:pt x="29419" y="31051"/>
                </a:lnTo>
                <a:cubicBezTo>
                  <a:pt x="29198" y="31884"/>
                  <a:pt x="28977" y="32716"/>
                  <a:pt x="28773" y="33566"/>
                </a:cubicBezTo>
                <a:cubicBezTo>
                  <a:pt x="28603" y="33702"/>
                  <a:pt x="28434" y="33821"/>
                  <a:pt x="28247" y="33957"/>
                </a:cubicBezTo>
                <a:cubicBezTo>
                  <a:pt x="28603" y="32954"/>
                  <a:pt x="28977" y="31969"/>
                  <a:pt x="29368" y="31000"/>
                </a:cubicBezTo>
                <a:close/>
                <a:moveTo>
                  <a:pt x="6952" y="32597"/>
                </a:moveTo>
                <a:cubicBezTo>
                  <a:pt x="7190" y="33022"/>
                  <a:pt x="7445" y="33430"/>
                  <a:pt x="7716" y="33821"/>
                </a:cubicBezTo>
                <a:cubicBezTo>
                  <a:pt x="7241" y="33940"/>
                  <a:pt x="6765" y="34025"/>
                  <a:pt x="6272" y="34127"/>
                </a:cubicBezTo>
                <a:cubicBezTo>
                  <a:pt x="6493" y="33617"/>
                  <a:pt x="6714" y="33107"/>
                  <a:pt x="6952" y="32597"/>
                </a:cubicBezTo>
                <a:close/>
                <a:moveTo>
                  <a:pt x="6493" y="31714"/>
                </a:moveTo>
                <a:cubicBezTo>
                  <a:pt x="6612" y="31952"/>
                  <a:pt x="6731" y="32190"/>
                  <a:pt x="6850" y="32410"/>
                </a:cubicBezTo>
                <a:cubicBezTo>
                  <a:pt x="6578" y="32988"/>
                  <a:pt x="6323" y="33583"/>
                  <a:pt x="6085" y="34161"/>
                </a:cubicBezTo>
                <a:cubicBezTo>
                  <a:pt x="6000" y="34178"/>
                  <a:pt x="5932" y="34195"/>
                  <a:pt x="5847" y="34212"/>
                </a:cubicBezTo>
                <a:cubicBezTo>
                  <a:pt x="6034" y="33379"/>
                  <a:pt x="6221" y="32563"/>
                  <a:pt x="6391" y="31731"/>
                </a:cubicBezTo>
                <a:cubicBezTo>
                  <a:pt x="6425" y="31731"/>
                  <a:pt x="6459" y="31714"/>
                  <a:pt x="6493" y="31714"/>
                </a:cubicBezTo>
                <a:close/>
                <a:moveTo>
                  <a:pt x="6102" y="31799"/>
                </a:moveTo>
                <a:lnTo>
                  <a:pt x="6102" y="31799"/>
                </a:lnTo>
                <a:cubicBezTo>
                  <a:pt x="6085" y="31901"/>
                  <a:pt x="6051" y="32020"/>
                  <a:pt x="6034" y="32122"/>
                </a:cubicBezTo>
                <a:cubicBezTo>
                  <a:pt x="5881" y="32835"/>
                  <a:pt x="5745" y="33532"/>
                  <a:pt x="5626" y="34246"/>
                </a:cubicBezTo>
                <a:cubicBezTo>
                  <a:pt x="5575" y="34263"/>
                  <a:pt x="5524" y="34263"/>
                  <a:pt x="5473" y="34280"/>
                </a:cubicBezTo>
                <a:cubicBezTo>
                  <a:pt x="5388" y="33651"/>
                  <a:pt x="5303" y="33022"/>
                  <a:pt x="5252" y="32377"/>
                </a:cubicBezTo>
                <a:cubicBezTo>
                  <a:pt x="5303" y="32241"/>
                  <a:pt x="5371" y="32088"/>
                  <a:pt x="5422" y="31935"/>
                </a:cubicBezTo>
                <a:cubicBezTo>
                  <a:pt x="5660" y="31884"/>
                  <a:pt x="5881" y="31850"/>
                  <a:pt x="6102" y="31799"/>
                </a:cubicBezTo>
                <a:close/>
                <a:moveTo>
                  <a:pt x="5116" y="32682"/>
                </a:moveTo>
                <a:cubicBezTo>
                  <a:pt x="5133" y="32750"/>
                  <a:pt x="5133" y="32818"/>
                  <a:pt x="5133" y="32903"/>
                </a:cubicBezTo>
                <a:cubicBezTo>
                  <a:pt x="5184" y="33379"/>
                  <a:pt x="5252" y="33838"/>
                  <a:pt x="5303" y="34314"/>
                </a:cubicBezTo>
                <a:cubicBezTo>
                  <a:pt x="4980" y="34365"/>
                  <a:pt x="4640" y="34433"/>
                  <a:pt x="4317" y="34484"/>
                </a:cubicBezTo>
                <a:cubicBezTo>
                  <a:pt x="4589" y="33889"/>
                  <a:pt x="4861" y="33277"/>
                  <a:pt x="5116" y="32682"/>
                </a:cubicBezTo>
                <a:close/>
                <a:moveTo>
                  <a:pt x="5048" y="32020"/>
                </a:moveTo>
                <a:cubicBezTo>
                  <a:pt x="5065" y="32122"/>
                  <a:pt x="5065" y="32224"/>
                  <a:pt x="5082" y="32343"/>
                </a:cubicBezTo>
                <a:cubicBezTo>
                  <a:pt x="4776" y="33073"/>
                  <a:pt x="4453" y="33787"/>
                  <a:pt x="4113" y="34501"/>
                </a:cubicBezTo>
                <a:cubicBezTo>
                  <a:pt x="4012" y="34518"/>
                  <a:pt x="3927" y="34535"/>
                  <a:pt x="3842" y="34552"/>
                </a:cubicBezTo>
                <a:cubicBezTo>
                  <a:pt x="3723" y="33787"/>
                  <a:pt x="3757" y="33005"/>
                  <a:pt x="3893" y="32258"/>
                </a:cubicBezTo>
                <a:cubicBezTo>
                  <a:pt x="4266" y="32173"/>
                  <a:pt x="4657" y="32105"/>
                  <a:pt x="5048" y="32020"/>
                </a:cubicBezTo>
                <a:close/>
                <a:moveTo>
                  <a:pt x="23004" y="28684"/>
                </a:moveTo>
                <a:cubicBezTo>
                  <a:pt x="23103" y="28684"/>
                  <a:pt x="23202" y="28686"/>
                  <a:pt x="23301" y="28689"/>
                </a:cubicBezTo>
                <a:cubicBezTo>
                  <a:pt x="23318" y="29640"/>
                  <a:pt x="23352" y="30592"/>
                  <a:pt x="23403" y="31527"/>
                </a:cubicBezTo>
                <a:cubicBezTo>
                  <a:pt x="22485" y="32156"/>
                  <a:pt x="21517" y="32716"/>
                  <a:pt x="20548" y="33226"/>
                </a:cubicBezTo>
                <a:cubicBezTo>
                  <a:pt x="19630" y="33719"/>
                  <a:pt x="18695" y="34161"/>
                  <a:pt x="17727" y="34569"/>
                </a:cubicBezTo>
                <a:cubicBezTo>
                  <a:pt x="18270" y="33158"/>
                  <a:pt x="18780" y="31731"/>
                  <a:pt x="19239" y="30286"/>
                </a:cubicBezTo>
                <a:lnTo>
                  <a:pt x="19239" y="30286"/>
                </a:lnTo>
                <a:cubicBezTo>
                  <a:pt x="18916" y="31340"/>
                  <a:pt x="18593" y="32410"/>
                  <a:pt x="18287" y="33481"/>
                </a:cubicBezTo>
                <a:cubicBezTo>
                  <a:pt x="18268" y="33540"/>
                  <a:pt x="18311" y="33577"/>
                  <a:pt x="18358" y="33577"/>
                </a:cubicBezTo>
                <a:cubicBezTo>
                  <a:pt x="18391" y="33577"/>
                  <a:pt x="18426" y="33558"/>
                  <a:pt x="18440" y="33515"/>
                </a:cubicBezTo>
                <a:cubicBezTo>
                  <a:pt x="18916" y="32241"/>
                  <a:pt x="19375" y="30966"/>
                  <a:pt x="19834" y="29691"/>
                </a:cubicBezTo>
                <a:cubicBezTo>
                  <a:pt x="20446" y="29385"/>
                  <a:pt x="21041" y="29079"/>
                  <a:pt x="21635" y="28757"/>
                </a:cubicBezTo>
                <a:cubicBezTo>
                  <a:pt x="22097" y="28715"/>
                  <a:pt x="22547" y="28684"/>
                  <a:pt x="23004" y="28684"/>
                </a:cubicBezTo>
                <a:close/>
                <a:moveTo>
                  <a:pt x="25612" y="30014"/>
                </a:moveTo>
                <a:lnTo>
                  <a:pt x="25612" y="30014"/>
                </a:lnTo>
                <a:cubicBezTo>
                  <a:pt x="25476" y="30643"/>
                  <a:pt x="25357" y="31272"/>
                  <a:pt x="25221" y="31918"/>
                </a:cubicBezTo>
                <a:cubicBezTo>
                  <a:pt x="25136" y="32427"/>
                  <a:pt x="25034" y="32937"/>
                  <a:pt x="24950" y="33447"/>
                </a:cubicBezTo>
                <a:cubicBezTo>
                  <a:pt x="24576" y="33821"/>
                  <a:pt x="24219" y="34195"/>
                  <a:pt x="23845" y="34569"/>
                </a:cubicBezTo>
                <a:cubicBezTo>
                  <a:pt x="23794" y="34161"/>
                  <a:pt x="23743" y="33753"/>
                  <a:pt x="23709" y="33345"/>
                </a:cubicBezTo>
                <a:cubicBezTo>
                  <a:pt x="24100" y="32461"/>
                  <a:pt x="24491" y="31578"/>
                  <a:pt x="24848" y="30677"/>
                </a:cubicBezTo>
                <a:cubicBezTo>
                  <a:pt x="25119" y="30473"/>
                  <a:pt x="25374" y="30252"/>
                  <a:pt x="25612" y="30014"/>
                </a:cubicBezTo>
                <a:close/>
                <a:moveTo>
                  <a:pt x="28586" y="30320"/>
                </a:moveTo>
                <a:cubicBezTo>
                  <a:pt x="28807" y="30490"/>
                  <a:pt x="29028" y="30660"/>
                  <a:pt x="29215" y="30864"/>
                </a:cubicBezTo>
                <a:cubicBezTo>
                  <a:pt x="28807" y="31935"/>
                  <a:pt x="28400" y="33022"/>
                  <a:pt x="27992" y="34127"/>
                </a:cubicBezTo>
                <a:cubicBezTo>
                  <a:pt x="27686" y="34331"/>
                  <a:pt x="27380" y="34535"/>
                  <a:pt x="27074" y="34722"/>
                </a:cubicBezTo>
                <a:cubicBezTo>
                  <a:pt x="27312" y="34042"/>
                  <a:pt x="27550" y="33362"/>
                  <a:pt x="27754" y="32665"/>
                </a:cubicBezTo>
                <a:cubicBezTo>
                  <a:pt x="27992" y="31935"/>
                  <a:pt x="28196" y="31204"/>
                  <a:pt x="28400" y="30473"/>
                </a:cubicBezTo>
                <a:cubicBezTo>
                  <a:pt x="28468" y="30422"/>
                  <a:pt x="28518" y="30371"/>
                  <a:pt x="28586" y="30320"/>
                </a:cubicBezTo>
                <a:close/>
                <a:moveTo>
                  <a:pt x="5592" y="34433"/>
                </a:moveTo>
                <a:cubicBezTo>
                  <a:pt x="5575" y="34552"/>
                  <a:pt x="5558" y="34671"/>
                  <a:pt x="5524" y="34773"/>
                </a:cubicBezTo>
                <a:cubicBezTo>
                  <a:pt x="5507" y="34671"/>
                  <a:pt x="5507" y="34552"/>
                  <a:pt x="5490" y="34450"/>
                </a:cubicBezTo>
                <a:cubicBezTo>
                  <a:pt x="5524" y="34433"/>
                  <a:pt x="5558" y="34433"/>
                  <a:pt x="5592" y="34433"/>
                </a:cubicBezTo>
                <a:close/>
                <a:moveTo>
                  <a:pt x="4029" y="34688"/>
                </a:moveTo>
                <a:cubicBezTo>
                  <a:pt x="3995" y="34773"/>
                  <a:pt x="3944" y="34858"/>
                  <a:pt x="3910" y="34943"/>
                </a:cubicBezTo>
                <a:cubicBezTo>
                  <a:pt x="3893" y="34875"/>
                  <a:pt x="3876" y="34790"/>
                  <a:pt x="3859" y="34705"/>
                </a:cubicBezTo>
                <a:cubicBezTo>
                  <a:pt x="3910" y="34705"/>
                  <a:pt x="3978" y="34688"/>
                  <a:pt x="4029" y="34688"/>
                </a:cubicBezTo>
                <a:close/>
                <a:moveTo>
                  <a:pt x="27924" y="31595"/>
                </a:moveTo>
                <a:lnTo>
                  <a:pt x="27924" y="31595"/>
                </a:lnTo>
                <a:cubicBezTo>
                  <a:pt x="27601" y="32699"/>
                  <a:pt x="27244" y="33787"/>
                  <a:pt x="26853" y="34858"/>
                </a:cubicBezTo>
                <a:cubicBezTo>
                  <a:pt x="26683" y="34960"/>
                  <a:pt x="26513" y="35062"/>
                  <a:pt x="26326" y="35164"/>
                </a:cubicBezTo>
                <a:cubicBezTo>
                  <a:pt x="26887" y="33991"/>
                  <a:pt x="27414" y="32801"/>
                  <a:pt x="27924" y="31595"/>
                </a:cubicBezTo>
                <a:close/>
                <a:moveTo>
                  <a:pt x="19154" y="30014"/>
                </a:moveTo>
                <a:cubicBezTo>
                  <a:pt x="18644" y="31578"/>
                  <a:pt x="18100" y="33124"/>
                  <a:pt x="17523" y="34671"/>
                </a:cubicBezTo>
                <a:cubicBezTo>
                  <a:pt x="17064" y="34858"/>
                  <a:pt x="16605" y="35028"/>
                  <a:pt x="16146" y="35198"/>
                </a:cubicBezTo>
                <a:cubicBezTo>
                  <a:pt x="16197" y="33872"/>
                  <a:pt x="16282" y="32563"/>
                  <a:pt x="16401" y="31238"/>
                </a:cubicBezTo>
                <a:cubicBezTo>
                  <a:pt x="17336" y="30864"/>
                  <a:pt x="18236" y="30456"/>
                  <a:pt x="19154" y="30014"/>
                </a:cubicBezTo>
                <a:close/>
                <a:moveTo>
                  <a:pt x="6000" y="34348"/>
                </a:moveTo>
                <a:lnTo>
                  <a:pt x="6000" y="34348"/>
                </a:lnTo>
                <a:cubicBezTo>
                  <a:pt x="5864" y="34671"/>
                  <a:pt x="5728" y="35011"/>
                  <a:pt x="5609" y="35334"/>
                </a:cubicBezTo>
                <a:lnTo>
                  <a:pt x="5609" y="35317"/>
                </a:lnTo>
                <a:cubicBezTo>
                  <a:pt x="5626" y="35232"/>
                  <a:pt x="5643" y="35130"/>
                  <a:pt x="5660" y="35045"/>
                </a:cubicBezTo>
                <a:cubicBezTo>
                  <a:pt x="5711" y="34824"/>
                  <a:pt x="5762" y="34603"/>
                  <a:pt x="5813" y="34382"/>
                </a:cubicBezTo>
                <a:cubicBezTo>
                  <a:pt x="5881" y="34365"/>
                  <a:pt x="5932" y="34365"/>
                  <a:pt x="6000" y="34348"/>
                </a:cubicBezTo>
                <a:close/>
                <a:moveTo>
                  <a:pt x="16231" y="31306"/>
                </a:moveTo>
                <a:cubicBezTo>
                  <a:pt x="16197" y="31646"/>
                  <a:pt x="16180" y="31969"/>
                  <a:pt x="16146" y="32292"/>
                </a:cubicBezTo>
                <a:cubicBezTo>
                  <a:pt x="16078" y="33277"/>
                  <a:pt x="16010" y="34280"/>
                  <a:pt x="15976" y="35266"/>
                </a:cubicBezTo>
                <a:cubicBezTo>
                  <a:pt x="15432" y="35470"/>
                  <a:pt x="14905" y="35640"/>
                  <a:pt x="14345" y="35810"/>
                </a:cubicBezTo>
                <a:cubicBezTo>
                  <a:pt x="14328" y="35589"/>
                  <a:pt x="14328" y="35368"/>
                  <a:pt x="14328" y="35147"/>
                </a:cubicBezTo>
                <a:cubicBezTo>
                  <a:pt x="14345" y="33974"/>
                  <a:pt x="14633" y="32852"/>
                  <a:pt x="15058" y="31782"/>
                </a:cubicBezTo>
                <a:cubicBezTo>
                  <a:pt x="15449" y="31629"/>
                  <a:pt x="15840" y="31476"/>
                  <a:pt x="16231" y="31306"/>
                </a:cubicBezTo>
                <a:close/>
                <a:moveTo>
                  <a:pt x="28094" y="30745"/>
                </a:moveTo>
                <a:lnTo>
                  <a:pt x="28094" y="30745"/>
                </a:lnTo>
                <a:cubicBezTo>
                  <a:pt x="27873" y="31306"/>
                  <a:pt x="27635" y="31850"/>
                  <a:pt x="27397" y="32410"/>
                </a:cubicBezTo>
                <a:cubicBezTo>
                  <a:pt x="26989" y="33379"/>
                  <a:pt x="26547" y="34348"/>
                  <a:pt x="26088" y="35300"/>
                </a:cubicBezTo>
                <a:cubicBezTo>
                  <a:pt x="25782" y="35470"/>
                  <a:pt x="25476" y="35623"/>
                  <a:pt x="25170" y="35776"/>
                </a:cubicBezTo>
                <a:cubicBezTo>
                  <a:pt x="25034" y="35844"/>
                  <a:pt x="24899" y="35911"/>
                  <a:pt x="24746" y="35979"/>
                </a:cubicBezTo>
                <a:cubicBezTo>
                  <a:pt x="24865" y="35147"/>
                  <a:pt x="24984" y="34314"/>
                  <a:pt x="25119" y="33498"/>
                </a:cubicBezTo>
                <a:cubicBezTo>
                  <a:pt x="26088" y="32546"/>
                  <a:pt x="27074" y="31629"/>
                  <a:pt x="28094" y="30745"/>
                </a:cubicBezTo>
                <a:close/>
                <a:moveTo>
                  <a:pt x="10929" y="33158"/>
                </a:moveTo>
                <a:lnTo>
                  <a:pt x="10929" y="33158"/>
                </a:lnTo>
                <a:cubicBezTo>
                  <a:pt x="10691" y="34178"/>
                  <a:pt x="10470" y="35198"/>
                  <a:pt x="10266" y="36234"/>
                </a:cubicBezTo>
                <a:cubicBezTo>
                  <a:pt x="10062" y="36081"/>
                  <a:pt x="9875" y="35928"/>
                  <a:pt x="9688" y="35776"/>
                </a:cubicBezTo>
                <a:cubicBezTo>
                  <a:pt x="9059" y="35232"/>
                  <a:pt x="8498" y="34603"/>
                  <a:pt x="8005" y="33923"/>
                </a:cubicBezTo>
                <a:cubicBezTo>
                  <a:pt x="8991" y="33702"/>
                  <a:pt x="9960" y="33447"/>
                  <a:pt x="10929" y="33158"/>
                </a:cubicBezTo>
                <a:close/>
                <a:moveTo>
                  <a:pt x="24916" y="33685"/>
                </a:moveTo>
                <a:cubicBezTo>
                  <a:pt x="24797" y="34484"/>
                  <a:pt x="24678" y="35266"/>
                  <a:pt x="24576" y="36064"/>
                </a:cubicBezTo>
                <a:cubicBezTo>
                  <a:pt x="24423" y="36132"/>
                  <a:pt x="24287" y="36183"/>
                  <a:pt x="24134" y="36251"/>
                </a:cubicBezTo>
                <a:cubicBezTo>
                  <a:pt x="24032" y="35759"/>
                  <a:pt x="23947" y="35249"/>
                  <a:pt x="23862" y="34739"/>
                </a:cubicBezTo>
                <a:cubicBezTo>
                  <a:pt x="24219" y="34399"/>
                  <a:pt x="24559" y="34042"/>
                  <a:pt x="24916" y="33685"/>
                </a:cubicBezTo>
                <a:close/>
                <a:moveTo>
                  <a:pt x="37662" y="15330"/>
                </a:moveTo>
                <a:lnTo>
                  <a:pt x="37662" y="15330"/>
                </a:lnTo>
                <a:cubicBezTo>
                  <a:pt x="37254" y="18882"/>
                  <a:pt x="36710" y="22417"/>
                  <a:pt x="36047" y="25918"/>
                </a:cubicBezTo>
                <a:cubicBezTo>
                  <a:pt x="35486" y="28876"/>
                  <a:pt x="34824" y="31799"/>
                  <a:pt x="34076" y="34722"/>
                </a:cubicBezTo>
                <a:cubicBezTo>
                  <a:pt x="33141" y="35232"/>
                  <a:pt x="32223" y="35759"/>
                  <a:pt x="31306" y="36319"/>
                </a:cubicBezTo>
                <a:cubicBezTo>
                  <a:pt x="32512" y="33872"/>
                  <a:pt x="33260" y="31136"/>
                  <a:pt x="33838" y="28485"/>
                </a:cubicBezTo>
                <a:cubicBezTo>
                  <a:pt x="34195" y="27975"/>
                  <a:pt x="34518" y="27431"/>
                  <a:pt x="34824" y="26887"/>
                </a:cubicBezTo>
                <a:cubicBezTo>
                  <a:pt x="34854" y="26826"/>
                  <a:pt x="34817" y="26765"/>
                  <a:pt x="34747" y="26765"/>
                </a:cubicBezTo>
                <a:cubicBezTo>
                  <a:pt x="34739" y="26765"/>
                  <a:pt x="34731" y="26766"/>
                  <a:pt x="34722" y="26768"/>
                </a:cubicBezTo>
                <a:cubicBezTo>
                  <a:pt x="34552" y="26785"/>
                  <a:pt x="34365" y="26819"/>
                  <a:pt x="34178" y="26870"/>
                </a:cubicBezTo>
                <a:cubicBezTo>
                  <a:pt x="34926" y="23335"/>
                  <a:pt x="35622" y="19817"/>
                  <a:pt x="36302" y="16282"/>
                </a:cubicBezTo>
                <a:cubicBezTo>
                  <a:pt x="36472" y="15993"/>
                  <a:pt x="36659" y="15704"/>
                  <a:pt x="36829" y="15432"/>
                </a:cubicBezTo>
                <a:lnTo>
                  <a:pt x="37662" y="15330"/>
                </a:lnTo>
                <a:close/>
                <a:moveTo>
                  <a:pt x="14837" y="31867"/>
                </a:moveTo>
                <a:cubicBezTo>
                  <a:pt x="14345" y="33141"/>
                  <a:pt x="14073" y="34501"/>
                  <a:pt x="14192" y="35861"/>
                </a:cubicBezTo>
                <a:cubicBezTo>
                  <a:pt x="13920" y="35945"/>
                  <a:pt x="13631" y="36030"/>
                  <a:pt x="13359" y="36115"/>
                </a:cubicBezTo>
                <a:cubicBezTo>
                  <a:pt x="12849" y="36251"/>
                  <a:pt x="12322" y="36387"/>
                  <a:pt x="11812" y="36506"/>
                </a:cubicBezTo>
                <a:cubicBezTo>
                  <a:pt x="12203" y="35470"/>
                  <a:pt x="12611" y="34450"/>
                  <a:pt x="12985" y="33413"/>
                </a:cubicBezTo>
                <a:cubicBezTo>
                  <a:pt x="13104" y="33073"/>
                  <a:pt x="13223" y="32733"/>
                  <a:pt x="13342" y="32393"/>
                </a:cubicBezTo>
                <a:cubicBezTo>
                  <a:pt x="13733" y="32275"/>
                  <a:pt x="14107" y="32139"/>
                  <a:pt x="14481" y="32003"/>
                </a:cubicBezTo>
                <a:cubicBezTo>
                  <a:pt x="14599" y="31952"/>
                  <a:pt x="14718" y="31901"/>
                  <a:pt x="14837" y="31867"/>
                </a:cubicBezTo>
                <a:close/>
                <a:moveTo>
                  <a:pt x="33600" y="28842"/>
                </a:moveTo>
                <a:lnTo>
                  <a:pt x="33600" y="28842"/>
                </a:lnTo>
                <a:cubicBezTo>
                  <a:pt x="33175" y="30711"/>
                  <a:pt x="32682" y="32546"/>
                  <a:pt x="32002" y="34331"/>
                </a:cubicBezTo>
                <a:cubicBezTo>
                  <a:pt x="31714" y="35062"/>
                  <a:pt x="31391" y="35793"/>
                  <a:pt x="31034" y="36489"/>
                </a:cubicBezTo>
                <a:cubicBezTo>
                  <a:pt x="30966" y="36523"/>
                  <a:pt x="30898" y="36574"/>
                  <a:pt x="30847" y="36608"/>
                </a:cubicBezTo>
                <a:cubicBezTo>
                  <a:pt x="31102" y="35742"/>
                  <a:pt x="31204" y="34841"/>
                  <a:pt x="31068" y="33940"/>
                </a:cubicBezTo>
                <a:cubicBezTo>
                  <a:pt x="31255" y="33226"/>
                  <a:pt x="31425" y="32529"/>
                  <a:pt x="31612" y="31816"/>
                </a:cubicBezTo>
                <a:cubicBezTo>
                  <a:pt x="31663" y="31578"/>
                  <a:pt x="31731" y="31323"/>
                  <a:pt x="31782" y="31085"/>
                </a:cubicBezTo>
                <a:cubicBezTo>
                  <a:pt x="32444" y="30388"/>
                  <a:pt x="33039" y="29640"/>
                  <a:pt x="33600" y="28842"/>
                </a:cubicBezTo>
                <a:close/>
                <a:moveTo>
                  <a:pt x="13155" y="32461"/>
                </a:moveTo>
                <a:cubicBezTo>
                  <a:pt x="12662" y="33838"/>
                  <a:pt x="12152" y="35198"/>
                  <a:pt x="11608" y="36557"/>
                </a:cubicBezTo>
                <a:cubicBezTo>
                  <a:pt x="11387" y="36591"/>
                  <a:pt x="11183" y="36642"/>
                  <a:pt x="10963" y="36693"/>
                </a:cubicBezTo>
                <a:cubicBezTo>
                  <a:pt x="10776" y="36574"/>
                  <a:pt x="10589" y="36455"/>
                  <a:pt x="10419" y="36336"/>
                </a:cubicBezTo>
                <a:cubicBezTo>
                  <a:pt x="10623" y="35266"/>
                  <a:pt x="10861" y="34178"/>
                  <a:pt x="11115" y="33107"/>
                </a:cubicBezTo>
                <a:cubicBezTo>
                  <a:pt x="11795" y="32903"/>
                  <a:pt x="12475" y="32699"/>
                  <a:pt x="13155" y="32461"/>
                </a:cubicBezTo>
                <a:close/>
                <a:moveTo>
                  <a:pt x="23369" y="33379"/>
                </a:moveTo>
                <a:cubicBezTo>
                  <a:pt x="23369" y="33498"/>
                  <a:pt x="23352" y="33617"/>
                  <a:pt x="23352" y="33736"/>
                </a:cubicBezTo>
                <a:cubicBezTo>
                  <a:pt x="23352" y="33779"/>
                  <a:pt x="23399" y="33815"/>
                  <a:pt x="23442" y="33815"/>
                </a:cubicBezTo>
                <a:cubicBezTo>
                  <a:pt x="23468" y="33815"/>
                  <a:pt x="23492" y="33802"/>
                  <a:pt x="23505" y="33770"/>
                </a:cubicBezTo>
                <a:cubicBezTo>
                  <a:pt x="23522" y="33736"/>
                  <a:pt x="23556" y="33685"/>
                  <a:pt x="23573" y="33634"/>
                </a:cubicBezTo>
                <a:cubicBezTo>
                  <a:pt x="23607" y="33991"/>
                  <a:pt x="23641" y="34348"/>
                  <a:pt x="23692" y="34705"/>
                </a:cubicBezTo>
                <a:cubicBezTo>
                  <a:pt x="23046" y="35368"/>
                  <a:pt x="22400" y="36047"/>
                  <a:pt x="21754" y="36744"/>
                </a:cubicBezTo>
                <a:cubicBezTo>
                  <a:pt x="22366" y="35657"/>
                  <a:pt x="22893" y="34518"/>
                  <a:pt x="23369" y="33379"/>
                </a:cubicBezTo>
                <a:close/>
                <a:moveTo>
                  <a:pt x="10385" y="36523"/>
                </a:moveTo>
                <a:cubicBezTo>
                  <a:pt x="10487" y="36591"/>
                  <a:pt x="10589" y="36676"/>
                  <a:pt x="10708" y="36744"/>
                </a:cubicBezTo>
                <a:cubicBezTo>
                  <a:pt x="10572" y="36761"/>
                  <a:pt x="10453" y="36795"/>
                  <a:pt x="10317" y="36812"/>
                </a:cubicBezTo>
                <a:cubicBezTo>
                  <a:pt x="10334" y="36727"/>
                  <a:pt x="10351" y="36625"/>
                  <a:pt x="10385" y="36523"/>
                </a:cubicBezTo>
                <a:close/>
                <a:moveTo>
                  <a:pt x="11540" y="36744"/>
                </a:moveTo>
                <a:cubicBezTo>
                  <a:pt x="11506" y="36812"/>
                  <a:pt x="11472" y="36897"/>
                  <a:pt x="11438" y="36965"/>
                </a:cubicBezTo>
                <a:cubicBezTo>
                  <a:pt x="11353" y="36914"/>
                  <a:pt x="11251" y="36863"/>
                  <a:pt x="11166" y="36812"/>
                </a:cubicBezTo>
                <a:cubicBezTo>
                  <a:pt x="11285" y="36795"/>
                  <a:pt x="11421" y="36761"/>
                  <a:pt x="11540" y="36744"/>
                </a:cubicBezTo>
                <a:close/>
                <a:moveTo>
                  <a:pt x="30949" y="34399"/>
                </a:moveTo>
                <a:lnTo>
                  <a:pt x="30949" y="34399"/>
                </a:lnTo>
                <a:cubicBezTo>
                  <a:pt x="31000" y="35198"/>
                  <a:pt x="30864" y="35979"/>
                  <a:pt x="30626" y="36744"/>
                </a:cubicBezTo>
                <a:cubicBezTo>
                  <a:pt x="30490" y="36829"/>
                  <a:pt x="30371" y="36914"/>
                  <a:pt x="30235" y="36982"/>
                </a:cubicBezTo>
                <a:cubicBezTo>
                  <a:pt x="30473" y="36132"/>
                  <a:pt x="30711" y="35266"/>
                  <a:pt x="30949" y="34399"/>
                </a:cubicBezTo>
                <a:close/>
                <a:moveTo>
                  <a:pt x="23726" y="34892"/>
                </a:moveTo>
                <a:cubicBezTo>
                  <a:pt x="23794" y="35368"/>
                  <a:pt x="23879" y="35844"/>
                  <a:pt x="23981" y="36319"/>
                </a:cubicBezTo>
                <a:cubicBezTo>
                  <a:pt x="23199" y="36642"/>
                  <a:pt x="22400" y="36931"/>
                  <a:pt x="21567" y="37169"/>
                </a:cubicBezTo>
                <a:cubicBezTo>
                  <a:pt x="22281" y="36404"/>
                  <a:pt x="22995" y="35640"/>
                  <a:pt x="23726" y="34892"/>
                </a:cubicBezTo>
                <a:close/>
                <a:moveTo>
                  <a:pt x="5320" y="34467"/>
                </a:moveTo>
                <a:cubicBezTo>
                  <a:pt x="5354" y="34739"/>
                  <a:pt x="5388" y="35011"/>
                  <a:pt x="5439" y="35266"/>
                </a:cubicBezTo>
                <a:cubicBezTo>
                  <a:pt x="5303" y="35793"/>
                  <a:pt x="5184" y="36319"/>
                  <a:pt x="5048" y="36846"/>
                </a:cubicBezTo>
                <a:cubicBezTo>
                  <a:pt x="4997" y="36965"/>
                  <a:pt x="4946" y="37101"/>
                  <a:pt x="4912" y="37237"/>
                </a:cubicBezTo>
                <a:cubicBezTo>
                  <a:pt x="4878" y="37203"/>
                  <a:pt x="4861" y="37152"/>
                  <a:pt x="4827" y="37118"/>
                </a:cubicBezTo>
                <a:cubicBezTo>
                  <a:pt x="4657" y="36863"/>
                  <a:pt x="4504" y="36608"/>
                  <a:pt x="4368" y="36336"/>
                </a:cubicBezTo>
                <a:cubicBezTo>
                  <a:pt x="4198" y="35979"/>
                  <a:pt x="4063" y="35589"/>
                  <a:pt x="3961" y="35198"/>
                </a:cubicBezTo>
                <a:cubicBezTo>
                  <a:pt x="4046" y="35028"/>
                  <a:pt x="4130" y="34841"/>
                  <a:pt x="4232" y="34654"/>
                </a:cubicBezTo>
                <a:cubicBezTo>
                  <a:pt x="4589" y="34603"/>
                  <a:pt x="4963" y="34535"/>
                  <a:pt x="5320" y="34467"/>
                </a:cubicBezTo>
                <a:close/>
                <a:moveTo>
                  <a:pt x="30881" y="36778"/>
                </a:moveTo>
                <a:cubicBezTo>
                  <a:pt x="30796" y="36931"/>
                  <a:pt x="30711" y="37101"/>
                  <a:pt x="30626" y="37254"/>
                </a:cubicBezTo>
                <a:cubicBezTo>
                  <a:pt x="30677" y="37118"/>
                  <a:pt x="30728" y="36982"/>
                  <a:pt x="30762" y="36846"/>
                </a:cubicBezTo>
                <a:cubicBezTo>
                  <a:pt x="30813" y="36829"/>
                  <a:pt x="30847" y="36795"/>
                  <a:pt x="30881" y="36778"/>
                </a:cubicBezTo>
                <a:close/>
                <a:moveTo>
                  <a:pt x="7920" y="34110"/>
                </a:moveTo>
                <a:cubicBezTo>
                  <a:pt x="7971" y="34178"/>
                  <a:pt x="8022" y="34229"/>
                  <a:pt x="8056" y="34297"/>
                </a:cubicBezTo>
                <a:cubicBezTo>
                  <a:pt x="8651" y="35062"/>
                  <a:pt x="9399" y="35810"/>
                  <a:pt x="10232" y="36421"/>
                </a:cubicBezTo>
                <a:cubicBezTo>
                  <a:pt x="10198" y="36557"/>
                  <a:pt x="10164" y="36710"/>
                  <a:pt x="10147" y="36846"/>
                </a:cubicBezTo>
                <a:cubicBezTo>
                  <a:pt x="9076" y="37050"/>
                  <a:pt x="8005" y="37186"/>
                  <a:pt x="6918" y="37288"/>
                </a:cubicBezTo>
                <a:cubicBezTo>
                  <a:pt x="7207" y="36370"/>
                  <a:pt x="7513" y="35453"/>
                  <a:pt x="7801" y="34535"/>
                </a:cubicBezTo>
                <a:cubicBezTo>
                  <a:pt x="7835" y="34399"/>
                  <a:pt x="7886" y="34246"/>
                  <a:pt x="7920" y="34110"/>
                </a:cubicBezTo>
                <a:close/>
                <a:moveTo>
                  <a:pt x="17438" y="34875"/>
                </a:moveTo>
                <a:lnTo>
                  <a:pt x="17438" y="34875"/>
                </a:lnTo>
                <a:cubicBezTo>
                  <a:pt x="17285" y="35283"/>
                  <a:pt x="17132" y="35691"/>
                  <a:pt x="16962" y="36098"/>
                </a:cubicBezTo>
                <a:cubicBezTo>
                  <a:pt x="16826" y="36421"/>
                  <a:pt x="16707" y="36999"/>
                  <a:pt x="16384" y="37203"/>
                </a:cubicBezTo>
                <a:cubicBezTo>
                  <a:pt x="16299" y="37254"/>
                  <a:pt x="16214" y="37305"/>
                  <a:pt x="16112" y="37339"/>
                </a:cubicBezTo>
                <a:cubicBezTo>
                  <a:pt x="16112" y="37135"/>
                  <a:pt x="16112" y="36931"/>
                  <a:pt x="16112" y="36727"/>
                </a:cubicBezTo>
                <a:cubicBezTo>
                  <a:pt x="16112" y="36268"/>
                  <a:pt x="16129" y="35827"/>
                  <a:pt x="16146" y="35385"/>
                </a:cubicBezTo>
                <a:cubicBezTo>
                  <a:pt x="16588" y="35215"/>
                  <a:pt x="17013" y="35045"/>
                  <a:pt x="17438" y="34875"/>
                </a:cubicBezTo>
                <a:close/>
                <a:moveTo>
                  <a:pt x="7784" y="33974"/>
                </a:moveTo>
                <a:lnTo>
                  <a:pt x="7784" y="33974"/>
                </a:lnTo>
                <a:cubicBezTo>
                  <a:pt x="7445" y="35096"/>
                  <a:pt x="7088" y="36200"/>
                  <a:pt x="6731" y="37305"/>
                </a:cubicBezTo>
                <a:cubicBezTo>
                  <a:pt x="6476" y="37322"/>
                  <a:pt x="6204" y="37339"/>
                  <a:pt x="5932" y="37356"/>
                </a:cubicBezTo>
                <a:cubicBezTo>
                  <a:pt x="5830" y="36795"/>
                  <a:pt x="5745" y="36234"/>
                  <a:pt x="5660" y="35674"/>
                </a:cubicBezTo>
                <a:cubicBezTo>
                  <a:pt x="5677" y="35606"/>
                  <a:pt x="5694" y="35555"/>
                  <a:pt x="5728" y="35487"/>
                </a:cubicBezTo>
                <a:cubicBezTo>
                  <a:pt x="5881" y="35096"/>
                  <a:pt x="6034" y="34705"/>
                  <a:pt x="6204" y="34314"/>
                </a:cubicBezTo>
                <a:cubicBezTo>
                  <a:pt x="6731" y="34212"/>
                  <a:pt x="7258" y="34093"/>
                  <a:pt x="7784" y="33974"/>
                </a:cubicBezTo>
                <a:close/>
                <a:moveTo>
                  <a:pt x="24542" y="36251"/>
                </a:moveTo>
                <a:lnTo>
                  <a:pt x="24542" y="36251"/>
                </a:lnTo>
                <a:cubicBezTo>
                  <a:pt x="24508" y="36625"/>
                  <a:pt x="24457" y="37016"/>
                  <a:pt x="24423" y="37390"/>
                </a:cubicBezTo>
                <a:cubicBezTo>
                  <a:pt x="24321" y="37067"/>
                  <a:pt x="24236" y="36744"/>
                  <a:pt x="24168" y="36421"/>
                </a:cubicBezTo>
                <a:cubicBezTo>
                  <a:pt x="24304" y="36370"/>
                  <a:pt x="24423" y="36302"/>
                  <a:pt x="24542" y="36251"/>
                </a:cubicBezTo>
                <a:close/>
                <a:moveTo>
                  <a:pt x="5541" y="35979"/>
                </a:moveTo>
                <a:cubicBezTo>
                  <a:pt x="5609" y="36455"/>
                  <a:pt x="5677" y="36914"/>
                  <a:pt x="5762" y="37373"/>
                </a:cubicBezTo>
                <a:lnTo>
                  <a:pt x="5660" y="37373"/>
                </a:lnTo>
                <a:cubicBezTo>
                  <a:pt x="5541" y="37390"/>
                  <a:pt x="5405" y="37407"/>
                  <a:pt x="5286" y="37407"/>
                </a:cubicBezTo>
                <a:cubicBezTo>
                  <a:pt x="5337" y="36982"/>
                  <a:pt x="5405" y="36574"/>
                  <a:pt x="5473" y="36166"/>
                </a:cubicBezTo>
                <a:cubicBezTo>
                  <a:pt x="5490" y="36098"/>
                  <a:pt x="5507" y="36047"/>
                  <a:pt x="5541" y="35979"/>
                </a:cubicBezTo>
                <a:close/>
                <a:moveTo>
                  <a:pt x="15976" y="35436"/>
                </a:moveTo>
                <a:lnTo>
                  <a:pt x="15976" y="35436"/>
                </a:lnTo>
                <a:cubicBezTo>
                  <a:pt x="15942" y="36098"/>
                  <a:pt x="15942" y="36761"/>
                  <a:pt x="15942" y="37424"/>
                </a:cubicBezTo>
                <a:cubicBezTo>
                  <a:pt x="15772" y="37475"/>
                  <a:pt x="15602" y="37543"/>
                  <a:pt x="15432" y="37577"/>
                </a:cubicBezTo>
                <a:cubicBezTo>
                  <a:pt x="15211" y="37645"/>
                  <a:pt x="14990" y="37679"/>
                  <a:pt x="14769" y="37696"/>
                </a:cubicBezTo>
                <a:cubicBezTo>
                  <a:pt x="14650" y="37441"/>
                  <a:pt x="14582" y="37152"/>
                  <a:pt x="14515" y="36880"/>
                </a:cubicBezTo>
                <a:cubicBezTo>
                  <a:pt x="14447" y="36591"/>
                  <a:pt x="14396" y="36285"/>
                  <a:pt x="14362" y="35979"/>
                </a:cubicBezTo>
                <a:cubicBezTo>
                  <a:pt x="14905" y="35810"/>
                  <a:pt x="15432" y="35640"/>
                  <a:pt x="15976" y="35436"/>
                </a:cubicBezTo>
                <a:close/>
                <a:moveTo>
                  <a:pt x="14209" y="36030"/>
                </a:moveTo>
                <a:cubicBezTo>
                  <a:pt x="14260" y="36608"/>
                  <a:pt x="14396" y="37169"/>
                  <a:pt x="14599" y="37713"/>
                </a:cubicBezTo>
                <a:cubicBezTo>
                  <a:pt x="14490" y="37722"/>
                  <a:pt x="14382" y="37726"/>
                  <a:pt x="14275" y="37726"/>
                </a:cubicBezTo>
                <a:cubicBezTo>
                  <a:pt x="13982" y="37726"/>
                  <a:pt x="13696" y="37695"/>
                  <a:pt x="13410" y="37645"/>
                </a:cubicBezTo>
                <a:cubicBezTo>
                  <a:pt x="12764" y="37543"/>
                  <a:pt x="12169" y="37322"/>
                  <a:pt x="11591" y="37033"/>
                </a:cubicBezTo>
                <a:cubicBezTo>
                  <a:pt x="11642" y="36931"/>
                  <a:pt x="11693" y="36812"/>
                  <a:pt x="11727" y="36693"/>
                </a:cubicBezTo>
                <a:cubicBezTo>
                  <a:pt x="12560" y="36506"/>
                  <a:pt x="13393" y="36285"/>
                  <a:pt x="14209" y="36030"/>
                </a:cubicBezTo>
                <a:close/>
                <a:moveTo>
                  <a:pt x="23403" y="31748"/>
                </a:moveTo>
                <a:lnTo>
                  <a:pt x="23403" y="31748"/>
                </a:lnTo>
                <a:cubicBezTo>
                  <a:pt x="23386" y="32139"/>
                  <a:pt x="23386" y="32529"/>
                  <a:pt x="23369" y="32920"/>
                </a:cubicBezTo>
                <a:cubicBezTo>
                  <a:pt x="22774" y="34416"/>
                  <a:pt x="22060" y="35877"/>
                  <a:pt x="21245" y="37271"/>
                </a:cubicBezTo>
                <a:cubicBezTo>
                  <a:pt x="20463" y="37475"/>
                  <a:pt x="19681" y="37645"/>
                  <a:pt x="18882" y="37781"/>
                </a:cubicBezTo>
                <a:cubicBezTo>
                  <a:pt x="17965" y="37917"/>
                  <a:pt x="17047" y="37985"/>
                  <a:pt x="16129" y="38002"/>
                </a:cubicBezTo>
                <a:cubicBezTo>
                  <a:pt x="16129" y="37849"/>
                  <a:pt x="16112" y="37696"/>
                  <a:pt x="16112" y="37543"/>
                </a:cubicBezTo>
                <a:cubicBezTo>
                  <a:pt x="16316" y="37458"/>
                  <a:pt x="16537" y="37373"/>
                  <a:pt x="16639" y="37254"/>
                </a:cubicBezTo>
                <a:cubicBezTo>
                  <a:pt x="16826" y="37050"/>
                  <a:pt x="16928" y="36625"/>
                  <a:pt x="17030" y="36370"/>
                </a:cubicBezTo>
                <a:cubicBezTo>
                  <a:pt x="17200" y="35945"/>
                  <a:pt x="17370" y="35504"/>
                  <a:pt x="17540" y="35062"/>
                </a:cubicBezTo>
                <a:cubicBezTo>
                  <a:pt x="17574" y="34977"/>
                  <a:pt x="17608" y="34875"/>
                  <a:pt x="17659" y="34790"/>
                </a:cubicBezTo>
                <a:cubicBezTo>
                  <a:pt x="18508" y="34433"/>
                  <a:pt x="19358" y="34025"/>
                  <a:pt x="20191" y="33600"/>
                </a:cubicBezTo>
                <a:cubicBezTo>
                  <a:pt x="21279" y="33039"/>
                  <a:pt x="22366" y="32427"/>
                  <a:pt x="23403" y="31748"/>
                </a:cubicBezTo>
                <a:close/>
                <a:moveTo>
                  <a:pt x="15942" y="37594"/>
                </a:moveTo>
                <a:cubicBezTo>
                  <a:pt x="15942" y="37730"/>
                  <a:pt x="15959" y="37866"/>
                  <a:pt x="15959" y="38019"/>
                </a:cubicBezTo>
                <a:lnTo>
                  <a:pt x="15483" y="38019"/>
                </a:lnTo>
                <a:cubicBezTo>
                  <a:pt x="15364" y="38019"/>
                  <a:pt x="15228" y="38002"/>
                  <a:pt x="15109" y="38002"/>
                </a:cubicBezTo>
                <a:cubicBezTo>
                  <a:pt x="15087" y="38002"/>
                  <a:pt x="15026" y="38009"/>
                  <a:pt x="14978" y="38009"/>
                </a:cubicBezTo>
                <a:cubicBezTo>
                  <a:pt x="14954" y="38009"/>
                  <a:pt x="14934" y="38008"/>
                  <a:pt x="14922" y="38002"/>
                </a:cubicBezTo>
                <a:cubicBezTo>
                  <a:pt x="14871" y="37968"/>
                  <a:pt x="14854" y="37917"/>
                  <a:pt x="14820" y="37866"/>
                </a:cubicBezTo>
                <a:cubicBezTo>
                  <a:pt x="14854" y="37849"/>
                  <a:pt x="14888" y="37849"/>
                  <a:pt x="14905" y="37849"/>
                </a:cubicBezTo>
                <a:cubicBezTo>
                  <a:pt x="15194" y="37815"/>
                  <a:pt x="15483" y="37747"/>
                  <a:pt x="15755" y="37662"/>
                </a:cubicBezTo>
                <a:cubicBezTo>
                  <a:pt x="15806" y="37645"/>
                  <a:pt x="15874" y="37611"/>
                  <a:pt x="15942" y="37594"/>
                </a:cubicBezTo>
                <a:close/>
                <a:moveTo>
                  <a:pt x="25969" y="35555"/>
                </a:moveTo>
                <a:lnTo>
                  <a:pt x="25969" y="35555"/>
                </a:lnTo>
                <a:cubicBezTo>
                  <a:pt x="25544" y="36438"/>
                  <a:pt x="25102" y="37305"/>
                  <a:pt x="24644" y="38155"/>
                </a:cubicBezTo>
                <a:cubicBezTo>
                  <a:pt x="24610" y="38036"/>
                  <a:pt x="24576" y="37934"/>
                  <a:pt x="24542" y="37815"/>
                </a:cubicBezTo>
                <a:cubicBezTo>
                  <a:pt x="24593" y="37271"/>
                  <a:pt x="24661" y="36710"/>
                  <a:pt x="24729" y="36166"/>
                </a:cubicBezTo>
                <a:cubicBezTo>
                  <a:pt x="25153" y="35979"/>
                  <a:pt x="25561" y="35776"/>
                  <a:pt x="25969" y="35555"/>
                </a:cubicBezTo>
                <a:close/>
                <a:moveTo>
                  <a:pt x="24491" y="38223"/>
                </a:moveTo>
                <a:cubicBezTo>
                  <a:pt x="24508" y="38274"/>
                  <a:pt x="24525" y="38308"/>
                  <a:pt x="24542" y="38359"/>
                </a:cubicBezTo>
                <a:cubicBezTo>
                  <a:pt x="24525" y="38410"/>
                  <a:pt x="24491" y="38461"/>
                  <a:pt x="24474" y="38495"/>
                </a:cubicBezTo>
                <a:cubicBezTo>
                  <a:pt x="24474" y="38410"/>
                  <a:pt x="24491" y="38308"/>
                  <a:pt x="24491" y="38223"/>
                </a:cubicBezTo>
                <a:close/>
                <a:moveTo>
                  <a:pt x="30422" y="32427"/>
                </a:moveTo>
                <a:cubicBezTo>
                  <a:pt x="30490" y="32580"/>
                  <a:pt x="30558" y="32750"/>
                  <a:pt x="30626" y="32903"/>
                </a:cubicBezTo>
                <a:cubicBezTo>
                  <a:pt x="30762" y="33243"/>
                  <a:pt x="30847" y="33583"/>
                  <a:pt x="30898" y="33940"/>
                </a:cubicBezTo>
                <a:cubicBezTo>
                  <a:pt x="30609" y="34994"/>
                  <a:pt x="30320" y="36064"/>
                  <a:pt x="30031" y="37118"/>
                </a:cubicBezTo>
                <a:cubicBezTo>
                  <a:pt x="29334" y="37577"/>
                  <a:pt x="28620" y="38053"/>
                  <a:pt x="27941" y="38546"/>
                </a:cubicBezTo>
                <a:cubicBezTo>
                  <a:pt x="28213" y="36897"/>
                  <a:pt x="28552" y="35283"/>
                  <a:pt x="28926" y="33668"/>
                </a:cubicBezTo>
                <a:cubicBezTo>
                  <a:pt x="29436" y="33277"/>
                  <a:pt x="29929" y="32869"/>
                  <a:pt x="30422" y="32427"/>
                </a:cubicBezTo>
                <a:close/>
                <a:moveTo>
                  <a:pt x="30541" y="36999"/>
                </a:moveTo>
                <a:lnTo>
                  <a:pt x="30541" y="36999"/>
                </a:lnTo>
                <a:cubicBezTo>
                  <a:pt x="30490" y="37118"/>
                  <a:pt x="30456" y="37254"/>
                  <a:pt x="30388" y="37373"/>
                </a:cubicBezTo>
                <a:cubicBezTo>
                  <a:pt x="30252" y="37730"/>
                  <a:pt x="30065" y="38087"/>
                  <a:pt x="29878" y="38444"/>
                </a:cubicBezTo>
                <a:cubicBezTo>
                  <a:pt x="29861" y="38478"/>
                  <a:pt x="29827" y="38512"/>
                  <a:pt x="29810" y="38563"/>
                </a:cubicBezTo>
                <a:cubicBezTo>
                  <a:pt x="29929" y="38104"/>
                  <a:pt x="30048" y="37662"/>
                  <a:pt x="30184" y="37220"/>
                </a:cubicBezTo>
                <a:cubicBezTo>
                  <a:pt x="30303" y="37135"/>
                  <a:pt x="30422" y="37067"/>
                  <a:pt x="30541" y="36999"/>
                </a:cubicBezTo>
                <a:close/>
                <a:moveTo>
                  <a:pt x="36047" y="38189"/>
                </a:moveTo>
                <a:lnTo>
                  <a:pt x="35996" y="38240"/>
                </a:lnTo>
                <a:cubicBezTo>
                  <a:pt x="35758" y="38376"/>
                  <a:pt x="35503" y="38529"/>
                  <a:pt x="35266" y="38665"/>
                </a:cubicBezTo>
                <a:cubicBezTo>
                  <a:pt x="35520" y="38512"/>
                  <a:pt x="35792" y="38359"/>
                  <a:pt x="36047" y="38189"/>
                </a:cubicBezTo>
                <a:close/>
                <a:moveTo>
                  <a:pt x="6680" y="37475"/>
                </a:moveTo>
                <a:lnTo>
                  <a:pt x="6680" y="37475"/>
                </a:lnTo>
                <a:cubicBezTo>
                  <a:pt x="6527" y="37951"/>
                  <a:pt x="6374" y="38410"/>
                  <a:pt x="6221" y="38886"/>
                </a:cubicBezTo>
                <a:cubicBezTo>
                  <a:pt x="6153" y="38597"/>
                  <a:pt x="6102" y="38308"/>
                  <a:pt x="6051" y="38019"/>
                </a:cubicBezTo>
                <a:cubicBezTo>
                  <a:pt x="6017" y="37866"/>
                  <a:pt x="5983" y="37696"/>
                  <a:pt x="5949" y="37526"/>
                </a:cubicBezTo>
                <a:lnTo>
                  <a:pt x="6102" y="37526"/>
                </a:lnTo>
                <a:cubicBezTo>
                  <a:pt x="6289" y="37509"/>
                  <a:pt x="6493" y="37492"/>
                  <a:pt x="6680" y="37475"/>
                </a:cubicBezTo>
                <a:close/>
                <a:moveTo>
                  <a:pt x="26751" y="35113"/>
                </a:moveTo>
                <a:lnTo>
                  <a:pt x="26751" y="35113"/>
                </a:lnTo>
                <a:cubicBezTo>
                  <a:pt x="26241" y="36506"/>
                  <a:pt x="25680" y="37900"/>
                  <a:pt x="25068" y="39260"/>
                </a:cubicBezTo>
                <a:cubicBezTo>
                  <a:pt x="24933" y="38971"/>
                  <a:pt x="24831" y="38665"/>
                  <a:pt x="24729" y="38376"/>
                </a:cubicBezTo>
                <a:cubicBezTo>
                  <a:pt x="25238" y="37407"/>
                  <a:pt x="25731" y="36421"/>
                  <a:pt x="26207" y="35419"/>
                </a:cubicBezTo>
                <a:cubicBezTo>
                  <a:pt x="26394" y="35317"/>
                  <a:pt x="26581" y="35215"/>
                  <a:pt x="26751" y="35113"/>
                </a:cubicBezTo>
                <a:close/>
                <a:moveTo>
                  <a:pt x="34025" y="34943"/>
                </a:moveTo>
                <a:lnTo>
                  <a:pt x="34008" y="35011"/>
                </a:lnTo>
                <a:cubicBezTo>
                  <a:pt x="32614" y="36506"/>
                  <a:pt x="31153" y="37934"/>
                  <a:pt x="29606" y="39277"/>
                </a:cubicBezTo>
                <a:cubicBezTo>
                  <a:pt x="29606" y="39243"/>
                  <a:pt x="29623" y="39209"/>
                  <a:pt x="29623" y="39175"/>
                </a:cubicBezTo>
                <a:cubicBezTo>
                  <a:pt x="29742" y="39005"/>
                  <a:pt x="29844" y="38818"/>
                  <a:pt x="29963" y="38631"/>
                </a:cubicBezTo>
                <a:cubicBezTo>
                  <a:pt x="30405" y="37985"/>
                  <a:pt x="30813" y="37305"/>
                  <a:pt x="31170" y="36591"/>
                </a:cubicBezTo>
                <a:cubicBezTo>
                  <a:pt x="32104" y="36013"/>
                  <a:pt x="33056" y="35470"/>
                  <a:pt x="34025" y="34943"/>
                </a:cubicBezTo>
                <a:close/>
                <a:moveTo>
                  <a:pt x="5014" y="37577"/>
                </a:moveTo>
                <a:lnTo>
                  <a:pt x="5082" y="37594"/>
                </a:lnTo>
                <a:cubicBezTo>
                  <a:pt x="4980" y="38291"/>
                  <a:pt x="4895" y="39005"/>
                  <a:pt x="4827" y="39718"/>
                </a:cubicBezTo>
                <a:cubicBezTo>
                  <a:pt x="4674" y="39684"/>
                  <a:pt x="4521" y="39667"/>
                  <a:pt x="4351" y="39633"/>
                </a:cubicBezTo>
                <a:cubicBezTo>
                  <a:pt x="4368" y="39599"/>
                  <a:pt x="4385" y="39565"/>
                  <a:pt x="4402" y="39548"/>
                </a:cubicBezTo>
                <a:cubicBezTo>
                  <a:pt x="4640" y="38903"/>
                  <a:pt x="4844" y="38240"/>
                  <a:pt x="5014" y="37577"/>
                </a:cubicBezTo>
                <a:close/>
                <a:moveTo>
                  <a:pt x="28722" y="33821"/>
                </a:moveTo>
                <a:lnTo>
                  <a:pt x="28722" y="33821"/>
                </a:lnTo>
                <a:cubicBezTo>
                  <a:pt x="28468" y="34892"/>
                  <a:pt x="28247" y="35962"/>
                  <a:pt x="28043" y="37050"/>
                </a:cubicBezTo>
                <a:cubicBezTo>
                  <a:pt x="27941" y="37594"/>
                  <a:pt x="27839" y="38138"/>
                  <a:pt x="27754" y="38682"/>
                </a:cubicBezTo>
                <a:cubicBezTo>
                  <a:pt x="27244" y="39039"/>
                  <a:pt x="26751" y="39395"/>
                  <a:pt x="26258" y="39769"/>
                </a:cubicBezTo>
                <a:cubicBezTo>
                  <a:pt x="26853" y="37917"/>
                  <a:pt x="27482" y="36064"/>
                  <a:pt x="28145" y="34229"/>
                </a:cubicBezTo>
                <a:cubicBezTo>
                  <a:pt x="28349" y="34093"/>
                  <a:pt x="28535" y="33957"/>
                  <a:pt x="28722" y="33821"/>
                </a:cubicBezTo>
                <a:close/>
                <a:moveTo>
                  <a:pt x="5796" y="37543"/>
                </a:moveTo>
                <a:cubicBezTo>
                  <a:pt x="5881" y="38087"/>
                  <a:pt x="6000" y="38648"/>
                  <a:pt x="6119" y="39192"/>
                </a:cubicBezTo>
                <a:cubicBezTo>
                  <a:pt x="6034" y="39446"/>
                  <a:pt x="5966" y="39684"/>
                  <a:pt x="5881" y="39922"/>
                </a:cubicBezTo>
                <a:cubicBezTo>
                  <a:pt x="5575" y="39854"/>
                  <a:pt x="5286" y="39803"/>
                  <a:pt x="4997" y="39752"/>
                </a:cubicBezTo>
                <a:cubicBezTo>
                  <a:pt x="5065" y="39022"/>
                  <a:pt x="5150" y="38308"/>
                  <a:pt x="5252" y="37577"/>
                </a:cubicBezTo>
                <a:cubicBezTo>
                  <a:pt x="5320" y="37560"/>
                  <a:pt x="5388" y="37560"/>
                  <a:pt x="5456" y="37560"/>
                </a:cubicBezTo>
                <a:cubicBezTo>
                  <a:pt x="5558" y="37543"/>
                  <a:pt x="5677" y="37543"/>
                  <a:pt x="5796" y="37543"/>
                </a:cubicBezTo>
                <a:close/>
                <a:moveTo>
                  <a:pt x="6187" y="39514"/>
                </a:moveTo>
                <a:cubicBezTo>
                  <a:pt x="6221" y="39667"/>
                  <a:pt x="6255" y="39837"/>
                  <a:pt x="6289" y="39990"/>
                </a:cubicBezTo>
                <a:cubicBezTo>
                  <a:pt x="6204" y="39973"/>
                  <a:pt x="6119" y="39956"/>
                  <a:pt x="6034" y="39939"/>
                </a:cubicBezTo>
                <a:cubicBezTo>
                  <a:pt x="6085" y="39803"/>
                  <a:pt x="6136" y="39650"/>
                  <a:pt x="6187" y="39514"/>
                </a:cubicBezTo>
                <a:close/>
                <a:moveTo>
                  <a:pt x="27907" y="34382"/>
                </a:moveTo>
                <a:cubicBezTo>
                  <a:pt x="27244" y="36234"/>
                  <a:pt x="26615" y="38087"/>
                  <a:pt x="26037" y="39939"/>
                </a:cubicBezTo>
                <a:cubicBezTo>
                  <a:pt x="25867" y="40075"/>
                  <a:pt x="25714" y="40177"/>
                  <a:pt x="25561" y="40313"/>
                </a:cubicBezTo>
                <a:cubicBezTo>
                  <a:pt x="25408" y="40024"/>
                  <a:pt x="25272" y="39752"/>
                  <a:pt x="25153" y="39463"/>
                </a:cubicBezTo>
                <a:cubicBezTo>
                  <a:pt x="25816" y="37985"/>
                  <a:pt x="26428" y="36489"/>
                  <a:pt x="26989" y="34977"/>
                </a:cubicBezTo>
                <a:cubicBezTo>
                  <a:pt x="27295" y="34790"/>
                  <a:pt x="27601" y="34586"/>
                  <a:pt x="27907" y="34382"/>
                </a:cubicBezTo>
                <a:close/>
                <a:moveTo>
                  <a:pt x="32631" y="39973"/>
                </a:moveTo>
                <a:cubicBezTo>
                  <a:pt x="32597" y="40075"/>
                  <a:pt x="32563" y="40177"/>
                  <a:pt x="32546" y="40279"/>
                </a:cubicBezTo>
                <a:cubicBezTo>
                  <a:pt x="32495" y="40313"/>
                  <a:pt x="32444" y="40347"/>
                  <a:pt x="32393" y="40381"/>
                </a:cubicBezTo>
                <a:cubicBezTo>
                  <a:pt x="32478" y="40245"/>
                  <a:pt x="32546" y="40109"/>
                  <a:pt x="32631" y="39973"/>
                </a:cubicBezTo>
                <a:close/>
                <a:moveTo>
                  <a:pt x="3213" y="39582"/>
                </a:moveTo>
                <a:lnTo>
                  <a:pt x="3213" y="39582"/>
                </a:lnTo>
                <a:cubicBezTo>
                  <a:pt x="3502" y="39650"/>
                  <a:pt x="3808" y="39701"/>
                  <a:pt x="4113" y="39752"/>
                </a:cubicBezTo>
                <a:cubicBezTo>
                  <a:pt x="4080" y="39871"/>
                  <a:pt x="4046" y="39990"/>
                  <a:pt x="4012" y="40126"/>
                </a:cubicBezTo>
                <a:cubicBezTo>
                  <a:pt x="3961" y="40228"/>
                  <a:pt x="3910" y="40347"/>
                  <a:pt x="3859" y="40466"/>
                </a:cubicBezTo>
                <a:cubicBezTo>
                  <a:pt x="3638" y="40177"/>
                  <a:pt x="3417" y="39888"/>
                  <a:pt x="3213" y="39582"/>
                </a:cubicBezTo>
                <a:close/>
                <a:moveTo>
                  <a:pt x="10113" y="37033"/>
                </a:moveTo>
                <a:lnTo>
                  <a:pt x="10113" y="37033"/>
                </a:lnTo>
                <a:cubicBezTo>
                  <a:pt x="9875" y="38206"/>
                  <a:pt x="9671" y="39395"/>
                  <a:pt x="9484" y="40585"/>
                </a:cubicBezTo>
                <a:cubicBezTo>
                  <a:pt x="9365" y="40568"/>
                  <a:pt x="9263" y="40534"/>
                  <a:pt x="9161" y="40517"/>
                </a:cubicBezTo>
                <a:cubicBezTo>
                  <a:pt x="8260" y="40364"/>
                  <a:pt x="7360" y="40194"/>
                  <a:pt x="6476" y="40024"/>
                </a:cubicBezTo>
                <a:cubicBezTo>
                  <a:pt x="6408" y="39752"/>
                  <a:pt x="6340" y="39480"/>
                  <a:pt x="6289" y="39209"/>
                </a:cubicBezTo>
                <a:cubicBezTo>
                  <a:pt x="6476" y="38631"/>
                  <a:pt x="6663" y="38036"/>
                  <a:pt x="6867" y="37458"/>
                </a:cubicBezTo>
                <a:cubicBezTo>
                  <a:pt x="7071" y="37441"/>
                  <a:pt x="7292" y="37424"/>
                  <a:pt x="7513" y="37390"/>
                </a:cubicBezTo>
                <a:cubicBezTo>
                  <a:pt x="8379" y="37305"/>
                  <a:pt x="9246" y="37186"/>
                  <a:pt x="10113" y="37033"/>
                </a:cubicBezTo>
                <a:close/>
                <a:moveTo>
                  <a:pt x="10912" y="36863"/>
                </a:moveTo>
                <a:cubicBezTo>
                  <a:pt x="11064" y="36965"/>
                  <a:pt x="11217" y="37050"/>
                  <a:pt x="11387" y="37135"/>
                </a:cubicBezTo>
                <a:cubicBezTo>
                  <a:pt x="10912" y="38325"/>
                  <a:pt x="10419" y="39497"/>
                  <a:pt x="9909" y="40670"/>
                </a:cubicBezTo>
                <a:cubicBezTo>
                  <a:pt x="9824" y="40653"/>
                  <a:pt x="9739" y="40636"/>
                  <a:pt x="9637" y="40619"/>
                </a:cubicBezTo>
                <a:cubicBezTo>
                  <a:pt x="9841" y="39395"/>
                  <a:pt x="10045" y="38189"/>
                  <a:pt x="10283" y="36999"/>
                </a:cubicBezTo>
                <a:cubicBezTo>
                  <a:pt x="10487" y="36948"/>
                  <a:pt x="10708" y="36914"/>
                  <a:pt x="10912" y="36863"/>
                </a:cubicBezTo>
                <a:close/>
                <a:moveTo>
                  <a:pt x="25952" y="40228"/>
                </a:moveTo>
                <a:lnTo>
                  <a:pt x="25952" y="40228"/>
                </a:lnTo>
                <a:cubicBezTo>
                  <a:pt x="25901" y="40381"/>
                  <a:pt x="25833" y="40551"/>
                  <a:pt x="25782" y="40721"/>
                </a:cubicBezTo>
                <a:cubicBezTo>
                  <a:pt x="25731" y="40636"/>
                  <a:pt x="25680" y="40551"/>
                  <a:pt x="25646" y="40449"/>
                </a:cubicBezTo>
                <a:cubicBezTo>
                  <a:pt x="25748" y="40381"/>
                  <a:pt x="25850" y="40296"/>
                  <a:pt x="25952" y="40228"/>
                </a:cubicBezTo>
                <a:close/>
                <a:moveTo>
                  <a:pt x="29963" y="37356"/>
                </a:moveTo>
                <a:lnTo>
                  <a:pt x="29963" y="37356"/>
                </a:lnTo>
                <a:cubicBezTo>
                  <a:pt x="29827" y="37883"/>
                  <a:pt x="29674" y="38410"/>
                  <a:pt x="29521" y="38937"/>
                </a:cubicBezTo>
                <a:cubicBezTo>
                  <a:pt x="29181" y="39412"/>
                  <a:pt x="28790" y="39854"/>
                  <a:pt x="28400" y="40279"/>
                </a:cubicBezTo>
                <a:cubicBezTo>
                  <a:pt x="28111" y="40500"/>
                  <a:pt x="27839" y="40721"/>
                  <a:pt x="27567" y="40942"/>
                </a:cubicBezTo>
                <a:cubicBezTo>
                  <a:pt x="27669" y="40211"/>
                  <a:pt x="27788" y="39480"/>
                  <a:pt x="27907" y="38767"/>
                </a:cubicBezTo>
                <a:cubicBezTo>
                  <a:pt x="28298" y="38478"/>
                  <a:pt x="28705" y="38206"/>
                  <a:pt x="29113" y="37917"/>
                </a:cubicBezTo>
                <a:cubicBezTo>
                  <a:pt x="29385" y="37730"/>
                  <a:pt x="29674" y="37543"/>
                  <a:pt x="29963" y="37356"/>
                </a:cubicBezTo>
                <a:close/>
                <a:moveTo>
                  <a:pt x="4300" y="39786"/>
                </a:moveTo>
                <a:cubicBezTo>
                  <a:pt x="4470" y="39820"/>
                  <a:pt x="4640" y="39854"/>
                  <a:pt x="4810" y="39888"/>
                </a:cubicBezTo>
                <a:cubicBezTo>
                  <a:pt x="4759" y="40381"/>
                  <a:pt x="4708" y="40874"/>
                  <a:pt x="4657" y="41367"/>
                </a:cubicBezTo>
                <a:cubicBezTo>
                  <a:pt x="4436" y="41146"/>
                  <a:pt x="4232" y="40908"/>
                  <a:pt x="4029" y="40670"/>
                </a:cubicBezTo>
                <a:cubicBezTo>
                  <a:pt x="4080" y="40449"/>
                  <a:pt x="4147" y="40245"/>
                  <a:pt x="4198" y="40024"/>
                </a:cubicBezTo>
                <a:cubicBezTo>
                  <a:pt x="4232" y="39939"/>
                  <a:pt x="4266" y="39871"/>
                  <a:pt x="4300" y="39786"/>
                </a:cubicBezTo>
                <a:close/>
                <a:moveTo>
                  <a:pt x="25051" y="39650"/>
                </a:moveTo>
                <a:cubicBezTo>
                  <a:pt x="25170" y="39905"/>
                  <a:pt x="25289" y="40160"/>
                  <a:pt x="25425" y="40415"/>
                </a:cubicBezTo>
                <a:cubicBezTo>
                  <a:pt x="25289" y="40517"/>
                  <a:pt x="25170" y="40619"/>
                  <a:pt x="25034" y="40721"/>
                </a:cubicBezTo>
                <a:cubicBezTo>
                  <a:pt x="24763" y="40942"/>
                  <a:pt x="24491" y="41163"/>
                  <a:pt x="24219" y="41384"/>
                </a:cubicBezTo>
                <a:cubicBezTo>
                  <a:pt x="24508" y="40806"/>
                  <a:pt x="24797" y="40245"/>
                  <a:pt x="25051" y="39650"/>
                </a:cubicBezTo>
                <a:close/>
                <a:moveTo>
                  <a:pt x="9620" y="40772"/>
                </a:moveTo>
                <a:cubicBezTo>
                  <a:pt x="9688" y="40789"/>
                  <a:pt x="9773" y="40806"/>
                  <a:pt x="9841" y="40823"/>
                </a:cubicBezTo>
                <a:cubicBezTo>
                  <a:pt x="9807" y="40908"/>
                  <a:pt x="9756" y="41010"/>
                  <a:pt x="9722" y="41112"/>
                </a:cubicBezTo>
                <a:cubicBezTo>
                  <a:pt x="9637" y="41299"/>
                  <a:pt x="9552" y="41469"/>
                  <a:pt x="9484" y="41656"/>
                </a:cubicBezTo>
                <a:cubicBezTo>
                  <a:pt x="9518" y="41367"/>
                  <a:pt x="9569" y="41061"/>
                  <a:pt x="9620" y="40772"/>
                </a:cubicBezTo>
                <a:close/>
                <a:moveTo>
                  <a:pt x="28671" y="40262"/>
                </a:moveTo>
                <a:lnTo>
                  <a:pt x="28671" y="40262"/>
                </a:lnTo>
                <a:cubicBezTo>
                  <a:pt x="28383" y="40653"/>
                  <a:pt x="28077" y="41027"/>
                  <a:pt x="27771" y="41401"/>
                </a:cubicBezTo>
                <a:cubicBezTo>
                  <a:pt x="27669" y="41520"/>
                  <a:pt x="27567" y="41639"/>
                  <a:pt x="27465" y="41758"/>
                </a:cubicBezTo>
                <a:cubicBezTo>
                  <a:pt x="27482" y="41622"/>
                  <a:pt x="27499" y="41486"/>
                  <a:pt x="27516" y="41333"/>
                </a:cubicBezTo>
                <a:cubicBezTo>
                  <a:pt x="27856" y="41044"/>
                  <a:pt x="28196" y="40738"/>
                  <a:pt x="28502" y="40415"/>
                </a:cubicBezTo>
                <a:cubicBezTo>
                  <a:pt x="28569" y="40364"/>
                  <a:pt x="28620" y="40313"/>
                  <a:pt x="28671" y="40262"/>
                </a:cubicBezTo>
                <a:close/>
                <a:moveTo>
                  <a:pt x="27703" y="38903"/>
                </a:moveTo>
                <a:cubicBezTo>
                  <a:pt x="27584" y="39633"/>
                  <a:pt x="27482" y="40364"/>
                  <a:pt x="27380" y="41095"/>
                </a:cubicBezTo>
                <a:cubicBezTo>
                  <a:pt x="27091" y="41316"/>
                  <a:pt x="26785" y="41554"/>
                  <a:pt x="26479" y="41775"/>
                </a:cubicBezTo>
                <a:cubicBezTo>
                  <a:pt x="26275" y="41486"/>
                  <a:pt x="26088" y="41197"/>
                  <a:pt x="25901" y="40908"/>
                </a:cubicBezTo>
                <a:cubicBezTo>
                  <a:pt x="25986" y="40619"/>
                  <a:pt x="26088" y="40330"/>
                  <a:pt x="26173" y="40041"/>
                </a:cubicBezTo>
                <a:cubicBezTo>
                  <a:pt x="26683" y="39650"/>
                  <a:pt x="27193" y="39277"/>
                  <a:pt x="27703" y="38903"/>
                </a:cubicBezTo>
                <a:close/>
                <a:moveTo>
                  <a:pt x="11523" y="37203"/>
                </a:moveTo>
                <a:cubicBezTo>
                  <a:pt x="12389" y="37636"/>
                  <a:pt x="13320" y="37898"/>
                  <a:pt x="14271" y="37898"/>
                </a:cubicBezTo>
                <a:cubicBezTo>
                  <a:pt x="14403" y="37898"/>
                  <a:pt x="14535" y="37893"/>
                  <a:pt x="14667" y="37883"/>
                </a:cubicBezTo>
                <a:cubicBezTo>
                  <a:pt x="14701" y="37951"/>
                  <a:pt x="14735" y="38036"/>
                  <a:pt x="14769" y="38121"/>
                </a:cubicBezTo>
                <a:cubicBezTo>
                  <a:pt x="14769" y="38138"/>
                  <a:pt x="14803" y="38155"/>
                  <a:pt x="14837" y="38155"/>
                </a:cubicBezTo>
                <a:cubicBezTo>
                  <a:pt x="15211" y="38172"/>
                  <a:pt x="15585" y="38172"/>
                  <a:pt x="15959" y="38172"/>
                </a:cubicBezTo>
                <a:cubicBezTo>
                  <a:pt x="15993" y="39395"/>
                  <a:pt x="16078" y="40619"/>
                  <a:pt x="16248" y="41826"/>
                </a:cubicBezTo>
                <a:cubicBezTo>
                  <a:pt x="14192" y="41452"/>
                  <a:pt x="12135" y="41078"/>
                  <a:pt x="10079" y="40687"/>
                </a:cubicBezTo>
                <a:cubicBezTo>
                  <a:pt x="10572" y="39531"/>
                  <a:pt x="11064" y="38376"/>
                  <a:pt x="11523" y="37203"/>
                </a:cubicBezTo>
                <a:close/>
                <a:moveTo>
                  <a:pt x="35588" y="38665"/>
                </a:moveTo>
                <a:lnTo>
                  <a:pt x="35588" y="38665"/>
                </a:lnTo>
                <a:cubicBezTo>
                  <a:pt x="34518" y="39769"/>
                  <a:pt x="33396" y="40823"/>
                  <a:pt x="32240" y="41843"/>
                </a:cubicBezTo>
                <a:cubicBezTo>
                  <a:pt x="32359" y="41418"/>
                  <a:pt x="32495" y="41010"/>
                  <a:pt x="32614" y="40585"/>
                </a:cubicBezTo>
                <a:cubicBezTo>
                  <a:pt x="33583" y="39905"/>
                  <a:pt x="34569" y="39260"/>
                  <a:pt x="35588" y="38665"/>
                </a:cubicBezTo>
                <a:close/>
                <a:moveTo>
                  <a:pt x="4980" y="39922"/>
                </a:moveTo>
                <a:cubicBezTo>
                  <a:pt x="5184" y="39956"/>
                  <a:pt x="5405" y="39990"/>
                  <a:pt x="5609" y="40041"/>
                </a:cubicBezTo>
                <a:cubicBezTo>
                  <a:pt x="5677" y="40041"/>
                  <a:pt x="5762" y="40058"/>
                  <a:pt x="5830" y="40075"/>
                </a:cubicBezTo>
                <a:cubicBezTo>
                  <a:pt x="5626" y="40687"/>
                  <a:pt x="5405" y="41299"/>
                  <a:pt x="5201" y="41911"/>
                </a:cubicBezTo>
                <a:cubicBezTo>
                  <a:pt x="5065" y="41775"/>
                  <a:pt x="4946" y="41656"/>
                  <a:pt x="4810" y="41537"/>
                </a:cubicBezTo>
                <a:cubicBezTo>
                  <a:pt x="4861" y="40993"/>
                  <a:pt x="4912" y="40449"/>
                  <a:pt x="4980" y="39922"/>
                </a:cubicBezTo>
                <a:close/>
                <a:moveTo>
                  <a:pt x="21075" y="37475"/>
                </a:moveTo>
                <a:lnTo>
                  <a:pt x="21075" y="37475"/>
                </a:lnTo>
                <a:cubicBezTo>
                  <a:pt x="19749" y="38954"/>
                  <a:pt x="18457" y="40466"/>
                  <a:pt x="17234" y="42013"/>
                </a:cubicBezTo>
                <a:cubicBezTo>
                  <a:pt x="16945" y="41962"/>
                  <a:pt x="16673" y="41911"/>
                  <a:pt x="16384" y="41860"/>
                </a:cubicBezTo>
                <a:cubicBezTo>
                  <a:pt x="16214" y="40636"/>
                  <a:pt x="16146" y="39395"/>
                  <a:pt x="16129" y="38172"/>
                </a:cubicBezTo>
                <a:cubicBezTo>
                  <a:pt x="17795" y="38138"/>
                  <a:pt x="19460" y="37900"/>
                  <a:pt x="21075" y="37475"/>
                </a:cubicBezTo>
                <a:close/>
                <a:moveTo>
                  <a:pt x="20752" y="38087"/>
                </a:moveTo>
                <a:lnTo>
                  <a:pt x="20752" y="38087"/>
                </a:lnTo>
                <a:cubicBezTo>
                  <a:pt x="19834" y="39531"/>
                  <a:pt x="18780" y="40925"/>
                  <a:pt x="17489" y="42064"/>
                </a:cubicBezTo>
                <a:cubicBezTo>
                  <a:pt x="17472" y="42064"/>
                  <a:pt x="17438" y="42047"/>
                  <a:pt x="17404" y="42047"/>
                </a:cubicBezTo>
                <a:cubicBezTo>
                  <a:pt x="18406" y="40806"/>
                  <a:pt x="19409" y="39599"/>
                  <a:pt x="20463" y="38410"/>
                </a:cubicBezTo>
                <a:cubicBezTo>
                  <a:pt x="20565" y="38291"/>
                  <a:pt x="20650" y="38189"/>
                  <a:pt x="20752" y="38087"/>
                </a:cubicBezTo>
                <a:close/>
                <a:moveTo>
                  <a:pt x="25833" y="41112"/>
                </a:moveTo>
                <a:cubicBezTo>
                  <a:pt x="26003" y="41367"/>
                  <a:pt x="26173" y="41622"/>
                  <a:pt x="26360" y="41877"/>
                </a:cubicBezTo>
                <a:cubicBezTo>
                  <a:pt x="26037" y="42098"/>
                  <a:pt x="25714" y="42336"/>
                  <a:pt x="25408" y="42557"/>
                </a:cubicBezTo>
                <a:cubicBezTo>
                  <a:pt x="25544" y="42081"/>
                  <a:pt x="25697" y="41588"/>
                  <a:pt x="25833" y="41112"/>
                </a:cubicBezTo>
                <a:close/>
                <a:moveTo>
                  <a:pt x="16418" y="42030"/>
                </a:moveTo>
                <a:lnTo>
                  <a:pt x="17115" y="42166"/>
                </a:lnTo>
                <a:cubicBezTo>
                  <a:pt x="17047" y="42251"/>
                  <a:pt x="16979" y="42336"/>
                  <a:pt x="16894" y="42421"/>
                </a:cubicBezTo>
                <a:cubicBezTo>
                  <a:pt x="16826" y="42540"/>
                  <a:pt x="16741" y="42642"/>
                  <a:pt x="16656" y="42744"/>
                </a:cubicBezTo>
                <a:cubicBezTo>
                  <a:pt x="16622" y="42778"/>
                  <a:pt x="16588" y="42795"/>
                  <a:pt x="16554" y="42829"/>
                </a:cubicBezTo>
                <a:cubicBezTo>
                  <a:pt x="16503" y="42557"/>
                  <a:pt x="16452" y="42302"/>
                  <a:pt x="16418" y="42030"/>
                </a:cubicBezTo>
                <a:close/>
                <a:moveTo>
                  <a:pt x="24015" y="36489"/>
                </a:moveTo>
                <a:cubicBezTo>
                  <a:pt x="24117" y="36931"/>
                  <a:pt x="24236" y="37390"/>
                  <a:pt x="24372" y="37832"/>
                </a:cubicBezTo>
                <a:cubicBezTo>
                  <a:pt x="24338" y="38189"/>
                  <a:pt x="24304" y="38546"/>
                  <a:pt x="24270" y="38903"/>
                </a:cubicBezTo>
                <a:cubicBezTo>
                  <a:pt x="24260" y="38952"/>
                  <a:pt x="24296" y="38979"/>
                  <a:pt x="24338" y="38979"/>
                </a:cubicBezTo>
                <a:cubicBezTo>
                  <a:pt x="24368" y="38979"/>
                  <a:pt x="24401" y="38965"/>
                  <a:pt x="24423" y="38937"/>
                </a:cubicBezTo>
                <a:cubicBezTo>
                  <a:pt x="24491" y="38818"/>
                  <a:pt x="24542" y="38699"/>
                  <a:pt x="24610" y="38580"/>
                </a:cubicBezTo>
                <a:cubicBezTo>
                  <a:pt x="24729" y="38869"/>
                  <a:pt x="24848" y="39175"/>
                  <a:pt x="24967" y="39463"/>
                </a:cubicBezTo>
                <a:cubicBezTo>
                  <a:pt x="24882" y="39650"/>
                  <a:pt x="24797" y="39854"/>
                  <a:pt x="24695" y="40041"/>
                </a:cubicBezTo>
                <a:cubicBezTo>
                  <a:pt x="24440" y="40585"/>
                  <a:pt x="24168" y="41129"/>
                  <a:pt x="23896" y="41656"/>
                </a:cubicBezTo>
                <a:cubicBezTo>
                  <a:pt x="23386" y="42081"/>
                  <a:pt x="22893" y="42523"/>
                  <a:pt x="22383" y="42964"/>
                </a:cubicBezTo>
                <a:cubicBezTo>
                  <a:pt x="20820" y="42676"/>
                  <a:pt x="19256" y="42387"/>
                  <a:pt x="17676" y="42098"/>
                </a:cubicBezTo>
                <a:cubicBezTo>
                  <a:pt x="18066" y="41741"/>
                  <a:pt x="18440" y="41367"/>
                  <a:pt x="18797" y="40976"/>
                </a:cubicBezTo>
                <a:cubicBezTo>
                  <a:pt x="19783" y="39888"/>
                  <a:pt x="20633" y="38682"/>
                  <a:pt x="21381" y="37390"/>
                </a:cubicBezTo>
                <a:cubicBezTo>
                  <a:pt x="22281" y="37152"/>
                  <a:pt x="23165" y="36846"/>
                  <a:pt x="24015" y="36489"/>
                </a:cubicBezTo>
                <a:close/>
                <a:moveTo>
                  <a:pt x="32393" y="40738"/>
                </a:moveTo>
                <a:lnTo>
                  <a:pt x="32393" y="40738"/>
                </a:lnTo>
                <a:cubicBezTo>
                  <a:pt x="32274" y="41180"/>
                  <a:pt x="32138" y="41605"/>
                  <a:pt x="32002" y="42047"/>
                </a:cubicBezTo>
                <a:cubicBezTo>
                  <a:pt x="31629" y="42370"/>
                  <a:pt x="31238" y="42693"/>
                  <a:pt x="30864" y="43015"/>
                </a:cubicBezTo>
                <a:cubicBezTo>
                  <a:pt x="31255" y="42353"/>
                  <a:pt x="31663" y="41673"/>
                  <a:pt x="32053" y="40993"/>
                </a:cubicBezTo>
                <a:cubicBezTo>
                  <a:pt x="32172" y="40908"/>
                  <a:pt x="32291" y="40823"/>
                  <a:pt x="32393" y="40738"/>
                </a:cubicBezTo>
                <a:close/>
                <a:moveTo>
                  <a:pt x="5031" y="1"/>
                </a:moveTo>
                <a:cubicBezTo>
                  <a:pt x="4742" y="358"/>
                  <a:pt x="4470" y="698"/>
                  <a:pt x="4198" y="1071"/>
                </a:cubicBezTo>
                <a:lnTo>
                  <a:pt x="4181" y="1088"/>
                </a:lnTo>
                <a:lnTo>
                  <a:pt x="4147" y="1139"/>
                </a:lnTo>
                <a:cubicBezTo>
                  <a:pt x="4046" y="1275"/>
                  <a:pt x="3961" y="1411"/>
                  <a:pt x="3859" y="1530"/>
                </a:cubicBezTo>
                <a:cubicBezTo>
                  <a:pt x="3026" y="2176"/>
                  <a:pt x="2193" y="2856"/>
                  <a:pt x="1394" y="3553"/>
                </a:cubicBezTo>
                <a:cubicBezTo>
                  <a:pt x="935" y="3961"/>
                  <a:pt x="477" y="4369"/>
                  <a:pt x="18" y="4793"/>
                </a:cubicBezTo>
                <a:cubicBezTo>
                  <a:pt x="18" y="4878"/>
                  <a:pt x="18" y="4963"/>
                  <a:pt x="18" y="5031"/>
                </a:cubicBezTo>
                <a:cubicBezTo>
                  <a:pt x="1139" y="3978"/>
                  <a:pt x="2312" y="2958"/>
                  <a:pt x="3519" y="2006"/>
                </a:cubicBezTo>
                <a:lnTo>
                  <a:pt x="3519" y="2006"/>
                </a:lnTo>
                <a:cubicBezTo>
                  <a:pt x="2193" y="3893"/>
                  <a:pt x="1020" y="5881"/>
                  <a:pt x="1" y="7954"/>
                </a:cubicBezTo>
                <a:cubicBezTo>
                  <a:pt x="1" y="8090"/>
                  <a:pt x="1" y="8209"/>
                  <a:pt x="1" y="8345"/>
                </a:cubicBezTo>
                <a:cubicBezTo>
                  <a:pt x="697" y="6901"/>
                  <a:pt x="1445" y="5507"/>
                  <a:pt x="2278" y="4165"/>
                </a:cubicBezTo>
                <a:cubicBezTo>
                  <a:pt x="2584" y="3672"/>
                  <a:pt x="2907" y="3196"/>
                  <a:pt x="3230" y="2703"/>
                </a:cubicBezTo>
                <a:lnTo>
                  <a:pt x="3230" y="2703"/>
                </a:lnTo>
                <a:cubicBezTo>
                  <a:pt x="2193" y="4521"/>
                  <a:pt x="1258" y="6408"/>
                  <a:pt x="392" y="8311"/>
                </a:cubicBezTo>
                <a:cubicBezTo>
                  <a:pt x="256" y="8396"/>
                  <a:pt x="137" y="8498"/>
                  <a:pt x="18" y="8600"/>
                </a:cubicBezTo>
                <a:cubicBezTo>
                  <a:pt x="18" y="8668"/>
                  <a:pt x="18" y="8736"/>
                  <a:pt x="18" y="8804"/>
                </a:cubicBezTo>
                <a:cubicBezTo>
                  <a:pt x="86" y="8736"/>
                  <a:pt x="171" y="8685"/>
                  <a:pt x="256" y="8617"/>
                </a:cubicBezTo>
                <a:lnTo>
                  <a:pt x="256" y="8617"/>
                </a:lnTo>
                <a:cubicBezTo>
                  <a:pt x="171" y="8787"/>
                  <a:pt x="103" y="8974"/>
                  <a:pt x="18" y="9144"/>
                </a:cubicBezTo>
                <a:cubicBezTo>
                  <a:pt x="35" y="9263"/>
                  <a:pt x="35" y="9399"/>
                  <a:pt x="35" y="9518"/>
                </a:cubicBezTo>
                <a:cubicBezTo>
                  <a:pt x="188" y="9144"/>
                  <a:pt x="358" y="8787"/>
                  <a:pt x="511" y="8413"/>
                </a:cubicBezTo>
                <a:cubicBezTo>
                  <a:pt x="1003" y="8056"/>
                  <a:pt x="1496" y="7717"/>
                  <a:pt x="2006" y="7377"/>
                </a:cubicBezTo>
                <a:lnTo>
                  <a:pt x="2006" y="7377"/>
                </a:lnTo>
                <a:cubicBezTo>
                  <a:pt x="1972" y="7513"/>
                  <a:pt x="1955" y="7632"/>
                  <a:pt x="1938" y="7751"/>
                </a:cubicBezTo>
                <a:cubicBezTo>
                  <a:pt x="1904" y="8124"/>
                  <a:pt x="2176" y="8617"/>
                  <a:pt x="2329" y="8957"/>
                </a:cubicBezTo>
                <a:cubicBezTo>
                  <a:pt x="2465" y="9229"/>
                  <a:pt x="2618" y="9501"/>
                  <a:pt x="2788" y="9739"/>
                </a:cubicBezTo>
                <a:cubicBezTo>
                  <a:pt x="2669" y="10028"/>
                  <a:pt x="2567" y="10317"/>
                  <a:pt x="2465" y="10606"/>
                </a:cubicBezTo>
                <a:cubicBezTo>
                  <a:pt x="2036" y="10624"/>
                  <a:pt x="1607" y="10638"/>
                  <a:pt x="1178" y="10638"/>
                </a:cubicBezTo>
                <a:cubicBezTo>
                  <a:pt x="825" y="10638"/>
                  <a:pt x="473" y="10629"/>
                  <a:pt x="120" y="10606"/>
                </a:cubicBezTo>
                <a:lnTo>
                  <a:pt x="69" y="10606"/>
                </a:lnTo>
                <a:cubicBezTo>
                  <a:pt x="69" y="10657"/>
                  <a:pt x="86" y="10708"/>
                  <a:pt x="86" y="10759"/>
                </a:cubicBezTo>
                <a:cubicBezTo>
                  <a:pt x="469" y="10787"/>
                  <a:pt x="853" y="10799"/>
                  <a:pt x="1234" y="10799"/>
                </a:cubicBezTo>
                <a:cubicBezTo>
                  <a:pt x="1544" y="10799"/>
                  <a:pt x="1853" y="10791"/>
                  <a:pt x="2159" y="10776"/>
                </a:cubicBezTo>
                <a:cubicBezTo>
                  <a:pt x="2244" y="10776"/>
                  <a:pt x="2329" y="10759"/>
                  <a:pt x="2397" y="10759"/>
                </a:cubicBezTo>
                <a:cubicBezTo>
                  <a:pt x="1700" y="12662"/>
                  <a:pt x="1054" y="14583"/>
                  <a:pt x="460" y="16537"/>
                </a:cubicBezTo>
                <a:cubicBezTo>
                  <a:pt x="477" y="16673"/>
                  <a:pt x="494" y="16826"/>
                  <a:pt x="511" y="16979"/>
                </a:cubicBezTo>
                <a:cubicBezTo>
                  <a:pt x="562" y="16826"/>
                  <a:pt x="595" y="16673"/>
                  <a:pt x="646" y="16503"/>
                </a:cubicBezTo>
                <a:cubicBezTo>
                  <a:pt x="1224" y="14566"/>
                  <a:pt x="1870" y="12645"/>
                  <a:pt x="2584" y="10742"/>
                </a:cubicBezTo>
                <a:cubicBezTo>
                  <a:pt x="2907" y="10742"/>
                  <a:pt x="3247" y="10708"/>
                  <a:pt x="3570" y="10691"/>
                </a:cubicBezTo>
                <a:cubicBezTo>
                  <a:pt x="3689" y="10810"/>
                  <a:pt x="3808" y="10929"/>
                  <a:pt x="3927" y="11048"/>
                </a:cubicBezTo>
                <a:cubicBezTo>
                  <a:pt x="3740" y="11710"/>
                  <a:pt x="3536" y="12373"/>
                  <a:pt x="3315" y="13036"/>
                </a:cubicBezTo>
                <a:cubicBezTo>
                  <a:pt x="2737" y="14855"/>
                  <a:pt x="2108" y="16639"/>
                  <a:pt x="1411" y="18407"/>
                </a:cubicBezTo>
                <a:cubicBezTo>
                  <a:pt x="1156" y="18390"/>
                  <a:pt x="901" y="18356"/>
                  <a:pt x="629" y="18322"/>
                </a:cubicBezTo>
                <a:lnTo>
                  <a:pt x="629" y="18322"/>
                </a:lnTo>
                <a:cubicBezTo>
                  <a:pt x="646" y="18373"/>
                  <a:pt x="646" y="18423"/>
                  <a:pt x="646" y="18474"/>
                </a:cubicBezTo>
                <a:cubicBezTo>
                  <a:pt x="884" y="18508"/>
                  <a:pt x="1122" y="18542"/>
                  <a:pt x="1360" y="18559"/>
                </a:cubicBezTo>
                <a:cubicBezTo>
                  <a:pt x="1173" y="19018"/>
                  <a:pt x="986" y="19460"/>
                  <a:pt x="799" y="19919"/>
                </a:cubicBezTo>
                <a:cubicBezTo>
                  <a:pt x="816" y="20038"/>
                  <a:pt x="833" y="20157"/>
                  <a:pt x="833" y="20276"/>
                </a:cubicBezTo>
                <a:cubicBezTo>
                  <a:pt x="850" y="20242"/>
                  <a:pt x="867" y="20208"/>
                  <a:pt x="884" y="20174"/>
                </a:cubicBezTo>
                <a:cubicBezTo>
                  <a:pt x="1105" y="19647"/>
                  <a:pt x="1326" y="19103"/>
                  <a:pt x="1530" y="18576"/>
                </a:cubicBezTo>
                <a:cubicBezTo>
                  <a:pt x="1921" y="18593"/>
                  <a:pt x="2312" y="18627"/>
                  <a:pt x="2703" y="18627"/>
                </a:cubicBezTo>
                <a:cubicBezTo>
                  <a:pt x="2057" y="19307"/>
                  <a:pt x="1445" y="20021"/>
                  <a:pt x="901" y="20786"/>
                </a:cubicBezTo>
                <a:cubicBezTo>
                  <a:pt x="901" y="20854"/>
                  <a:pt x="918" y="20939"/>
                  <a:pt x="918" y="21007"/>
                </a:cubicBezTo>
                <a:cubicBezTo>
                  <a:pt x="1530" y="20174"/>
                  <a:pt x="2193" y="19375"/>
                  <a:pt x="2924" y="18644"/>
                </a:cubicBezTo>
                <a:lnTo>
                  <a:pt x="3927" y="18644"/>
                </a:lnTo>
                <a:cubicBezTo>
                  <a:pt x="3519" y="20276"/>
                  <a:pt x="3094" y="21924"/>
                  <a:pt x="2669" y="23556"/>
                </a:cubicBezTo>
                <a:cubicBezTo>
                  <a:pt x="2499" y="23709"/>
                  <a:pt x="2312" y="23862"/>
                  <a:pt x="2142" y="24015"/>
                </a:cubicBezTo>
                <a:cubicBezTo>
                  <a:pt x="1870" y="24253"/>
                  <a:pt x="1615" y="24491"/>
                  <a:pt x="1360" y="24729"/>
                </a:cubicBezTo>
                <a:cubicBezTo>
                  <a:pt x="1360" y="24797"/>
                  <a:pt x="1377" y="24865"/>
                  <a:pt x="1377" y="24933"/>
                </a:cubicBezTo>
                <a:cubicBezTo>
                  <a:pt x="1785" y="24559"/>
                  <a:pt x="2193" y="24185"/>
                  <a:pt x="2601" y="23828"/>
                </a:cubicBezTo>
                <a:lnTo>
                  <a:pt x="2601" y="23828"/>
                </a:lnTo>
                <a:cubicBezTo>
                  <a:pt x="2295" y="24984"/>
                  <a:pt x="1989" y="26122"/>
                  <a:pt x="1683" y="27278"/>
                </a:cubicBezTo>
                <a:cubicBezTo>
                  <a:pt x="1700" y="27448"/>
                  <a:pt x="1717" y="27601"/>
                  <a:pt x="1751" y="27754"/>
                </a:cubicBezTo>
                <a:cubicBezTo>
                  <a:pt x="2108" y="26394"/>
                  <a:pt x="2465" y="25001"/>
                  <a:pt x="2822" y="23641"/>
                </a:cubicBezTo>
                <a:cubicBezTo>
                  <a:pt x="3162" y="23352"/>
                  <a:pt x="3485" y="23080"/>
                  <a:pt x="3825" y="22808"/>
                </a:cubicBezTo>
                <a:lnTo>
                  <a:pt x="3825" y="22808"/>
                </a:lnTo>
                <a:cubicBezTo>
                  <a:pt x="3264" y="25018"/>
                  <a:pt x="2754" y="27244"/>
                  <a:pt x="2312" y="29470"/>
                </a:cubicBezTo>
                <a:cubicBezTo>
                  <a:pt x="2244" y="29844"/>
                  <a:pt x="2176" y="30218"/>
                  <a:pt x="2108" y="30592"/>
                </a:cubicBezTo>
                <a:cubicBezTo>
                  <a:pt x="2125" y="30762"/>
                  <a:pt x="2159" y="30949"/>
                  <a:pt x="2176" y="31119"/>
                </a:cubicBezTo>
                <a:cubicBezTo>
                  <a:pt x="2193" y="31017"/>
                  <a:pt x="2210" y="30932"/>
                  <a:pt x="2227" y="30847"/>
                </a:cubicBezTo>
                <a:cubicBezTo>
                  <a:pt x="2720" y="28094"/>
                  <a:pt x="3332" y="25358"/>
                  <a:pt x="4029" y="22655"/>
                </a:cubicBezTo>
                <a:cubicBezTo>
                  <a:pt x="4113" y="22587"/>
                  <a:pt x="4181" y="22536"/>
                  <a:pt x="4266" y="22468"/>
                </a:cubicBezTo>
                <a:cubicBezTo>
                  <a:pt x="4385" y="24763"/>
                  <a:pt x="4572" y="27057"/>
                  <a:pt x="4776" y="29351"/>
                </a:cubicBezTo>
                <a:cubicBezTo>
                  <a:pt x="4453" y="29929"/>
                  <a:pt x="4181" y="30524"/>
                  <a:pt x="3995" y="31153"/>
                </a:cubicBezTo>
                <a:cubicBezTo>
                  <a:pt x="3496" y="31238"/>
                  <a:pt x="2986" y="31276"/>
                  <a:pt x="2484" y="31276"/>
                </a:cubicBezTo>
                <a:cubicBezTo>
                  <a:pt x="2387" y="31276"/>
                  <a:pt x="2290" y="31275"/>
                  <a:pt x="2193" y="31272"/>
                </a:cubicBezTo>
                <a:lnTo>
                  <a:pt x="2193" y="31272"/>
                </a:lnTo>
                <a:cubicBezTo>
                  <a:pt x="2210" y="31323"/>
                  <a:pt x="2210" y="31374"/>
                  <a:pt x="2210" y="31442"/>
                </a:cubicBezTo>
                <a:cubicBezTo>
                  <a:pt x="2309" y="31445"/>
                  <a:pt x="2408" y="31446"/>
                  <a:pt x="2507" y="31446"/>
                </a:cubicBezTo>
                <a:cubicBezTo>
                  <a:pt x="2986" y="31446"/>
                  <a:pt x="3462" y="31413"/>
                  <a:pt x="3927" y="31357"/>
                </a:cubicBezTo>
                <a:lnTo>
                  <a:pt x="3927" y="31357"/>
                </a:lnTo>
                <a:cubicBezTo>
                  <a:pt x="3859" y="31595"/>
                  <a:pt x="3791" y="31850"/>
                  <a:pt x="3740" y="32122"/>
                </a:cubicBezTo>
                <a:cubicBezTo>
                  <a:pt x="3332" y="32207"/>
                  <a:pt x="2907" y="32292"/>
                  <a:pt x="2482" y="32393"/>
                </a:cubicBezTo>
                <a:cubicBezTo>
                  <a:pt x="2431" y="32393"/>
                  <a:pt x="2397" y="32410"/>
                  <a:pt x="2346" y="32410"/>
                </a:cubicBezTo>
                <a:cubicBezTo>
                  <a:pt x="2346" y="32478"/>
                  <a:pt x="2363" y="32529"/>
                  <a:pt x="2363" y="32580"/>
                </a:cubicBezTo>
                <a:cubicBezTo>
                  <a:pt x="2601" y="32529"/>
                  <a:pt x="2856" y="32478"/>
                  <a:pt x="3094" y="32427"/>
                </a:cubicBezTo>
                <a:cubicBezTo>
                  <a:pt x="3298" y="32377"/>
                  <a:pt x="3502" y="32343"/>
                  <a:pt x="3706" y="32292"/>
                </a:cubicBezTo>
                <a:lnTo>
                  <a:pt x="3706" y="32292"/>
                </a:lnTo>
                <a:cubicBezTo>
                  <a:pt x="3638" y="32699"/>
                  <a:pt x="3604" y="33107"/>
                  <a:pt x="3604" y="33532"/>
                </a:cubicBezTo>
                <a:cubicBezTo>
                  <a:pt x="3604" y="33889"/>
                  <a:pt x="3621" y="34229"/>
                  <a:pt x="3672" y="34569"/>
                </a:cubicBezTo>
                <a:cubicBezTo>
                  <a:pt x="3332" y="34620"/>
                  <a:pt x="2975" y="34671"/>
                  <a:pt x="2635" y="34722"/>
                </a:cubicBezTo>
                <a:cubicBezTo>
                  <a:pt x="2635" y="34773"/>
                  <a:pt x="2635" y="34824"/>
                  <a:pt x="2652" y="34875"/>
                </a:cubicBezTo>
                <a:cubicBezTo>
                  <a:pt x="2992" y="34824"/>
                  <a:pt x="3349" y="34790"/>
                  <a:pt x="3689" y="34739"/>
                </a:cubicBezTo>
                <a:cubicBezTo>
                  <a:pt x="3723" y="34892"/>
                  <a:pt x="3757" y="35045"/>
                  <a:pt x="3791" y="35181"/>
                </a:cubicBezTo>
                <a:cubicBezTo>
                  <a:pt x="3502" y="35776"/>
                  <a:pt x="3196" y="36353"/>
                  <a:pt x="2890" y="36931"/>
                </a:cubicBezTo>
                <a:cubicBezTo>
                  <a:pt x="2907" y="37016"/>
                  <a:pt x="2907" y="37118"/>
                  <a:pt x="2924" y="37203"/>
                </a:cubicBezTo>
                <a:cubicBezTo>
                  <a:pt x="3247" y="36625"/>
                  <a:pt x="3553" y="36030"/>
                  <a:pt x="3842" y="35436"/>
                </a:cubicBezTo>
                <a:cubicBezTo>
                  <a:pt x="3893" y="35555"/>
                  <a:pt x="3927" y="35674"/>
                  <a:pt x="3961" y="35793"/>
                </a:cubicBezTo>
                <a:cubicBezTo>
                  <a:pt x="4080" y="36132"/>
                  <a:pt x="4232" y="36455"/>
                  <a:pt x="4402" y="36761"/>
                </a:cubicBezTo>
                <a:cubicBezTo>
                  <a:pt x="4487" y="36931"/>
                  <a:pt x="4589" y="37084"/>
                  <a:pt x="4708" y="37237"/>
                </a:cubicBezTo>
                <a:cubicBezTo>
                  <a:pt x="4742" y="37288"/>
                  <a:pt x="4793" y="37356"/>
                  <a:pt x="4844" y="37424"/>
                </a:cubicBezTo>
                <a:cubicBezTo>
                  <a:pt x="4589" y="38155"/>
                  <a:pt x="4368" y="38869"/>
                  <a:pt x="4164" y="39599"/>
                </a:cubicBezTo>
                <a:cubicBezTo>
                  <a:pt x="3825" y="39531"/>
                  <a:pt x="3485" y="39480"/>
                  <a:pt x="3162" y="39412"/>
                </a:cubicBezTo>
                <a:lnTo>
                  <a:pt x="3162" y="39412"/>
                </a:lnTo>
                <a:cubicBezTo>
                  <a:pt x="3179" y="39565"/>
                  <a:pt x="3196" y="39718"/>
                  <a:pt x="3213" y="39871"/>
                </a:cubicBezTo>
                <a:cubicBezTo>
                  <a:pt x="3383" y="40126"/>
                  <a:pt x="3587" y="40381"/>
                  <a:pt x="3774" y="40636"/>
                </a:cubicBezTo>
                <a:cubicBezTo>
                  <a:pt x="3655" y="40908"/>
                  <a:pt x="3502" y="41180"/>
                  <a:pt x="3349" y="41435"/>
                </a:cubicBezTo>
                <a:cubicBezTo>
                  <a:pt x="3366" y="41520"/>
                  <a:pt x="3366" y="41605"/>
                  <a:pt x="3383" y="41690"/>
                </a:cubicBezTo>
                <a:cubicBezTo>
                  <a:pt x="3519" y="41435"/>
                  <a:pt x="3655" y="41197"/>
                  <a:pt x="3791" y="40942"/>
                </a:cubicBezTo>
                <a:lnTo>
                  <a:pt x="3791" y="40942"/>
                </a:lnTo>
                <a:cubicBezTo>
                  <a:pt x="3655" y="41418"/>
                  <a:pt x="3553" y="41894"/>
                  <a:pt x="3434" y="42370"/>
                </a:cubicBezTo>
                <a:cubicBezTo>
                  <a:pt x="3451" y="42438"/>
                  <a:pt x="3451" y="42506"/>
                  <a:pt x="3451" y="42574"/>
                </a:cubicBezTo>
                <a:lnTo>
                  <a:pt x="3570" y="42574"/>
                </a:lnTo>
                <a:cubicBezTo>
                  <a:pt x="3689" y="41996"/>
                  <a:pt x="3825" y="41435"/>
                  <a:pt x="3978" y="40857"/>
                </a:cubicBezTo>
                <a:cubicBezTo>
                  <a:pt x="4198" y="41112"/>
                  <a:pt x="4419" y="41350"/>
                  <a:pt x="4640" y="41588"/>
                </a:cubicBezTo>
                <a:cubicBezTo>
                  <a:pt x="4606" y="41928"/>
                  <a:pt x="4589" y="42251"/>
                  <a:pt x="4572" y="42591"/>
                </a:cubicBezTo>
                <a:cubicBezTo>
                  <a:pt x="4623" y="42591"/>
                  <a:pt x="4674" y="42591"/>
                  <a:pt x="4742" y="42608"/>
                </a:cubicBezTo>
                <a:cubicBezTo>
                  <a:pt x="4759" y="42319"/>
                  <a:pt x="4776" y="42030"/>
                  <a:pt x="4793" y="41741"/>
                </a:cubicBezTo>
                <a:cubicBezTo>
                  <a:pt x="4912" y="41843"/>
                  <a:pt x="5031" y="41962"/>
                  <a:pt x="5150" y="42064"/>
                </a:cubicBezTo>
                <a:cubicBezTo>
                  <a:pt x="5082" y="42251"/>
                  <a:pt x="5031" y="42421"/>
                  <a:pt x="4963" y="42608"/>
                </a:cubicBezTo>
                <a:lnTo>
                  <a:pt x="5133" y="42608"/>
                </a:lnTo>
                <a:cubicBezTo>
                  <a:pt x="5184" y="42472"/>
                  <a:pt x="5235" y="42336"/>
                  <a:pt x="5286" y="42183"/>
                </a:cubicBezTo>
                <a:cubicBezTo>
                  <a:pt x="5456" y="42336"/>
                  <a:pt x="5626" y="42489"/>
                  <a:pt x="5796" y="42625"/>
                </a:cubicBezTo>
                <a:lnTo>
                  <a:pt x="6068" y="42625"/>
                </a:lnTo>
                <a:cubicBezTo>
                  <a:pt x="5813" y="42438"/>
                  <a:pt x="5575" y="42234"/>
                  <a:pt x="5337" y="42030"/>
                </a:cubicBezTo>
                <a:cubicBezTo>
                  <a:pt x="5558" y="41384"/>
                  <a:pt x="5779" y="40738"/>
                  <a:pt x="5983" y="40109"/>
                </a:cubicBezTo>
                <a:cubicBezTo>
                  <a:pt x="6102" y="40126"/>
                  <a:pt x="6221" y="40143"/>
                  <a:pt x="6340" y="40160"/>
                </a:cubicBezTo>
                <a:cubicBezTo>
                  <a:pt x="6493" y="40789"/>
                  <a:pt x="6646" y="41401"/>
                  <a:pt x="6833" y="41996"/>
                </a:cubicBezTo>
                <a:cubicBezTo>
                  <a:pt x="6901" y="42217"/>
                  <a:pt x="6969" y="42438"/>
                  <a:pt x="7037" y="42659"/>
                </a:cubicBezTo>
                <a:lnTo>
                  <a:pt x="7224" y="42659"/>
                </a:lnTo>
                <a:cubicBezTo>
                  <a:pt x="6952" y="41843"/>
                  <a:pt x="6714" y="41027"/>
                  <a:pt x="6510" y="40194"/>
                </a:cubicBezTo>
                <a:lnTo>
                  <a:pt x="6510" y="40194"/>
                </a:lnTo>
                <a:cubicBezTo>
                  <a:pt x="7496" y="40381"/>
                  <a:pt x="8481" y="40568"/>
                  <a:pt x="9450" y="40738"/>
                </a:cubicBezTo>
                <a:cubicBezTo>
                  <a:pt x="9433" y="40840"/>
                  <a:pt x="9416" y="40925"/>
                  <a:pt x="9416" y="41010"/>
                </a:cubicBezTo>
                <a:cubicBezTo>
                  <a:pt x="9348" y="41418"/>
                  <a:pt x="9280" y="41826"/>
                  <a:pt x="9229" y="42217"/>
                </a:cubicBezTo>
                <a:cubicBezTo>
                  <a:pt x="9218" y="42274"/>
                  <a:pt x="9268" y="42331"/>
                  <a:pt x="9318" y="42331"/>
                </a:cubicBezTo>
                <a:cubicBezTo>
                  <a:pt x="9342" y="42331"/>
                  <a:pt x="9365" y="42318"/>
                  <a:pt x="9382" y="42285"/>
                </a:cubicBezTo>
                <a:cubicBezTo>
                  <a:pt x="9586" y="41809"/>
                  <a:pt x="9807" y="41333"/>
                  <a:pt x="10011" y="40840"/>
                </a:cubicBezTo>
                <a:lnTo>
                  <a:pt x="16265" y="41996"/>
                </a:lnTo>
                <a:cubicBezTo>
                  <a:pt x="16299" y="42302"/>
                  <a:pt x="16350" y="42591"/>
                  <a:pt x="16418" y="42879"/>
                </a:cubicBezTo>
                <a:cubicBezTo>
                  <a:pt x="16520" y="42879"/>
                  <a:pt x="16639" y="42896"/>
                  <a:pt x="16741" y="42896"/>
                </a:cubicBezTo>
                <a:lnTo>
                  <a:pt x="16792" y="42829"/>
                </a:lnTo>
                <a:cubicBezTo>
                  <a:pt x="17047" y="42642"/>
                  <a:pt x="17285" y="42438"/>
                  <a:pt x="17523" y="42234"/>
                </a:cubicBezTo>
                <a:cubicBezTo>
                  <a:pt x="18933" y="42489"/>
                  <a:pt x="20344" y="42761"/>
                  <a:pt x="21754" y="43015"/>
                </a:cubicBezTo>
                <a:cubicBezTo>
                  <a:pt x="22094" y="43015"/>
                  <a:pt x="22434" y="43032"/>
                  <a:pt x="22791" y="43032"/>
                </a:cubicBezTo>
                <a:cubicBezTo>
                  <a:pt x="22723" y="43032"/>
                  <a:pt x="22655" y="43015"/>
                  <a:pt x="22604" y="42998"/>
                </a:cubicBezTo>
                <a:cubicBezTo>
                  <a:pt x="22961" y="42676"/>
                  <a:pt x="23335" y="42353"/>
                  <a:pt x="23709" y="42030"/>
                </a:cubicBezTo>
                <a:lnTo>
                  <a:pt x="23709" y="42030"/>
                </a:lnTo>
                <a:cubicBezTo>
                  <a:pt x="23539" y="42370"/>
                  <a:pt x="23352" y="42710"/>
                  <a:pt x="23165" y="43049"/>
                </a:cubicBezTo>
                <a:lnTo>
                  <a:pt x="23352" y="43049"/>
                </a:lnTo>
                <a:cubicBezTo>
                  <a:pt x="23573" y="42625"/>
                  <a:pt x="23811" y="42200"/>
                  <a:pt x="24032" y="41758"/>
                </a:cubicBezTo>
                <a:cubicBezTo>
                  <a:pt x="24525" y="41350"/>
                  <a:pt x="25017" y="40959"/>
                  <a:pt x="25510" y="40551"/>
                </a:cubicBezTo>
                <a:cubicBezTo>
                  <a:pt x="25578" y="40687"/>
                  <a:pt x="25646" y="40806"/>
                  <a:pt x="25731" y="40925"/>
                </a:cubicBezTo>
                <a:cubicBezTo>
                  <a:pt x="25544" y="41520"/>
                  <a:pt x="25357" y="42115"/>
                  <a:pt x="25187" y="42710"/>
                </a:cubicBezTo>
                <a:cubicBezTo>
                  <a:pt x="25001" y="42829"/>
                  <a:pt x="24814" y="42964"/>
                  <a:pt x="24627" y="43083"/>
                </a:cubicBezTo>
                <a:cubicBezTo>
                  <a:pt x="24729" y="43083"/>
                  <a:pt x="24831" y="43083"/>
                  <a:pt x="24916" y="43100"/>
                </a:cubicBezTo>
                <a:cubicBezTo>
                  <a:pt x="24984" y="43049"/>
                  <a:pt x="25051" y="42998"/>
                  <a:pt x="25119" y="42964"/>
                </a:cubicBezTo>
                <a:lnTo>
                  <a:pt x="25119" y="42964"/>
                </a:lnTo>
                <a:cubicBezTo>
                  <a:pt x="25102" y="42998"/>
                  <a:pt x="25085" y="43049"/>
                  <a:pt x="25068" y="43100"/>
                </a:cubicBezTo>
                <a:lnTo>
                  <a:pt x="25238" y="43100"/>
                </a:lnTo>
                <a:cubicBezTo>
                  <a:pt x="25272" y="42998"/>
                  <a:pt x="25306" y="42913"/>
                  <a:pt x="25323" y="42812"/>
                </a:cubicBezTo>
                <a:cubicBezTo>
                  <a:pt x="25697" y="42540"/>
                  <a:pt x="26071" y="42285"/>
                  <a:pt x="26445" y="41996"/>
                </a:cubicBezTo>
                <a:lnTo>
                  <a:pt x="26462" y="42030"/>
                </a:lnTo>
                <a:cubicBezTo>
                  <a:pt x="26487" y="42055"/>
                  <a:pt x="26521" y="42070"/>
                  <a:pt x="26551" y="42070"/>
                </a:cubicBezTo>
                <a:cubicBezTo>
                  <a:pt x="26562" y="42070"/>
                  <a:pt x="26572" y="42068"/>
                  <a:pt x="26581" y="42064"/>
                </a:cubicBezTo>
                <a:cubicBezTo>
                  <a:pt x="26836" y="41877"/>
                  <a:pt x="27091" y="41690"/>
                  <a:pt x="27329" y="41503"/>
                </a:cubicBezTo>
                <a:lnTo>
                  <a:pt x="27329" y="41503"/>
                </a:lnTo>
                <a:cubicBezTo>
                  <a:pt x="27312" y="41656"/>
                  <a:pt x="27278" y="41826"/>
                  <a:pt x="27261" y="41979"/>
                </a:cubicBezTo>
                <a:cubicBezTo>
                  <a:pt x="26938" y="42370"/>
                  <a:pt x="26581" y="42744"/>
                  <a:pt x="26241" y="43117"/>
                </a:cubicBezTo>
                <a:cubicBezTo>
                  <a:pt x="26326" y="43134"/>
                  <a:pt x="26411" y="43134"/>
                  <a:pt x="26479" y="43134"/>
                </a:cubicBezTo>
                <a:cubicBezTo>
                  <a:pt x="26734" y="42862"/>
                  <a:pt x="26989" y="42591"/>
                  <a:pt x="27227" y="42302"/>
                </a:cubicBezTo>
                <a:lnTo>
                  <a:pt x="27227" y="42302"/>
                </a:lnTo>
                <a:cubicBezTo>
                  <a:pt x="27193" y="42591"/>
                  <a:pt x="27159" y="42862"/>
                  <a:pt x="27125" y="43151"/>
                </a:cubicBezTo>
                <a:lnTo>
                  <a:pt x="27295" y="43151"/>
                </a:lnTo>
                <a:cubicBezTo>
                  <a:pt x="27346" y="42795"/>
                  <a:pt x="27380" y="42438"/>
                  <a:pt x="27414" y="42081"/>
                </a:cubicBezTo>
                <a:cubicBezTo>
                  <a:pt x="27788" y="41639"/>
                  <a:pt x="28145" y="41214"/>
                  <a:pt x="28502" y="40755"/>
                </a:cubicBezTo>
                <a:cubicBezTo>
                  <a:pt x="28739" y="40466"/>
                  <a:pt x="28960" y="40160"/>
                  <a:pt x="29181" y="39854"/>
                </a:cubicBezTo>
                <a:cubicBezTo>
                  <a:pt x="29215" y="39820"/>
                  <a:pt x="29249" y="39786"/>
                  <a:pt x="29283" y="39752"/>
                </a:cubicBezTo>
                <a:lnTo>
                  <a:pt x="29283" y="39752"/>
                </a:lnTo>
                <a:cubicBezTo>
                  <a:pt x="29147" y="40279"/>
                  <a:pt x="28994" y="40806"/>
                  <a:pt x="28841" y="41333"/>
                </a:cubicBezTo>
                <a:cubicBezTo>
                  <a:pt x="28671" y="41928"/>
                  <a:pt x="28552" y="42540"/>
                  <a:pt x="28281" y="43083"/>
                </a:cubicBezTo>
                <a:cubicBezTo>
                  <a:pt x="28281" y="43117"/>
                  <a:pt x="28264" y="43151"/>
                  <a:pt x="28247" y="43168"/>
                </a:cubicBezTo>
                <a:cubicBezTo>
                  <a:pt x="28315" y="43168"/>
                  <a:pt x="28366" y="43168"/>
                  <a:pt x="28434" y="43185"/>
                </a:cubicBezTo>
                <a:cubicBezTo>
                  <a:pt x="28502" y="43015"/>
                  <a:pt x="28569" y="42862"/>
                  <a:pt x="28620" y="42710"/>
                </a:cubicBezTo>
                <a:cubicBezTo>
                  <a:pt x="28943" y="41673"/>
                  <a:pt x="29232" y="40619"/>
                  <a:pt x="29521" y="39565"/>
                </a:cubicBezTo>
                <a:cubicBezTo>
                  <a:pt x="29844" y="39294"/>
                  <a:pt x="30150" y="39022"/>
                  <a:pt x="30473" y="38733"/>
                </a:cubicBezTo>
                <a:cubicBezTo>
                  <a:pt x="31680" y="37662"/>
                  <a:pt x="32818" y="36523"/>
                  <a:pt x="33923" y="35351"/>
                </a:cubicBezTo>
                <a:lnTo>
                  <a:pt x="33923" y="35351"/>
                </a:lnTo>
                <a:cubicBezTo>
                  <a:pt x="33838" y="35674"/>
                  <a:pt x="33753" y="36013"/>
                  <a:pt x="33651" y="36336"/>
                </a:cubicBezTo>
                <a:cubicBezTo>
                  <a:pt x="33396" y="37305"/>
                  <a:pt x="33124" y="38291"/>
                  <a:pt x="32835" y="39260"/>
                </a:cubicBezTo>
                <a:cubicBezTo>
                  <a:pt x="32580" y="39718"/>
                  <a:pt x="32325" y="40160"/>
                  <a:pt x="32070" y="40619"/>
                </a:cubicBezTo>
                <a:cubicBezTo>
                  <a:pt x="31238" y="41231"/>
                  <a:pt x="30405" y="41877"/>
                  <a:pt x="29623" y="42540"/>
                </a:cubicBezTo>
                <a:cubicBezTo>
                  <a:pt x="29317" y="42761"/>
                  <a:pt x="29028" y="42964"/>
                  <a:pt x="28722" y="43185"/>
                </a:cubicBezTo>
                <a:cubicBezTo>
                  <a:pt x="28858" y="43185"/>
                  <a:pt x="28994" y="43185"/>
                  <a:pt x="29113" y="43202"/>
                </a:cubicBezTo>
                <a:cubicBezTo>
                  <a:pt x="29283" y="43049"/>
                  <a:pt x="29436" y="42913"/>
                  <a:pt x="29589" y="42778"/>
                </a:cubicBezTo>
                <a:cubicBezTo>
                  <a:pt x="30303" y="42251"/>
                  <a:pt x="31000" y="41741"/>
                  <a:pt x="31714" y="41231"/>
                </a:cubicBezTo>
                <a:lnTo>
                  <a:pt x="31714" y="41231"/>
                </a:lnTo>
                <a:cubicBezTo>
                  <a:pt x="31323" y="41894"/>
                  <a:pt x="30932" y="42574"/>
                  <a:pt x="30541" y="43236"/>
                </a:cubicBezTo>
                <a:lnTo>
                  <a:pt x="30847" y="43236"/>
                </a:lnTo>
                <a:cubicBezTo>
                  <a:pt x="31238" y="42913"/>
                  <a:pt x="31612" y="42608"/>
                  <a:pt x="31986" y="42285"/>
                </a:cubicBezTo>
                <a:lnTo>
                  <a:pt x="32019" y="42251"/>
                </a:lnTo>
                <a:cubicBezTo>
                  <a:pt x="32032" y="42255"/>
                  <a:pt x="32044" y="42257"/>
                  <a:pt x="32055" y="42257"/>
                </a:cubicBezTo>
                <a:cubicBezTo>
                  <a:pt x="32086" y="42257"/>
                  <a:pt x="32109" y="42238"/>
                  <a:pt x="32121" y="42200"/>
                </a:cubicBezTo>
                <a:lnTo>
                  <a:pt x="32138" y="42149"/>
                </a:lnTo>
                <a:cubicBezTo>
                  <a:pt x="33515" y="40942"/>
                  <a:pt x="34841" y="39684"/>
                  <a:pt x="36115" y="38376"/>
                </a:cubicBezTo>
                <a:cubicBezTo>
                  <a:pt x="36489" y="38155"/>
                  <a:pt x="36897" y="37951"/>
                  <a:pt x="37288" y="37764"/>
                </a:cubicBezTo>
                <a:cubicBezTo>
                  <a:pt x="37288" y="37713"/>
                  <a:pt x="37305" y="37645"/>
                  <a:pt x="37305" y="37577"/>
                </a:cubicBezTo>
                <a:lnTo>
                  <a:pt x="37305" y="37577"/>
                </a:lnTo>
                <a:cubicBezTo>
                  <a:pt x="37033" y="37713"/>
                  <a:pt x="36744" y="37849"/>
                  <a:pt x="36472" y="37985"/>
                </a:cubicBezTo>
                <a:cubicBezTo>
                  <a:pt x="36523" y="37951"/>
                  <a:pt x="36557" y="37917"/>
                  <a:pt x="36591" y="37883"/>
                </a:cubicBezTo>
                <a:cubicBezTo>
                  <a:pt x="36648" y="37826"/>
                  <a:pt x="36598" y="37735"/>
                  <a:pt x="36531" y="37735"/>
                </a:cubicBezTo>
                <a:cubicBezTo>
                  <a:pt x="36518" y="37735"/>
                  <a:pt x="36504" y="37738"/>
                  <a:pt x="36489" y="37747"/>
                </a:cubicBezTo>
                <a:cubicBezTo>
                  <a:pt x="35215" y="38478"/>
                  <a:pt x="33957" y="39277"/>
                  <a:pt x="32750" y="40126"/>
                </a:cubicBezTo>
                <a:cubicBezTo>
                  <a:pt x="32835" y="39854"/>
                  <a:pt x="32903" y="39599"/>
                  <a:pt x="32988" y="39345"/>
                </a:cubicBezTo>
                <a:cubicBezTo>
                  <a:pt x="34909" y="35877"/>
                  <a:pt x="36659" y="32326"/>
                  <a:pt x="38223" y="28689"/>
                </a:cubicBezTo>
                <a:cubicBezTo>
                  <a:pt x="38240" y="28485"/>
                  <a:pt x="38274" y="28298"/>
                  <a:pt x="38291" y="28094"/>
                </a:cubicBezTo>
                <a:lnTo>
                  <a:pt x="38291" y="28094"/>
                </a:lnTo>
                <a:cubicBezTo>
                  <a:pt x="36761" y="31680"/>
                  <a:pt x="35079" y="35181"/>
                  <a:pt x="33209" y="38597"/>
                </a:cubicBezTo>
                <a:lnTo>
                  <a:pt x="33192" y="38614"/>
                </a:lnTo>
                <a:cubicBezTo>
                  <a:pt x="33532" y="37441"/>
                  <a:pt x="33855" y="36268"/>
                  <a:pt x="34161" y="35096"/>
                </a:cubicBezTo>
                <a:cubicBezTo>
                  <a:pt x="34297" y="34943"/>
                  <a:pt x="34450" y="34773"/>
                  <a:pt x="34586" y="34620"/>
                </a:cubicBezTo>
                <a:cubicBezTo>
                  <a:pt x="34641" y="34565"/>
                  <a:pt x="34595" y="34487"/>
                  <a:pt x="34531" y="34487"/>
                </a:cubicBezTo>
                <a:cubicBezTo>
                  <a:pt x="34516" y="34487"/>
                  <a:pt x="34500" y="34491"/>
                  <a:pt x="34484" y="34501"/>
                </a:cubicBezTo>
                <a:cubicBezTo>
                  <a:pt x="34416" y="34535"/>
                  <a:pt x="34348" y="34569"/>
                  <a:pt x="34280" y="34603"/>
                </a:cubicBezTo>
                <a:cubicBezTo>
                  <a:pt x="34518" y="33668"/>
                  <a:pt x="34739" y="32733"/>
                  <a:pt x="34960" y="31799"/>
                </a:cubicBezTo>
                <a:cubicBezTo>
                  <a:pt x="35775" y="28298"/>
                  <a:pt x="36472" y="24763"/>
                  <a:pt x="37033" y="21211"/>
                </a:cubicBezTo>
                <a:cubicBezTo>
                  <a:pt x="37339" y="19239"/>
                  <a:pt x="37611" y="17234"/>
                  <a:pt x="37832" y="15245"/>
                </a:cubicBezTo>
                <a:cubicBezTo>
                  <a:pt x="37849" y="15194"/>
                  <a:pt x="37798" y="15160"/>
                  <a:pt x="37747" y="15160"/>
                </a:cubicBezTo>
                <a:lnTo>
                  <a:pt x="36948" y="15245"/>
                </a:lnTo>
                <a:cubicBezTo>
                  <a:pt x="38053" y="13512"/>
                  <a:pt x="39293" y="11846"/>
                  <a:pt x="40653" y="10300"/>
                </a:cubicBezTo>
                <a:lnTo>
                  <a:pt x="40653" y="10436"/>
                </a:lnTo>
                <a:lnTo>
                  <a:pt x="40636" y="12611"/>
                </a:lnTo>
                <a:cubicBezTo>
                  <a:pt x="40687" y="12305"/>
                  <a:pt x="40755" y="11982"/>
                  <a:pt x="40806" y="11676"/>
                </a:cubicBezTo>
                <a:cubicBezTo>
                  <a:pt x="40806" y="11150"/>
                  <a:pt x="40823" y="10640"/>
                  <a:pt x="40823" y="10113"/>
                </a:cubicBezTo>
                <a:cubicBezTo>
                  <a:pt x="40942" y="9977"/>
                  <a:pt x="41061" y="9858"/>
                  <a:pt x="41180" y="9722"/>
                </a:cubicBezTo>
                <a:cubicBezTo>
                  <a:pt x="41197" y="9637"/>
                  <a:pt x="41214" y="9535"/>
                  <a:pt x="41231" y="9450"/>
                </a:cubicBezTo>
                <a:lnTo>
                  <a:pt x="41231" y="9450"/>
                </a:lnTo>
                <a:cubicBezTo>
                  <a:pt x="41095" y="9586"/>
                  <a:pt x="40959" y="9739"/>
                  <a:pt x="40823" y="9875"/>
                </a:cubicBezTo>
                <a:cubicBezTo>
                  <a:pt x="40840" y="8294"/>
                  <a:pt x="40857" y="6714"/>
                  <a:pt x="40857" y="5133"/>
                </a:cubicBezTo>
                <a:cubicBezTo>
                  <a:pt x="41061" y="6391"/>
                  <a:pt x="41214" y="7649"/>
                  <a:pt x="41333" y="8923"/>
                </a:cubicBezTo>
                <a:cubicBezTo>
                  <a:pt x="41367" y="8736"/>
                  <a:pt x="41401" y="8549"/>
                  <a:pt x="41435" y="8362"/>
                </a:cubicBezTo>
                <a:cubicBezTo>
                  <a:pt x="41282" y="6935"/>
                  <a:pt x="41095" y="5524"/>
                  <a:pt x="40874" y="4131"/>
                </a:cubicBezTo>
                <a:cubicBezTo>
                  <a:pt x="40874" y="3621"/>
                  <a:pt x="40874" y="3128"/>
                  <a:pt x="40891" y="2618"/>
                </a:cubicBezTo>
                <a:cubicBezTo>
                  <a:pt x="40891" y="1768"/>
                  <a:pt x="40908" y="919"/>
                  <a:pt x="40908" y="52"/>
                </a:cubicBezTo>
                <a:lnTo>
                  <a:pt x="40908" y="52"/>
                </a:lnTo>
                <a:cubicBezTo>
                  <a:pt x="40857" y="69"/>
                  <a:pt x="40806" y="69"/>
                  <a:pt x="40738" y="69"/>
                </a:cubicBezTo>
                <a:cubicBezTo>
                  <a:pt x="40738" y="1105"/>
                  <a:pt x="40721" y="2159"/>
                  <a:pt x="40721" y="3213"/>
                </a:cubicBezTo>
                <a:cubicBezTo>
                  <a:pt x="40585" y="2397"/>
                  <a:pt x="40432" y="1598"/>
                  <a:pt x="40262" y="800"/>
                </a:cubicBezTo>
                <a:cubicBezTo>
                  <a:pt x="40211" y="579"/>
                  <a:pt x="40160" y="341"/>
                  <a:pt x="40109" y="103"/>
                </a:cubicBezTo>
                <a:lnTo>
                  <a:pt x="39939" y="103"/>
                </a:lnTo>
                <a:cubicBezTo>
                  <a:pt x="40228" y="1445"/>
                  <a:pt x="40483" y="2788"/>
                  <a:pt x="40704" y="4148"/>
                </a:cubicBezTo>
                <a:cubicBezTo>
                  <a:pt x="40687" y="6119"/>
                  <a:pt x="40670" y="8090"/>
                  <a:pt x="40653" y="10062"/>
                </a:cubicBezTo>
                <a:cubicBezTo>
                  <a:pt x="39208" y="11676"/>
                  <a:pt x="37917" y="13444"/>
                  <a:pt x="36744" y="15279"/>
                </a:cubicBezTo>
                <a:cubicBezTo>
                  <a:pt x="36659" y="15279"/>
                  <a:pt x="36574" y="15296"/>
                  <a:pt x="36489" y="15296"/>
                </a:cubicBezTo>
                <a:cubicBezTo>
                  <a:pt x="37135" y="11948"/>
                  <a:pt x="37781" y="8600"/>
                  <a:pt x="38444" y="5252"/>
                </a:cubicBezTo>
                <a:cubicBezTo>
                  <a:pt x="38784" y="3553"/>
                  <a:pt x="39123" y="1836"/>
                  <a:pt x="39463" y="120"/>
                </a:cubicBezTo>
                <a:lnTo>
                  <a:pt x="39463" y="120"/>
                </a:lnTo>
                <a:cubicBezTo>
                  <a:pt x="39395" y="137"/>
                  <a:pt x="39344" y="137"/>
                  <a:pt x="39293" y="137"/>
                </a:cubicBezTo>
                <a:cubicBezTo>
                  <a:pt x="38325" y="5048"/>
                  <a:pt x="37356" y="9960"/>
                  <a:pt x="36387" y="14872"/>
                </a:cubicBezTo>
                <a:cubicBezTo>
                  <a:pt x="36353" y="15024"/>
                  <a:pt x="36319" y="15177"/>
                  <a:pt x="36302" y="15330"/>
                </a:cubicBezTo>
                <a:cubicBezTo>
                  <a:pt x="36200" y="15330"/>
                  <a:pt x="36098" y="15347"/>
                  <a:pt x="36013" y="15364"/>
                </a:cubicBezTo>
                <a:cubicBezTo>
                  <a:pt x="35877" y="15381"/>
                  <a:pt x="35571" y="15347"/>
                  <a:pt x="35470" y="15432"/>
                </a:cubicBezTo>
                <a:cubicBezTo>
                  <a:pt x="35402" y="15500"/>
                  <a:pt x="35351" y="15653"/>
                  <a:pt x="35317" y="15738"/>
                </a:cubicBezTo>
                <a:cubicBezTo>
                  <a:pt x="35249" y="15857"/>
                  <a:pt x="35181" y="15976"/>
                  <a:pt x="35130" y="16095"/>
                </a:cubicBezTo>
                <a:cubicBezTo>
                  <a:pt x="34773" y="16809"/>
                  <a:pt x="34433" y="17523"/>
                  <a:pt x="34093" y="18254"/>
                </a:cubicBezTo>
                <a:cubicBezTo>
                  <a:pt x="34127" y="17829"/>
                  <a:pt x="34178" y="17404"/>
                  <a:pt x="34212" y="16979"/>
                </a:cubicBezTo>
                <a:cubicBezTo>
                  <a:pt x="34433" y="14158"/>
                  <a:pt x="34467" y="11320"/>
                  <a:pt x="34263" y="8498"/>
                </a:cubicBezTo>
                <a:cubicBezTo>
                  <a:pt x="34263" y="8456"/>
                  <a:pt x="34224" y="8427"/>
                  <a:pt x="34182" y="8427"/>
                </a:cubicBezTo>
                <a:cubicBezTo>
                  <a:pt x="34156" y="8427"/>
                  <a:pt x="34129" y="8438"/>
                  <a:pt x="34110" y="8464"/>
                </a:cubicBezTo>
                <a:cubicBezTo>
                  <a:pt x="33855" y="8889"/>
                  <a:pt x="33600" y="9331"/>
                  <a:pt x="33362" y="9773"/>
                </a:cubicBezTo>
                <a:cubicBezTo>
                  <a:pt x="33430" y="9093"/>
                  <a:pt x="33481" y="8396"/>
                  <a:pt x="33532" y="7717"/>
                </a:cubicBezTo>
                <a:cubicBezTo>
                  <a:pt x="33532" y="7677"/>
                  <a:pt x="33481" y="7638"/>
                  <a:pt x="33434" y="7638"/>
                </a:cubicBezTo>
                <a:cubicBezTo>
                  <a:pt x="33421" y="7638"/>
                  <a:pt x="33408" y="7641"/>
                  <a:pt x="33396" y="7649"/>
                </a:cubicBezTo>
                <a:cubicBezTo>
                  <a:pt x="32903" y="8039"/>
                  <a:pt x="32427" y="8447"/>
                  <a:pt x="31952" y="8872"/>
                </a:cubicBezTo>
                <a:cubicBezTo>
                  <a:pt x="31561" y="8583"/>
                  <a:pt x="31170" y="8345"/>
                  <a:pt x="30762" y="8124"/>
                </a:cubicBezTo>
                <a:cubicBezTo>
                  <a:pt x="30796" y="7819"/>
                  <a:pt x="30847" y="7513"/>
                  <a:pt x="30881" y="7207"/>
                </a:cubicBezTo>
                <a:cubicBezTo>
                  <a:pt x="30966" y="6408"/>
                  <a:pt x="31051" y="5592"/>
                  <a:pt x="31119" y="4793"/>
                </a:cubicBezTo>
                <a:cubicBezTo>
                  <a:pt x="31425" y="4403"/>
                  <a:pt x="31697" y="3995"/>
                  <a:pt x="31901" y="3519"/>
                </a:cubicBezTo>
                <a:cubicBezTo>
                  <a:pt x="31918" y="3485"/>
                  <a:pt x="31918" y="3451"/>
                  <a:pt x="31884" y="3417"/>
                </a:cubicBezTo>
                <a:cubicBezTo>
                  <a:pt x="31680" y="3264"/>
                  <a:pt x="31459" y="3094"/>
                  <a:pt x="31255" y="2941"/>
                </a:cubicBezTo>
                <a:cubicBezTo>
                  <a:pt x="31306" y="2074"/>
                  <a:pt x="31340" y="1190"/>
                  <a:pt x="31374" y="324"/>
                </a:cubicBezTo>
                <a:lnTo>
                  <a:pt x="31204" y="324"/>
                </a:lnTo>
                <a:cubicBezTo>
                  <a:pt x="31170" y="1156"/>
                  <a:pt x="31136" y="1989"/>
                  <a:pt x="31085" y="2822"/>
                </a:cubicBezTo>
                <a:cubicBezTo>
                  <a:pt x="30932" y="2720"/>
                  <a:pt x="30779" y="2618"/>
                  <a:pt x="30609" y="2499"/>
                </a:cubicBezTo>
                <a:lnTo>
                  <a:pt x="30609" y="2482"/>
                </a:lnTo>
                <a:cubicBezTo>
                  <a:pt x="30456" y="2227"/>
                  <a:pt x="30303" y="2006"/>
                  <a:pt x="30116" y="1785"/>
                </a:cubicBezTo>
                <a:cubicBezTo>
                  <a:pt x="30371" y="1292"/>
                  <a:pt x="30643" y="817"/>
                  <a:pt x="30898" y="324"/>
                </a:cubicBezTo>
                <a:lnTo>
                  <a:pt x="30711" y="324"/>
                </a:lnTo>
                <a:cubicBezTo>
                  <a:pt x="30473" y="766"/>
                  <a:pt x="30235" y="1207"/>
                  <a:pt x="29997" y="1666"/>
                </a:cubicBezTo>
                <a:cubicBezTo>
                  <a:pt x="29589" y="1224"/>
                  <a:pt x="29113" y="868"/>
                  <a:pt x="28603" y="596"/>
                </a:cubicBezTo>
                <a:cubicBezTo>
                  <a:pt x="28688" y="511"/>
                  <a:pt x="28790" y="409"/>
                  <a:pt x="28875" y="324"/>
                </a:cubicBezTo>
                <a:lnTo>
                  <a:pt x="28671" y="324"/>
                </a:lnTo>
                <a:cubicBezTo>
                  <a:pt x="28603" y="392"/>
                  <a:pt x="28535" y="460"/>
                  <a:pt x="28468" y="528"/>
                </a:cubicBezTo>
                <a:cubicBezTo>
                  <a:pt x="28315" y="460"/>
                  <a:pt x="28145" y="392"/>
                  <a:pt x="27992" y="324"/>
                </a:cubicBezTo>
                <a:lnTo>
                  <a:pt x="27584" y="324"/>
                </a:lnTo>
                <a:cubicBezTo>
                  <a:pt x="27839" y="409"/>
                  <a:pt x="28111" y="511"/>
                  <a:pt x="28349" y="630"/>
                </a:cubicBezTo>
                <a:cubicBezTo>
                  <a:pt x="28230" y="749"/>
                  <a:pt x="28111" y="885"/>
                  <a:pt x="27992" y="1003"/>
                </a:cubicBezTo>
                <a:cubicBezTo>
                  <a:pt x="27822" y="919"/>
                  <a:pt x="27652" y="834"/>
                  <a:pt x="27499" y="766"/>
                </a:cubicBezTo>
                <a:cubicBezTo>
                  <a:pt x="27499" y="613"/>
                  <a:pt x="27499" y="477"/>
                  <a:pt x="27499" y="324"/>
                </a:cubicBezTo>
                <a:lnTo>
                  <a:pt x="27346" y="324"/>
                </a:lnTo>
                <a:cubicBezTo>
                  <a:pt x="27346" y="443"/>
                  <a:pt x="27346" y="579"/>
                  <a:pt x="27329" y="698"/>
                </a:cubicBezTo>
                <a:cubicBezTo>
                  <a:pt x="27040" y="562"/>
                  <a:pt x="26734" y="443"/>
                  <a:pt x="26428" y="307"/>
                </a:cubicBezTo>
                <a:lnTo>
                  <a:pt x="25969" y="307"/>
                </a:lnTo>
                <a:cubicBezTo>
                  <a:pt x="26088" y="358"/>
                  <a:pt x="26207" y="392"/>
                  <a:pt x="26343" y="443"/>
                </a:cubicBezTo>
                <a:cubicBezTo>
                  <a:pt x="26666" y="579"/>
                  <a:pt x="27006" y="715"/>
                  <a:pt x="27329" y="868"/>
                </a:cubicBezTo>
                <a:cubicBezTo>
                  <a:pt x="27312" y="1139"/>
                  <a:pt x="27295" y="1428"/>
                  <a:pt x="27278" y="1717"/>
                </a:cubicBezTo>
                <a:cubicBezTo>
                  <a:pt x="26241" y="2771"/>
                  <a:pt x="25238" y="3876"/>
                  <a:pt x="24287" y="5014"/>
                </a:cubicBezTo>
                <a:cubicBezTo>
                  <a:pt x="24457" y="3434"/>
                  <a:pt x="24610" y="1870"/>
                  <a:pt x="24763" y="290"/>
                </a:cubicBezTo>
                <a:lnTo>
                  <a:pt x="24593" y="290"/>
                </a:lnTo>
                <a:cubicBezTo>
                  <a:pt x="24440" y="1938"/>
                  <a:pt x="24270" y="3604"/>
                  <a:pt x="24100" y="5235"/>
                </a:cubicBezTo>
                <a:cubicBezTo>
                  <a:pt x="24049" y="5303"/>
                  <a:pt x="23998" y="5354"/>
                  <a:pt x="23947" y="5422"/>
                </a:cubicBezTo>
                <a:cubicBezTo>
                  <a:pt x="24049" y="3842"/>
                  <a:pt x="24151" y="2278"/>
                  <a:pt x="24270" y="698"/>
                </a:cubicBezTo>
                <a:cubicBezTo>
                  <a:pt x="24355" y="562"/>
                  <a:pt x="24440" y="426"/>
                  <a:pt x="24525" y="290"/>
                </a:cubicBezTo>
                <a:lnTo>
                  <a:pt x="24321" y="290"/>
                </a:lnTo>
                <a:lnTo>
                  <a:pt x="24304" y="341"/>
                </a:lnTo>
                <a:lnTo>
                  <a:pt x="24304" y="290"/>
                </a:lnTo>
                <a:lnTo>
                  <a:pt x="24134" y="290"/>
                </a:lnTo>
                <a:cubicBezTo>
                  <a:pt x="24134" y="409"/>
                  <a:pt x="24117" y="528"/>
                  <a:pt x="24117" y="647"/>
                </a:cubicBezTo>
                <a:cubicBezTo>
                  <a:pt x="23403" y="1802"/>
                  <a:pt x="22723" y="2975"/>
                  <a:pt x="22077" y="4165"/>
                </a:cubicBezTo>
                <a:cubicBezTo>
                  <a:pt x="22026" y="4114"/>
                  <a:pt x="21992" y="4063"/>
                  <a:pt x="21941" y="4012"/>
                </a:cubicBezTo>
                <a:cubicBezTo>
                  <a:pt x="21500" y="3468"/>
                  <a:pt x="20973" y="2992"/>
                  <a:pt x="20378" y="2669"/>
                </a:cubicBezTo>
                <a:cubicBezTo>
                  <a:pt x="20463" y="1921"/>
                  <a:pt x="20548" y="1173"/>
                  <a:pt x="20633" y="426"/>
                </a:cubicBezTo>
                <a:cubicBezTo>
                  <a:pt x="20888" y="358"/>
                  <a:pt x="21143" y="307"/>
                  <a:pt x="21398" y="256"/>
                </a:cubicBezTo>
                <a:lnTo>
                  <a:pt x="21483" y="256"/>
                </a:lnTo>
                <a:cubicBezTo>
                  <a:pt x="21211" y="239"/>
                  <a:pt x="20939" y="239"/>
                  <a:pt x="20667" y="239"/>
                </a:cubicBezTo>
                <a:lnTo>
                  <a:pt x="20480" y="239"/>
                </a:lnTo>
                <a:lnTo>
                  <a:pt x="20480" y="273"/>
                </a:lnTo>
                <a:cubicBezTo>
                  <a:pt x="19409" y="494"/>
                  <a:pt x="18355" y="783"/>
                  <a:pt x="17302" y="1054"/>
                </a:cubicBezTo>
                <a:cubicBezTo>
                  <a:pt x="17030" y="1122"/>
                  <a:pt x="16741" y="1190"/>
                  <a:pt x="16452" y="1258"/>
                </a:cubicBezTo>
                <a:cubicBezTo>
                  <a:pt x="16605" y="902"/>
                  <a:pt x="16775" y="528"/>
                  <a:pt x="16928" y="171"/>
                </a:cubicBezTo>
                <a:cubicBezTo>
                  <a:pt x="16877" y="171"/>
                  <a:pt x="16826" y="171"/>
                  <a:pt x="16758" y="154"/>
                </a:cubicBezTo>
                <a:cubicBezTo>
                  <a:pt x="16588" y="545"/>
                  <a:pt x="16418" y="936"/>
                  <a:pt x="16265" y="1309"/>
                </a:cubicBezTo>
                <a:cubicBezTo>
                  <a:pt x="16146" y="1343"/>
                  <a:pt x="16010" y="1394"/>
                  <a:pt x="15891" y="1428"/>
                </a:cubicBezTo>
                <a:cubicBezTo>
                  <a:pt x="15959" y="1003"/>
                  <a:pt x="16044" y="579"/>
                  <a:pt x="16112" y="154"/>
                </a:cubicBezTo>
                <a:lnTo>
                  <a:pt x="15942" y="154"/>
                </a:lnTo>
                <a:cubicBezTo>
                  <a:pt x="15874" y="579"/>
                  <a:pt x="15789" y="1020"/>
                  <a:pt x="15721" y="1462"/>
                </a:cubicBezTo>
                <a:cubicBezTo>
                  <a:pt x="14616" y="1768"/>
                  <a:pt x="13529" y="2091"/>
                  <a:pt x="12441" y="2431"/>
                </a:cubicBezTo>
                <a:cubicBezTo>
                  <a:pt x="12475" y="1683"/>
                  <a:pt x="12475" y="919"/>
                  <a:pt x="12373" y="171"/>
                </a:cubicBezTo>
                <a:cubicBezTo>
                  <a:pt x="12390" y="137"/>
                  <a:pt x="12407" y="120"/>
                  <a:pt x="12424" y="86"/>
                </a:cubicBezTo>
                <a:cubicBezTo>
                  <a:pt x="12356" y="86"/>
                  <a:pt x="12271" y="69"/>
                  <a:pt x="12203" y="69"/>
                </a:cubicBezTo>
                <a:cubicBezTo>
                  <a:pt x="12203" y="103"/>
                  <a:pt x="12203" y="120"/>
                  <a:pt x="12203" y="154"/>
                </a:cubicBezTo>
                <a:cubicBezTo>
                  <a:pt x="12101" y="375"/>
                  <a:pt x="11999" y="579"/>
                  <a:pt x="11897" y="800"/>
                </a:cubicBezTo>
                <a:cubicBezTo>
                  <a:pt x="11540" y="1513"/>
                  <a:pt x="11200" y="2244"/>
                  <a:pt x="10861" y="2958"/>
                </a:cubicBezTo>
                <a:cubicBezTo>
                  <a:pt x="10300" y="3162"/>
                  <a:pt x="9722" y="3383"/>
                  <a:pt x="9161" y="3604"/>
                </a:cubicBezTo>
                <a:cubicBezTo>
                  <a:pt x="9127" y="2618"/>
                  <a:pt x="9076" y="1649"/>
                  <a:pt x="8991" y="681"/>
                </a:cubicBezTo>
                <a:cubicBezTo>
                  <a:pt x="9518" y="443"/>
                  <a:pt x="10062" y="239"/>
                  <a:pt x="10606" y="52"/>
                </a:cubicBezTo>
                <a:lnTo>
                  <a:pt x="10096" y="52"/>
                </a:lnTo>
                <a:cubicBezTo>
                  <a:pt x="9722" y="188"/>
                  <a:pt x="9348" y="341"/>
                  <a:pt x="8991" y="494"/>
                </a:cubicBezTo>
                <a:cubicBezTo>
                  <a:pt x="8974" y="341"/>
                  <a:pt x="8957" y="188"/>
                  <a:pt x="8957" y="35"/>
                </a:cubicBezTo>
                <a:cubicBezTo>
                  <a:pt x="8889" y="35"/>
                  <a:pt x="8838" y="35"/>
                  <a:pt x="8787" y="18"/>
                </a:cubicBezTo>
                <a:lnTo>
                  <a:pt x="8787" y="18"/>
                </a:lnTo>
                <a:cubicBezTo>
                  <a:pt x="8804" y="205"/>
                  <a:pt x="8821" y="392"/>
                  <a:pt x="8821" y="562"/>
                </a:cubicBezTo>
                <a:cubicBezTo>
                  <a:pt x="8107" y="902"/>
                  <a:pt x="7394" y="1275"/>
                  <a:pt x="6731" y="1683"/>
                </a:cubicBezTo>
                <a:cubicBezTo>
                  <a:pt x="6561" y="1785"/>
                  <a:pt x="6391" y="1904"/>
                  <a:pt x="6238" y="2006"/>
                </a:cubicBezTo>
                <a:lnTo>
                  <a:pt x="6221" y="1972"/>
                </a:lnTo>
                <a:cubicBezTo>
                  <a:pt x="6510" y="1309"/>
                  <a:pt x="6833" y="647"/>
                  <a:pt x="7156" y="18"/>
                </a:cubicBezTo>
                <a:lnTo>
                  <a:pt x="6969" y="18"/>
                </a:lnTo>
                <a:cubicBezTo>
                  <a:pt x="6816" y="290"/>
                  <a:pt x="6680" y="579"/>
                  <a:pt x="6561" y="868"/>
                </a:cubicBezTo>
                <a:cubicBezTo>
                  <a:pt x="6425" y="1156"/>
                  <a:pt x="6289" y="1462"/>
                  <a:pt x="6153" y="1768"/>
                </a:cubicBezTo>
                <a:cubicBezTo>
                  <a:pt x="6119" y="1734"/>
                  <a:pt x="6102" y="1683"/>
                  <a:pt x="6085" y="1632"/>
                </a:cubicBezTo>
                <a:cubicBezTo>
                  <a:pt x="6051" y="1547"/>
                  <a:pt x="6034" y="1462"/>
                  <a:pt x="5966" y="1394"/>
                </a:cubicBezTo>
                <a:lnTo>
                  <a:pt x="5966" y="1377"/>
                </a:lnTo>
                <a:cubicBezTo>
                  <a:pt x="6085" y="919"/>
                  <a:pt x="6238" y="460"/>
                  <a:pt x="6408" y="1"/>
                </a:cubicBezTo>
                <a:lnTo>
                  <a:pt x="5966" y="1"/>
                </a:lnTo>
                <a:cubicBezTo>
                  <a:pt x="5915" y="35"/>
                  <a:pt x="5864" y="69"/>
                  <a:pt x="5813" y="103"/>
                </a:cubicBezTo>
                <a:cubicBezTo>
                  <a:pt x="5813" y="69"/>
                  <a:pt x="5813" y="35"/>
                  <a:pt x="5796" y="1"/>
                </a:cubicBezTo>
                <a:lnTo>
                  <a:pt x="5626" y="1"/>
                </a:lnTo>
                <a:cubicBezTo>
                  <a:pt x="5643" y="69"/>
                  <a:pt x="5660" y="137"/>
                  <a:pt x="5677" y="205"/>
                </a:cubicBezTo>
                <a:cubicBezTo>
                  <a:pt x="5269" y="494"/>
                  <a:pt x="4861" y="783"/>
                  <a:pt x="4453" y="1088"/>
                </a:cubicBezTo>
                <a:lnTo>
                  <a:pt x="4402" y="1071"/>
                </a:lnTo>
                <a:cubicBezTo>
                  <a:pt x="4674" y="715"/>
                  <a:pt x="4946" y="358"/>
                  <a:pt x="5235" y="1"/>
                </a:cubicBezTo>
                <a:close/>
              </a:path>
            </a:pathLst>
          </a:custGeom>
          <a:solidFill>
            <a:srgbClr val="8BA2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" name="Google Shape;5428;p43"/>
          <p:cNvSpPr txBox="1">
            <a:spLocks noGrp="1"/>
          </p:cNvSpPr>
          <p:nvPr>
            <p:ph type="title"/>
          </p:nvPr>
        </p:nvSpPr>
        <p:spPr>
          <a:xfrm>
            <a:off x="1722785" y="1939593"/>
            <a:ext cx="5238574" cy="13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simetría</a:t>
            </a:r>
            <a:endParaRPr dirty="0"/>
          </a:p>
        </p:txBody>
      </p:sp>
      <p:grpSp>
        <p:nvGrpSpPr>
          <p:cNvPr id="5430" name="Google Shape;5430;p43"/>
          <p:cNvGrpSpPr/>
          <p:nvPr/>
        </p:nvGrpSpPr>
        <p:grpSpPr>
          <a:xfrm>
            <a:off x="6552875" y="642724"/>
            <a:ext cx="1296311" cy="1406380"/>
            <a:chOff x="4276325" y="1588750"/>
            <a:chExt cx="458725" cy="497675"/>
          </a:xfrm>
        </p:grpSpPr>
        <p:sp>
          <p:nvSpPr>
            <p:cNvPr id="5431" name="Google Shape;5431;p43"/>
            <p:cNvSpPr/>
            <p:nvPr/>
          </p:nvSpPr>
          <p:spPr>
            <a:xfrm>
              <a:off x="4410950" y="1796500"/>
              <a:ext cx="193375" cy="97700"/>
            </a:xfrm>
            <a:custGeom>
              <a:avLst/>
              <a:gdLst/>
              <a:ahLst/>
              <a:cxnLst/>
              <a:rect l="l" t="t" r="r" b="b"/>
              <a:pathLst>
                <a:path w="7735" h="3908" extrusionOk="0">
                  <a:moveTo>
                    <a:pt x="3753" y="1"/>
                  </a:moveTo>
                  <a:cubicBezTo>
                    <a:pt x="2610" y="1"/>
                    <a:pt x="1470" y="480"/>
                    <a:pt x="580" y="1354"/>
                  </a:cubicBezTo>
                  <a:cubicBezTo>
                    <a:pt x="335" y="1591"/>
                    <a:pt x="103" y="1871"/>
                    <a:pt x="0" y="2228"/>
                  </a:cubicBezTo>
                  <a:cubicBezTo>
                    <a:pt x="602" y="2959"/>
                    <a:pt x="1342" y="3539"/>
                    <a:pt x="2176" y="3730"/>
                  </a:cubicBezTo>
                  <a:cubicBezTo>
                    <a:pt x="2680" y="3848"/>
                    <a:pt x="3189" y="3907"/>
                    <a:pt x="3695" y="3907"/>
                  </a:cubicBezTo>
                  <a:cubicBezTo>
                    <a:pt x="5131" y="3907"/>
                    <a:pt x="6542" y="3426"/>
                    <a:pt x="7735" y="2411"/>
                  </a:cubicBezTo>
                  <a:cubicBezTo>
                    <a:pt x="6923" y="1114"/>
                    <a:pt x="5671" y="240"/>
                    <a:pt x="4342" y="44"/>
                  </a:cubicBezTo>
                  <a:cubicBezTo>
                    <a:pt x="4147" y="15"/>
                    <a:pt x="3950" y="1"/>
                    <a:pt x="3753" y="1"/>
                  </a:cubicBezTo>
                  <a:close/>
                </a:path>
              </a:pathLst>
            </a:custGeom>
            <a:solidFill>
              <a:srgbClr val="C1D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43"/>
            <p:cNvSpPr/>
            <p:nvPr/>
          </p:nvSpPr>
          <p:spPr>
            <a:xfrm>
              <a:off x="4481925" y="1803875"/>
              <a:ext cx="59225" cy="90050"/>
            </a:xfrm>
            <a:custGeom>
              <a:avLst/>
              <a:gdLst/>
              <a:ahLst/>
              <a:cxnLst/>
              <a:rect l="l" t="t" r="r" b="b"/>
              <a:pathLst>
                <a:path w="2369" h="3602" extrusionOk="0">
                  <a:moveTo>
                    <a:pt x="1061" y="1"/>
                  </a:moveTo>
                  <a:cubicBezTo>
                    <a:pt x="0" y="1"/>
                    <a:pt x="105" y="2087"/>
                    <a:pt x="451" y="2891"/>
                  </a:cubicBezTo>
                  <a:cubicBezTo>
                    <a:pt x="621" y="3285"/>
                    <a:pt x="956" y="3601"/>
                    <a:pt x="1314" y="3601"/>
                  </a:cubicBezTo>
                  <a:cubicBezTo>
                    <a:pt x="1341" y="3601"/>
                    <a:pt x="1369" y="3600"/>
                    <a:pt x="1396" y="3596"/>
                  </a:cubicBezTo>
                  <a:cubicBezTo>
                    <a:pt x="1499" y="3582"/>
                    <a:pt x="1601" y="3542"/>
                    <a:pt x="1677" y="3458"/>
                  </a:cubicBezTo>
                  <a:cubicBezTo>
                    <a:pt x="1735" y="3395"/>
                    <a:pt x="1775" y="3310"/>
                    <a:pt x="1806" y="3226"/>
                  </a:cubicBezTo>
                  <a:cubicBezTo>
                    <a:pt x="2181" y="2339"/>
                    <a:pt x="2368" y="194"/>
                    <a:pt x="1200" y="12"/>
                  </a:cubicBezTo>
                  <a:cubicBezTo>
                    <a:pt x="1152" y="4"/>
                    <a:pt x="1106" y="1"/>
                    <a:pt x="10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43"/>
            <p:cNvSpPr/>
            <p:nvPr/>
          </p:nvSpPr>
          <p:spPr>
            <a:xfrm>
              <a:off x="4276325" y="1691025"/>
              <a:ext cx="49725" cy="117400"/>
            </a:xfrm>
            <a:custGeom>
              <a:avLst/>
              <a:gdLst/>
              <a:ahLst/>
              <a:cxnLst/>
              <a:rect l="l" t="t" r="r" b="b"/>
              <a:pathLst>
                <a:path w="1989" h="4696" extrusionOk="0">
                  <a:moveTo>
                    <a:pt x="1380" y="1"/>
                  </a:moveTo>
                  <a:cubicBezTo>
                    <a:pt x="950" y="1"/>
                    <a:pt x="502" y="464"/>
                    <a:pt x="348" y="803"/>
                  </a:cubicBezTo>
                  <a:cubicBezTo>
                    <a:pt x="205" y="1111"/>
                    <a:pt x="165" y="1454"/>
                    <a:pt x="130" y="1793"/>
                  </a:cubicBezTo>
                  <a:cubicBezTo>
                    <a:pt x="76" y="2297"/>
                    <a:pt x="40" y="2805"/>
                    <a:pt x="23" y="3313"/>
                  </a:cubicBezTo>
                  <a:cubicBezTo>
                    <a:pt x="9" y="3567"/>
                    <a:pt x="5" y="3821"/>
                    <a:pt x="5" y="4075"/>
                  </a:cubicBezTo>
                  <a:cubicBezTo>
                    <a:pt x="0" y="4156"/>
                    <a:pt x="72" y="4637"/>
                    <a:pt x="23" y="4695"/>
                  </a:cubicBezTo>
                  <a:cubicBezTo>
                    <a:pt x="691" y="3924"/>
                    <a:pt x="1240" y="3046"/>
                    <a:pt x="1645" y="2110"/>
                  </a:cubicBezTo>
                  <a:cubicBezTo>
                    <a:pt x="1828" y="1677"/>
                    <a:pt x="1989" y="1222"/>
                    <a:pt x="1971" y="754"/>
                  </a:cubicBezTo>
                  <a:cubicBezTo>
                    <a:pt x="1962" y="465"/>
                    <a:pt x="1850" y="139"/>
                    <a:pt x="1578" y="37"/>
                  </a:cubicBezTo>
                  <a:cubicBezTo>
                    <a:pt x="1514" y="12"/>
                    <a:pt x="1447" y="1"/>
                    <a:pt x="1380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43"/>
            <p:cNvSpPr/>
            <p:nvPr/>
          </p:nvSpPr>
          <p:spPr>
            <a:xfrm>
              <a:off x="4676075" y="1714500"/>
              <a:ext cx="58975" cy="132925"/>
            </a:xfrm>
            <a:custGeom>
              <a:avLst/>
              <a:gdLst/>
              <a:ahLst/>
              <a:cxnLst/>
              <a:rect l="l" t="t" r="r" b="b"/>
              <a:pathLst>
                <a:path w="2359" h="5317" extrusionOk="0">
                  <a:moveTo>
                    <a:pt x="1758" y="1"/>
                  </a:moveTo>
                  <a:cubicBezTo>
                    <a:pt x="1536" y="1"/>
                    <a:pt x="1310" y="124"/>
                    <a:pt x="1124" y="261"/>
                  </a:cubicBezTo>
                  <a:cubicBezTo>
                    <a:pt x="901" y="422"/>
                    <a:pt x="687" y="609"/>
                    <a:pt x="549" y="850"/>
                  </a:cubicBezTo>
                  <a:cubicBezTo>
                    <a:pt x="353" y="1188"/>
                    <a:pt x="326" y="1594"/>
                    <a:pt x="299" y="1982"/>
                  </a:cubicBezTo>
                  <a:cubicBezTo>
                    <a:pt x="259" y="2597"/>
                    <a:pt x="219" y="3212"/>
                    <a:pt x="179" y="3827"/>
                  </a:cubicBezTo>
                  <a:cubicBezTo>
                    <a:pt x="152" y="4287"/>
                    <a:pt x="1" y="4871"/>
                    <a:pt x="116" y="5316"/>
                  </a:cubicBezTo>
                  <a:cubicBezTo>
                    <a:pt x="977" y="4211"/>
                    <a:pt x="1632" y="2771"/>
                    <a:pt x="2149" y="1474"/>
                  </a:cubicBezTo>
                  <a:cubicBezTo>
                    <a:pt x="2256" y="1220"/>
                    <a:pt x="2359" y="957"/>
                    <a:pt x="2350" y="685"/>
                  </a:cubicBezTo>
                  <a:cubicBezTo>
                    <a:pt x="2341" y="408"/>
                    <a:pt x="2194" y="123"/>
                    <a:pt x="1935" y="29"/>
                  </a:cubicBezTo>
                  <a:cubicBezTo>
                    <a:pt x="1877" y="10"/>
                    <a:pt x="1818" y="1"/>
                    <a:pt x="1758" y="1"/>
                  </a:cubicBezTo>
                  <a:close/>
                </a:path>
              </a:pathLst>
            </a:custGeom>
            <a:solidFill>
              <a:srgbClr val="DB7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43"/>
            <p:cNvSpPr/>
            <p:nvPr/>
          </p:nvSpPr>
          <p:spPr>
            <a:xfrm>
              <a:off x="4420875" y="1588750"/>
              <a:ext cx="63200" cy="110775"/>
            </a:xfrm>
            <a:custGeom>
              <a:avLst/>
              <a:gdLst/>
              <a:ahLst/>
              <a:cxnLst/>
              <a:rect l="l" t="t" r="r" b="b"/>
              <a:pathLst>
                <a:path w="2528" h="4431" extrusionOk="0">
                  <a:moveTo>
                    <a:pt x="2122" y="0"/>
                  </a:moveTo>
                  <a:cubicBezTo>
                    <a:pt x="2028" y="0"/>
                    <a:pt x="1928" y="33"/>
                    <a:pt x="1841" y="71"/>
                  </a:cubicBezTo>
                  <a:cubicBezTo>
                    <a:pt x="1560" y="191"/>
                    <a:pt x="1293" y="347"/>
                    <a:pt x="1079" y="561"/>
                  </a:cubicBezTo>
                  <a:cubicBezTo>
                    <a:pt x="651" y="976"/>
                    <a:pt x="450" y="1569"/>
                    <a:pt x="357" y="2153"/>
                  </a:cubicBezTo>
                  <a:cubicBezTo>
                    <a:pt x="281" y="2603"/>
                    <a:pt x="281" y="3058"/>
                    <a:pt x="210" y="3508"/>
                  </a:cubicBezTo>
                  <a:cubicBezTo>
                    <a:pt x="161" y="3829"/>
                    <a:pt x="0" y="4096"/>
                    <a:pt x="63" y="4431"/>
                  </a:cubicBezTo>
                  <a:cubicBezTo>
                    <a:pt x="678" y="3655"/>
                    <a:pt x="1222" y="2808"/>
                    <a:pt x="1801" y="2001"/>
                  </a:cubicBezTo>
                  <a:cubicBezTo>
                    <a:pt x="2153" y="1502"/>
                    <a:pt x="2528" y="931"/>
                    <a:pt x="2430" y="325"/>
                  </a:cubicBezTo>
                  <a:cubicBezTo>
                    <a:pt x="2412" y="223"/>
                    <a:pt x="2376" y="111"/>
                    <a:pt x="2291" y="49"/>
                  </a:cubicBezTo>
                  <a:cubicBezTo>
                    <a:pt x="2241" y="14"/>
                    <a:pt x="2183" y="0"/>
                    <a:pt x="2122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43"/>
            <p:cNvSpPr/>
            <p:nvPr/>
          </p:nvSpPr>
          <p:spPr>
            <a:xfrm>
              <a:off x="4547925" y="1624600"/>
              <a:ext cx="55400" cy="104575"/>
            </a:xfrm>
            <a:custGeom>
              <a:avLst/>
              <a:gdLst/>
              <a:ahLst/>
              <a:cxnLst/>
              <a:rect l="l" t="t" r="r" b="b"/>
              <a:pathLst>
                <a:path w="2216" h="4183" extrusionOk="0">
                  <a:moveTo>
                    <a:pt x="1822" y="1"/>
                  </a:moveTo>
                  <a:cubicBezTo>
                    <a:pt x="1800" y="1"/>
                    <a:pt x="1778" y="2"/>
                    <a:pt x="1756" y="6"/>
                  </a:cubicBezTo>
                  <a:cubicBezTo>
                    <a:pt x="1609" y="28"/>
                    <a:pt x="1476" y="108"/>
                    <a:pt x="1360" y="197"/>
                  </a:cubicBezTo>
                  <a:cubicBezTo>
                    <a:pt x="1070" y="416"/>
                    <a:pt x="829" y="705"/>
                    <a:pt x="669" y="1035"/>
                  </a:cubicBezTo>
                  <a:cubicBezTo>
                    <a:pt x="526" y="1325"/>
                    <a:pt x="446" y="1642"/>
                    <a:pt x="375" y="1958"/>
                  </a:cubicBezTo>
                  <a:cubicBezTo>
                    <a:pt x="272" y="2417"/>
                    <a:pt x="187" y="2881"/>
                    <a:pt x="129" y="3349"/>
                  </a:cubicBezTo>
                  <a:cubicBezTo>
                    <a:pt x="98" y="3576"/>
                    <a:pt x="0" y="3977"/>
                    <a:pt x="143" y="4183"/>
                  </a:cubicBezTo>
                  <a:cubicBezTo>
                    <a:pt x="317" y="4071"/>
                    <a:pt x="441" y="3777"/>
                    <a:pt x="562" y="3607"/>
                  </a:cubicBezTo>
                  <a:cubicBezTo>
                    <a:pt x="727" y="3367"/>
                    <a:pt x="901" y="3130"/>
                    <a:pt x="1065" y="2890"/>
                  </a:cubicBezTo>
                  <a:cubicBezTo>
                    <a:pt x="1404" y="2408"/>
                    <a:pt x="1730" y="1913"/>
                    <a:pt x="1966" y="1374"/>
                  </a:cubicBezTo>
                  <a:cubicBezTo>
                    <a:pt x="2095" y="1084"/>
                    <a:pt x="2198" y="786"/>
                    <a:pt x="2211" y="469"/>
                  </a:cubicBezTo>
                  <a:cubicBezTo>
                    <a:pt x="2216" y="362"/>
                    <a:pt x="2211" y="251"/>
                    <a:pt x="2153" y="162"/>
                  </a:cubicBezTo>
                  <a:cubicBezTo>
                    <a:pt x="2081" y="55"/>
                    <a:pt x="1951" y="1"/>
                    <a:pt x="1822" y="1"/>
                  </a:cubicBezTo>
                  <a:close/>
                </a:path>
              </a:pathLst>
            </a:custGeom>
            <a:solidFill>
              <a:srgbClr val="DB7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43"/>
            <p:cNvSpPr/>
            <p:nvPr/>
          </p:nvSpPr>
          <p:spPr>
            <a:xfrm>
              <a:off x="4535425" y="1945950"/>
              <a:ext cx="183125" cy="50150"/>
            </a:xfrm>
            <a:custGeom>
              <a:avLst/>
              <a:gdLst/>
              <a:ahLst/>
              <a:cxnLst/>
              <a:rect l="l" t="t" r="r" b="b"/>
              <a:pathLst>
                <a:path w="7325" h="2006" extrusionOk="0">
                  <a:moveTo>
                    <a:pt x="1017" y="1"/>
                  </a:moveTo>
                  <a:cubicBezTo>
                    <a:pt x="782" y="1"/>
                    <a:pt x="545" y="58"/>
                    <a:pt x="335" y="253"/>
                  </a:cubicBezTo>
                  <a:cubicBezTo>
                    <a:pt x="10" y="556"/>
                    <a:pt x="14" y="1399"/>
                    <a:pt x="1" y="2005"/>
                  </a:cubicBezTo>
                  <a:lnTo>
                    <a:pt x="7173" y="2005"/>
                  </a:lnTo>
                  <a:cubicBezTo>
                    <a:pt x="7325" y="2005"/>
                    <a:pt x="7178" y="971"/>
                    <a:pt x="7129" y="873"/>
                  </a:cubicBezTo>
                  <a:cubicBezTo>
                    <a:pt x="7040" y="699"/>
                    <a:pt x="6919" y="587"/>
                    <a:pt x="6799" y="498"/>
                  </a:cubicBezTo>
                  <a:cubicBezTo>
                    <a:pt x="6407" y="199"/>
                    <a:pt x="5984" y="49"/>
                    <a:pt x="5560" y="49"/>
                  </a:cubicBezTo>
                  <a:cubicBezTo>
                    <a:pt x="5102" y="49"/>
                    <a:pt x="4644" y="224"/>
                    <a:pt x="4227" y="574"/>
                  </a:cubicBezTo>
                  <a:cubicBezTo>
                    <a:pt x="4022" y="744"/>
                    <a:pt x="3763" y="1078"/>
                    <a:pt x="3540" y="1127"/>
                  </a:cubicBezTo>
                  <a:cubicBezTo>
                    <a:pt x="3529" y="1129"/>
                    <a:pt x="3517" y="1130"/>
                    <a:pt x="3506" y="1130"/>
                  </a:cubicBezTo>
                  <a:cubicBezTo>
                    <a:pt x="3315" y="1130"/>
                    <a:pt x="3146" y="829"/>
                    <a:pt x="2970" y="699"/>
                  </a:cubicBezTo>
                  <a:cubicBezTo>
                    <a:pt x="2453" y="320"/>
                    <a:pt x="1895" y="119"/>
                    <a:pt x="1343" y="30"/>
                  </a:cubicBezTo>
                  <a:cubicBezTo>
                    <a:pt x="1236" y="13"/>
                    <a:pt x="1127" y="1"/>
                    <a:pt x="1017" y="1"/>
                  </a:cubicBezTo>
                  <a:close/>
                </a:path>
              </a:pathLst>
            </a:custGeom>
            <a:solidFill>
              <a:srgbClr val="DB7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43"/>
            <p:cNvSpPr/>
            <p:nvPr/>
          </p:nvSpPr>
          <p:spPr>
            <a:xfrm>
              <a:off x="4534325" y="2012425"/>
              <a:ext cx="172875" cy="74000"/>
            </a:xfrm>
            <a:custGeom>
              <a:avLst/>
              <a:gdLst/>
              <a:ahLst/>
              <a:cxnLst/>
              <a:rect l="l" t="t" r="r" b="b"/>
              <a:pathLst>
                <a:path w="6915" h="2960" extrusionOk="0">
                  <a:moveTo>
                    <a:pt x="769" y="0"/>
                  </a:moveTo>
                  <a:cubicBezTo>
                    <a:pt x="562" y="0"/>
                    <a:pt x="128" y="61"/>
                    <a:pt x="54" y="313"/>
                  </a:cubicBezTo>
                  <a:lnTo>
                    <a:pt x="49" y="331"/>
                  </a:lnTo>
                  <a:cubicBezTo>
                    <a:pt x="0" y="568"/>
                    <a:pt x="549" y="1223"/>
                    <a:pt x="673" y="1392"/>
                  </a:cubicBezTo>
                  <a:cubicBezTo>
                    <a:pt x="1092" y="1949"/>
                    <a:pt x="1601" y="2422"/>
                    <a:pt x="2185" y="2694"/>
                  </a:cubicBezTo>
                  <a:cubicBezTo>
                    <a:pt x="2578" y="2876"/>
                    <a:pt x="2980" y="2960"/>
                    <a:pt x="3382" y="2960"/>
                  </a:cubicBezTo>
                  <a:cubicBezTo>
                    <a:pt x="3867" y="2960"/>
                    <a:pt x="4353" y="2838"/>
                    <a:pt x="4828" y="2618"/>
                  </a:cubicBezTo>
                  <a:cubicBezTo>
                    <a:pt x="5528" y="2297"/>
                    <a:pt x="6914" y="1428"/>
                    <a:pt x="6896" y="349"/>
                  </a:cubicBezTo>
                  <a:cubicBezTo>
                    <a:pt x="6896" y="282"/>
                    <a:pt x="6888" y="211"/>
                    <a:pt x="6847" y="166"/>
                  </a:cubicBezTo>
                  <a:cubicBezTo>
                    <a:pt x="6807" y="131"/>
                    <a:pt x="6758" y="126"/>
                    <a:pt x="6709" y="126"/>
                  </a:cubicBezTo>
                  <a:cubicBezTo>
                    <a:pt x="6631" y="124"/>
                    <a:pt x="6553" y="122"/>
                    <a:pt x="6475" y="122"/>
                  </a:cubicBezTo>
                  <a:cubicBezTo>
                    <a:pt x="5339" y="122"/>
                    <a:pt x="4195" y="388"/>
                    <a:pt x="3068" y="388"/>
                  </a:cubicBezTo>
                  <a:cubicBezTo>
                    <a:pt x="2603" y="388"/>
                    <a:pt x="2142" y="343"/>
                    <a:pt x="1685" y="215"/>
                  </a:cubicBezTo>
                  <a:cubicBezTo>
                    <a:pt x="1396" y="131"/>
                    <a:pt x="1110" y="19"/>
                    <a:pt x="812" y="1"/>
                  </a:cubicBezTo>
                  <a:cubicBezTo>
                    <a:pt x="799" y="1"/>
                    <a:pt x="784" y="0"/>
                    <a:pt x="769" y="0"/>
                  </a:cubicBezTo>
                  <a:close/>
                </a:path>
              </a:pathLst>
            </a:custGeom>
            <a:solidFill>
              <a:srgbClr val="DB7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9" name="Google Shape;5439;p43"/>
          <p:cNvGrpSpPr/>
          <p:nvPr/>
        </p:nvGrpSpPr>
        <p:grpSpPr>
          <a:xfrm rot="5400000">
            <a:off x="4044839" y="3489307"/>
            <a:ext cx="719945" cy="1241514"/>
            <a:chOff x="4839800" y="2223200"/>
            <a:chExt cx="237175" cy="409025"/>
          </a:xfrm>
        </p:grpSpPr>
        <p:sp>
          <p:nvSpPr>
            <p:cNvPr id="5440" name="Google Shape;5440;p43"/>
            <p:cNvSpPr/>
            <p:nvPr/>
          </p:nvSpPr>
          <p:spPr>
            <a:xfrm>
              <a:off x="4841675" y="2223200"/>
              <a:ext cx="210225" cy="296875"/>
            </a:xfrm>
            <a:custGeom>
              <a:avLst/>
              <a:gdLst/>
              <a:ahLst/>
              <a:cxnLst/>
              <a:rect l="l" t="t" r="r" b="b"/>
              <a:pathLst>
                <a:path w="8409" h="11875" extrusionOk="0">
                  <a:moveTo>
                    <a:pt x="7739" y="0"/>
                  </a:moveTo>
                  <a:cubicBezTo>
                    <a:pt x="6350" y="0"/>
                    <a:pt x="4940" y="76"/>
                    <a:pt x="3639" y="571"/>
                  </a:cubicBezTo>
                  <a:cubicBezTo>
                    <a:pt x="2319" y="1075"/>
                    <a:pt x="1124" y="1993"/>
                    <a:pt x="580" y="3330"/>
                  </a:cubicBezTo>
                  <a:cubicBezTo>
                    <a:pt x="1" y="4761"/>
                    <a:pt x="282" y="6379"/>
                    <a:pt x="866" y="7761"/>
                  </a:cubicBezTo>
                  <a:cubicBezTo>
                    <a:pt x="1454" y="9166"/>
                    <a:pt x="2355" y="10628"/>
                    <a:pt x="3768" y="11314"/>
                  </a:cubicBezTo>
                  <a:cubicBezTo>
                    <a:pt x="4629" y="11733"/>
                    <a:pt x="5546" y="11875"/>
                    <a:pt x="6475" y="11875"/>
                  </a:cubicBezTo>
                  <a:cubicBezTo>
                    <a:pt x="7119" y="11875"/>
                    <a:pt x="7768" y="11807"/>
                    <a:pt x="8408" y="11715"/>
                  </a:cubicBezTo>
                  <a:lnTo>
                    <a:pt x="8408" y="11252"/>
                  </a:lnTo>
                  <a:cubicBezTo>
                    <a:pt x="7772" y="11347"/>
                    <a:pt x="7130" y="11419"/>
                    <a:pt x="6491" y="11419"/>
                  </a:cubicBezTo>
                  <a:cubicBezTo>
                    <a:pt x="5810" y="11419"/>
                    <a:pt x="5135" y="11337"/>
                    <a:pt x="4477" y="11114"/>
                  </a:cubicBezTo>
                  <a:cubicBezTo>
                    <a:pt x="3046" y="10623"/>
                    <a:pt x="2159" y="9393"/>
                    <a:pt x="1512" y="8087"/>
                  </a:cubicBezTo>
                  <a:cubicBezTo>
                    <a:pt x="892" y="6825"/>
                    <a:pt x="487" y="5318"/>
                    <a:pt x="861" y="3923"/>
                  </a:cubicBezTo>
                  <a:cubicBezTo>
                    <a:pt x="1222" y="2604"/>
                    <a:pt x="2274" y="1663"/>
                    <a:pt x="3491" y="1124"/>
                  </a:cubicBezTo>
                  <a:cubicBezTo>
                    <a:pt x="4790" y="546"/>
                    <a:pt x="6230" y="457"/>
                    <a:pt x="7644" y="457"/>
                  </a:cubicBezTo>
                  <a:cubicBezTo>
                    <a:pt x="7900" y="457"/>
                    <a:pt x="8155" y="460"/>
                    <a:pt x="8408" y="464"/>
                  </a:cubicBezTo>
                  <a:lnTo>
                    <a:pt x="8408" y="5"/>
                  </a:lnTo>
                  <a:cubicBezTo>
                    <a:pt x="8186" y="2"/>
                    <a:pt x="7963" y="0"/>
                    <a:pt x="7739" y="0"/>
                  </a:cubicBez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43"/>
            <p:cNvSpPr/>
            <p:nvPr/>
          </p:nvSpPr>
          <p:spPr>
            <a:xfrm>
              <a:off x="4872775" y="2245125"/>
              <a:ext cx="179125" cy="246125"/>
            </a:xfrm>
            <a:custGeom>
              <a:avLst/>
              <a:gdLst/>
              <a:ahLst/>
              <a:cxnLst/>
              <a:rect l="l" t="t" r="r" b="b"/>
              <a:pathLst>
                <a:path w="7165" h="9845" extrusionOk="0">
                  <a:moveTo>
                    <a:pt x="5786" y="1"/>
                  </a:moveTo>
                  <a:cubicBezTo>
                    <a:pt x="4842" y="1"/>
                    <a:pt x="3901" y="87"/>
                    <a:pt x="3005" y="398"/>
                  </a:cubicBezTo>
                  <a:cubicBezTo>
                    <a:pt x="1882" y="790"/>
                    <a:pt x="830" y="1602"/>
                    <a:pt x="339" y="2707"/>
                  </a:cubicBezTo>
                  <a:cubicBezTo>
                    <a:pt x="76" y="3291"/>
                    <a:pt x="1" y="3911"/>
                    <a:pt x="99" y="4544"/>
                  </a:cubicBezTo>
                  <a:cubicBezTo>
                    <a:pt x="215" y="5262"/>
                    <a:pt x="549" y="5930"/>
                    <a:pt x="892" y="6563"/>
                  </a:cubicBezTo>
                  <a:cubicBezTo>
                    <a:pt x="1503" y="7669"/>
                    <a:pt x="2274" y="8783"/>
                    <a:pt x="3420" y="9385"/>
                  </a:cubicBezTo>
                  <a:cubicBezTo>
                    <a:pt x="4067" y="9722"/>
                    <a:pt x="4757" y="9845"/>
                    <a:pt x="5457" y="9845"/>
                  </a:cubicBezTo>
                  <a:cubicBezTo>
                    <a:pt x="6025" y="9845"/>
                    <a:pt x="6600" y="9764"/>
                    <a:pt x="7164" y="9653"/>
                  </a:cubicBezTo>
                  <a:lnTo>
                    <a:pt x="7164" y="9189"/>
                  </a:lnTo>
                  <a:cubicBezTo>
                    <a:pt x="6608" y="9306"/>
                    <a:pt x="6042" y="9394"/>
                    <a:pt x="5481" y="9394"/>
                  </a:cubicBezTo>
                  <a:cubicBezTo>
                    <a:pt x="4994" y="9394"/>
                    <a:pt x="4512" y="9328"/>
                    <a:pt x="4044" y="9158"/>
                  </a:cubicBezTo>
                  <a:cubicBezTo>
                    <a:pt x="2912" y="8748"/>
                    <a:pt x="2123" y="7745"/>
                    <a:pt x="1530" y="6746"/>
                  </a:cubicBezTo>
                  <a:cubicBezTo>
                    <a:pt x="906" y="5694"/>
                    <a:pt x="246" y="4459"/>
                    <a:pt x="634" y="3211"/>
                  </a:cubicBezTo>
                  <a:cubicBezTo>
                    <a:pt x="964" y="2159"/>
                    <a:pt x="1891" y="1348"/>
                    <a:pt x="2885" y="933"/>
                  </a:cubicBezTo>
                  <a:cubicBezTo>
                    <a:pt x="3793" y="556"/>
                    <a:pt x="4775" y="456"/>
                    <a:pt x="5759" y="456"/>
                  </a:cubicBezTo>
                  <a:cubicBezTo>
                    <a:pt x="6230" y="456"/>
                    <a:pt x="6700" y="479"/>
                    <a:pt x="7164" y="505"/>
                  </a:cubicBezTo>
                  <a:lnTo>
                    <a:pt x="7164" y="46"/>
                  </a:lnTo>
                  <a:cubicBezTo>
                    <a:pt x="6708" y="21"/>
                    <a:pt x="6247" y="1"/>
                    <a:pt x="5786" y="1"/>
                  </a:cubicBez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43"/>
            <p:cNvSpPr/>
            <p:nvPr/>
          </p:nvSpPr>
          <p:spPr>
            <a:xfrm>
              <a:off x="4907550" y="2278475"/>
              <a:ext cx="144350" cy="174675"/>
            </a:xfrm>
            <a:custGeom>
              <a:avLst/>
              <a:gdLst/>
              <a:ahLst/>
              <a:cxnLst/>
              <a:rect l="l" t="t" r="r" b="b"/>
              <a:pathLst>
                <a:path w="5774" h="6987" extrusionOk="0">
                  <a:moveTo>
                    <a:pt x="5773" y="0"/>
                  </a:moveTo>
                  <a:cubicBezTo>
                    <a:pt x="4690" y="58"/>
                    <a:pt x="3607" y="174"/>
                    <a:pt x="2537" y="348"/>
                  </a:cubicBezTo>
                  <a:cubicBezTo>
                    <a:pt x="1677" y="486"/>
                    <a:pt x="709" y="754"/>
                    <a:pt x="362" y="1641"/>
                  </a:cubicBezTo>
                  <a:cubicBezTo>
                    <a:pt x="0" y="2559"/>
                    <a:pt x="477" y="3674"/>
                    <a:pt x="1008" y="4427"/>
                  </a:cubicBezTo>
                  <a:cubicBezTo>
                    <a:pt x="1298" y="4828"/>
                    <a:pt x="1632" y="5198"/>
                    <a:pt x="1989" y="5537"/>
                  </a:cubicBezTo>
                  <a:cubicBezTo>
                    <a:pt x="2359" y="5885"/>
                    <a:pt x="2751" y="6232"/>
                    <a:pt x="3174" y="6518"/>
                  </a:cubicBezTo>
                  <a:cubicBezTo>
                    <a:pt x="3688" y="6865"/>
                    <a:pt x="4246" y="6987"/>
                    <a:pt x="4817" y="6987"/>
                  </a:cubicBezTo>
                  <a:cubicBezTo>
                    <a:pt x="5134" y="6987"/>
                    <a:pt x="5454" y="6949"/>
                    <a:pt x="5773" y="6892"/>
                  </a:cubicBezTo>
                  <a:lnTo>
                    <a:pt x="5773" y="6277"/>
                  </a:lnTo>
                  <a:cubicBezTo>
                    <a:pt x="5455" y="6343"/>
                    <a:pt x="5129" y="6392"/>
                    <a:pt x="4808" y="6392"/>
                  </a:cubicBezTo>
                  <a:cubicBezTo>
                    <a:pt x="4438" y="6392"/>
                    <a:pt x="4075" y="6327"/>
                    <a:pt x="3741" y="6148"/>
                  </a:cubicBezTo>
                  <a:cubicBezTo>
                    <a:pt x="3339" y="5929"/>
                    <a:pt x="2987" y="5613"/>
                    <a:pt x="2648" y="5310"/>
                  </a:cubicBezTo>
                  <a:cubicBezTo>
                    <a:pt x="2327" y="5024"/>
                    <a:pt x="2024" y="4721"/>
                    <a:pt x="1748" y="4391"/>
                  </a:cubicBezTo>
                  <a:cubicBezTo>
                    <a:pt x="1249" y="3785"/>
                    <a:pt x="763" y="2929"/>
                    <a:pt x="865" y="2113"/>
                  </a:cubicBezTo>
                  <a:cubicBezTo>
                    <a:pt x="977" y="1289"/>
                    <a:pt x="1882" y="1075"/>
                    <a:pt x="2573" y="959"/>
                  </a:cubicBezTo>
                  <a:cubicBezTo>
                    <a:pt x="3629" y="776"/>
                    <a:pt x="4704" y="669"/>
                    <a:pt x="5773" y="611"/>
                  </a:cubicBezTo>
                  <a:lnTo>
                    <a:pt x="5773" y="0"/>
                  </a:ln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43"/>
            <p:cNvSpPr/>
            <p:nvPr/>
          </p:nvSpPr>
          <p:spPr>
            <a:xfrm>
              <a:off x="4973625" y="2319150"/>
              <a:ext cx="78275" cy="86125"/>
            </a:xfrm>
            <a:custGeom>
              <a:avLst/>
              <a:gdLst/>
              <a:ahLst/>
              <a:cxnLst/>
              <a:rect l="l" t="t" r="r" b="b"/>
              <a:pathLst>
                <a:path w="3131" h="3445" extrusionOk="0">
                  <a:moveTo>
                    <a:pt x="3130" y="0"/>
                  </a:moveTo>
                  <a:cubicBezTo>
                    <a:pt x="2582" y="76"/>
                    <a:pt x="2034" y="139"/>
                    <a:pt x="1490" y="228"/>
                  </a:cubicBezTo>
                  <a:cubicBezTo>
                    <a:pt x="1044" y="304"/>
                    <a:pt x="554" y="468"/>
                    <a:pt x="313" y="879"/>
                  </a:cubicBezTo>
                  <a:cubicBezTo>
                    <a:pt x="1" y="1400"/>
                    <a:pt x="228" y="2051"/>
                    <a:pt x="523" y="2524"/>
                  </a:cubicBezTo>
                  <a:cubicBezTo>
                    <a:pt x="817" y="2987"/>
                    <a:pt x="1285" y="3290"/>
                    <a:pt x="1820" y="3397"/>
                  </a:cubicBezTo>
                  <a:cubicBezTo>
                    <a:pt x="1992" y="3430"/>
                    <a:pt x="2164" y="3444"/>
                    <a:pt x="2336" y="3444"/>
                  </a:cubicBezTo>
                  <a:cubicBezTo>
                    <a:pt x="2602" y="3444"/>
                    <a:pt x="2867" y="3410"/>
                    <a:pt x="3130" y="3362"/>
                  </a:cubicBezTo>
                  <a:lnTo>
                    <a:pt x="3130" y="2586"/>
                  </a:lnTo>
                  <a:cubicBezTo>
                    <a:pt x="2871" y="2642"/>
                    <a:pt x="2596" y="2687"/>
                    <a:pt x="2332" y="2687"/>
                  </a:cubicBezTo>
                  <a:cubicBezTo>
                    <a:pt x="1924" y="2687"/>
                    <a:pt x="1540" y="2581"/>
                    <a:pt x="1267" y="2252"/>
                  </a:cubicBezTo>
                  <a:cubicBezTo>
                    <a:pt x="1075" y="2024"/>
                    <a:pt x="817" y="1534"/>
                    <a:pt x="973" y="1266"/>
                  </a:cubicBezTo>
                  <a:lnTo>
                    <a:pt x="1053" y="1177"/>
                  </a:lnTo>
                  <a:cubicBezTo>
                    <a:pt x="1120" y="1128"/>
                    <a:pt x="1196" y="1093"/>
                    <a:pt x="1236" y="1079"/>
                  </a:cubicBezTo>
                  <a:cubicBezTo>
                    <a:pt x="1401" y="1017"/>
                    <a:pt x="1579" y="986"/>
                    <a:pt x="1757" y="959"/>
                  </a:cubicBezTo>
                  <a:cubicBezTo>
                    <a:pt x="2212" y="892"/>
                    <a:pt x="2671" y="830"/>
                    <a:pt x="3130" y="767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rgbClr val="1A6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43"/>
            <p:cNvSpPr/>
            <p:nvPr/>
          </p:nvSpPr>
          <p:spPr>
            <a:xfrm>
              <a:off x="4839800" y="2507150"/>
              <a:ext cx="38025" cy="32175"/>
            </a:xfrm>
            <a:custGeom>
              <a:avLst/>
              <a:gdLst/>
              <a:ahLst/>
              <a:cxnLst/>
              <a:rect l="l" t="t" r="r" b="b"/>
              <a:pathLst>
                <a:path w="1521" h="1287" extrusionOk="0">
                  <a:moveTo>
                    <a:pt x="285" y="1"/>
                  </a:moveTo>
                  <a:cubicBezTo>
                    <a:pt x="241" y="23"/>
                    <a:pt x="196" y="54"/>
                    <a:pt x="161" y="99"/>
                  </a:cubicBezTo>
                  <a:cubicBezTo>
                    <a:pt x="14" y="273"/>
                    <a:pt x="0" y="558"/>
                    <a:pt x="187" y="718"/>
                  </a:cubicBezTo>
                  <a:cubicBezTo>
                    <a:pt x="406" y="901"/>
                    <a:pt x="633" y="1071"/>
                    <a:pt x="869" y="1231"/>
                  </a:cubicBezTo>
                  <a:cubicBezTo>
                    <a:pt x="926" y="1269"/>
                    <a:pt x="993" y="1287"/>
                    <a:pt x="1062" y="1287"/>
                  </a:cubicBezTo>
                  <a:cubicBezTo>
                    <a:pt x="1225" y="1287"/>
                    <a:pt x="1396" y="1190"/>
                    <a:pt x="1462" y="1048"/>
                  </a:cubicBezTo>
                  <a:cubicBezTo>
                    <a:pt x="1511" y="941"/>
                    <a:pt x="1520" y="834"/>
                    <a:pt x="1494" y="741"/>
                  </a:cubicBezTo>
                  <a:cubicBezTo>
                    <a:pt x="1097" y="500"/>
                    <a:pt x="696" y="264"/>
                    <a:pt x="299" y="14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43"/>
            <p:cNvSpPr/>
            <p:nvPr/>
          </p:nvSpPr>
          <p:spPr>
            <a:xfrm>
              <a:off x="4894175" y="2499125"/>
              <a:ext cx="43925" cy="34125"/>
            </a:xfrm>
            <a:custGeom>
              <a:avLst/>
              <a:gdLst/>
              <a:ahLst/>
              <a:cxnLst/>
              <a:rect l="l" t="t" r="r" b="b"/>
              <a:pathLst>
                <a:path w="1757" h="1365" extrusionOk="0">
                  <a:moveTo>
                    <a:pt x="415" y="1"/>
                  </a:moveTo>
                  <a:cubicBezTo>
                    <a:pt x="268" y="19"/>
                    <a:pt x="125" y="108"/>
                    <a:pt x="59" y="237"/>
                  </a:cubicBezTo>
                  <a:cubicBezTo>
                    <a:pt x="9" y="326"/>
                    <a:pt x="1" y="415"/>
                    <a:pt x="14" y="505"/>
                  </a:cubicBezTo>
                  <a:cubicBezTo>
                    <a:pt x="504" y="785"/>
                    <a:pt x="995" y="1066"/>
                    <a:pt x="1476" y="1365"/>
                  </a:cubicBezTo>
                  <a:cubicBezTo>
                    <a:pt x="1552" y="1320"/>
                    <a:pt x="1619" y="1258"/>
                    <a:pt x="1654" y="1187"/>
                  </a:cubicBezTo>
                  <a:cubicBezTo>
                    <a:pt x="1757" y="995"/>
                    <a:pt x="1695" y="803"/>
                    <a:pt x="1556" y="665"/>
                  </a:cubicBezTo>
                  <a:cubicBezTo>
                    <a:pt x="1182" y="433"/>
                    <a:pt x="807" y="206"/>
                    <a:pt x="415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43"/>
            <p:cNvSpPr/>
            <p:nvPr/>
          </p:nvSpPr>
          <p:spPr>
            <a:xfrm>
              <a:off x="4898200" y="2455450"/>
              <a:ext cx="40575" cy="31325"/>
            </a:xfrm>
            <a:custGeom>
              <a:avLst/>
              <a:gdLst/>
              <a:ahLst/>
              <a:cxnLst/>
              <a:rect l="l" t="t" r="r" b="b"/>
              <a:pathLst>
                <a:path w="1623" h="1253" extrusionOk="0">
                  <a:moveTo>
                    <a:pt x="379" y="0"/>
                  </a:moveTo>
                  <a:cubicBezTo>
                    <a:pt x="245" y="18"/>
                    <a:pt x="120" y="89"/>
                    <a:pt x="58" y="223"/>
                  </a:cubicBezTo>
                  <a:cubicBezTo>
                    <a:pt x="4" y="330"/>
                    <a:pt x="0" y="459"/>
                    <a:pt x="36" y="571"/>
                  </a:cubicBezTo>
                  <a:cubicBezTo>
                    <a:pt x="441" y="803"/>
                    <a:pt x="847" y="1030"/>
                    <a:pt x="1262" y="1253"/>
                  </a:cubicBezTo>
                  <a:cubicBezTo>
                    <a:pt x="1386" y="1222"/>
                    <a:pt x="1498" y="1142"/>
                    <a:pt x="1551" y="1030"/>
                  </a:cubicBezTo>
                  <a:cubicBezTo>
                    <a:pt x="1623" y="879"/>
                    <a:pt x="1609" y="722"/>
                    <a:pt x="1529" y="598"/>
                  </a:cubicBezTo>
                  <a:cubicBezTo>
                    <a:pt x="1404" y="522"/>
                    <a:pt x="1284" y="451"/>
                    <a:pt x="1159" y="384"/>
                  </a:cubicBezTo>
                  <a:cubicBezTo>
                    <a:pt x="909" y="246"/>
                    <a:pt x="651" y="107"/>
                    <a:pt x="37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43"/>
            <p:cNvSpPr/>
            <p:nvPr/>
          </p:nvSpPr>
          <p:spPr>
            <a:xfrm>
              <a:off x="4960700" y="2500700"/>
              <a:ext cx="44400" cy="34675"/>
            </a:xfrm>
            <a:custGeom>
              <a:avLst/>
              <a:gdLst/>
              <a:ahLst/>
              <a:cxnLst/>
              <a:rect l="l" t="t" r="r" b="b"/>
              <a:pathLst>
                <a:path w="1776" h="1387" extrusionOk="0">
                  <a:moveTo>
                    <a:pt x="259" y="0"/>
                  </a:moveTo>
                  <a:cubicBezTo>
                    <a:pt x="210" y="22"/>
                    <a:pt x="166" y="54"/>
                    <a:pt x="126" y="94"/>
                  </a:cubicBezTo>
                  <a:cubicBezTo>
                    <a:pt x="41" y="187"/>
                    <a:pt x="1" y="326"/>
                    <a:pt x="19" y="455"/>
                  </a:cubicBezTo>
                  <a:cubicBezTo>
                    <a:pt x="500" y="776"/>
                    <a:pt x="986" y="1083"/>
                    <a:pt x="1476" y="1387"/>
                  </a:cubicBezTo>
                  <a:cubicBezTo>
                    <a:pt x="1575" y="1351"/>
                    <a:pt x="1659" y="1280"/>
                    <a:pt x="1708" y="1186"/>
                  </a:cubicBezTo>
                  <a:cubicBezTo>
                    <a:pt x="1775" y="1066"/>
                    <a:pt x="1771" y="932"/>
                    <a:pt x="1722" y="816"/>
                  </a:cubicBezTo>
                  <a:cubicBezTo>
                    <a:pt x="1240" y="531"/>
                    <a:pt x="768" y="228"/>
                    <a:pt x="259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43"/>
            <p:cNvSpPr/>
            <p:nvPr/>
          </p:nvSpPr>
          <p:spPr>
            <a:xfrm>
              <a:off x="4909325" y="2558650"/>
              <a:ext cx="44500" cy="32675"/>
            </a:xfrm>
            <a:custGeom>
              <a:avLst/>
              <a:gdLst/>
              <a:ahLst/>
              <a:cxnLst/>
              <a:rect l="l" t="t" r="r" b="b"/>
              <a:pathLst>
                <a:path w="1780" h="1307" extrusionOk="0">
                  <a:moveTo>
                    <a:pt x="277" y="0"/>
                  </a:moveTo>
                  <a:cubicBezTo>
                    <a:pt x="184" y="40"/>
                    <a:pt x="99" y="112"/>
                    <a:pt x="54" y="196"/>
                  </a:cubicBezTo>
                  <a:cubicBezTo>
                    <a:pt x="14" y="268"/>
                    <a:pt x="1" y="344"/>
                    <a:pt x="5" y="410"/>
                  </a:cubicBezTo>
                  <a:cubicBezTo>
                    <a:pt x="433" y="771"/>
                    <a:pt x="941" y="1035"/>
                    <a:pt x="1432" y="1306"/>
                  </a:cubicBezTo>
                  <a:cubicBezTo>
                    <a:pt x="1441" y="1302"/>
                    <a:pt x="1450" y="1302"/>
                    <a:pt x="1459" y="1302"/>
                  </a:cubicBezTo>
                  <a:cubicBezTo>
                    <a:pt x="1646" y="1253"/>
                    <a:pt x="1780" y="1048"/>
                    <a:pt x="1766" y="856"/>
                  </a:cubicBezTo>
                  <a:cubicBezTo>
                    <a:pt x="1262" y="584"/>
                    <a:pt x="754" y="317"/>
                    <a:pt x="277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43"/>
            <p:cNvSpPr/>
            <p:nvPr/>
          </p:nvSpPr>
          <p:spPr>
            <a:xfrm>
              <a:off x="4958250" y="2544925"/>
              <a:ext cx="48500" cy="34150"/>
            </a:xfrm>
            <a:custGeom>
              <a:avLst/>
              <a:gdLst/>
              <a:ahLst/>
              <a:cxnLst/>
              <a:rect l="l" t="t" r="r" b="b"/>
              <a:pathLst>
                <a:path w="1940" h="1366" extrusionOk="0">
                  <a:moveTo>
                    <a:pt x="259" y="1"/>
                  </a:moveTo>
                  <a:cubicBezTo>
                    <a:pt x="170" y="46"/>
                    <a:pt x="94" y="108"/>
                    <a:pt x="50" y="193"/>
                  </a:cubicBezTo>
                  <a:cubicBezTo>
                    <a:pt x="19" y="251"/>
                    <a:pt x="5" y="304"/>
                    <a:pt x="1" y="358"/>
                  </a:cubicBezTo>
                  <a:cubicBezTo>
                    <a:pt x="589" y="643"/>
                    <a:pt x="1133" y="1008"/>
                    <a:pt x="1704" y="1329"/>
                  </a:cubicBezTo>
                  <a:cubicBezTo>
                    <a:pt x="1717" y="1338"/>
                    <a:pt x="1730" y="1352"/>
                    <a:pt x="1744" y="1365"/>
                  </a:cubicBezTo>
                  <a:cubicBezTo>
                    <a:pt x="1788" y="1329"/>
                    <a:pt x="1829" y="1285"/>
                    <a:pt x="1855" y="1231"/>
                  </a:cubicBezTo>
                  <a:cubicBezTo>
                    <a:pt x="1940" y="1071"/>
                    <a:pt x="1913" y="897"/>
                    <a:pt x="1811" y="768"/>
                  </a:cubicBezTo>
                  <a:cubicBezTo>
                    <a:pt x="1316" y="474"/>
                    <a:pt x="812" y="193"/>
                    <a:pt x="264" y="5"/>
                  </a:cubicBezTo>
                  <a:lnTo>
                    <a:pt x="259" y="1"/>
                  </a:ln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43"/>
            <p:cNvSpPr/>
            <p:nvPr/>
          </p:nvSpPr>
          <p:spPr>
            <a:xfrm>
              <a:off x="4950350" y="2440925"/>
              <a:ext cx="39125" cy="30475"/>
            </a:xfrm>
            <a:custGeom>
              <a:avLst/>
              <a:gdLst/>
              <a:ahLst/>
              <a:cxnLst/>
              <a:rect l="l" t="t" r="r" b="b"/>
              <a:pathLst>
                <a:path w="1565" h="1219" extrusionOk="0">
                  <a:moveTo>
                    <a:pt x="339" y="1"/>
                  </a:moveTo>
                  <a:cubicBezTo>
                    <a:pt x="209" y="1"/>
                    <a:pt x="81" y="52"/>
                    <a:pt x="0" y="158"/>
                  </a:cubicBezTo>
                  <a:cubicBezTo>
                    <a:pt x="303" y="341"/>
                    <a:pt x="589" y="555"/>
                    <a:pt x="865" y="773"/>
                  </a:cubicBezTo>
                  <a:cubicBezTo>
                    <a:pt x="1052" y="920"/>
                    <a:pt x="1235" y="1067"/>
                    <a:pt x="1418" y="1219"/>
                  </a:cubicBezTo>
                  <a:cubicBezTo>
                    <a:pt x="1565" y="1036"/>
                    <a:pt x="1561" y="777"/>
                    <a:pt x="1387" y="613"/>
                  </a:cubicBezTo>
                  <a:cubicBezTo>
                    <a:pt x="1142" y="376"/>
                    <a:pt x="856" y="180"/>
                    <a:pt x="549" y="46"/>
                  </a:cubicBezTo>
                  <a:cubicBezTo>
                    <a:pt x="484" y="16"/>
                    <a:pt x="411" y="1"/>
                    <a:pt x="339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43"/>
            <p:cNvSpPr/>
            <p:nvPr/>
          </p:nvSpPr>
          <p:spPr>
            <a:xfrm>
              <a:off x="5023225" y="2540375"/>
              <a:ext cx="53750" cy="39250"/>
            </a:xfrm>
            <a:custGeom>
              <a:avLst/>
              <a:gdLst/>
              <a:ahLst/>
              <a:cxnLst/>
              <a:rect l="l" t="t" r="r" b="b"/>
              <a:pathLst>
                <a:path w="2150" h="1570" extrusionOk="0">
                  <a:moveTo>
                    <a:pt x="326" y="0"/>
                  </a:moveTo>
                  <a:cubicBezTo>
                    <a:pt x="241" y="40"/>
                    <a:pt x="161" y="107"/>
                    <a:pt x="117" y="192"/>
                  </a:cubicBezTo>
                  <a:cubicBezTo>
                    <a:pt x="1" y="410"/>
                    <a:pt x="99" y="660"/>
                    <a:pt x="299" y="785"/>
                  </a:cubicBezTo>
                  <a:cubicBezTo>
                    <a:pt x="696" y="1030"/>
                    <a:pt x="1097" y="1275"/>
                    <a:pt x="1494" y="1516"/>
                  </a:cubicBezTo>
                  <a:cubicBezTo>
                    <a:pt x="1553" y="1553"/>
                    <a:pt x="1620" y="1569"/>
                    <a:pt x="1687" y="1569"/>
                  </a:cubicBezTo>
                  <a:cubicBezTo>
                    <a:pt x="1848" y="1569"/>
                    <a:pt x="2012" y="1474"/>
                    <a:pt x="2087" y="1333"/>
                  </a:cubicBezTo>
                  <a:cubicBezTo>
                    <a:pt x="2140" y="1226"/>
                    <a:pt x="2149" y="1115"/>
                    <a:pt x="2118" y="1012"/>
                  </a:cubicBezTo>
                  <a:cubicBezTo>
                    <a:pt x="1525" y="669"/>
                    <a:pt x="937" y="317"/>
                    <a:pt x="326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43"/>
            <p:cNvSpPr/>
            <p:nvPr/>
          </p:nvSpPr>
          <p:spPr>
            <a:xfrm>
              <a:off x="5015650" y="2492000"/>
              <a:ext cx="32900" cy="27100"/>
            </a:xfrm>
            <a:custGeom>
              <a:avLst/>
              <a:gdLst/>
              <a:ahLst/>
              <a:cxnLst/>
              <a:rect l="l" t="t" r="r" b="b"/>
              <a:pathLst>
                <a:path w="1316" h="1084" extrusionOk="0">
                  <a:moveTo>
                    <a:pt x="268" y="0"/>
                  </a:moveTo>
                  <a:cubicBezTo>
                    <a:pt x="157" y="36"/>
                    <a:pt x="59" y="112"/>
                    <a:pt x="10" y="214"/>
                  </a:cubicBezTo>
                  <a:cubicBezTo>
                    <a:pt x="5" y="223"/>
                    <a:pt x="5" y="228"/>
                    <a:pt x="1" y="237"/>
                  </a:cubicBezTo>
                  <a:cubicBezTo>
                    <a:pt x="170" y="415"/>
                    <a:pt x="371" y="571"/>
                    <a:pt x="567" y="714"/>
                  </a:cubicBezTo>
                  <a:cubicBezTo>
                    <a:pt x="741" y="843"/>
                    <a:pt x="919" y="963"/>
                    <a:pt x="1097" y="1084"/>
                  </a:cubicBezTo>
                  <a:cubicBezTo>
                    <a:pt x="1169" y="1044"/>
                    <a:pt x="1227" y="990"/>
                    <a:pt x="1262" y="919"/>
                  </a:cubicBezTo>
                  <a:cubicBezTo>
                    <a:pt x="1302" y="830"/>
                    <a:pt x="1316" y="736"/>
                    <a:pt x="1302" y="651"/>
                  </a:cubicBezTo>
                  <a:cubicBezTo>
                    <a:pt x="963" y="424"/>
                    <a:pt x="625" y="197"/>
                    <a:pt x="268" y="0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43"/>
            <p:cNvSpPr/>
            <p:nvPr/>
          </p:nvSpPr>
          <p:spPr>
            <a:xfrm>
              <a:off x="4969475" y="2597525"/>
              <a:ext cx="49200" cy="34700"/>
            </a:xfrm>
            <a:custGeom>
              <a:avLst/>
              <a:gdLst/>
              <a:ahLst/>
              <a:cxnLst/>
              <a:rect l="l" t="t" r="r" b="b"/>
              <a:pathLst>
                <a:path w="1968" h="1388" extrusionOk="0">
                  <a:moveTo>
                    <a:pt x="467" y="1"/>
                  </a:moveTo>
                  <a:cubicBezTo>
                    <a:pt x="198" y="1"/>
                    <a:pt x="1" y="296"/>
                    <a:pt x="51" y="554"/>
                  </a:cubicBezTo>
                  <a:cubicBezTo>
                    <a:pt x="653" y="723"/>
                    <a:pt x="1183" y="1062"/>
                    <a:pt x="1718" y="1387"/>
                  </a:cubicBezTo>
                  <a:cubicBezTo>
                    <a:pt x="1776" y="1352"/>
                    <a:pt x="1821" y="1298"/>
                    <a:pt x="1852" y="1240"/>
                  </a:cubicBezTo>
                  <a:cubicBezTo>
                    <a:pt x="1968" y="1022"/>
                    <a:pt x="1870" y="772"/>
                    <a:pt x="1669" y="647"/>
                  </a:cubicBezTo>
                  <a:cubicBezTo>
                    <a:pt x="1344" y="447"/>
                    <a:pt x="1010" y="251"/>
                    <a:pt x="675" y="59"/>
                  </a:cubicBezTo>
                  <a:cubicBezTo>
                    <a:pt x="603" y="19"/>
                    <a:pt x="533" y="1"/>
                    <a:pt x="467" y="1"/>
                  </a:cubicBezTo>
                  <a:close/>
                </a:path>
              </a:pathLst>
            </a:custGeom>
            <a:solidFill>
              <a:srgbClr val="D66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4" name="Google Shape;5454;p43"/>
          <p:cNvGrpSpPr/>
          <p:nvPr/>
        </p:nvGrpSpPr>
        <p:grpSpPr>
          <a:xfrm>
            <a:off x="1354558" y="1399376"/>
            <a:ext cx="1179683" cy="710846"/>
            <a:chOff x="2484025" y="1666225"/>
            <a:chExt cx="460400" cy="277425"/>
          </a:xfrm>
        </p:grpSpPr>
        <p:sp>
          <p:nvSpPr>
            <p:cNvPr id="5455" name="Google Shape;5455;p43"/>
            <p:cNvSpPr/>
            <p:nvPr/>
          </p:nvSpPr>
          <p:spPr>
            <a:xfrm>
              <a:off x="2484025" y="1666225"/>
              <a:ext cx="379525" cy="261075"/>
            </a:xfrm>
            <a:custGeom>
              <a:avLst/>
              <a:gdLst/>
              <a:ahLst/>
              <a:cxnLst/>
              <a:rect l="l" t="t" r="r" b="b"/>
              <a:pathLst>
                <a:path w="15181" h="10443" extrusionOk="0">
                  <a:moveTo>
                    <a:pt x="4232" y="7007"/>
                  </a:moveTo>
                  <a:cubicBezTo>
                    <a:pt x="4232" y="7007"/>
                    <a:pt x="4232" y="7007"/>
                    <a:pt x="4232" y="7007"/>
                  </a:cubicBezTo>
                  <a:cubicBezTo>
                    <a:pt x="4232" y="7007"/>
                    <a:pt x="4232" y="7007"/>
                    <a:pt x="4232" y="7007"/>
                  </a:cubicBezTo>
                  <a:close/>
                  <a:moveTo>
                    <a:pt x="1190" y="1"/>
                  </a:moveTo>
                  <a:cubicBezTo>
                    <a:pt x="1" y="1"/>
                    <a:pt x="85" y="869"/>
                    <a:pt x="572" y="2308"/>
                  </a:cubicBezTo>
                  <a:cubicBezTo>
                    <a:pt x="599" y="2393"/>
                    <a:pt x="634" y="2482"/>
                    <a:pt x="701" y="2540"/>
                  </a:cubicBezTo>
                  <a:cubicBezTo>
                    <a:pt x="768" y="2602"/>
                    <a:pt x="866" y="2620"/>
                    <a:pt x="955" y="2633"/>
                  </a:cubicBezTo>
                  <a:cubicBezTo>
                    <a:pt x="1361" y="2691"/>
                    <a:pt x="1776" y="2705"/>
                    <a:pt x="2168" y="2825"/>
                  </a:cubicBezTo>
                  <a:cubicBezTo>
                    <a:pt x="3756" y="3326"/>
                    <a:pt x="1551" y="3806"/>
                    <a:pt x="914" y="3806"/>
                  </a:cubicBezTo>
                  <a:cubicBezTo>
                    <a:pt x="905" y="3806"/>
                    <a:pt x="897" y="3806"/>
                    <a:pt x="889" y="3806"/>
                  </a:cubicBezTo>
                  <a:lnTo>
                    <a:pt x="889" y="3806"/>
                  </a:lnTo>
                  <a:cubicBezTo>
                    <a:pt x="1094" y="4457"/>
                    <a:pt x="2065" y="5157"/>
                    <a:pt x="2542" y="5634"/>
                  </a:cubicBezTo>
                  <a:cubicBezTo>
                    <a:pt x="2658" y="5749"/>
                    <a:pt x="2779" y="5865"/>
                    <a:pt x="2935" y="5910"/>
                  </a:cubicBezTo>
                  <a:cubicBezTo>
                    <a:pt x="2992" y="5927"/>
                    <a:pt x="3050" y="5934"/>
                    <a:pt x="3109" y="5934"/>
                  </a:cubicBezTo>
                  <a:cubicBezTo>
                    <a:pt x="3215" y="5934"/>
                    <a:pt x="3322" y="5912"/>
                    <a:pt x="3425" y="5892"/>
                  </a:cubicBezTo>
                  <a:cubicBezTo>
                    <a:pt x="3799" y="5821"/>
                    <a:pt x="4174" y="5776"/>
                    <a:pt x="4557" y="5754"/>
                  </a:cubicBezTo>
                  <a:cubicBezTo>
                    <a:pt x="4580" y="5753"/>
                    <a:pt x="4603" y="5752"/>
                    <a:pt x="4627" y="5752"/>
                  </a:cubicBezTo>
                  <a:cubicBezTo>
                    <a:pt x="4859" y="5752"/>
                    <a:pt x="5124" y="5816"/>
                    <a:pt x="5168" y="6035"/>
                  </a:cubicBezTo>
                  <a:cubicBezTo>
                    <a:pt x="5213" y="6231"/>
                    <a:pt x="5030" y="6405"/>
                    <a:pt x="4865" y="6525"/>
                  </a:cubicBezTo>
                  <a:cubicBezTo>
                    <a:pt x="4655" y="6686"/>
                    <a:pt x="4441" y="6846"/>
                    <a:pt x="4232" y="7007"/>
                  </a:cubicBezTo>
                  <a:lnTo>
                    <a:pt x="4232" y="7007"/>
                  </a:lnTo>
                  <a:cubicBezTo>
                    <a:pt x="4232" y="7006"/>
                    <a:pt x="4233" y="7006"/>
                    <a:pt x="4233" y="7006"/>
                  </a:cubicBezTo>
                  <a:cubicBezTo>
                    <a:pt x="4308" y="7006"/>
                    <a:pt x="7172" y="8688"/>
                    <a:pt x="7504" y="8821"/>
                  </a:cubicBezTo>
                  <a:cubicBezTo>
                    <a:pt x="8864" y="9356"/>
                    <a:pt x="10263" y="9797"/>
                    <a:pt x="11681" y="10154"/>
                  </a:cubicBezTo>
                  <a:cubicBezTo>
                    <a:pt x="12299" y="10311"/>
                    <a:pt x="12957" y="10442"/>
                    <a:pt x="13594" y="10442"/>
                  </a:cubicBezTo>
                  <a:cubicBezTo>
                    <a:pt x="14152" y="10442"/>
                    <a:pt x="14694" y="10342"/>
                    <a:pt x="15180" y="10069"/>
                  </a:cubicBezTo>
                  <a:cubicBezTo>
                    <a:pt x="14467" y="8389"/>
                    <a:pt x="13344" y="7016"/>
                    <a:pt x="11971" y="5830"/>
                  </a:cubicBezTo>
                  <a:cubicBezTo>
                    <a:pt x="11668" y="5567"/>
                    <a:pt x="11360" y="5304"/>
                    <a:pt x="11052" y="5045"/>
                  </a:cubicBezTo>
                  <a:cubicBezTo>
                    <a:pt x="10036" y="4189"/>
                    <a:pt x="8979" y="3378"/>
                    <a:pt x="7798" y="2772"/>
                  </a:cubicBezTo>
                  <a:cubicBezTo>
                    <a:pt x="7696" y="3472"/>
                    <a:pt x="7593" y="4171"/>
                    <a:pt x="7495" y="4871"/>
                  </a:cubicBezTo>
                  <a:cubicBezTo>
                    <a:pt x="7482" y="4873"/>
                    <a:pt x="7469" y="4873"/>
                    <a:pt x="7456" y="4873"/>
                  </a:cubicBezTo>
                  <a:cubicBezTo>
                    <a:pt x="7151" y="4873"/>
                    <a:pt x="6937" y="4524"/>
                    <a:pt x="6920" y="4212"/>
                  </a:cubicBezTo>
                  <a:cubicBezTo>
                    <a:pt x="6902" y="3882"/>
                    <a:pt x="7009" y="3556"/>
                    <a:pt x="6956" y="3231"/>
                  </a:cubicBezTo>
                  <a:cubicBezTo>
                    <a:pt x="6871" y="2700"/>
                    <a:pt x="6394" y="2330"/>
                    <a:pt x="5953" y="2014"/>
                  </a:cubicBezTo>
                  <a:cubicBezTo>
                    <a:pt x="4776" y="1180"/>
                    <a:pt x="3487" y="405"/>
                    <a:pt x="2056" y="106"/>
                  </a:cubicBezTo>
                  <a:cubicBezTo>
                    <a:pt x="1713" y="35"/>
                    <a:pt x="1426" y="1"/>
                    <a:pt x="1190" y="1"/>
                  </a:cubicBezTo>
                  <a:close/>
                </a:path>
              </a:pathLst>
            </a:custGeom>
            <a:solidFill>
              <a:srgbClr val="D1B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43"/>
            <p:cNvSpPr/>
            <p:nvPr/>
          </p:nvSpPr>
          <p:spPr>
            <a:xfrm>
              <a:off x="2501100" y="1675350"/>
              <a:ext cx="443325" cy="268300"/>
            </a:xfrm>
            <a:custGeom>
              <a:avLst/>
              <a:gdLst/>
              <a:ahLst/>
              <a:cxnLst/>
              <a:rect l="l" t="t" r="r" b="b"/>
              <a:pathLst>
                <a:path w="17733" h="10732" extrusionOk="0">
                  <a:moveTo>
                    <a:pt x="95" y="1"/>
                  </a:moveTo>
                  <a:cubicBezTo>
                    <a:pt x="44" y="1"/>
                    <a:pt x="1" y="78"/>
                    <a:pt x="54" y="124"/>
                  </a:cubicBezTo>
                  <a:cubicBezTo>
                    <a:pt x="1075" y="1038"/>
                    <a:pt x="2091" y="1952"/>
                    <a:pt x="3134" y="2844"/>
                  </a:cubicBezTo>
                  <a:cubicBezTo>
                    <a:pt x="4177" y="3731"/>
                    <a:pt x="5243" y="4595"/>
                    <a:pt x="6348" y="5411"/>
                  </a:cubicBezTo>
                  <a:cubicBezTo>
                    <a:pt x="7445" y="6214"/>
                    <a:pt x="8573" y="6963"/>
                    <a:pt x="9754" y="7631"/>
                  </a:cubicBezTo>
                  <a:cubicBezTo>
                    <a:pt x="10918" y="8291"/>
                    <a:pt x="12121" y="8871"/>
                    <a:pt x="13356" y="9370"/>
                  </a:cubicBezTo>
                  <a:cubicBezTo>
                    <a:pt x="14591" y="9865"/>
                    <a:pt x="15857" y="10279"/>
                    <a:pt x="17145" y="10609"/>
                  </a:cubicBezTo>
                  <a:cubicBezTo>
                    <a:pt x="17310" y="10649"/>
                    <a:pt x="17471" y="10689"/>
                    <a:pt x="17631" y="10729"/>
                  </a:cubicBezTo>
                  <a:cubicBezTo>
                    <a:pt x="17636" y="10731"/>
                    <a:pt x="17641" y="10731"/>
                    <a:pt x="17646" y="10731"/>
                  </a:cubicBezTo>
                  <a:cubicBezTo>
                    <a:pt x="17718" y="10731"/>
                    <a:pt x="17733" y="10612"/>
                    <a:pt x="17653" y="10591"/>
                  </a:cubicBezTo>
                  <a:cubicBezTo>
                    <a:pt x="16356" y="10284"/>
                    <a:pt x="15077" y="9887"/>
                    <a:pt x="13833" y="9410"/>
                  </a:cubicBezTo>
                  <a:cubicBezTo>
                    <a:pt x="12594" y="8933"/>
                    <a:pt x="11386" y="8371"/>
                    <a:pt x="10218" y="7734"/>
                  </a:cubicBezTo>
                  <a:cubicBezTo>
                    <a:pt x="9032" y="7087"/>
                    <a:pt x="7895" y="6356"/>
                    <a:pt x="6799" y="5567"/>
                  </a:cubicBezTo>
                  <a:cubicBezTo>
                    <a:pt x="5693" y="4774"/>
                    <a:pt x="4628" y="3922"/>
                    <a:pt x="3585" y="3044"/>
                  </a:cubicBezTo>
                  <a:cubicBezTo>
                    <a:pt x="2541" y="2166"/>
                    <a:pt x="1525" y="1257"/>
                    <a:pt x="509" y="347"/>
                  </a:cubicBezTo>
                  <a:cubicBezTo>
                    <a:pt x="384" y="240"/>
                    <a:pt x="259" y="129"/>
                    <a:pt x="134" y="17"/>
                  </a:cubicBezTo>
                  <a:cubicBezTo>
                    <a:pt x="122" y="6"/>
                    <a:pt x="108" y="1"/>
                    <a:pt x="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196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65 Llamada de nube"/>
          <p:cNvSpPr/>
          <p:nvPr/>
        </p:nvSpPr>
        <p:spPr>
          <a:xfrm>
            <a:off x="2267744" y="123478"/>
            <a:ext cx="3168352" cy="1296144"/>
          </a:xfrm>
          <a:prstGeom prst="cloudCallout">
            <a:avLst>
              <a:gd name="adj1" fmla="val -70367"/>
              <a:gd name="adj2" fmla="val -210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oogle Shape;6121;p60"/>
          <p:cNvGrpSpPr/>
          <p:nvPr/>
        </p:nvGrpSpPr>
        <p:grpSpPr>
          <a:xfrm>
            <a:off x="251520" y="0"/>
            <a:ext cx="1728192" cy="1901942"/>
            <a:chOff x="6091655" y="2145936"/>
            <a:chExt cx="888897" cy="914368"/>
          </a:xfrm>
        </p:grpSpPr>
        <p:sp>
          <p:nvSpPr>
            <p:cNvPr id="5" name="Google Shape;6122;p60"/>
            <p:cNvSpPr/>
            <p:nvPr/>
          </p:nvSpPr>
          <p:spPr>
            <a:xfrm>
              <a:off x="6091655" y="2145936"/>
              <a:ext cx="888897" cy="914368"/>
            </a:xfrm>
            <a:custGeom>
              <a:avLst/>
              <a:gdLst/>
              <a:ahLst/>
              <a:cxnLst/>
              <a:rect l="l" t="t" r="r" b="b"/>
              <a:pathLst>
                <a:path w="48231" h="49613" extrusionOk="0">
                  <a:moveTo>
                    <a:pt x="20227" y="1"/>
                  </a:moveTo>
                  <a:cubicBezTo>
                    <a:pt x="14718" y="1"/>
                    <a:pt x="9204" y="1810"/>
                    <a:pt x="4863" y="5209"/>
                  </a:cubicBezTo>
                  <a:cubicBezTo>
                    <a:pt x="3698" y="6145"/>
                    <a:pt x="2580" y="7195"/>
                    <a:pt x="1872" y="8519"/>
                  </a:cubicBezTo>
                  <a:cubicBezTo>
                    <a:pt x="1188" y="9866"/>
                    <a:pt x="959" y="11486"/>
                    <a:pt x="1553" y="12856"/>
                  </a:cubicBezTo>
                  <a:cubicBezTo>
                    <a:pt x="2192" y="14248"/>
                    <a:pt x="3562" y="15161"/>
                    <a:pt x="4954" y="15778"/>
                  </a:cubicBezTo>
                  <a:cubicBezTo>
                    <a:pt x="6369" y="16394"/>
                    <a:pt x="7853" y="16782"/>
                    <a:pt x="9199" y="17535"/>
                  </a:cubicBezTo>
                  <a:cubicBezTo>
                    <a:pt x="10478" y="18243"/>
                    <a:pt x="11665" y="19612"/>
                    <a:pt x="11276" y="21027"/>
                  </a:cubicBezTo>
                  <a:cubicBezTo>
                    <a:pt x="11162" y="21530"/>
                    <a:pt x="10843" y="21963"/>
                    <a:pt x="10523" y="22351"/>
                  </a:cubicBezTo>
                  <a:cubicBezTo>
                    <a:pt x="8652" y="24725"/>
                    <a:pt x="6209" y="26551"/>
                    <a:pt x="4109" y="28697"/>
                  </a:cubicBezTo>
                  <a:cubicBezTo>
                    <a:pt x="2009" y="30865"/>
                    <a:pt x="206" y="33558"/>
                    <a:pt x="115" y="36571"/>
                  </a:cubicBezTo>
                  <a:cubicBezTo>
                    <a:pt x="1" y="40908"/>
                    <a:pt x="3493" y="44560"/>
                    <a:pt x="7305" y="46615"/>
                  </a:cubicBezTo>
                  <a:cubicBezTo>
                    <a:pt x="11069" y="48633"/>
                    <a:pt x="15348" y="49612"/>
                    <a:pt x="19631" y="49612"/>
                  </a:cubicBezTo>
                  <a:cubicBezTo>
                    <a:pt x="21789" y="49612"/>
                    <a:pt x="23949" y="49364"/>
                    <a:pt x="26044" y="48874"/>
                  </a:cubicBezTo>
                  <a:cubicBezTo>
                    <a:pt x="32321" y="47391"/>
                    <a:pt x="38005" y="43853"/>
                    <a:pt x="42410" y="39151"/>
                  </a:cubicBezTo>
                  <a:cubicBezTo>
                    <a:pt x="44647" y="36754"/>
                    <a:pt x="46633" y="33946"/>
                    <a:pt x="47432" y="30751"/>
                  </a:cubicBezTo>
                  <a:cubicBezTo>
                    <a:pt x="48231" y="27533"/>
                    <a:pt x="47706" y="23858"/>
                    <a:pt x="45492" y="21415"/>
                  </a:cubicBezTo>
                  <a:cubicBezTo>
                    <a:pt x="43369" y="19087"/>
                    <a:pt x="38233" y="19430"/>
                    <a:pt x="37503" y="16348"/>
                  </a:cubicBezTo>
                  <a:cubicBezTo>
                    <a:pt x="36225" y="10893"/>
                    <a:pt x="38713" y="4867"/>
                    <a:pt x="27985" y="1261"/>
                  </a:cubicBezTo>
                  <a:cubicBezTo>
                    <a:pt x="25485" y="413"/>
                    <a:pt x="22857" y="1"/>
                    <a:pt x="20227" y="1"/>
                  </a:cubicBezTo>
                  <a:close/>
                </a:path>
              </a:pathLst>
            </a:custGeom>
            <a:solidFill>
              <a:srgbClr val="2C7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123;p60"/>
            <p:cNvSpPr/>
            <p:nvPr/>
          </p:nvSpPr>
          <p:spPr>
            <a:xfrm>
              <a:off x="6364253" y="2548521"/>
              <a:ext cx="205310" cy="140602"/>
            </a:xfrm>
            <a:custGeom>
              <a:avLst/>
              <a:gdLst/>
              <a:ahLst/>
              <a:cxnLst/>
              <a:rect l="l" t="t" r="r" b="b"/>
              <a:pathLst>
                <a:path w="11140" h="7629" extrusionOk="0">
                  <a:moveTo>
                    <a:pt x="6503" y="1"/>
                  </a:moveTo>
                  <a:cubicBezTo>
                    <a:pt x="6293" y="1"/>
                    <a:pt x="6081" y="10"/>
                    <a:pt x="5867" y="28"/>
                  </a:cubicBezTo>
                  <a:cubicBezTo>
                    <a:pt x="4018" y="188"/>
                    <a:pt x="2352" y="918"/>
                    <a:pt x="640" y="1717"/>
                  </a:cubicBezTo>
                  <a:cubicBezTo>
                    <a:pt x="526" y="1763"/>
                    <a:pt x="206" y="1900"/>
                    <a:pt x="92" y="2242"/>
                  </a:cubicBezTo>
                  <a:cubicBezTo>
                    <a:pt x="1" y="2470"/>
                    <a:pt x="46" y="2676"/>
                    <a:pt x="69" y="2790"/>
                  </a:cubicBezTo>
                  <a:cubicBezTo>
                    <a:pt x="548" y="5232"/>
                    <a:pt x="2625" y="7241"/>
                    <a:pt x="4999" y="7583"/>
                  </a:cubicBezTo>
                  <a:cubicBezTo>
                    <a:pt x="5228" y="7606"/>
                    <a:pt x="5456" y="7629"/>
                    <a:pt x="5684" y="7629"/>
                  </a:cubicBezTo>
                  <a:cubicBezTo>
                    <a:pt x="7967" y="7629"/>
                    <a:pt x="10158" y="6122"/>
                    <a:pt x="10820" y="4000"/>
                  </a:cubicBezTo>
                  <a:lnTo>
                    <a:pt x="9747" y="3680"/>
                  </a:lnTo>
                  <a:cubicBezTo>
                    <a:pt x="9233" y="5326"/>
                    <a:pt x="7513" y="6508"/>
                    <a:pt x="5741" y="6508"/>
                  </a:cubicBezTo>
                  <a:cubicBezTo>
                    <a:pt x="5547" y="6508"/>
                    <a:pt x="5353" y="6494"/>
                    <a:pt x="5159" y="6465"/>
                  </a:cubicBezTo>
                  <a:cubicBezTo>
                    <a:pt x="3287" y="6214"/>
                    <a:pt x="1621" y="4616"/>
                    <a:pt x="1187" y="2698"/>
                  </a:cubicBezTo>
                  <a:cubicBezTo>
                    <a:pt x="2762" y="1945"/>
                    <a:pt x="4315" y="1283"/>
                    <a:pt x="5958" y="1146"/>
                  </a:cubicBezTo>
                  <a:cubicBezTo>
                    <a:pt x="6127" y="1133"/>
                    <a:pt x="6295" y="1127"/>
                    <a:pt x="6461" y="1127"/>
                  </a:cubicBezTo>
                  <a:cubicBezTo>
                    <a:pt x="8044" y="1127"/>
                    <a:pt x="9464" y="1709"/>
                    <a:pt x="10249" y="2721"/>
                  </a:cubicBezTo>
                  <a:lnTo>
                    <a:pt x="11139" y="2037"/>
                  </a:lnTo>
                  <a:cubicBezTo>
                    <a:pt x="10111" y="741"/>
                    <a:pt x="8415" y="1"/>
                    <a:pt x="6503" y="1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124;p60"/>
            <p:cNvSpPr/>
            <p:nvPr/>
          </p:nvSpPr>
          <p:spPr>
            <a:xfrm>
              <a:off x="6442083" y="2577217"/>
              <a:ext cx="80355" cy="69850"/>
            </a:xfrm>
            <a:custGeom>
              <a:avLst/>
              <a:gdLst/>
              <a:ahLst/>
              <a:cxnLst/>
              <a:rect l="l" t="t" r="r" b="b"/>
              <a:pathLst>
                <a:path w="4360" h="3790" extrusionOk="0">
                  <a:moveTo>
                    <a:pt x="2922" y="0"/>
                  </a:moveTo>
                  <a:lnTo>
                    <a:pt x="2534" y="1050"/>
                  </a:lnTo>
                  <a:cubicBezTo>
                    <a:pt x="2899" y="1164"/>
                    <a:pt x="3127" y="1644"/>
                    <a:pt x="3013" y="2009"/>
                  </a:cubicBezTo>
                  <a:cubicBezTo>
                    <a:pt x="2945" y="2237"/>
                    <a:pt x="2762" y="2443"/>
                    <a:pt x="2488" y="2579"/>
                  </a:cubicBezTo>
                  <a:cubicBezTo>
                    <a:pt x="2352" y="2642"/>
                    <a:pt x="2202" y="2671"/>
                    <a:pt x="2054" y="2671"/>
                  </a:cubicBezTo>
                  <a:cubicBezTo>
                    <a:pt x="1881" y="2671"/>
                    <a:pt x="1711" y="2631"/>
                    <a:pt x="1575" y="2557"/>
                  </a:cubicBezTo>
                  <a:cubicBezTo>
                    <a:pt x="1324" y="2397"/>
                    <a:pt x="1164" y="2100"/>
                    <a:pt x="1187" y="1826"/>
                  </a:cubicBezTo>
                  <a:cubicBezTo>
                    <a:pt x="1233" y="1575"/>
                    <a:pt x="1461" y="1347"/>
                    <a:pt x="1689" y="1324"/>
                  </a:cubicBezTo>
                  <a:lnTo>
                    <a:pt x="1598" y="206"/>
                  </a:lnTo>
                  <a:cubicBezTo>
                    <a:pt x="845" y="274"/>
                    <a:pt x="183" y="913"/>
                    <a:pt x="92" y="1666"/>
                  </a:cubicBezTo>
                  <a:cubicBezTo>
                    <a:pt x="0" y="2397"/>
                    <a:pt x="365" y="3127"/>
                    <a:pt x="1005" y="3515"/>
                  </a:cubicBezTo>
                  <a:cubicBezTo>
                    <a:pt x="1301" y="3698"/>
                    <a:pt x="1667" y="3789"/>
                    <a:pt x="2055" y="3789"/>
                  </a:cubicBezTo>
                  <a:cubicBezTo>
                    <a:pt x="2351" y="3789"/>
                    <a:pt x="2671" y="3721"/>
                    <a:pt x="2968" y="3584"/>
                  </a:cubicBezTo>
                  <a:cubicBezTo>
                    <a:pt x="3515" y="3333"/>
                    <a:pt x="3926" y="2853"/>
                    <a:pt x="4086" y="2328"/>
                  </a:cubicBezTo>
                  <a:cubicBezTo>
                    <a:pt x="4360" y="1393"/>
                    <a:pt x="3835" y="320"/>
                    <a:pt x="2922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25;p60"/>
            <p:cNvSpPr/>
            <p:nvPr/>
          </p:nvSpPr>
          <p:spPr>
            <a:xfrm>
              <a:off x="6302844" y="2544817"/>
              <a:ext cx="53852" cy="33672"/>
            </a:xfrm>
            <a:custGeom>
              <a:avLst/>
              <a:gdLst/>
              <a:ahLst/>
              <a:cxnLst/>
              <a:rect l="l" t="t" r="r" b="b"/>
              <a:pathLst>
                <a:path w="2922" h="1827" extrusionOk="0">
                  <a:moveTo>
                    <a:pt x="91" y="1"/>
                  </a:moveTo>
                  <a:lnTo>
                    <a:pt x="0" y="1119"/>
                  </a:lnTo>
                  <a:cubicBezTo>
                    <a:pt x="822" y="1188"/>
                    <a:pt x="1644" y="1439"/>
                    <a:pt x="2374" y="1827"/>
                  </a:cubicBezTo>
                  <a:lnTo>
                    <a:pt x="2922" y="845"/>
                  </a:lnTo>
                  <a:cubicBezTo>
                    <a:pt x="2054" y="366"/>
                    <a:pt x="1073" y="92"/>
                    <a:pt x="91" y="1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26;p60"/>
            <p:cNvSpPr/>
            <p:nvPr/>
          </p:nvSpPr>
          <p:spPr>
            <a:xfrm>
              <a:off x="6369727" y="2503589"/>
              <a:ext cx="37450" cy="47568"/>
            </a:xfrm>
            <a:custGeom>
              <a:avLst/>
              <a:gdLst/>
              <a:ahLst/>
              <a:cxnLst/>
              <a:rect l="l" t="t" r="r" b="b"/>
              <a:pathLst>
                <a:path w="2032" h="2581" extrusionOk="0">
                  <a:moveTo>
                    <a:pt x="1050" y="1"/>
                  </a:moveTo>
                  <a:lnTo>
                    <a:pt x="0" y="412"/>
                  </a:lnTo>
                  <a:cubicBezTo>
                    <a:pt x="297" y="1165"/>
                    <a:pt x="662" y="1895"/>
                    <a:pt x="1096" y="2580"/>
                  </a:cubicBezTo>
                  <a:lnTo>
                    <a:pt x="2032" y="1987"/>
                  </a:lnTo>
                  <a:cubicBezTo>
                    <a:pt x="1644" y="1370"/>
                    <a:pt x="1324" y="686"/>
                    <a:pt x="1050" y="1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27;p60"/>
            <p:cNvSpPr/>
            <p:nvPr/>
          </p:nvSpPr>
          <p:spPr>
            <a:xfrm>
              <a:off x="6496341" y="2472885"/>
              <a:ext cx="23996" cy="47549"/>
            </a:xfrm>
            <a:custGeom>
              <a:avLst/>
              <a:gdLst/>
              <a:ahLst/>
              <a:cxnLst/>
              <a:rect l="l" t="t" r="r" b="b"/>
              <a:pathLst>
                <a:path w="1302" h="2580" extrusionOk="0">
                  <a:moveTo>
                    <a:pt x="206" y="1"/>
                  </a:moveTo>
                  <a:cubicBezTo>
                    <a:pt x="46" y="845"/>
                    <a:pt x="1" y="1712"/>
                    <a:pt x="69" y="2580"/>
                  </a:cubicBezTo>
                  <a:lnTo>
                    <a:pt x="1188" y="2511"/>
                  </a:lnTo>
                  <a:cubicBezTo>
                    <a:pt x="1142" y="1735"/>
                    <a:pt x="1165" y="959"/>
                    <a:pt x="1302" y="206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28;p60"/>
            <p:cNvSpPr/>
            <p:nvPr/>
          </p:nvSpPr>
          <p:spPr>
            <a:xfrm>
              <a:off x="6562818" y="2520840"/>
              <a:ext cx="41652" cy="37044"/>
            </a:xfrm>
            <a:custGeom>
              <a:avLst/>
              <a:gdLst/>
              <a:ahLst/>
              <a:cxnLst/>
              <a:rect l="l" t="t" r="r" b="b"/>
              <a:pathLst>
                <a:path w="2260" h="2010" extrusionOk="0">
                  <a:moveTo>
                    <a:pt x="1758" y="1"/>
                  </a:moveTo>
                  <a:cubicBezTo>
                    <a:pt x="1119" y="320"/>
                    <a:pt x="548" y="685"/>
                    <a:pt x="0" y="1119"/>
                  </a:cubicBezTo>
                  <a:lnTo>
                    <a:pt x="685" y="2009"/>
                  </a:lnTo>
                  <a:cubicBezTo>
                    <a:pt x="1187" y="1621"/>
                    <a:pt x="1712" y="1279"/>
                    <a:pt x="2260" y="982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29;p60"/>
            <p:cNvSpPr/>
            <p:nvPr/>
          </p:nvSpPr>
          <p:spPr>
            <a:xfrm>
              <a:off x="6310824" y="2644947"/>
              <a:ext cx="51346" cy="42923"/>
            </a:xfrm>
            <a:custGeom>
              <a:avLst/>
              <a:gdLst/>
              <a:ahLst/>
              <a:cxnLst/>
              <a:rect l="l" t="t" r="r" b="b"/>
              <a:pathLst>
                <a:path w="2786" h="2329" extrusionOk="0">
                  <a:moveTo>
                    <a:pt x="2375" y="0"/>
                  </a:moveTo>
                  <a:cubicBezTo>
                    <a:pt x="1484" y="365"/>
                    <a:pt x="686" y="867"/>
                    <a:pt x="1" y="1484"/>
                  </a:cubicBezTo>
                  <a:lnTo>
                    <a:pt x="731" y="2328"/>
                  </a:lnTo>
                  <a:cubicBezTo>
                    <a:pt x="1347" y="1780"/>
                    <a:pt x="2032" y="1347"/>
                    <a:pt x="2785" y="1050"/>
                  </a:cubicBezTo>
                  <a:lnTo>
                    <a:pt x="2375" y="0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30;p60"/>
            <p:cNvSpPr/>
            <p:nvPr/>
          </p:nvSpPr>
          <p:spPr>
            <a:xfrm>
              <a:off x="6365101" y="2684903"/>
              <a:ext cx="36197" cy="48821"/>
            </a:xfrm>
            <a:custGeom>
              <a:avLst/>
              <a:gdLst/>
              <a:ahLst/>
              <a:cxnLst/>
              <a:rect l="l" t="t" r="r" b="b"/>
              <a:pathLst>
                <a:path w="1964" h="2649" extrusionOk="0">
                  <a:moveTo>
                    <a:pt x="959" y="0"/>
                  </a:moveTo>
                  <a:cubicBezTo>
                    <a:pt x="571" y="754"/>
                    <a:pt x="251" y="1507"/>
                    <a:pt x="0" y="2306"/>
                  </a:cubicBezTo>
                  <a:lnTo>
                    <a:pt x="1050" y="2648"/>
                  </a:lnTo>
                  <a:cubicBezTo>
                    <a:pt x="1278" y="1918"/>
                    <a:pt x="1598" y="1210"/>
                    <a:pt x="1963" y="548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31;p60"/>
            <p:cNvSpPr/>
            <p:nvPr/>
          </p:nvSpPr>
          <p:spPr>
            <a:xfrm>
              <a:off x="6449658" y="2713083"/>
              <a:ext cx="26926" cy="48397"/>
            </a:xfrm>
            <a:custGeom>
              <a:avLst/>
              <a:gdLst/>
              <a:ahLst/>
              <a:cxnLst/>
              <a:rect l="l" t="t" r="r" b="b"/>
              <a:pathLst>
                <a:path w="1461" h="2626" extrusionOk="0">
                  <a:moveTo>
                    <a:pt x="251" y="1"/>
                  </a:moveTo>
                  <a:lnTo>
                    <a:pt x="251" y="1"/>
                  </a:lnTo>
                  <a:cubicBezTo>
                    <a:pt x="0" y="868"/>
                    <a:pt x="91" y="1804"/>
                    <a:pt x="457" y="2626"/>
                  </a:cubicBezTo>
                  <a:lnTo>
                    <a:pt x="1461" y="2146"/>
                  </a:lnTo>
                  <a:cubicBezTo>
                    <a:pt x="1210" y="1576"/>
                    <a:pt x="1164" y="891"/>
                    <a:pt x="1324" y="298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32;p60"/>
            <p:cNvSpPr/>
            <p:nvPr/>
          </p:nvSpPr>
          <p:spPr>
            <a:xfrm>
              <a:off x="6522843" y="2687852"/>
              <a:ext cx="42094" cy="46702"/>
            </a:xfrm>
            <a:custGeom>
              <a:avLst/>
              <a:gdLst/>
              <a:ahLst/>
              <a:cxnLst/>
              <a:rect l="l" t="t" r="r" b="b"/>
              <a:pathLst>
                <a:path w="2284" h="2534" extrusionOk="0">
                  <a:moveTo>
                    <a:pt x="937" y="0"/>
                  </a:moveTo>
                  <a:lnTo>
                    <a:pt x="1" y="617"/>
                  </a:lnTo>
                  <a:cubicBezTo>
                    <a:pt x="434" y="1278"/>
                    <a:pt x="914" y="1918"/>
                    <a:pt x="1416" y="2534"/>
                  </a:cubicBezTo>
                  <a:lnTo>
                    <a:pt x="2283" y="1826"/>
                  </a:lnTo>
                  <a:cubicBezTo>
                    <a:pt x="1804" y="1256"/>
                    <a:pt x="1347" y="639"/>
                    <a:pt x="937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33;p60"/>
            <p:cNvSpPr/>
            <p:nvPr/>
          </p:nvSpPr>
          <p:spPr>
            <a:xfrm>
              <a:off x="6564919" y="2637372"/>
              <a:ext cx="45024" cy="42500"/>
            </a:xfrm>
            <a:custGeom>
              <a:avLst/>
              <a:gdLst/>
              <a:ahLst/>
              <a:cxnLst/>
              <a:rect l="l" t="t" r="r" b="b"/>
              <a:pathLst>
                <a:path w="2443" h="2306" extrusionOk="0">
                  <a:moveTo>
                    <a:pt x="845" y="0"/>
                  </a:moveTo>
                  <a:lnTo>
                    <a:pt x="0" y="731"/>
                  </a:lnTo>
                  <a:cubicBezTo>
                    <a:pt x="525" y="1347"/>
                    <a:pt x="1164" y="1895"/>
                    <a:pt x="1872" y="2306"/>
                  </a:cubicBezTo>
                  <a:lnTo>
                    <a:pt x="2443" y="1347"/>
                  </a:lnTo>
                  <a:cubicBezTo>
                    <a:pt x="1826" y="982"/>
                    <a:pt x="1301" y="525"/>
                    <a:pt x="845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34;p60"/>
            <p:cNvSpPr/>
            <p:nvPr/>
          </p:nvSpPr>
          <p:spPr>
            <a:xfrm>
              <a:off x="6495272" y="2561533"/>
              <a:ext cx="299340" cy="475310"/>
            </a:xfrm>
            <a:custGeom>
              <a:avLst/>
              <a:gdLst/>
              <a:ahLst/>
              <a:cxnLst/>
              <a:rect l="l" t="t" r="r" b="b"/>
              <a:pathLst>
                <a:path w="16242" h="25790" extrusionOk="0">
                  <a:moveTo>
                    <a:pt x="10869" y="1"/>
                  </a:moveTo>
                  <a:cubicBezTo>
                    <a:pt x="10587" y="1"/>
                    <a:pt x="10284" y="155"/>
                    <a:pt x="10239" y="463"/>
                  </a:cubicBezTo>
                  <a:cubicBezTo>
                    <a:pt x="9896" y="3636"/>
                    <a:pt x="10216" y="7151"/>
                    <a:pt x="13024" y="9525"/>
                  </a:cubicBezTo>
                  <a:cubicBezTo>
                    <a:pt x="13434" y="9867"/>
                    <a:pt x="14553" y="10483"/>
                    <a:pt x="14667" y="11008"/>
                  </a:cubicBezTo>
                  <a:cubicBezTo>
                    <a:pt x="14836" y="11868"/>
                    <a:pt x="13684" y="12273"/>
                    <a:pt x="12675" y="12273"/>
                  </a:cubicBezTo>
                  <a:cubicBezTo>
                    <a:pt x="12183" y="12273"/>
                    <a:pt x="11726" y="12177"/>
                    <a:pt x="11471" y="11990"/>
                  </a:cubicBezTo>
                  <a:cubicBezTo>
                    <a:pt x="10924" y="11556"/>
                    <a:pt x="10627" y="11031"/>
                    <a:pt x="9942" y="10757"/>
                  </a:cubicBezTo>
                  <a:cubicBezTo>
                    <a:pt x="9445" y="10565"/>
                    <a:pt x="8892" y="10496"/>
                    <a:pt x="8353" y="10496"/>
                  </a:cubicBezTo>
                  <a:cubicBezTo>
                    <a:pt x="8125" y="10496"/>
                    <a:pt x="7900" y="10509"/>
                    <a:pt x="7682" y="10529"/>
                  </a:cubicBezTo>
                  <a:cubicBezTo>
                    <a:pt x="6678" y="10598"/>
                    <a:pt x="4510" y="11077"/>
                    <a:pt x="4190" y="12104"/>
                  </a:cubicBezTo>
                  <a:cubicBezTo>
                    <a:pt x="3936" y="13003"/>
                    <a:pt x="5088" y="13417"/>
                    <a:pt x="5983" y="13417"/>
                  </a:cubicBezTo>
                  <a:cubicBezTo>
                    <a:pt x="6133" y="13417"/>
                    <a:pt x="6276" y="13405"/>
                    <a:pt x="6404" y="13382"/>
                  </a:cubicBezTo>
                  <a:cubicBezTo>
                    <a:pt x="6701" y="13314"/>
                    <a:pt x="7112" y="13017"/>
                    <a:pt x="7363" y="12994"/>
                  </a:cubicBezTo>
                  <a:cubicBezTo>
                    <a:pt x="7385" y="12993"/>
                    <a:pt x="7406" y="12993"/>
                    <a:pt x="7425" y="12993"/>
                  </a:cubicBezTo>
                  <a:cubicBezTo>
                    <a:pt x="7840" y="12993"/>
                    <a:pt x="7824" y="13219"/>
                    <a:pt x="7911" y="13633"/>
                  </a:cubicBezTo>
                  <a:cubicBezTo>
                    <a:pt x="8139" y="14592"/>
                    <a:pt x="8367" y="15619"/>
                    <a:pt x="7203" y="16098"/>
                  </a:cubicBezTo>
                  <a:cubicBezTo>
                    <a:pt x="6458" y="16413"/>
                    <a:pt x="5611" y="16547"/>
                    <a:pt x="4748" y="16547"/>
                  </a:cubicBezTo>
                  <a:cubicBezTo>
                    <a:pt x="3415" y="16547"/>
                    <a:pt x="2043" y="16227"/>
                    <a:pt x="949" y="15756"/>
                  </a:cubicBezTo>
                  <a:cubicBezTo>
                    <a:pt x="864" y="15719"/>
                    <a:pt x="773" y="15701"/>
                    <a:pt x="683" y="15701"/>
                  </a:cubicBezTo>
                  <a:cubicBezTo>
                    <a:pt x="334" y="15701"/>
                    <a:pt x="0" y="15959"/>
                    <a:pt x="127" y="16304"/>
                  </a:cubicBezTo>
                  <a:cubicBezTo>
                    <a:pt x="515" y="17354"/>
                    <a:pt x="1154" y="18335"/>
                    <a:pt x="2273" y="18952"/>
                  </a:cubicBezTo>
                  <a:cubicBezTo>
                    <a:pt x="3293" y="19490"/>
                    <a:pt x="4419" y="19605"/>
                    <a:pt x="5565" y="19605"/>
                  </a:cubicBezTo>
                  <a:cubicBezTo>
                    <a:pt x="5829" y="19605"/>
                    <a:pt x="6094" y="19599"/>
                    <a:pt x="6359" y="19591"/>
                  </a:cubicBezTo>
                  <a:cubicBezTo>
                    <a:pt x="6929" y="19591"/>
                    <a:pt x="8367" y="19614"/>
                    <a:pt x="7500" y="20664"/>
                  </a:cubicBezTo>
                  <a:cubicBezTo>
                    <a:pt x="7226" y="20983"/>
                    <a:pt x="6587" y="21120"/>
                    <a:pt x="6199" y="21257"/>
                  </a:cubicBezTo>
                  <a:cubicBezTo>
                    <a:pt x="5765" y="21394"/>
                    <a:pt x="5354" y="21485"/>
                    <a:pt x="5126" y="21850"/>
                  </a:cubicBezTo>
                  <a:cubicBezTo>
                    <a:pt x="4510" y="22786"/>
                    <a:pt x="4921" y="24430"/>
                    <a:pt x="5149" y="25434"/>
                  </a:cubicBezTo>
                  <a:cubicBezTo>
                    <a:pt x="5204" y="25682"/>
                    <a:pt x="5410" y="25789"/>
                    <a:pt x="5628" y="25789"/>
                  </a:cubicBezTo>
                  <a:cubicBezTo>
                    <a:pt x="5953" y="25789"/>
                    <a:pt x="6303" y="25551"/>
                    <a:pt x="6222" y="25183"/>
                  </a:cubicBezTo>
                  <a:cubicBezTo>
                    <a:pt x="6085" y="24544"/>
                    <a:pt x="5765" y="23334"/>
                    <a:pt x="6039" y="22672"/>
                  </a:cubicBezTo>
                  <a:cubicBezTo>
                    <a:pt x="6336" y="22010"/>
                    <a:pt x="7340" y="21965"/>
                    <a:pt x="7933" y="21599"/>
                  </a:cubicBezTo>
                  <a:cubicBezTo>
                    <a:pt x="8755" y="21097"/>
                    <a:pt x="9257" y="20093"/>
                    <a:pt x="8595" y="19317"/>
                  </a:cubicBezTo>
                  <a:cubicBezTo>
                    <a:pt x="8068" y="18729"/>
                    <a:pt x="7301" y="18639"/>
                    <a:pt x="6519" y="18639"/>
                  </a:cubicBezTo>
                  <a:cubicBezTo>
                    <a:pt x="6174" y="18639"/>
                    <a:pt x="5825" y="18656"/>
                    <a:pt x="5492" y="18656"/>
                  </a:cubicBezTo>
                  <a:cubicBezTo>
                    <a:pt x="5438" y="18656"/>
                    <a:pt x="5385" y="18656"/>
                    <a:pt x="5331" y="18655"/>
                  </a:cubicBezTo>
                  <a:cubicBezTo>
                    <a:pt x="3734" y="18655"/>
                    <a:pt x="2524" y="18107"/>
                    <a:pt x="1771" y="17080"/>
                  </a:cubicBezTo>
                  <a:lnTo>
                    <a:pt x="1771" y="17080"/>
                  </a:lnTo>
                  <a:cubicBezTo>
                    <a:pt x="2639" y="17334"/>
                    <a:pt x="3547" y="17470"/>
                    <a:pt x="4476" y="17470"/>
                  </a:cubicBezTo>
                  <a:cubicBezTo>
                    <a:pt x="4548" y="17470"/>
                    <a:pt x="4620" y="17470"/>
                    <a:pt x="4692" y="17468"/>
                  </a:cubicBezTo>
                  <a:cubicBezTo>
                    <a:pt x="5902" y="17445"/>
                    <a:pt x="7545" y="17285"/>
                    <a:pt x="8504" y="16578"/>
                  </a:cubicBezTo>
                  <a:cubicBezTo>
                    <a:pt x="9572" y="15787"/>
                    <a:pt x="9461" y="11818"/>
                    <a:pt x="7702" y="11818"/>
                  </a:cubicBezTo>
                  <a:cubicBezTo>
                    <a:pt x="7581" y="11818"/>
                    <a:pt x="7453" y="11836"/>
                    <a:pt x="7317" y="11876"/>
                  </a:cubicBezTo>
                  <a:cubicBezTo>
                    <a:pt x="7135" y="11944"/>
                    <a:pt x="7020" y="12036"/>
                    <a:pt x="6884" y="12127"/>
                  </a:cubicBezTo>
                  <a:cubicBezTo>
                    <a:pt x="6632" y="12241"/>
                    <a:pt x="6541" y="12355"/>
                    <a:pt x="6244" y="12378"/>
                  </a:cubicBezTo>
                  <a:cubicBezTo>
                    <a:pt x="6197" y="12385"/>
                    <a:pt x="6121" y="12394"/>
                    <a:pt x="6039" y="12394"/>
                  </a:cubicBezTo>
                  <a:cubicBezTo>
                    <a:pt x="5846" y="12394"/>
                    <a:pt x="5619" y="12345"/>
                    <a:pt x="5651" y="12104"/>
                  </a:cubicBezTo>
                  <a:cubicBezTo>
                    <a:pt x="5697" y="11921"/>
                    <a:pt x="6769" y="11670"/>
                    <a:pt x="6975" y="11625"/>
                  </a:cubicBezTo>
                  <a:cubicBezTo>
                    <a:pt x="7408" y="11511"/>
                    <a:pt x="7911" y="11442"/>
                    <a:pt x="8367" y="11442"/>
                  </a:cubicBezTo>
                  <a:cubicBezTo>
                    <a:pt x="9486" y="11465"/>
                    <a:pt x="9896" y="11921"/>
                    <a:pt x="10581" y="12561"/>
                  </a:cubicBezTo>
                  <a:cubicBezTo>
                    <a:pt x="10992" y="12949"/>
                    <a:pt x="11494" y="13200"/>
                    <a:pt x="12110" y="13291"/>
                  </a:cubicBezTo>
                  <a:cubicBezTo>
                    <a:pt x="12235" y="13306"/>
                    <a:pt x="12363" y="13314"/>
                    <a:pt x="12495" y="13314"/>
                  </a:cubicBezTo>
                  <a:cubicBezTo>
                    <a:pt x="13545" y="13314"/>
                    <a:pt x="14776" y="12845"/>
                    <a:pt x="15466" y="12195"/>
                  </a:cubicBezTo>
                  <a:cubicBezTo>
                    <a:pt x="16242" y="11442"/>
                    <a:pt x="15763" y="10552"/>
                    <a:pt x="15078" y="9867"/>
                  </a:cubicBezTo>
                  <a:cubicBezTo>
                    <a:pt x="14530" y="9342"/>
                    <a:pt x="13845" y="8931"/>
                    <a:pt x="13320" y="8384"/>
                  </a:cubicBezTo>
                  <a:cubicBezTo>
                    <a:pt x="12635" y="7699"/>
                    <a:pt x="12156" y="6877"/>
                    <a:pt x="11814" y="6033"/>
                  </a:cubicBezTo>
                  <a:cubicBezTo>
                    <a:pt x="11129" y="4229"/>
                    <a:pt x="11152" y="2335"/>
                    <a:pt x="11380" y="463"/>
                  </a:cubicBezTo>
                  <a:cubicBezTo>
                    <a:pt x="11414" y="155"/>
                    <a:pt x="11152" y="1"/>
                    <a:pt x="10869" y="1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35;p60"/>
            <p:cNvSpPr/>
            <p:nvPr/>
          </p:nvSpPr>
          <p:spPr>
            <a:xfrm>
              <a:off x="6719252" y="2592809"/>
              <a:ext cx="158738" cy="55585"/>
            </a:xfrm>
            <a:custGeom>
              <a:avLst/>
              <a:gdLst/>
              <a:ahLst/>
              <a:cxnLst/>
              <a:rect l="l" t="t" r="r" b="b"/>
              <a:pathLst>
                <a:path w="8613" h="3016" extrusionOk="0">
                  <a:moveTo>
                    <a:pt x="1008" y="1"/>
                  </a:moveTo>
                  <a:cubicBezTo>
                    <a:pt x="497" y="1"/>
                    <a:pt x="0" y="513"/>
                    <a:pt x="368" y="1026"/>
                  </a:cubicBezTo>
                  <a:cubicBezTo>
                    <a:pt x="1277" y="2310"/>
                    <a:pt x="2945" y="3016"/>
                    <a:pt x="4573" y="3016"/>
                  </a:cubicBezTo>
                  <a:cubicBezTo>
                    <a:pt x="6012" y="3016"/>
                    <a:pt x="7419" y="2465"/>
                    <a:pt x="8243" y="1277"/>
                  </a:cubicBezTo>
                  <a:cubicBezTo>
                    <a:pt x="8612" y="747"/>
                    <a:pt x="8112" y="240"/>
                    <a:pt x="7600" y="240"/>
                  </a:cubicBezTo>
                  <a:cubicBezTo>
                    <a:pt x="7384" y="240"/>
                    <a:pt x="7166" y="330"/>
                    <a:pt x="7011" y="547"/>
                  </a:cubicBezTo>
                  <a:cubicBezTo>
                    <a:pt x="6511" y="1264"/>
                    <a:pt x="5562" y="1589"/>
                    <a:pt x="4577" y="1589"/>
                  </a:cubicBezTo>
                  <a:cubicBezTo>
                    <a:pt x="3400" y="1589"/>
                    <a:pt x="2172" y="1126"/>
                    <a:pt x="1601" y="318"/>
                  </a:cubicBezTo>
                  <a:cubicBezTo>
                    <a:pt x="1444" y="94"/>
                    <a:pt x="1225" y="1"/>
                    <a:pt x="1008" y="1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36;p60"/>
            <p:cNvSpPr/>
            <p:nvPr/>
          </p:nvSpPr>
          <p:spPr>
            <a:xfrm>
              <a:off x="6690704" y="2423898"/>
              <a:ext cx="177112" cy="61556"/>
            </a:xfrm>
            <a:custGeom>
              <a:avLst/>
              <a:gdLst/>
              <a:ahLst/>
              <a:cxnLst/>
              <a:rect l="l" t="t" r="r" b="b"/>
              <a:pathLst>
                <a:path w="9610" h="3340" extrusionOk="0">
                  <a:moveTo>
                    <a:pt x="4659" y="0"/>
                  </a:moveTo>
                  <a:cubicBezTo>
                    <a:pt x="3116" y="0"/>
                    <a:pt x="1576" y="661"/>
                    <a:pt x="434" y="2042"/>
                  </a:cubicBezTo>
                  <a:cubicBezTo>
                    <a:pt x="0" y="2580"/>
                    <a:pt x="475" y="3288"/>
                    <a:pt x="979" y="3288"/>
                  </a:cubicBezTo>
                  <a:cubicBezTo>
                    <a:pt x="1138" y="3288"/>
                    <a:pt x="1301" y="3217"/>
                    <a:pt x="1438" y="3047"/>
                  </a:cubicBezTo>
                  <a:cubicBezTo>
                    <a:pt x="2333" y="1977"/>
                    <a:pt x="3565" y="1411"/>
                    <a:pt x="4788" y="1411"/>
                  </a:cubicBezTo>
                  <a:cubicBezTo>
                    <a:pt x="5967" y="1411"/>
                    <a:pt x="7137" y="1937"/>
                    <a:pt x="7989" y="3047"/>
                  </a:cubicBezTo>
                  <a:cubicBezTo>
                    <a:pt x="8149" y="3253"/>
                    <a:pt x="8367" y="3339"/>
                    <a:pt x="8582" y="3339"/>
                  </a:cubicBezTo>
                  <a:cubicBezTo>
                    <a:pt x="9105" y="3339"/>
                    <a:pt x="9609" y="2833"/>
                    <a:pt x="9221" y="2316"/>
                  </a:cubicBezTo>
                  <a:cubicBezTo>
                    <a:pt x="8050" y="798"/>
                    <a:pt x="6354" y="0"/>
                    <a:pt x="4659" y="0"/>
                  </a:cubicBezTo>
                  <a:close/>
                </a:path>
              </a:pathLst>
            </a:custGeom>
            <a:solidFill>
              <a:srgbClr val="7D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38325"/>
            <a:ext cx="14287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elf-Portrait at the Age of Twenty Eight, 1500 - Alberto Durer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843558"/>
            <a:ext cx="1440160" cy="2018916"/>
          </a:xfrm>
          <a:prstGeom prst="rect">
            <a:avLst/>
          </a:prstGeom>
          <a:noFill/>
        </p:spPr>
      </p:pic>
      <p:pic>
        <p:nvPicPr>
          <p:cNvPr id="1030" name="Picture 6" descr="Autorretrato de Durero, 1498 - Alberto Durer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915566"/>
            <a:ext cx="1480844" cy="1944216"/>
          </a:xfrm>
          <a:prstGeom prst="rect">
            <a:avLst/>
          </a:prstGeom>
          <a:noFill/>
        </p:spPr>
      </p:pic>
      <p:pic>
        <p:nvPicPr>
          <p:cNvPr id="1046" name="Picture 22" descr="Père Tanguy, c.1888 - Vincent van Gogh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003798"/>
            <a:ext cx="1395155" cy="1800200"/>
          </a:xfrm>
          <a:prstGeom prst="rect">
            <a:avLst/>
          </a:prstGeom>
          <a:noFill/>
        </p:spPr>
      </p:pic>
      <p:pic>
        <p:nvPicPr>
          <p:cNvPr id="1048" name="Picture 24" descr="El doctor Paul Gachet, 1890 - Vincent van Gogh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3003798"/>
            <a:ext cx="1458162" cy="1800200"/>
          </a:xfrm>
          <a:prstGeom prst="rect">
            <a:avLst/>
          </a:prstGeom>
          <a:noFill/>
        </p:spPr>
      </p:pic>
      <p:sp>
        <p:nvSpPr>
          <p:cNvPr id="64" name="63 CuadroTexto"/>
          <p:cNvSpPr txBox="1"/>
          <p:nvPr/>
        </p:nvSpPr>
        <p:spPr>
          <a:xfrm>
            <a:off x="2483768" y="19548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dirty="0">
              <a:latin typeface="Architects Daughter" charset="0"/>
            </a:endParaRPr>
          </a:p>
          <a:p>
            <a:pPr algn="ctr"/>
            <a:r>
              <a:rPr lang="es-CL" dirty="0">
                <a:latin typeface="Architects Daughter" charset="0"/>
              </a:rPr>
              <a:t>Observa y piensa</a:t>
            </a:r>
          </a:p>
          <a:p>
            <a:pPr algn="ctr"/>
            <a:r>
              <a:rPr lang="es-CL" dirty="0">
                <a:latin typeface="Architects Daughter" charset="0"/>
              </a:rPr>
              <a:t>¿En qué se parecen?</a:t>
            </a:r>
          </a:p>
          <a:p>
            <a:pPr algn="ctr"/>
            <a:r>
              <a:rPr lang="es-CL" dirty="0">
                <a:latin typeface="Architects Daughter" charset="0"/>
              </a:rPr>
              <a:t>¿En qué se diferencian</a:t>
            </a:r>
            <a:r>
              <a:rPr lang="es-CL" dirty="0"/>
              <a:t>?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1835696" y="2067694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Architects Daughter" charset="0"/>
              </a:rPr>
              <a:t>Anota en tu bitácora y compártelo con tus compañeros.</a:t>
            </a:r>
          </a:p>
          <a:p>
            <a:pPr>
              <a:buFont typeface="Arial" pitchFamily="34" charset="0"/>
              <a:buChar char="•"/>
            </a:pPr>
            <a:endParaRPr lang="es-C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rum Museum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C7FA3"/>
      </a:accent1>
      <a:accent2>
        <a:srgbClr val="7DCEAB"/>
      </a:accent2>
      <a:accent3>
        <a:srgbClr val="D1B060"/>
      </a:accent3>
      <a:accent4>
        <a:srgbClr val="DB774F"/>
      </a:accent4>
      <a:accent5>
        <a:srgbClr val="C1D2E3"/>
      </a:accent5>
      <a:accent6>
        <a:srgbClr val="D39370"/>
      </a:accent6>
      <a:hlink>
        <a:srgbClr val="F9FA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379</Words>
  <Application>Microsoft Macintosh PowerPoint</Application>
  <PresentationFormat>Presentación en pantalla (16:9)</PresentationFormat>
  <Paragraphs>57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Architects Daughter</vt:lpstr>
      <vt:lpstr>Arial</vt:lpstr>
      <vt:lpstr>Roboto Condensed Light</vt:lpstr>
      <vt:lpstr>Livvic</vt:lpstr>
      <vt:lpstr>Tajawal</vt:lpstr>
      <vt:lpstr>Bradley Hand ITC</vt:lpstr>
      <vt:lpstr>Artrum Museum Meeting by Slidesgo</vt:lpstr>
      <vt:lpstr>¿En qué se parece Matemática a Artes Visuales?</vt:lpstr>
      <vt:lpstr>En esta presentación aprenderás que en Matemática y Artes Visuales hay conceptos que son comúnes.</vt:lpstr>
      <vt:lpstr>Para comenzar… aprenderemos los siguientes conceptos</vt:lpstr>
      <vt:lpstr>Formas y cuerpos geométricos</vt:lpstr>
      <vt:lpstr>¿Cuáles de las siguientes obras son 2D y cuáles 3D?</vt:lpstr>
      <vt:lpstr>Las obras en 2D se realizan con formas geométricas que tienen largo y ancho ¿Qué formas geométricas reconoces?</vt:lpstr>
      <vt:lpstr>Presentación de PowerPoint</vt:lpstr>
      <vt:lpstr>simetría</vt:lpstr>
      <vt:lpstr>Presentación de PowerPoint</vt:lpstr>
      <vt:lpstr>Simetría en el arte </vt:lpstr>
      <vt:lpstr>Simetría en matemática</vt:lpstr>
      <vt:lpstr>Reflexión </vt:lpstr>
      <vt:lpstr>Comenta estas pinturas de los pintores  Impresionistas Sisley y Monet desde el punto de vista de la reflexión.</vt:lpstr>
      <vt:lpstr>Te has fijado que en el agua uno puede mirarse a si mismo y esta lleno de reflejos.</vt:lpstr>
      <vt:lpstr>En este autorretrato el pintor Gumpp se pinta a si mismo mirándose en un espejo, por lo tanto lo que pinta es su reflejo.</vt:lpstr>
      <vt:lpstr>Rotación Es una transformación en la cual la figura inicial gira en torno a un centro de rotación. </vt:lpstr>
      <vt:lpstr>Presentación de PowerPoint</vt:lpstr>
      <vt:lpstr>Esperamos que esta presentación te halla gustado.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¿En qué se parece Matemática  Artes Visuales?</dc:title>
  <dc:creator>carmen undurraga</dc:creator>
  <cp:lastModifiedBy>Paula Benavides</cp:lastModifiedBy>
  <cp:revision>15</cp:revision>
  <dcterms:modified xsi:type="dcterms:W3CDTF">2020-10-05T20:08:40Z</dcterms:modified>
</cp:coreProperties>
</file>