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4CCC69E-F5BD-48FA-82A5-870F7144E662}" type="datetimeFigureOut">
              <a:rPr lang="es-CL" smtClean="0"/>
              <a:pPr/>
              <a:t>11-11-2020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9ECF202-908E-49BC-AD2E-C52A8582073B}" type="slidenum">
              <a:rPr lang="es-CL" smtClean="0"/>
              <a:pPr/>
              <a:t>‹Nº›</a:t>
            </a:fld>
            <a:endParaRPr lang="es-CL"/>
          </a:p>
        </p:txBody>
      </p:sp>
      <p:sp>
        <p:nvSpPr>
          <p:cNvPr id="7" name="Elipse 6">
            <a:extLst>
              <a:ext uri="{FF2B5EF4-FFF2-40B4-BE49-F238E27FC236}">
                <a16:creationId xmlns:a16="http://schemas.microsoft.com/office/drawing/2014/main" xmlns="" id="{CEF2F091-5D73-4E87-A91B-B54BFB899EED}"/>
              </a:ext>
            </a:extLst>
          </p:cNvPr>
          <p:cNvSpPr/>
          <p:nvPr userDrawn="1"/>
        </p:nvSpPr>
        <p:spPr>
          <a:xfrm>
            <a:off x="6885709" y="5257800"/>
            <a:ext cx="3241964" cy="1766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xmlns="" id="{B87B8C8B-CA71-40A4-93AD-7E963C580A73}"/>
              </a:ext>
            </a:extLst>
          </p:cNvPr>
          <p:cNvSpPr/>
          <p:nvPr userDrawn="1"/>
        </p:nvSpPr>
        <p:spPr>
          <a:xfrm>
            <a:off x="-263236" y="0"/>
            <a:ext cx="1856509" cy="7897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Triángulo isósceles 8">
            <a:extLst>
              <a:ext uri="{FF2B5EF4-FFF2-40B4-BE49-F238E27FC236}">
                <a16:creationId xmlns:a16="http://schemas.microsoft.com/office/drawing/2014/main" xmlns="" id="{A4B574BB-3A85-46A7-90D5-6C86CBE2B39C}"/>
              </a:ext>
            </a:extLst>
          </p:cNvPr>
          <p:cNvSpPr/>
          <p:nvPr userDrawn="1"/>
        </p:nvSpPr>
        <p:spPr>
          <a:xfrm>
            <a:off x="249382" y="3602038"/>
            <a:ext cx="550718" cy="3255962"/>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xmlns="" id="{E12C4A68-00BE-4A8A-A15A-BEED5C26208D}"/>
              </a:ext>
            </a:extLst>
          </p:cNvPr>
          <p:cNvPicPr>
            <a:picLocks noChangeAspect="1"/>
          </p:cNvPicPr>
          <p:nvPr userDrawn="1"/>
        </p:nvPicPr>
        <p:blipFill>
          <a:blip r:embed="rId2" cstate="print"/>
          <a:stretch>
            <a:fillRect/>
          </a:stretch>
        </p:blipFill>
        <p:spPr>
          <a:xfrm>
            <a:off x="8281987" y="0"/>
            <a:ext cx="862013" cy="847725"/>
          </a:xfrm>
          <a:prstGeom prst="rect">
            <a:avLst/>
          </a:prstGeom>
        </p:spPr>
      </p:pic>
    </p:spTree>
    <p:extLst>
      <p:ext uri="{BB962C8B-B14F-4D97-AF65-F5344CB8AC3E}">
        <p14:creationId xmlns:p14="http://schemas.microsoft.com/office/powerpoint/2010/main" xmlns="" val="230819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CCC69E-F5BD-48FA-82A5-870F7144E662}" type="datetimeFigureOut">
              <a:rPr lang="es-CL" smtClean="0"/>
              <a:pPr/>
              <a:t>11-11-2020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9ECF202-908E-49BC-AD2E-C52A8582073B}" type="slidenum">
              <a:rPr lang="es-CL" smtClean="0"/>
              <a:pPr/>
              <a:t>‹Nº›</a:t>
            </a:fld>
            <a:endParaRPr lang="es-CL"/>
          </a:p>
        </p:txBody>
      </p:sp>
    </p:spTree>
    <p:extLst>
      <p:ext uri="{BB962C8B-B14F-4D97-AF65-F5344CB8AC3E}">
        <p14:creationId xmlns:p14="http://schemas.microsoft.com/office/powerpoint/2010/main" xmlns="" val="369302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CCC69E-F5BD-48FA-82A5-870F7144E662}" type="datetimeFigureOut">
              <a:rPr lang="es-CL" smtClean="0"/>
              <a:pPr/>
              <a:t>11-11-2020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9ECF202-908E-49BC-AD2E-C52A8582073B}" type="slidenum">
              <a:rPr lang="es-CL" smtClean="0"/>
              <a:pPr/>
              <a:t>‹Nº›</a:t>
            </a:fld>
            <a:endParaRPr lang="es-CL"/>
          </a:p>
        </p:txBody>
      </p:sp>
    </p:spTree>
    <p:extLst>
      <p:ext uri="{BB962C8B-B14F-4D97-AF65-F5344CB8AC3E}">
        <p14:creationId xmlns:p14="http://schemas.microsoft.com/office/powerpoint/2010/main" xmlns="" val="259461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CCC69E-F5BD-48FA-82A5-870F7144E662}" type="datetimeFigureOut">
              <a:rPr lang="es-CL" smtClean="0"/>
              <a:pPr/>
              <a:t>11-11-2020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9ECF202-908E-49BC-AD2E-C52A8582073B}" type="slidenum">
              <a:rPr lang="es-CL" smtClean="0"/>
              <a:pPr/>
              <a:t>‹Nº›</a:t>
            </a:fld>
            <a:endParaRPr lang="es-CL"/>
          </a:p>
        </p:txBody>
      </p:sp>
      <p:pic>
        <p:nvPicPr>
          <p:cNvPr id="8" name="Imagen 7">
            <a:extLst>
              <a:ext uri="{FF2B5EF4-FFF2-40B4-BE49-F238E27FC236}">
                <a16:creationId xmlns:a16="http://schemas.microsoft.com/office/drawing/2014/main" xmlns="" id="{FB718CC2-E065-4C94-8588-D673FA662553}"/>
              </a:ext>
            </a:extLst>
          </p:cNvPr>
          <p:cNvPicPr>
            <a:picLocks noChangeAspect="1"/>
          </p:cNvPicPr>
          <p:nvPr userDrawn="1"/>
        </p:nvPicPr>
        <p:blipFill>
          <a:blip r:embed="rId2" cstate="print"/>
          <a:stretch>
            <a:fillRect/>
          </a:stretch>
        </p:blipFill>
        <p:spPr>
          <a:xfrm>
            <a:off x="8281987" y="0"/>
            <a:ext cx="862013" cy="847725"/>
          </a:xfrm>
          <a:prstGeom prst="rect">
            <a:avLst/>
          </a:prstGeom>
        </p:spPr>
      </p:pic>
      <p:sp>
        <p:nvSpPr>
          <p:cNvPr id="10" name="Elipse 9">
            <a:extLst>
              <a:ext uri="{FF2B5EF4-FFF2-40B4-BE49-F238E27FC236}">
                <a16:creationId xmlns:a16="http://schemas.microsoft.com/office/drawing/2014/main" xmlns="" id="{3D3902C4-952E-454B-8989-C91633A2A2C3}"/>
              </a:ext>
            </a:extLst>
          </p:cNvPr>
          <p:cNvSpPr/>
          <p:nvPr userDrawn="1"/>
        </p:nvSpPr>
        <p:spPr>
          <a:xfrm>
            <a:off x="-2160877" y="-607795"/>
            <a:ext cx="3241964" cy="1766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7A9F2748-E605-4939-92F3-6E9D133CC7E7}"/>
              </a:ext>
            </a:extLst>
          </p:cNvPr>
          <p:cNvSpPr/>
          <p:nvPr userDrawn="1"/>
        </p:nvSpPr>
        <p:spPr>
          <a:xfrm>
            <a:off x="7287491" y="6068291"/>
            <a:ext cx="1856509" cy="7897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Triángulo isósceles 13">
            <a:extLst>
              <a:ext uri="{FF2B5EF4-FFF2-40B4-BE49-F238E27FC236}">
                <a16:creationId xmlns:a16="http://schemas.microsoft.com/office/drawing/2014/main" xmlns="" id="{CCA8EFCE-7F7E-4603-9F2E-45BD9B677DF2}"/>
              </a:ext>
            </a:extLst>
          </p:cNvPr>
          <p:cNvSpPr/>
          <p:nvPr userDrawn="1"/>
        </p:nvSpPr>
        <p:spPr>
          <a:xfrm>
            <a:off x="8501496" y="1212851"/>
            <a:ext cx="550718" cy="3255962"/>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xmlns="" val="360621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4CCC69E-F5BD-48FA-82A5-870F7144E662}" type="datetimeFigureOut">
              <a:rPr lang="es-CL" smtClean="0"/>
              <a:pPr/>
              <a:t>11-11-2020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9ECF202-908E-49BC-AD2E-C52A8582073B}" type="slidenum">
              <a:rPr lang="es-CL" smtClean="0"/>
              <a:pPr/>
              <a:t>‹Nº›</a:t>
            </a:fld>
            <a:endParaRPr lang="es-CL"/>
          </a:p>
        </p:txBody>
      </p:sp>
      <p:pic>
        <p:nvPicPr>
          <p:cNvPr id="8" name="Imagen 7">
            <a:extLst>
              <a:ext uri="{FF2B5EF4-FFF2-40B4-BE49-F238E27FC236}">
                <a16:creationId xmlns:a16="http://schemas.microsoft.com/office/drawing/2014/main" xmlns="" id="{E17BF843-F10F-46AA-82A1-6DC884287F19}"/>
              </a:ext>
            </a:extLst>
          </p:cNvPr>
          <p:cNvPicPr>
            <a:picLocks noChangeAspect="1"/>
          </p:cNvPicPr>
          <p:nvPr userDrawn="1"/>
        </p:nvPicPr>
        <p:blipFill>
          <a:blip r:embed="rId2" cstate="print"/>
          <a:stretch>
            <a:fillRect/>
          </a:stretch>
        </p:blipFill>
        <p:spPr>
          <a:xfrm>
            <a:off x="8281987" y="0"/>
            <a:ext cx="862013" cy="847725"/>
          </a:xfrm>
          <a:prstGeom prst="rect">
            <a:avLst/>
          </a:prstGeom>
        </p:spPr>
      </p:pic>
      <p:sp>
        <p:nvSpPr>
          <p:cNvPr id="10" name="Elipse 9">
            <a:extLst>
              <a:ext uri="{FF2B5EF4-FFF2-40B4-BE49-F238E27FC236}">
                <a16:creationId xmlns:a16="http://schemas.microsoft.com/office/drawing/2014/main" xmlns="" id="{7500F557-3692-4987-812C-EEB4E381AAB0}"/>
              </a:ext>
            </a:extLst>
          </p:cNvPr>
          <p:cNvSpPr/>
          <p:nvPr userDrawn="1"/>
        </p:nvSpPr>
        <p:spPr>
          <a:xfrm>
            <a:off x="-2160877" y="-607795"/>
            <a:ext cx="3241964" cy="1766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xmlns="" id="{88E8BDA9-4BDA-405B-B6B3-603D72D304A7}"/>
              </a:ext>
            </a:extLst>
          </p:cNvPr>
          <p:cNvSpPr/>
          <p:nvPr userDrawn="1"/>
        </p:nvSpPr>
        <p:spPr>
          <a:xfrm>
            <a:off x="7287491" y="6068291"/>
            <a:ext cx="1856509" cy="7897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Triángulo isósceles 13">
            <a:extLst>
              <a:ext uri="{FF2B5EF4-FFF2-40B4-BE49-F238E27FC236}">
                <a16:creationId xmlns:a16="http://schemas.microsoft.com/office/drawing/2014/main" xmlns="" id="{F16A9C18-8680-484F-883E-8ADE75AA5F7B}"/>
              </a:ext>
            </a:extLst>
          </p:cNvPr>
          <p:cNvSpPr/>
          <p:nvPr userDrawn="1"/>
        </p:nvSpPr>
        <p:spPr>
          <a:xfrm>
            <a:off x="8501496" y="1212851"/>
            <a:ext cx="550718" cy="3255962"/>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xmlns="" val="98823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CCC69E-F5BD-48FA-82A5-870F7144E662}" type="datetimeFigureOut">
              <a:rPr lang="es-CL" smtClean="0"/>
              <a:pPr/>
              <a:t>11-11-2020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9ECF202-908E-49BC-AD2E-C52A8582073B}" type="slidenum">
              <a:rPr lang="es-CL" smtClean="0"/>
              <a:pPr/>
              <a:t>‹Nº›</a:t>
            </a:fld>
            <a:endParaRPr lang="es-CL"/>
          </a:p>
        </p:txBody>
      </p:sp>
    </p:spTree>
    <p:extLst>
      <p:ext uri="{BB962C8B-B14F-4D97-AF65-F5344CB8AC3E}">
        <p14:creationId xmlns:p14="http://schemas.microsoft.com/office/powerpoint/2010/main" xmlns="" val="112617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CCC69E-F5BD-48FA-82A5-870F7144E662}" type="datetimeFigureOut">
              <a:rPr lang="es-CL" smtClean="0"/>
              <a:pPr/>
              <a:t>11-11-2020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9ECF202-908E-49BC-AD2E-C52A8582073B}" type="slidenum">
              <a:rPr lang="es-CL" smtClean="0"/>
              <a:pPr/>
              <a:t>‹Nº›</a:t>
            </a:fld>
            <a:endParaRPr lang="es-CL"/>
          </a:p>
        </p:txBody>
      </p:sp>
    </p:spTree>
    <p:extLst>
      <p:ext uri="{BB962C8B-B14F-4D97-AF65-F5344CB8AC3E}">
        <p14:creationId xmlns:p14="http://schemas.microsoft.com/office/powerpoint/2010/main" xmlns="" val="368716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CCC69E-F5BD-48FA-82A5-870F7144E662}" type="datetimeFigureOut">
              <a:rPr lang="es-CL" smtClean="0"/>
              <a:pPr/>
              <a:t>11-11-2020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9ECF202-908E-49BC-AD2E-C52A8582073B}" type="slidenum">
              <a:rPr lang="es-CL" smtClean="0"/>
              <a:pPr/>
              <a:t>‹Nº›</a:t>
            </a:fld>
            <a:endParaRPr lang="es-CL"/>
          </a:p>
        </p:txBody>
      </p:sp>
    </p:spTree>
    <p:extLst>
      <p:ext uri="{BB962C8B-B14F-4D97-AF65-F5344CB8AC3E}">
        <p14:creationId xmlns:p14="http://schemas.microsoft.com/office/powerpoint/2010/main" xmlns="" val="392814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CC69E-F5BD-48FA-82A5-870F7144E662}" type="datetimeFigureOut">
              <a:rPr lang="es-CL" smtClean="0"/>
              <a:pPr/>
              <a:t>11-11-2020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9ECF202-908E-49BC-AD2E-C52A8582073B}" type="slidenum">
              <a:rPr lang="es-CL" smtClean="0"/>
              <a:pPr/>
              <a:t>‹Nº›</a:t>
            </a:fld>
            <a:endParaRPr lang="es-CL"/>
          </a:p>
        </p:txBody>
      </p:sp>
    </p:spTree>
    <p:extLst>
      <p:ext uri="{BB962C8B-B14F-4D97-AF65-F5344CB8AC3E}">
        <p14:creationId xmlns:p14="http://schemas.microsoft.com/office/powerpoint/2010/main" xmlns="" val="398174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4CCC69E-F5BD-48FA-82A5-870F7144E662}" type="datetimeFigureOut">
              <a:rPr lang="es-CL" smtClean="0"/>
              <a:pPr/>
              <a:t>11-11-2020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9ECF202-908E-49BC-AD2E-C52A8582073B}" type="slidenum">
              <a:rPr lang="es-CL" smtClean="0"/>
              <a:pPr/>
              <a:t>‹Nº›</a:t>
            </a:fld>
            <a:endParaRPr lang="es-CL"/>
          </a:p>
        </p:txBody>
      </p:sp>
    </p:spTree>
    <p:extLst>
      <p:ext uri="{BB962C8B-B14F-4D97-AF65-F5344CB8AC3E}">
        <p14:creationId xmlns:p14="http://schemas.microsoft.com/office/powerpoint/2010/main" xmlns="" val="378876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4CCC69E-F5BD-48FA-82A5-870F7144E662}" type="datetimeFigureOut">
              <a:rPr lang="es-CL" smtClean="0"/>
              <a:pPr/>
              <a:t>11-11-2020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9ECF202-908E-49BC-AD2E-C52A8582073B}" type="slidenum">
              <a:rPr lang="es-CL" smtClean="0"/>
              <a:pPr/>
              <a:t>‹Nº›</a:t>
            </a:fld>
            <a:endParaRPr lang="es-CL"/>
          </a:p>
        </p:txBody>
      </p:sp>
    </p:spTree>
    <p:extLst>
      <p:ext uri="{BB962C8B-B14F-4D97-AF65-F5344CB8AC3E}">
        <p14:creationId xmlns:p14="http://schemas.microsoft.com/office/powerpoint/2010/main" xmlns="" val="41105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CC69E-F5BD-48FA-82A5-870F7144E662}" type="datetimeFigureOut">
              <a:rPr lang="es-CL" smtClean="0"/>
              <a:pPr/>
              <a:t>11-11-2020</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CF202-908E-49BC-AD2E-C52A8582073B}" type="slidenum">
              <a:rPr lang="es-CL" smtClean="0"/>
              <a:pPr/>
              <a:t>‹Nº›</a:t>
            </a:fld>
            <a:endParaRPr lang="es-CL"/>
          </a:p>
        </p:txBody>
      </p:sp>
    </p:spTree>
    <p:extLst>
      <p:ext uri="{BB962C8B-B14F-4D97-AF65-F5344CB8AC3E}">
        <p14:creationId xmlns:p14="http://schemas.microsoft.com/office/powerpoint/2010/main" xmlns="" val="2790175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589238-465B-4185-B3A8-C1111F03A8BB}"/>
              </a:ext>
            </a:extLst>
          </p:cNvPr>
          <p:cNvSpPr>
            <a:spLocks noGrp="1"/>
          </p:cNvSpPr>
          <p:nvPr>
            <p:ph type="ctrTitle"/>
          </p:nvPr>
        </p:nvSpPr>
        <p:spPr/>
        <p:txBody>
          <a:bodyPr/>
          <a:lstStyle/>
          <a:p>
            <a:r>
              <a:rPr lang="es-CL" dirty="0"/>
              <a:t>Conocimientos </a:t>
            </a:r>
            <a:br>
              <a:rPr lang="es-CL" dirty="0"/>
            </a:br>
            <a:r>
              <a:rPr lang="es-CL" dirty="0"/>
              <a:t>Previos</a:t>
            </a:r>
          </a:p>
        </p:txBody>
      </p:sp>
      <p:sp>
        <p:nvSpPr>
          <p:cNvPr id="3" name="Subtítulo 2">
            <a:extLst>
              <a:ext uri="{FF2B5EF4-FFF2-40B4-BE49-F238E27FC236}">
                <a16:creationId xmlns:a16="http://schemas.microsoft.com/office/drawing/2014/main" xmlns="" id="{2A7160C0-EAB1-4D92-876C-1E521FC4DBF4}"/>
              </a:ext>
            </a:extLst>
          </p:cNvPr>
          <p:cNvSpPr>
            <a:spLocks noGrp="1"/>
          </p:cNvSpPr>
          <p:nvPr>
            <p:ph type="subTitle" idx="1"/>
          </p:nvPr>
        </p:nvSpPr>
        <p:spPr/>
        <p:txBody>
          <a:bodyPr/>
          <a:lstStyle/>
          <a:p>
            <a:r>
              <a:rPr lang="es-CL" dirty="0"/>
              <a:t>Fecha</a:t>
            </a:r>
          </a:p>
          <a:p>
            <a:r>
              <a:rPr lang="es-CL" dirty="0"/>
              <a:t>Nombre Apellidos</a:t>
            </a:r>
          </a:p>
          <a:p>
            <a:endParaRPr lang="es-CL" dirty="0"/>
          </a:p>
        </p:txBody>
      </p:sp>
    </p:spTree>
    <p:extLst>
      <p:ext uri="{BB962C8B-B14F-4D97-AF65-F5344CB8AC3E}">
        <p14:creationId xmlns:p14="http://schemas.microsoft.com/office/powerpoint/2010/main" xmlns="" val="393615613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68B99D-524A-492A-8093-4E4C85E02A70}"/>
              </a:ext>
            </a:extLst>
          </p:cNvPr>
          <p:cNvSpPr>
            <a:spLocks noGrp="1"/>
          </p:cNvSpPr>
          <p:nvPr>
            <p:ph type="title"/>
          </p:nvPr>
        </p:nvSpPr>
        <p:spPr/>
        <p:txBody>
          <a:bodyPr/>
          <a:lstStyle/>
          <a:p>
            <a:r>
              <a:rPr lang="es-CL" dirty="0"/>
              <a:t>Contenidos</a:t>
            </a:r>
          </a:p>
        </p:txBody>
      </p:sp>
      <p:sp>
        <p:nvSpPr>
          <p:cNvPr id="3" name="Marcador de contenido 2">
            <a:extLst>
              <a:ext uri="{FF2B5EF4-FFF2-40B4-BE49-F238E27FC236}">
                <a16:creationId xmlns:a16="http://schemas.microsoft.com/office/drawing/2014/main" xmlns="" id="{64ED05C1-A041-4EB2-A2D4-B1AFFF62170D}"/>
              </a:ext>
            </a:extLst>
          </p:cNvPr>
          <p:cNvSpPr>
            <a:spLocks noGrp="1"/>
          </p:cNvSpPr>
          <p:nvPr>
            <p:ph idx="1"/>
          </p:nvPr>
        </p:nvSpPr>
        <p:spPr/>
        <p:txBody>
          <a:bodyPr/>
          <a:lstStyle/>
          <a:p>
            <a:r>
              <a:rPr lang="es-CL" dirty="0"/>
              <a:t>Mi ciudad</a:t>
            </a:r>
          </a:p>
          <a:p>
            <a:r>
              <a:rPr lang="es-CL" dirty="0"/>
              <a:t>Concepción</a:t>
            </a:r>
          </a:p>
          <a:p>
            <a:r>
              <a:rPr lang="es-CL" dirty="0"/>
              <a:t>Turismo en Concepción</a:t>
            </a:r>
          </a:p>
          <a:p>
            <a:r>
              <a:rPr lang="es-CL" dirty="0"/>
              <a:t>Dónde comer en Concepción</a:t>
            </a:r>
          </a:p>
        </p:txBody>
      </p:sp>
    </p:spTree>
    <p:extLst>
      <p:ext uri="{BB962C8B-B14F-4D97-AF65-F5344CB8AC3E}">
        <p14:creationId xmlns:p14="http://schemas.microsoft.com/office/powerpoint/2010/main" xmlns="" val="267205484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0B886A-4332-4D2B-B37F-F24D58A90043}"/>
              </a:ext>
            </a:extLst>
          </p:cNvPr>
          <p:cNvSpPr>
            <a:spLocks noGrp="1"/>
          </p:cNvSpPr>
          <p:nvPr>
            <p:ph type="title"/>
          </p:nvPr>
        </p:nvSpPr>
        <p:spPr/>
        <p:txBody>
          <a:bodyPr/>
          <a:lstStyle/>
          <a:p>
            <a:r>
              <a:rPr lang="es-CL" dirty="0"/>
              <a:t>Concepción</a:t>
            </a:r>
          </a:p>
        </p:txBody>
      </p:sp>
      <p:sp>
        <p:nvSpPr>
          <p:cNvPr id="3" name="Marcador de contenido 2">
            <a:extLst>
              <a:ext uri="{FF2B5EF4-FFF2-40B4-BE49-F238E27FC236}">
                <a16:creationId xmlns:a16="http://schemas.microsoft.com/office/drawing/2014/main" xmlns="" id="{245D048C-650B-4DFE-8FCE-25C4C6EE1290}"/>
              </a:ext>
            </a:extLst>
          </p:cNvPr>
          <p:cNvSpPr>
            <a:spLocks noGrp="1"/>
          </p:cNvSpPr>
          <p:nvPr>
            <p:ph idx="1"/>
          </p:nvPr>
        </p:nvSpPr>
        <p:spPr/>
        <p:txBody>
          <a:bodyPr/>
          <a:lstStyle/>
          <a:p>
            <a:pPr marL="0" indent="0" algn="just">
              <a:buNone/>
            </a:pPr>
            <a:r>
              <a:rPr lang="es-ES" dirty="0"/>
              <a:t>Concepción es una ciudad al suroeste de Santiago, en el centro de Chile. El barrio universitario, en la parte sur de la ciudad, alberga la galería de arte de la Universidad de Concepción, conocida como la Casa del Arte o la Pinacoteca. El museo está decorado con un gran mural político, obra de Jorge González Camarena. En las cercanías, en las áreas verdes del Parque Ecuador, la Galería de la Historia de Concepción explora el pasado de la ciudad con dioramas y exhibiciones.</a:t>
            </a:r>
            <a:endParaRPr lang="es-CL" dirty="0"/>
          </a:p>
        </p:txBody>
      </p:sp>
      <p:pic>
        <p:nvPicPr>
          <p:cNvPr id="4" name="Imagen 3">
            <a:extLst>
              <a:ext uri="{FF2B5EF4-FFF2-40B4-BE49-F238E27FC236}">
                <a16:creationId xmlns:a16="http://schemas.microsoft.com/office/drawing/2014/main" xmlns="" id="{84421C4C-75D3-4B42-98FD-1B8DAB549B6B}"/>
              </a:ext>
            </a:extLst>
          </p:cNvPr>
          <p:cNvPicPr>
            <a:picLocks noChangeAspect="1"/>
          </p:cNvPicPr>
          <p:nvPr/>
        </p:nvPicPr>
        <p:blipFill>
          <a:blip r:embed="rId2" cstate="print"/>
          <a:stretch>
            <a:fillRect/>
          </a:stretch>
        </p:blipFill>
        <p:spPr>
          <a:xfrm>
            <a:off x="3755781" y="219882"/>
            <a:ext cx="4305300" cy="1495425"/>
          </a:xfrm>
          <a:prstGeom prst="rect">
            <a:avLst/>
          </a:prstGeom>
        </p:spPr>
      </p:pic>
    </p:spTree>
    <p:extLst>
      <p:ext uri="{BB962C8B-B14F-4D97-AF65-F5344CB8AC3E}">
        <p14:creationId xmlns:p14="http://schemas.microsoft.com/office/powerpoint/2010/main" xmlns="" val="40260163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55213F-9A73-4C36-8CEE-6EE96390A39C}"/>
              </a:ext>
            </a:extLst>
          </p:cNvPr>
          <p:cNvSpPr>
            <a:spLocks noGrp="1"/>
          </p:cNvSpPr>
          <p:nvPr>
            <p:ph type="title"/>
          </p:nvPr>
        </p:nvSpPr>
        <p:spPr/>
        <p:txBody>
          <a:bodyPr/>
          <a:lstStyle/>
          <a:p>
            <a:r>
              <a:rPr lang="es-CL" dirty="0"/>
              <a:t>¿Qué visitar?</a:t>
            </a:r>
          </a:p>
        </p:txBody>
      </p:sp>
      <p:pic>
        <p:nvPicPr>
          <p:cNvPr id="6" name="Imagen 5">
            <a:extLst>
              <a:ext uri="{FF2B5EF4-FFF2-40B4-BE49-F238E27FC236}">
                <a16:creationId xmlns:a16="http://schemas.microsoft.com/office/drawing/2014/main" xmlns="" id="{9FB148D4-F893-4D8D-8DE7-B4B3D843E5BB}"/>
              </a:ext>
            </a:extLst>
          </p:cNvPr>
          <p:cNvPicPr>
            <a:picLocks noChangeAspect="1"/>
          </p:cNvPicPr>
          <p:nvPr/>
        </p:nvPicPr>
        <p:blipFill>
          <a:blip r:embed="rId2" cstate="print"/>
          <a:stretch>
            <a:fillRect/>
          </a:stretch>
        </p:blipFill>
        <p:spPr>
          <a:xfrm>
            <a:off x="223178" y="2075409"/>
            <a:ext cx="3795560" cy="2694989"/>
          </a:xfrm>
          <a:prstGeom prst="rect">
            <a:avLst/>
          </a:prstGeom>
        </p:spPr>
      </p:pic>
      <p:sp>
        <p:nvSpPr>
          <p:cNvPr id="7" name="Rectángulo 6">
            <a:extLst>
              <a:ext uri="{FF2B5EF4-FFF2-40B4-BE49-F238E27FC236}">
                <a16:creationId xmlns:a16="http://schemas.microsoft.com/office/drawing/2014/main" xmlns="" id="{82F375CE-F621-47A0-9CF2-DFEFA367EBEF}"/>
              </a:ext>
            </a:extLst>
          </p:cNvPr>
          <p:cNvSpPr/>
          <p:nvPr/>
        </p:nvSpPr>
        <p:spPr>
          <a:xfrm>
            <a:off x="2502733" y="1305968"/>
            <a:ext cx="6530057" cy="769441"/>
          </a:xfrm>
          <a:prstGeom prst="rect">
            <a:avLst/>
          </a:prstGeom>
          <a:solidFill>
            <a:schemeClr val="accent5">
              <a:lumMod val="75000"/>
            </a:schemeClr>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Universidad de Concepción</a:t>
            </a:r>
          </a:p>
        </p:txBody>
      </p:sp>
      <p:pic>
        <p:nvPicPr>
          <p:cNvPr id="8" name="Imagen 7">
            <a:extLst>
              <a:ext uri="{FF2B5EF4-FFF2-40B4-BE49-F238E27FC236}">
                <a16:creationId xmlns:a16="http://schemas.microsoft.com/office/drawing/2014/main" xmlns="" id="{6B0480F6-445C-4EF1-8BC2-25587E3D9BDD}"/>
              </a:ext>
            </a:extLst>
          </p:cNvPr>
          <p:cNvPicPr>
            <a:picLocks noChangeAspect="1"/>
          </p:cNvPicPr>
          <p:nvPr/>
        </p:nvPicPr>
        <p:blipFill rotWithShape="1">
          <a:blip r:embed="rId3" cstate="print"/>
          <a:srcRect l="39692" t="18326" r="6875" b="23671"/>
          <a:stretch/>
        </p:blipFill>
        <p:spPr>
          <a:xfrm>
            <a:off x="4258114" y="3876073"/>
            <a:ext cx="4885886" cy="2981927"/>
          </a:xfrm>
          <a:prstGeom prst="rect">
            <a:avLst/>
          </a:prstGeom>
        </p:spPr>
      </p:pic>
      <p:sp>
        <p:nvSpPr>
          <p:cNvPr id="10" name="Rectángulo 9">
            <a:extLst>
              <a:ext uri="{FF2B5EF4-FFF2-40B4-BE49-F238E27FC236}">
                <a16:creationId xmlns:a16="http://schemas.microsoft.com/office/drawing/2014/main" xmlns="" id="{AA162BEB-620E-4CB2-8021-BAB4E0ADB8A9}"/>
              </a:ext>
            </a:extLst>
          </p:cNvPr>
          <p:cNvSpPr/>
          <p:nvPr/>
        </p:nvSpPr>
        <p:spPr>
          <a:xfrm>
            <a:off x="223178" y="5367036"/>
            <a:ext cx="4350230" cy="769441"/>
          </a:xfrm>
          <a:prstGeom prst="rect">
            <a:avLst/>
          </a:prstGeom>
          <a:solidFill>
            <a:schemeClr val="accent5">
              <a:lumMod val="75000"/>
            </a:schemeClr>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4"/>
                </a:solidFill>
              </a:rPr>
              <a:t>Estadio Municipal</a:t>
            </a:r>
          </a:p>
        </p:txBody>
      </p:sp>
    </p:spTree>
    <p:extLst>
      <p:ext uri="{BB962C8B-B14F-4D97-AF65-F5344CB8AC3E}">
        <p14:creationId xmlns:p14="http://schemas.microsoft.com/office/powerpoint/2010/main" xmlns="" val="28947543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3E6F9F-2CEE-4384-AD12-8C163D46FE78}"/>
              </a:ext>
            </a:extLst>
          </p:cNvPr>
          <p:cNvSpPr>
            <a:spLocks noGrp="1"/>
          </p:cNvSpPr>
          <p:nvPr>
            <p:ph type="title"/>
          </p:nvPr>
        </p:nvSpPr>
        <p:spPr/>
        <p:txBody>
          <a:bodyPr/>
          <a:lstStyle/>
          <a:p>
            <a:r>
              <a:rPr lang="es-CL" dirty="0"/>
              <a:t>¿Dónde comer?</a:t>
            </a:r>
          </a:p>
        </p:txBody>
      </p:sp>
      <p:pic>
        <p:nvPicPr>
          <p:cNvPr id="4" name="Imagen 3">
            <a:extLst>
              <a:ext uri="{FF2B5EF4-FFF2-40B4-BE49-F238E27FC236}">
                <a16:creationId xmlns:a16="http://schemas.microsoft.com/office/drawing/2014/main" xmlns="" id="{D838F286-EAD9-4F87-B01D-D2DA7FA6D9F2}"/>
              </a:ext>
            </a:extLst>
          </p:cNvPr>
          <p:cNvPicPr>
            <a:picLocks noChangeAspect="1"/>
          </p:cNvPicPr>
          <p:nvPr/>
        </p:nvPicPr>
        <p:blipFill>
          <a:blip r:embed="rId2" cstate="print"/>
          <a:stretch>
            <a:fillRect/>
          </a:stretch>
        </p:blipFill>
        <p:spPr>
          <a:xfrm>
            <a:off x="261352" y="1690689"/>
            <a:ext cx="2538120" cy="1610205"/>
          </a:xfrm>
          <a:prstGeom prst="rect">
            <a:avLst/>
          </a:prstGeom>
        </p:spPr>
      </p:pic>
      <p:pic>
        <p:nvPicPr>
          <p:cNvPr id="5" name="Imagen 4">
            <a:extLst>
              <a:ext uri="{FF2B5EF4-FFF2-40B4-BE49-F238E27FC236}">
                <a16:creationId xmlns:a16="http://schemas.microsoft.com/office/drawing/2014/main" xmlns="" id="{9F3C1844-F3C1-41FE-A21E-CD4496839CF9}"/>
              </a:ext>
            </a:extLst>
          </p:cNvPr>
          <p:cNvPicPr>
            <a:picLocks noChangeAspect="1"/>
          </p:cNvPicPr>
          <p:nvPr/>
        </p:nvPicPr>
        <p:blipFill>
          <a:blip r:embed="rId3" cstate="print"/>
          <a:stretch>
            <a:fillRect/>
          </a:stretch>
        </p:blipFill>
        <p:spPr>
          <a:xfrm>
            <a:off x="6344530" y="3066757"/>
            <a:ext cx="2730011" cy="1905073"/>
          </a:xfrm>
          <a:prstGeom prst="rect">
            <a:avLst/>
          </a:prstGeom>
        </p:spPr>
      </p:pic>
      <p:pic>
        <p:nvPicPr>
          <p:cNvPr id="6" name="Imagen 5">
            <a:extLst>
              <a:ext uri="{FF2B5EF4-FFF2-40B4-BE49-F238E27FC236}">
                <a16:creationId xmlns:a16="http://schemas.microsoft.com/office/drawing/2014/main" xmlns="" id="{D60085D9-02E1-4872-B3F5-BCFCA58CE8EA}"/>
              </a:ext>
            </a:extLst>
          </p:cNvPr>
          <p:cNvPicPr>
            <a:picLocks noChangeAspect="1"/>
          </p:cNvPicPr>
          <p:nvPr/>
        </p:nvPicPr>
        <p:blipFill>
          <a:blip r:embed="rId4" cstate="print"/>
          <a:stretch>
            <a:fillRect/>
          </a:stretch>
        </p:blipFill>
        <p:spPr>
          <a:xfrm>
            <a:off x="426357" y="4626457"/>
            <a:ext cx="2763763" cy="1776705"/>
          </a:xfrm>
          <a:prstGeom prst="rect">
            <a:avLst/>
          </a:prstGeom>
        </p:spPr>
      </p:pic>
      <p:sp>
        <p:nvSpPr>
          <p:cNvPr id="7" name="Rectángulo 6">
            <a:extLst>
              <a:ext uri="{FF2B5EF4-FFF2-40B4-BE49-F238E27FC236}">
                <a16:creationId xmlns:a16="http://schemas.microsoft.com/office/drawing/2014/main" xmlns="" id="{DB398C15-8521-4DF3-BEE9-BB2D8DE65E56}"/>
              </a:ext>
            </a:extLst>
          </p:cNvPr>
          <p:cNvSpPr/>
          <p:nvPr/>
        </p:nvSpPr>
        <p:spPr>
          <a:xfrm>
            <a:off x="3190120" y="1917058"/>
            <a:ext cx="3586944" cy="923330"/>
          </a:xfrm>
          <a:prstGeom prst="rect">
            <a:avLst/>
          </a:prstGeom>
          <a:solidFill>
            <a:srgbClr val="FFFF00"/>
          </a:solidFill>
        </p:spPr>
        <p:txBody>
          <a:bodyPr wrap="none" lIns="91440" tIns="45720" rIns="91440" bIns="45720">
            <a:spAutoFit/>
          </a:bodyPr>
          <a:lstStyle/>
          <a:p>
            <a:pPr algn="ctr"/>
            <a:r>
              <a:rPr lang="es-ES" sz="5400" dirty="0" err="1">
                <a:ln w="0"/>
                <a:solidFill>
                  <a:schemeClr val="accent1"/>
                </a:solidFill>
                <a:effectLst>
                  <a:outerShdw blurRad="38100" dist="25400" dir="5400000" algn="ctr" rotWithShape="0">
                    <a:srgbClr val="6E747A">
                      <a:alpha val="43000"/>
                    </a:srgbClr>
                  </a:outerShdw>
                </a:effectLst>
              </a:rPr>
              <a:t>Cattus</a:t>
            </a:r>
            <a:r>
              <a:rPr lang="es-ES" sz="5400" dirty="0">
                <a:ln w="0"/>
                <a:solidFill>
                  <a:schemeClr val="accent1"/>
                </a:solidFill>
                <a:effectLst>
                  <a:outerShdw blurRad="38100" dist="25400" dir="5400000" algn="ctr" rotWithShape="0">
                    <a:srgbClr val="6E747A">
                      <a:alpha val="43000"/>
                    </a:srgbClr>
                  </a:outerShdw>
                </a:effectLst>
              </a:rPr>
              <a:t> Pizza</a:t>
            </a:r>
          </a:p>
        </p:txBody>
      </p:sp>
      <p:sp>
        <p:nvSpPr>
          <p:cNvPr id="9" name="Rectángulo 8">
            <a:extLst>
              <a:ext uri="{FF2B5EF4-FFF2-40B4-BE49-F238E27FC236}">
                <a16:creationId xmlns:a16="http://schemas.microsoft.com/office/drawing/2014/main" xmlns="" id="{A5B1504B-F6EB-4100-9207-95ECB78C738F}"/>
              </a:ext>
            </a:extLst>
          </p:cNvPr>
          <p:cNvSpPr/>
          <p:nvPr/>
        </p:nvSpPr>
        <p:spPr>
          <a:xfrm>
            <a:off x="3395700" y="5162621"/>
            <a:ext cx="3930755" cy="769441"/>
          </a:xfrm>
          <a:prstGeom prst="rect">
            <a:avLst/>
          </a:prstGeom>
          <a:solidFill>
            <a:srgbClr val="FFFF00"/>
          </a:solidFill>
        </p:spPr>
        <p:txBody>
          <a:bodyPr wrap="none" lIns="91440" tIns="45720" rIns="91440" bIns="45720">
            <a:spAutoFit/>
          </a:bodyPr>
          <a:lstStyle/>
          <a:p>
            <a:pPr algn="ctr"/>
            <a:r>
              <a:rPr lang="es-ES" sz="4400" dirty="0">
                <a:ln w="0"/>
                <a:solidFill>
                  <a:schemeClr val="accent1"/>
                </a:solidFill>
                <a:effectLst>
                  <a:outerShdw blurRad="38100" dist="25400" dir="5400000" algn="ctr" rotWithShape="0">
                    <a:srgbClr val="6E747A">
                      <a:alpha val="43000"/>
                    </a:srgbClr>
                  </a:outerShdw>
                </a:effectLst>
              </a:rPr>
              <a:t>Fuente Alemana</a:t>
            </a:r>
          </a:p>
        </p:txBody>
      </p:sp>
      <p:sp>
        <p:nvSpPr>
          <p:cNvPr id="11" name="Rectángulo 10">
            <a:extLst>
              <a:ext uri="{FF2B5EF4-FFF2-40B4-BE49-F238E27FC236}">
                <a16:creationId xmlns:a16="http://schemas.microsoft.com/office/drawing/2014/main" xmlns="" id="{EA4D64B4-5EEF-48C9-8885-B4D90FB4B16C}"/>
              </a:ext>
            </a:extLst>
          </p:cNvPr>
          <p:cNvSpPr/>
          <p:nvPr/>
        </p:nvSpPr>
        <p:spPr>
          <a:xfrm>
            <a:off x="2410058" y="3426655"/>
            <a:ext cx="4282005" cy="707886"/>
          </a:xfrm>
          <a:prstGeom prst="rect">
            <a:avLst/>
          </a:prstGeom>
          <a:solidFill>
            <a:srgbClr val="FFFF00"/>
          </a:solidFill>
        </p:spPr>
        <p:txBody>
          <a:bodyPr wrap="none" lIns="91440" tIns="45720" rIns="91440" bIns="45720">
            <a:spAutoFit/>
          </a:bodyPr>
          <a:lstStyle/>
          <a:p>
            <a:pPr algn="ctr"/>
            <a:r>
              <a:rPr lang="es-ES" sz="4000" dirty="0">
                <a:ln w="0"/>
                <a:solidFill>
                  <a:schemeClr val="accent1"/>
                </a:solidFill>
                <a:effectLst>
                  <a:outerShdw blurRad="38100" dist="25400" dir="5400000" algn="ctr" rotWithShape="0">
                    <a:srgbClr val="6E747A">
                      <a:alpha val="43000"/>
                    </a:srgbClr>
                  </a:outerShdw>
                </a:effectLst>
              </a:rPr>
              <a:t>Hacienda Patagonia</a:t>
            </a:r>
          </a:p>
        </p:txBody>
      </p:sp>
    </p:spTree>
    <p:extLst>
      <p:ext uri="{BB962C8B-B14F-4D97-AF65-F5344CB8AC3E}">
        <p14:creationId xmlns:p14="http://schemas.microsoft.com/office/powerpoint/2010/main" xmlns="" val="337568843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17E0B5E-5735-442D-97DF-BF582CEB52A0}"/>
              </a:ext>
            </a:extLst>
          </p:cNvPr>
          <p:cNvSpPr>
            <a:spLocks noGrp="1"/>
          </p:cNvSpPr>
          <p:nvPr>
            <p:ph type="title"/>
          </p:nvPr>
        </p:nvSpPr>
        <p:spPr/>
        <p:txBody>
          <a:bodyPr/>
          <a:lstStyle/>
          <a:p>
            <a:r>
              <a:rPr lang="es-CL" dirty="0"/>
              <a:t>Gracias por Vernos</a:t>
            </a:r>
          </a:p>
        </p:txBody>
      </p:sp>
      <p:sp>
        <p:nvSpPr>
          <p:cNvPr id="3" name="Marcador de contenido 2">
            <a:extLst>
              <a:ext uri="{FF2B5EF4-FFF2-40B4-BE49-F238E27FC236}">
                <a16:creationId xmlns:a16="http://schemas.microsoft.com/office/drawing/2014/main" xmlns="" id="{D4A8BF01-6DF8-477B-83DE-6171B1661207}"/>
              </a:ext>
            </a:extLst>
          </p:cNvPr>
          <p:cNvSpPr>
            <a:spLocks noGrp="1"/>
          </p:cNvSpPr>
          <p:nvPr>
            <p:ph idx="1"/>
          </p:nvPr>
        </p:nvSpPr>
        <p:spPr>
          <a:xfrm>
            <a:off x="628650" y="1825625"/>
            <a:ext cx="7886700" cy="917575"/>
          </a:xfrm>
        </p:spPr>
        <p:txBody>
          <a:bodyPr/>
          <a:lstStyle/>
          <a:p>
            <a:r>
              <a:rPr lang="es-CL" dirty="0"/>
              <a:t>Los esperamos en estas vacaciones</a:t>
            </a:r>
          </a:p>
        </p:txBody>
      </p:sp>
      <p:pic>
        <p:nvPicPr>
          <p:cNvPr id="4" name="Imagen 3">
            <a:extLst>
              <a:ext uri="{FF2B5EF4-FFF2-40B4-BE49-F238E27FC236}">
                <a16:creationId xmlns:a16="http://schemas.microsoft.com/office/drawing/2014/main" xmlns="" id="{579867BC-E847-4EE1-A174-B6F2A1AA6533}"/>
              </a:ext>
            </a:extLst>
          </p:cNvPr>
          <p:cNvPicPr>
            <a:picLocks noChangeAspect="1"/>
          </p:cNvPicPr>
          <p:nvPr/>
        </p:nvPicPr>
        <p:blipFill>
          <a:blip r:embed="rId2" cstate="print"/>
          <a:stretch>
            <a:fillRect/>
          </a:stretch>
        </p:blipFill>
        <p:spPr>
          <a:xfrm>
            <a:off x="1438275" y="2878136"/>
            <a:ext cx="6267450" cy="1400175"/>
          </a:xfrm>
          <a:prstGeom prst="rect">
            <a:avLst/>
          </a:prstGeom>
        </p:spPr>
      </p:pic>
    </p:spTree>
    <p:extLst>
      <p:ext uri="{BB962C8B-B14F-4D97-AF65-F5344CB8AC3E}">
        <p14:creationId xmlns:p14="http://schemas.microsoft.com/office/powerpoint/2010/main" xmlns="" val="64156495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137</Words>
  <Application>Microsoft Office PowerPoint</Application>
  <PresentationFormat>Presentación en pantalla (4:3)</PresentationFormat>
  <Paragraphs>19</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Conocimientos  Previos</vt:lpstr>
      <vt:lpstr>Contenidos</vt:lpstr>
      <vt:lpstr>Concepción</vt:lpstr>
      <vt:lpstr>¿Qué visitar?</vt:lpstr>
      <vt:lpstr>¿Dónde comer?</vt:lpstr>
      <vt:lpstr>Gracias por Vernos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Vidal</dc:creator>
  <cp:lastModifiedBy>user</cp:lastModifiedBy>
  <cp:revision>3</cp:revision>
  <dcterms:created xsi:type="dcterms:W3CDTF">2020-11-08T21:34:08Z</dcterms:created>
  <dcterms:modified xsi:type="dcterms:W3CDTF">2020-11-11T18:00:40Z</dcterms:modified>
</cp:coreProperties>
</file>