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BCB8-57DF-4FE3-B0DB-988E8D5020D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8599-873E-4C7E-84F9-6C5A2EFB48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BCB8-57DF-4FE3-B0DB-988E8D5020D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8599-873E-4C7E-84F9-6C5A2EFB48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0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BCB8-57DF-4FE3-B0DB-988E8D5020D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8599-873E-4C7E-84F9-6C5A2EFB48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5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BCB8-57DF-4FE3-B0DB-988E8D5020D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8599-873E-4C7E-84F9-6C5A2EFB48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BCB8-57DF-4FE3-B0DB-988E8D5020D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8599-873E-4C7E-84F9-6C5A2EFB48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BCB8-57DF-4FE3-B0DB-988E8D5020D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8599-873E-4C7E-84F9-6C5A2EFB48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BCB8-57DF-4FE3-B0DB-988E8D5020D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8599-873E-4C7E-84F9-6C5A2EFB48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BCB8-57DF-4FE3-B0DB-988E8D5020D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8599-873E-4C7E-84F9-6C5A2EFB48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8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BCB8-57DF-4FE3-B0DB-988E8D5020D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8599-873E-4C7E-84F9-6C5A2EFB48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BCB8-57DF-4FE3-B0DB-988E8D5020D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8599-873E-4C7E-84F9-6C5A2EFB48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BCB8-57DF-4FE3-B0DB-988E8D5020D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8599-873E-4C7E-84F9-6C5A2EFB48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8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0BCB8-57DF-4FE3-B0DB-988E8D5020D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B8599-873E-4C7E-84F9-6C5A2EFB48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3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907578"/>
            <a:ext cx="12192000" cy="1121605"/>
          </a:xfrm>
        </p:spPr>
        <p:txBody>
          <a:bodyPr>
            <a:normAutofit/>
          </a:bodyPr>
          <a:lstStyle/>
          <a:p>
            <a:r>
              <a:rPr lang="es-C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Taller computación:</a:t>
            </a:r>
            <a:br>
              <a:rPr lang="es-C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Chequeos de procesos de postordeña</a:t>
            </a:r>
            <a:endParaRPr lang="es-C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18635" r="16340" b="18192"/>
          <a:stretch/>
        </p:blipFill>
        <p:spPr>
          <a:xfrm>
            <a:off x="513438" y="183012"/>
            <a:ext cx="1347004" cy="966126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EE6-8FBC-4C84-BE6F-2DD26A1A1318}" type="slidenum">
              <a:rPr lang="es-CL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5CD0EC-3DEB-4262-9792-E08489F38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757689"/>
              </p:ext>
            </p:extLst>
          </p:nvPr>
        </p:nvGraphicFramePr>
        <p:xfrm>
          <a:off x="513438" y="2689078"/>
          <a:ext cx="11223639" cy="33612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59002">
                  <a:extLst>
                    <a:ext uri="{9D8B030D-6E8A-4147-A177-3AD203B41FA5}">
                      <a16:colId xmlns:a16="http://schemas.microsoft.com/office/drawing/2014/main" val="3314751051"/>
                    </a:ext>
                  </a:extLst>
                </a:gridCol>
                <a:gridCol w="3550218">
                  <a:extLst>
                    <a:ext uri="{9D8B030D-6E8A-4147-A177-3AD203B41FA5}">
                      <a16:colId xmlns:a16="http://schemas.microsoft.com/office/drawing/2014/main" val="3067804565"/>
                    </a:ext>
                  </a:extLst>
                </a:gridCol>
                <a:gridCol w="2346014">
                  <a:extLst>
                    <a:ext uri="{9D8B030D-6E8A-4147-A177-3AD203B41FA5}">
                      <a16:colId xmlns:a16="http://schemas.microsoft.com/office/drawing/2014/main" val="2824945093"/>
                    </a:ext>
                  </a:extLst>
                </a:gridCol>
                <a:gridCol w="520990">
                  <a:extLst>
                    <a:ext uri="{9D8B030D-6E8A-4147-A177-3AD203B41FA5}">
                      <a16:colId xmlns:a16="http://schemas.microsoft.com/office/drawing/2014/main" val="2514866056"/>
                    </a:ext>
                  </a:extLst>
                </a:gridCol>
                <a:gridCol w="1100214">
                  <a:extLst>
                    <a:ext uri="{9D8B030D-6E8A-4147-A177-3AD203B41FA5}">
                      <a16:colId xmlns:a16="http://schemas.microsoft.com/office/drawing/2014/main" val="2129248334"/>
                    </a:ext>
                  </a:extLst>
                </a:gridCol>
                <a:gridCol w="592743">
                  <a:extLst>
                    <a:ext uri="{9D8B030D-6E8A-4147-A177-3AD203B41FA5}">
                      <a16:colId xmlns:a16="http://schemas.microsoft.com/office/drawing/2014/main" val="4100552439"/>
                    </a:ext>
                  </a:extLst>
                </a:gridCol>
                <a:gridCol w="1054458">
                  <a:extLst>
                    <a:ext uri="{9D8B030D-6E8A-4147-A177-3AD203B41FA5}">
                      <a16:colId xmlns:a16="http://schemas.microsoft.com/office/drawing/2014/main" val="1257971963"/>
                    </a:ext>
                  </a:extLst>
                </a:gridCol>
              </a:tblGrid>
              <a:tr h="572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</a:t>
                      </a:r>
                      <a:endParaRPr lang="es-E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L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Medio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 con nota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L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723429"/>
                  </a:ext>
                </a:extLst>
              </a:tr>
              <a:tr h="572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L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Producción Lechera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 requeridas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L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s-CL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21651"/>
                  </a:ext>
                </a:extLst>
              </a:tr>
              <a:tr h="5724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 de Aprendizaje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Aprendizajes Esperados</a:t>
                      </a:r>
                      <a:endParaRPr lang="es-E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05063"/>
                  </a:ext>
                </a:extLst>
              </a:tr>
              <a:tr h="1144936">
                <a:tc gridSpan="2">
                  <a:txBody>
                    <a:bodyPr/>
                    <a:lstStyle/>
                    <a:p>
                      <a:pPr algn="ctr"/>
                      <a:r>
                        <a:rPr lang="es-CL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 4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labores de producción lechera, aplicando técnicas, equipos e instrumentos adecuados para maximizar la productividad del plantel, siguiendo los parámetros establecidos.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Mantiene limpia la sala de ordeña y los corrales, según la normativa de higiene y seguridad.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97076"/>
                  </a:ext>
                </a:extLst>
              </a:tr>
            </a:tbl>
          </a:graphicData>
        </a:graphic>
      </p:graphicFrame>
      <p:pic>
        <p:nvPicPr>
          <p:cNvPr id="1026" name="Picture 2" descr="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8" y="6356351"/>
            <a:ext cx="2360391" cy="20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15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en Laboratorio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029" t="44170" r="51328" b="23927"/>
          <a:stretch/>
        </p:blipFill>
        <p:spPr>
          <a:xfrm>
            <a:off x="2456597" y="1592116"/>
            <a:ext cx="7001302" cy="47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9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Propósitos </a:t>
            </a:r>
            <a:endParaRPr lang="en-US" dirty="0"/>
          </a:p>
        </p:txBody>
      </p:sp>
      <p:pic>
        <p:nvPicPr>
          <p:cNvPr id="1028" name="Picture 4" descr="Reducirán la contaminación por leche – Edairy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75" y="2056448"/>
            <a:ext cx="5400677" cy="328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Leche cruda (sin pasteurizar) - Especiales CDC - CDC en Español"/>
          <p:cNvSpPr>
            <a:spLocks noChangeAspect="1" noChangeArrowheads="1"/>
          </p:cNvSpPr>
          <p:nvPr/>
        </p:nvSpPr>
        <p:spPr bwMode="auto">
          <a:xfrm flipH="1" flipV="1">
            <a:off x="460375" y="160338"/>
            <a:ext cx="1251194" cy="125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056448"/>
            <a:ext cx="5714358" cy="328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4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Selladores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3649" y="3952998"/>
            <a:ext cx="4312629" cy="27432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10" y="1690688"/>
            <a:ext cx="4384430" cy="47267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49" y="532029"/>
            <a:ext cx="4312629" cy="31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Heridas y/o grietas en pezón Bovino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702" y="3132626"/>
            <a:ext cx="4083482" cy="32946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1690688"/>
            <a:ext cx="4554415" cy="28838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014" y="2157046"/>
            <a:ext cx="2667000" cy="43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4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Aplicador tipo Copa (sellador)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1767"/>
            <a:ext cx="3854941" cy="39744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162" y="1881767"/>
            <a:ext cx="5587882" cy="45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Animales con mastitis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2" t="5077" r="3361" b="5805"/>
          <a:stretch/>
        </p:blipFill>
        <p:spPr>
          <a:xfrm>
            <a:off x="436728" y="1910687"/>
            <a:ext cx="5800299" cy="3862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692" y="1910687"/>
            <a:ext cx="5195753" cy="383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2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Filtrado manual y mecánico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096" y="2060900"/>
            <a:ext cx="4362939" cy="40123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867" y="2060900"/>
            <a:ext cx="5410933" cy="35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Enfriamiento de la leche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058" y="1690688"/>
            <a:ext cx="5312441" cy="33862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50497"/>
            <a:ext cx="5477301" cy="39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Contenedores de almacenaje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85058"/>
            <a:ext cx="6839579" cy="24265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977" y="1685058"/>
            <a:ext cx="3792053" cy="45676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" r="1950" b="12507"/>
          <a:stretch/>
        </p:blipFill>
        <p:spPr>
          <a:xfrm>
            <a:off x="2673370" y="4111562"/>
            <a:ext cx="2744792" cy="26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59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94</Words>
  <Application>Microsoft Office PowerPoint</Application>
  <PresentationFormat>Panorámica</PresentationFormat>
  <Paragraphs>27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Taller computación: Chequeos de procesos de postordeña</vt:lpstr>
      <vt:lpstr>Propósitos </vt:lpstr>
      <vt:lpstr>Selladores</vt:lpstr>
      <vt:lpstr>Heridas y/o grietas en pezón Bovino </vt:lpstr>
      <vt:lpstr>Aplicador tipo Copa (sellador)</vt:lpstr>
      <vt:lpstr>Animales con mastitis</vt:lpstr>
      <vt:lpstr>Filtrado manual y mecánico </vt:lpstr>
      <vt:lpstr>Enfriamiento de la leche </vt:lpstr>
      <vt:lpstr>Contenedores de almacenaje </vt:lpstr>
      <vt:lpstr>Actividad en Laboratorio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Chequeos de Procesos de postordeña</dc:title>
  <dc:creator>Amanda</dc:creator>
  <cp:lastModifiedBy>PROYECTOSCFT3</cp:lastModifiedBy>
  <cp:revision>12</cp:revision>
  <dcterms:created xsi:type="dcterms:W3CDTF">2020-05-10T05:01:52Z</dcterms:created>
  <dcterms:modified xsi:type="dcterms:W3CDTF">2020-11-25T14:12:29Z</dcterms:modified>
</cp:coreProperties>
</file>