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21/10/2020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6407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21/10/2020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96501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21/10/2020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35386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21/10/2020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59274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21/10/2020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8508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21/10/2020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3656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21/10/2020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3677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21/10/2020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64395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21/10/2020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46162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21/10/2020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06781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21/10/2020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46150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D99B9-14EA-194A-BFF2-802E2D291453}" type="datetimeFigureOut">
              <a:rPr lang="es-ES_tradnl" smtClean="0"/>
              <a:t>21/10/2020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67719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00" y="190500"/>
            <a:ext cx="11527536" cy="6473952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231148" y="1938186"/>
            <a:ext cx="27137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>
                <a:solidFill>
                  <a:schemeClr val="tx1">
                    <a:lumMod val="65000"/>
                    <a:lumOff val="35000"/>
                  </a:schemeClr>
                </a:solidFill>
              </a:rPr>
              <a:t>Escribe aquí tu respuesta</a:t>
            </a:r>
            <a:endParaRPr lang="es-ES_tradnl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189748" y="3067312"/>
            <a:ext cx="27137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>
                <a:solidFill>
                  <a:schemeClr val="tx1">
                    <a:lumMod val="65000"/>
                    <a:lumOff val="35000"/>
                  </a:schemeClr>
                </a:solidFill>
              </a:rPr>
              <a:t>Escribe aquí tu respuesta</a:t>
            </a:r>
            <a:endParaRPr lang="es-ES_tradnl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224548" y="4288619"/>
            <a:ext cx="27137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>
                <a:solidFill>
                  <a:schemeClr val="tx1">
                    <a:lumMod val="65000"/>
                    <a:lumOff val="35000"/>
                  </a:schemeClr>
                </a:solidFill>
              </a:rPr>
              <a:t>Escribe aquí tu respuesta</a:t>
            </a:r>
            <a:endParaRPr lang="es-ES_tradnl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221248" y="5406219"/>
            <a:ext cx="27137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>
                <a:solidFill>
                  <a:schemeClr val="tx1">
                    <a:lumMod val="65000"/>
                    <a:lumOff val="35000"/>
                  </a:schemeClr>
                </a:solidFill>
              </a:rPr>
              <a:t>Escribe aquí tu respuesta</a:t>
            </a:r>
            <a:endParaRPr lang="es-ES_tradnl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6709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16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Jose Decombe Izquierdo</dc:creator>
  <cp:lastModifiedBy>Maria Jose Decombe Izquierdo</cp:lastModifiedBy>
  <cp:revision>6</cp:revision>
  <dcterms:created xsi:type="dcterms:W3CDTF">2020-10-19T13:07:56Z</dcterms:created>
  <dcterms:modified xsi:type="dcterms:W3CDTF">2020-10-21T14:39:50Z</dcterms:modified>
</cp:coreProperties>
</file>