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407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650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53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927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508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65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77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439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616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678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615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771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90500"/>
            <a:ext cx="11527536" cy="647395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152900" y="3060700"/>
            <a:ext cx="500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¿Qué relación podría establecer entre … y …?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¿Qué me está costando aprender?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¿Cómo podría profundizar</a:t>
            </a:r>
            <a:r>
              <a:rPr lang="is-IS" dirty="0">
                <a:solidFill>
                  <a:schemeClr val="bg2">
                    <a:lumMod val="25000"/>
                  </a:schemeClr>
                </a:solidFill>
              </a:rPr>
              <a:t>…</a:t>
            </a:r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 idea?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2">
                    <a:lumMod val="25000"/>
                  </a:schemeClr>
                </a:solidFill>
              </a:rPr>
              <a:t>¿Qué me podría ayudar a aprender más?</a:t>
            </a:r>
          </a:p>
          <a:p>
            <a:endParaRPr lang="es-ES_trad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043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Decombe Izquierdo</dc:creator>
  <cp:lastModifiedBy>Maria Jose Decombe Izquierdo</cp:lastModifiedBy>
  <cp:revision>4</cp:revision>
  <dcterms:created xsi:type="dcterms:W3CDTF">2020-10-19T13:07:56Z</dcterms:created>
  <dcterms:modified xsi:type="dcterms:W3CDTF">2020-10-19T13:17:19Z</dcterms:modified>
</cp:coreProperties>
</file>