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40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650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53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927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6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677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39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61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678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615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99B9-14EA-194A-BFF2-802E2D291453}" type="datetimeFigureOut">
              <a:rPr lang="es-ES_tradnl" smtClean="0"/>
              <a:t>19/10/2020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1637-A3CA-F34F-90EF-150E611E53C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771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90500"/>
            <a:ext cx="11527536" cy="64739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52900" y="3060700"/>
            <a:ext cx="500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¿Qué relación podría establecer entre … y …?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¿Qué me está costando aprender?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¿Cómo podría profundizar</a:t>
            </a:r>
            <a:r>
              <a:rPr lang="is-IS" dirty="0">
                <a:solidFill>
                  <a:schemeClr val="bg2">
                    <a:lumMod val="25000"/>
                  </a:schemeClr>
                </a:solidFill>
              </a:rPr>
              <a:t>…</a:t>
            </a: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 idea?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¿Qué me podría ayudar a aprender más?</a:t>
            </a:r>
          </a:p>
          <a:p>
            <a:endParaRPr lang="es-ES_trad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43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 Decombe Izquierdo</dc:creator>
  <cp:lastModifiedBy>Maria Jose Decombe Izquierdo</cp:lastModifiedBy>
  <cp:revision>4</cp:revision>
  <dcterms:created xsi:type="dcterms:W3CDTF">2020-10-19T13:07:56Z</dcterms:created>
  <dcterms:modified xsi:type="dcterms:W3CDTF">2020-10-19T13:17:19Z</dcterms:modified>
</cp:coreProperties>
</file>