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4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650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27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0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5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77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39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1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6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77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90500"/>
            <a:ext cx="11527536" cy="647395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65150" y="3119453"/>
            <a:ext cx="2713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>
                <a:solidFill>
                  <a:schemeClr val="bg1"/>
                </a:solidFill>
              </a:rPr>
              <a:t>Escribe aquí tu respuesta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59150" y="3258199"/>
            <a:ext cx="2713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chemeClr val="bg1"/>
                </a:solidFill>
              </a:rPr>
              <a:t>Escribe aquí tu respuesta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54750" y="3279422"/>
            <a:ext cx="2713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>
                <a:solidFill>
                  <a:schemeClr val="bg1"/>
                </a:solidFill>
              </a:rPr>
              <a:t>Escribe aquí tu respuesta</a:t>
            </a:r>
            <a:endParaRPr lang="es-ES_trad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98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Decombe Izquierdo</dc:creator>
  <cp:lastModifiedBy>Maria Jose Decombe Izquierdo</cp:lastModifiedBy>
  <cp:revision>7</cp:revision>
  <dcterms:created xsi:type="dcterms:W3CDTF">2020-10-19T13:07:56Z</dcterms:created>
  <dcterms:modified xsi:type="dcterms:W3CDTF">2020-10-19T13:40:13Z</dcterms:modified>
</cp:coreProperties>
</file>