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407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6501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538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59274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8508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5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677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4395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46162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678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6150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D99B9-14EA-194A-BFF2-802E2D291453}" type="datetimeFigureOut">
              <a:rPr lang="es-ES_tradnl" smtClean="0"/>
              <a:t>19/10/2020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01637-A3CA-F34F-90EF-150E611E53C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77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90500"/>
            <a:ext cx="11527536" cy="6473952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609600" y="4692536"/>
            <a:ext cx="22425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Mueve el pin azul al nivel que corresponda para cada criterio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48413" y1="40952" x2="48413" y2="409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9670">
            <a:off x="4525998" y="1594754"/>
            <a:ext cx="520790" cy="867983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9670">
            <a:off x="4643693" y="3921495"/>
            <a:ext cx="520790" cy="867983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8149">
            <a:off x="9958077" y="3800386"/>
            <a:ext cx="520790" cy="867983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58149">
            <a:off x="10130094" y="1431321"/>
            <a:ext cx="520790" cy="86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1341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Jose Decombe Izquierdo</dc:creator>
  <cp:lastModifiedBy>Maria Jose Decombe Izquierdo</cp:lastModifiedBy>
  <cp:revision>2</cp:revision>
  <dcterms:created xsi:type="dcterms:W3CDTF">2020-10-19T13:47:42Z</dcterms:created>
  <dcterms:modified xsi:type="dcterms:W3CDTF">2020-10-19T13:53:38Z</dcterms:modified>
</cp:coreProperties>
</file>