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407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650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538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927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508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65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677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439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616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678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615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771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190500"/>
            <a:ext cx="11527536" cy="647395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739148" y="1976286"/>
            <a:ext cx="2713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 sugiero…te ayudará a…</a:t>
            </a:r>
          </a:p>
          <a:p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889142" y="3089320"/>
            <a:ext cx="59503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spc="4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Me pregunto qué pasaría si cambias…¿qué opinas?</a:t>
            </a:r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193682" y="4261298"/>
            <a:ext cx="60275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Destaco que hayas hecho…porque…sigue con esta práctica en situaciones similares.</a:t>
            </a:r>
            <a:endParaRPr lang="es-CL" sz="14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382313" y="5446155"/>
            <a:ext cx="595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¿Qué querías decir con esto? ¿Por qué no incluiste x tema o idea? ¿Cómo lo hiciste? ¿Qué te resultó fácil? ¿Qué dificultades tuviste? ¿Cómo las superaste?</a:t>
            </a:r>
            <a:endParaRPr lang="es-CL" sz="14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203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 Decombe Izquierdo</dc:creator>
  <cp:lastModifiedBy>Maria Jose Decombe Izquierdo</cp:lastModifiedBy>
  <cp:revision>2</cp:revision>
  <dcterms:created xsi:type="dcterms:W3CDTF">2020-10-19T13:07:56Z</dcterms:created>
  <dcterms:modified xsi:type="dcterms:W3CDTF">2020-10-21T14:35:21Z</dcterms:modified>
</cp:coreProperties>
</file>