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emf"/><Relationship Id="rId7" Type="http://schemas.microsoft.com/office/2007/relationships/hdphoto" Target="../media/hdphoto2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microsoft.com/office/2007/relationships/hdphoto" Target="../media/hdphoto5.wdp"/><Relationship Id="rId4" Type="http://schemas.openxmlformats.org/officeDocument/2006/relationships/image" Target="../media/image3.emf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5828" y="1049707"/>
            <a:ext cx="12691400" cy="604075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892CBB5-5E89-4875-BF4A-AB2A8A687638}"/>
              </a:ext>
            </a:extLst>
          </p:cNvPr>
          <p:cNvSpPr txBox="1"/>
          <p:nvPr/>
        </p:nvSpPr>
        <p:spPr>
          <a:xfrm>
            <a:off x="9929630" y="3920837"/>
            <a:ext cx="117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Efecto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2304469" y="2024296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1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1629604" y="2374604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F0D8B2E-0B7B-4B42-BD83-D019DD2C9D4F}"/>
              </a:ext>
            </a:extLst>
          </p:cNvPr>
          <p:cNvSpPr txBox="1"/>
          <p:nvPr/>
        </p:nvSpPr>
        <p:spPr>
          <a:xfrm>
            <a:off x="8558057" y="6334057"/>
            <a:ext cx="3788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También se puede aplicar </a:t>
            </a:r>
            <a:r>
              <a:rPr lang="es-ES" sz="1400" b="1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con 4  </a:t>
            </a:r>
            <a:r>
              <a: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causas</a:t>
            </a:r>
            <a:endParaRPr lang="es-CL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4218427" y="1898719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2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3884509" y="2298828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6511347" y="2003747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3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5920841" y="2346915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2004971" y="5629127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4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1535904" y="5355867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3857530" y="5739484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5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3758629" y="5517307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6205928" y="5885434"/>
            <a:ext cx="117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Causa 6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3049DD4-D4C8-4857-BA9A-216017EEDB62}"/>
              </a:ext>
            </a:extLst>
          </p:cNvPr>
          <p:cNvSpPr txBox="1"/>
          <p:nvPr/>
        </p:nvSpPr>
        <p:spPr>
          <a:xfrm>
            <a:off x="6141319" y="5593412"/>
            <a:ext cx="236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Detalles: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-96981" y="430369"/>
            <a:ext cx="630290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Diagrama de Pez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23221" y="1946220"/>
            <a:ext cx="1320415" cy="238963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51594" y="1847621"/>
            <a:ext cx="1320415" cy="2389632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37051" y="1884665"/>
            <a:ext cx="1320415" cy="2389632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89676">
            <a:off x="7153403" y="4041526"/>
            <a:ext cx="1265065" cy="238963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89676">
            <a:off x="4841917" y="3868947"/>
            <a:ext cx="1265065" cy="2389632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89676">
            <a:off x="2943218" y="3790260"/>
            <a:ext cx="1265065" cy="238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37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10</cp:revision>
  <dcterms:created xsi:type="dcterms:W3CDTF">2021-01-05T11:50:26Z</dcterms:created>
  <dcterms:modified xsi:type="dcterms:W3CDTF">2021-01-05T12:01:34Z</dcterms:modified>
</cp:coreProperties>
</file>