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CAE70D-AB9F-49D8-BB27-007FEBA9A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6A4EF7-929A-44D7-A130-43FBDA9E7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8890D1-B637-4A4D-A406-4E34C4BF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BB2E3E-0A1E-46A0-8408-F20F0742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8CF490-CCA2-472A-8FDC-53C7C8E1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576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39E13-11C6-4888-AB1F-D47092E0D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B4506C-33B1-4D60-B43A-F783F70A5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6336D7-B589-43BF-918A-7C7F48745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9C7184-8A25-421E-9F1E-A3A8E3787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B19E1C-CC96-4E16-9E5D-7F2876B23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946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BD4C422-E8D8-46B7-ADD3-5FC179DA00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CC38A9-D07C-491B-BCAE-02AC1350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12E8DF-F0ED-46B6-85A9-AA9AB7534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2A4EE1-B849-4381-AD2A-914C84C06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3FE50B-C41F-4F64-9FB1-984BB4D04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233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E97E6-614D-4077-8CB7-FD10A7A4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1E8556-E753-4A85-B9EA-52787FB5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469961-58BA-4B8C-AA1A-22D220B02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540D02-963E-4ABC-8105-470550392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31904A-C9EA-464B-BE31-6E0FD1E09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394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D26CC-71E0-409A-A1AC-C20F5F5CB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FFDA38-58CE-4E7D-8DB0-8805BD576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108086-714C-4C18-A8CC-16B21FAD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74B43E-DC2F-459A-A5E7-59D020313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D4E304-4786-403B-BB0E-385F3F026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51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0542C-D339-44F6-864A-BEC4BEA2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CEA94F-1459-4CA5-BE78-6E0D6674B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9D4860-692A-4F46-A6D3-F9E1EA8ED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3B818E-CA7C-423F-962F-73935C528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B36588-09EE-4017-9F8D-FFC9896E1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209589-7EE3-4FB6-ADD7-851284EB4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411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67190-DF4A-41B7-938E-C6903EC05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BF5C82-7D0D-4767-8CD3-01B583270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0346E3-876A-4D96-B3FF-77CB4351E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11CB502-A717-4FB8-894B-D58AC399D4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3102A4F-777C-479F-B87C-81FC4C9372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C63092E-EE4A-4476-850D-66C5AA2C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9924F48-DCD3-423A-9645-9C7CF5B32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4188282-F4DD-418B-9B69-05395936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66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D4A598-6A1B-4BBD-AFC5-81A3BA198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7C4346-01CC-4BE8-A9E5-355831392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4FCDFF8-2AFF-41AE-8B26-7B11B2C58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95A195-CADF-4BCB-8025-346413CC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026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060713-D18E-40A5-86A0-A2C00B2E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5BF80B-BF90-409C-B8E2-CCB26628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5490AC5-94F1-4C32-A881-5751BE79C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31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45207-A32A-4F3F-B3F6-1431200CF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666F2E-3228-434D-BE8E-AE933FFBC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F3D8BF-BF21-45C7-BED1-795B08877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0FE064-A9C6-4EF7-936F-F848DEB35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234E86-2506-47B5-B5A8-6C413521F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E0E42E-AEF5-4741-B05E-C2004C02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075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E484DE-C871-4FB5-9E38-96D9F0CF1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59A37AA-4B73-4509-BED8-0B01FF147B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D1C6A1-C114-4308-9540-9993A12EB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92725E-EC92-4B92-85B9-AAF8F905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2D572B-696B-47C3-8CFD-E275D3674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C6D4AD-C427-4081-AE06-4CBDAE6C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921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997BD54-101F-4C3E-89C3-75623CD20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B65B0D-EB44-4CC9-A0F9-380AF5847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4E72AD-1631-43EC-A40A-CFDD0389B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96E13C-2713-4CBB-B762-8CA0D3638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A5B52A-C9AF-4EDA-8E3F-80A798FA4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592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emf"/><Relationship Id="rId7" Type="http://schemas.microsoft.com/office/2007/relationships/hdphoto" Target="../media/hdphoto2.wd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10" Type="http://schemas.microsoft.com/office/2007/relationships/hdphoto" Target="../media/hdphoto5.wdp"/><Relationship Id="rId4" Type="http://schemas.openxmlformats.org/officeDocument/2006/relationships/image" Target="../media/image3.emf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5828" y="1049707"/>
            <a:ext cx="12691400" cy="6040750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8892CBB5-5E89-4875-BF4A-AB2A8A687638}"/>
              </a:ext>
            </a:extLst>
          </p:cNvPr>
          <p:cNvSpPr txBox="1"/>
          <p:nvPr/>
        </p:nvSpPr>
        <p:spPr>
          <a:xfrm>
            <a:off x="9929630" y="3920837"/>
            <a:ext cx="11741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Efecto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2FB7D84-620B-4909-9981-26DC074E145B}"/>
              </a:ext>
            </a:extLst>
          </p:cNvPr>
          <p:cNvSpPr txBox="1"/>
          <p:nvPr/>
        </p:nvSpPr>
        <p:spPr>
          <a:xfrm>
            <a:off x="2304469" y="2024296"/>
            <a:ext cx="1174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Causa 1</a:t>
            </a:r>
            <a:endParaRPr lang="es-CL" b="1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3049DD4-D4C8-4857-BA9A-216017EEDB62}"/>
              </a:ext>
            </a:extLst>
          </p:cNvPr>
          <p:cNvSpPr txBox="1"/>
          <p:nvPr/>
        </p:nvSpPr>
        <p:spPr>
          <a:xfrm>
            <a:off x="1629604" y="2374604"/>
            <a:ext cx="23638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Detalles:</a:t>
            </a:r>
            <a:endParaRPr lang="es-CL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F0D8B2E-0B7B-4B42-BD83-D019DD2C9D4F}"/>
              </a:ext>
            </a:extLst>
          </p:cNvPr>
          <p:cNvSpPr txBox="1"/>
          <p:nvPr/>
        </p:nvSpPr>
        <p:spPr>
          <a:xfrm>
            <a:off x="8558057" y="6334057"/>
            <a:ext cx="37882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También se puede aplicar </a:t>
            </a:r>
            <a:r>
              <a:rPr lang="es-ES" sz="1400" b="1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con 4  </a:t>
            </a:r>
            <a:r>
              <a:rPr lang="es-E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causas</a:t>
            </a:r>
            <a:endParaRPr lang="es-CL" sz="1400" b="1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34" name="Imagen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651" y="470410"/>
            <a:ext cx="1266143" cy="579297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630" y="508560"/>
            <a:ext cx="671021" cy="617143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52FB7D84-620B-4909-9981-26DC074E145B}"/>
              </a:ext>
            </a:extLst>
          </p:cNvPr>
          <p:cNvSpPr txBox="1"/>
          <p:nvPr/>
        </p:nvSpPr>
        <p:spPr>
          <a:xfrm>
            <a:off x="4218427" y="1898719"/>
            <a:ext cx="1174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Causa 2</a:t>
            </a:r>
            <a:endParaRPr lang="es-CL" b="1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73049DD4-D4C8-4857-BA9A-216017EEDB62}"/>
              </a:ext>
            </a:extLst>
          </p:cNvPr>
          <p:cNvSpPr txBox="1"/>
          <p:nvPr/>
        </p:nvSpPr>
        <p:spPr>
          <a:xfrm>
            <a:off x="3884509" y="2298828"/>
            <a:ext cx="23638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Detalles:</a:t>
            </a:r>
            <a:endParaRPr lang="es-CL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52FB7D84-620B-4909-9981-26DC074E145B}"/>
              </a:ext>
            </a:extLst>
          </p:cNvPr>
          <p:cNvSpPr txBox="1"/>
          <p:nvPr/>
        </p:nvSpPr>
        <p:spPr>
          <a:xfrm>
            <a:off x="6511347" y="2003747"/>
            <a:ext cx="1174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Causa 3</a:t>
            </a:r>
            <a:endParaRPr lang="es-CL" b="1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73049DD4-D4C8-4857-BA9A-216017EEDB62}"/>
              </a:ext>
            </a:extLst>
          </p:cNvPr>
          <p:cNvSpPr txBox="1"/>
          <p:nvPr/>
        </p:nvSpPr>
        <p:spPr>
          <a:xfrm>
            <a:off x="5920841" y="2346915"/>
            <a:ext cx="23638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Detalles:</a:t>
            </a:r>
            <a:endParaRPr lang="es-CL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52FB7D84-620B-4909-9981-26DC074E145B}"/>
              </a:ext>
            </a:extLst>
          </p:cNvPr>
          <p:cNvSpPr txBox="1"/>
          <p:nvPr/>
        </p:nvSpPr>
        <p:spPr>
          <a:xfrm>
            <a:off x="2004971" y="5629127"/>
            <a:ext cx="1174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Causa 4</a:t>
            </a:r>
            <a:endParaRPr lang="es-CL" b="1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73049DD4-D4C8-4857-BA9A-216017EEDB62}"/>
              </a:ext>
            </a:extLst>
          </p:cNvPr>
          <p:cNvSpPr txBox="1"/>
          <p:nvPr/>
        </p:nvSpPr>
        <p:spPr>
          <a:xfrm>
            <a:off x="1535904" y="5355867"/>
            <a:ext cx="23638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Detalles:</a:t>
            </a:r>
            <a:endParaRPr lang="es-CL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52FB7D84-620B-4909-9981-26DC074E145B}"/>
              </a:ext>
            </a:extLst>
          </p:cNvPr>
          <p:cNvSpPr txBox="1"/>
          <p:nvPr/>
        </p:nvSpPr>
        <p:spPr>
          <a:xfrm>
            <a:off x="3857530" y="5739484"/>
            <a:ext cx="1174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Causa 5</a:t>
            </a:r>
            <a:endParaRPr lang="es-CL" b="1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73049DD4-D4C8-4857-BA9A-216017EEDB62}"/>
              </a:ext>
            </a:extLst>
          </p:cNvPr>
          <p:cNvSpPr txBox="1"/>
          <p:nvPr/>
        </p:nvSpPr>
        <p:spPr>
          <a:xfrm>
            <a:off x="3758629" y="5517307"/>
            <a:ext cx="23638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Detalles:</a:t>
            </a:r>
            <a:endParaRPr lang="es-CL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52FB7D84-620B-4909-9981-26DC074E145B}"/>
              </a:ext>
            </a:extLst>
          </p:cNvPr>
          <p:cNvSpPr txBox="1"/>
          <p:nvPr/>
        </p:nvSpPr>
        <p:spPr>
          <a:xfrm>
            <a:off x="6205928" y="5885434"/>
            <a:ext cx="1174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Causa 6</a:t>
            </a:r>
            <a:endParaRPr lang="es-CL" b="1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73049DD4-D4C8-4857-BA9A-216017EEDB62}"/>
              </a:ext>
            </a:extLst>
          </p:cNvPr>
          <p:cNvSpPr txBox="1"/>
          <p:nvPr/>
        </p:nvSpPr>
        <p:spPr>
          <a:xfrm>
            <a:off x="6141319" y="5593412"/>
            <a:ext cx="23638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Detalles:</a:t>
            </a:r>
            <a:endParaRPr lang="es-CL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Rectángulo 50"/>
          <p:cNvSpPr/>
          <p:nvPr/>
        </p:nvSpPr>
        <p:spPr>
          <a:xfrm>
            <a:off x="-96981" y="430369"/>
            <a:ext cx="6302909" cy="8249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6" name="Título 1">
            <a:extLst>
              <a:ext uri="{FF2B5EF4-FFF2-40B4-BE49-F238E27FC236}">
                <a16:creationId xmlns:a16="http://schemas.microsoft.com/office/drawing/2014/main" id="{04E0546A-0914-46F7-A0A8-9CC8D702F9D3}"/>
              </a:ext>
            </a:extLst>
          </p:cNvPr>
          <p:cNvSpPr txBox="1">
            <a:spLocks/>
          </p:cNvSpPr>
          <p:nvPr/>
        </p:nvSpPr>
        <p:spPr>
          <a:xfrm>
            <a:off x="412721" y="185227"/>
            <a:ext cx="7417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Diagrama de Pez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5">
            <a:alphaModFix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23221" y="1946220"/>
            <a:ext cx="1320415" cy="2389632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5">
            <a:alphaModFix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51594" y="1847621"/>
            <a:ext cx="1320415" cy="2389632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5">
            <a:alphaModFix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37051" y="1884665"/>
            <a:ext cx="1320415" cy="2389632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5">
            <a:alphaModFix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89676">
            <a:off x="7153403" y="4041526"/>
            <a:ext cx="1265065" cy="2389632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5">
            <a:alphaModFix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89676">
            <a:off x="4841917" y="3868947"/>
            <a:ext cx="1265065" cy="2389632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5">
            <a:alphaModFix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89676">
            <a:off x="2943218" y="3790260"/>
            <a:ext cx="1265065" cy="238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5377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35</Words>
  <Application>Microsoft Office PowerPoint</Application>
  <PresentationFormat>Panorámica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Preguntas al objetivo</dc:title>
  <dc:creator>Maria Jose Decombe Izquierdo</dc:creator>
  <cp:lastModifiedBy>Maria Jose Decombe Izquierdo</cp:lastModifiedBy>
  <cp:revision>10</cp:revision>
  <dcterms:created xsi:type="dcterms:W3CDTF">2021-01-05T11:50:26Z</dcterms:created>
  <dcterms:modified xsi:type="dcterms:W3CDTF">2021-01-05T12:01:34Z</dcterms:modified>
</cp:coreProperties>
</file>