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2" y="905093"/>
            <a:ext cx="11527536" cy="6473952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91407D-0425-4A0E-B5A4-20C496F6C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2751" y="2024705"/>
            <a:ext cx="4981438" cy="4457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MIS </a:t>
            </a:r>
            <a:r>
              <a:rPr lang="es-ES" sz="2400" b="1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REFLEXIONES:</a:t>
            </a:r>
            <a:endParaRPr lang="es-ES" sz="24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-96981" y="430369"/>
            <a:ext cx="7139465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4E0546A-0914-46F7-A0A8-9CC8D702F9D3}"/>
              </a:ext>
            </a:extLst>
          </p:cNvPr>
          <p:cNvSpPr txBox="1">
            <a:spLocks/>
          </p:cNvSpPr>
          <p:nvPr/>
        </p:nvSpPr>
        <p:spPr>
          <a:xfrm>
            <a:off x="412721" y="185227"/>
            <a:ext cx="7417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Cuaderno de Bitácora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472751" y="2457814"/>
            <a:ext cx="39784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Lo que debo recordar</a:t>
            </a:r>
          </a:p>
          <a:p>
            <a:endParaRPr lang="es-ES_tradnl" sz="20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472751" y="3891218"/>
            <a:ext cx="39784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Cómo lo hice para</a:t>
            </a:r>
          </a:p>
          <a:p>
            <a:endParaRPr lang="es-ES_tradnl" sz="20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472751" y="5041971"/>
            <a:ext cx="39784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Cómo puedo mejorar</a:t>
            </a:r>
            <a:endParaRPr lang="es-CL" sz="20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s-ES_tradnl" sz="20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3504835" y="2811853"/>
            <a:ext cx="494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/>
              <a:t>Escribe aquí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3504835" y="4207517"/>
            <a:ext cx="494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/>
              <a:t>Escribe aquí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3504835" y="5408690"/>
            <a:ext cx="494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/>
              <a:t>Escribe aquí</a:t>
            </a:r>
          </a:p>
        </p:txBody>
      </p:sp>
    </p:spTree>
    <p:extLst>
      <p:ext uri="{BB962C8B-B14F-4D97-AF65-F5344CB8AC3E}">
        <p14:creationId xmlns:p14="http://schemas.microsoft.com/office/powerpoint/2010/main" val="22994419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13</cp:revision>
  <dcterms:created xsi:type="dcterms:W3CDTF">2021-01-05T11:50:26Z</dcterms:created>
  <dcterms:modified xsi:type="dcterms:W3CDTF">2021-01-05T12:03:27Z</dcterms:modified>
</cp:coreProperties>
</file>