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CAE70D-AB9F-49D8-BB27-007FEBA9A4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36A4EF7-929A-44D7-A130-43FBDA9E71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68890D1-B637-4A4D-A406-4E34C4BF8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FBB2E3E-0A1E-46A0-8408-F20F0742B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A8CF490-CCA2-472A-8FDC-53C7C8E1E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85768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239E13-11C6-4888-AB1F-D47092E0D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DB4506C-33B1-4D60-B43A-F783F70A59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A6336D7-B589-43BF-918A-7C7F48745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9C7184-8A25-421E-9F1E-A3A8E3787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B19E1C-CC96-4E16-9E5D-7F2876B23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9463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BD4C422-E8D8-46B7-ADD3-5FC179DA00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ACC38A9-D07C-491B-BCAE-02AC135006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A12E8DF-F0ED-46B6-85A9-AA9AB7534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A2A4EE1-B849-4381-AD2A-914C84C06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73FE50B-C41F-4F64-9FB1-984BB4D04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2330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E97E6-614D-4077-8CB7-FD10A7A47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21E8556-E753-4A85-B9EA-52787FB52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4469961-58BA-4B8C-AA1A-22D220B02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540D02-963E-4ABC-8105-470550392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731904A-C9EA-464B-BE31-6E0FD1E09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3945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5D26CC-71E0-409A-A1AC-C20F5F5CB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0FFDA38-58CE-4E7D-8DB0-8805BD5768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C108086-714C-4C18-A8CC-16B21FADE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E74B43E-DC2F-459A-A5E7-59D020313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D4E304-4786-403B-BB0E-385F3F026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15183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20542C-D339-44F6-864A-BEC4BEA2F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0CEA94F-1459-4CA5-BE78-6E0D6674B5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49D4860-692A-4F46-A6D3-F9E1EA8EDC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13B818E-CA7C-423F-962F-73935C528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FB36588-09EE-4017-9F8D-FFC9896E1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209589-7EE3-4FB6-ADD7-851284EB4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64115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667190-DF4A-41B7-938E-C6903EC05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3BF5C82-7D0D-4767-8CD3-01B5832702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D0346E3-876A-4D96-B3FF-77CB4351E4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11CB502-A717-4FB8-894B-D58AC399D4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3102A4F-777C-479F-B87C-81FC4C9372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C63092E-EE4A-4476-850D-66C5AA2CB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9924F48-DCD3-423A-9645-9C7CF5B32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4188282-F4DD-418B-9B69-05395936D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6663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D4A598-6A1B-4BBD-AFC5-81A3BA198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A7C4346-01CC-4BE8-A9E5-355831392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4FCDFF8-2AFF-41AE-8B26-7B11B2C58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595A195-CADF-4BCB-8025-346413CC3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0267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A060713-D18E-40A5-86A0-A2C00B2E5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95BF80B-BF90-409C-B8E2-CCB26628A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5490AC5-94F1-4C32-A881-5751BE79C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5310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B45207-A32A-4F3F-B3F6-1431200CF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666F2E-3228-434D-BE8E-AE933FFBC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EF3D8BF-BF21-45C7-BED1-795B088770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50FE064-A9C6-4EF7-936F-F848DEB35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A234E86-2506-47B5-B5A8-6C413521F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BE0E42E-AEF5-4741-B05E-C2004C026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80752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E484DE-C871-4FB5-9E38-96D9F0CF1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59A37AA-4B73-4509-BED8-0B01FF147B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CD1C6A1-C114-4308-9540-9993A12EB3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A92725E-EC92-4B92-85B9-AAF8F9053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52D572B-696B-47C3-8CFD-E275D3674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2C6D4AD-C427-4081-AE06-4CBDAE6C0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39219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997BD54-101F-4C3E-89C3-75623CD20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DB65B0D-EB44-4CC9-A0F9-380AF58478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4E72AD-1631-43EC-A40A-CFDD0389B8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396E13C-2713-4CBB-B762-8CA0D3638A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2A5B52A-C9AF-4EDA-8E3F-80A798FA4F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5921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981" y="681090"/>
            <a:ext cx="11527536" cy="6473952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30973228-1273-48DD-BD0B-547BF1785D87}"/>
              </a:ext>
            </a:extLst>
          </p:cNvPr>
          <p:cNvSpPr txBox="1"/>
          <p:nvPr/>
        </p:nvSpPr>
        <p:spPr>
          <a:xfrm>
            <a:off x="3211613" y="2693220"/>
            <a:ext cx="4517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Escribe un tweet de lo aprendido</a:t>
            </a:r>
            <a:r>
              <a:rPr lang="is-IS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…</a:t>
            </a:r>
            <a:endParaRPr lang="es-CL" dirty="0">
              <a:solidFill>
                <a:schemeClr val="tx1">
                  <a:lumMod val="65000"/>
                  <a:lumOff val="35000"/>
                </a:schemeClr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0651" y="470410"/>
            <a:ext cx="1266143" cy="579297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9630" y="508560"/>
            <a:ext cx="671021" cy="617143"/>
          </a:xfrm>
          <a:prstGeom prst="rect">
            <a:avLst/>
          </a:prstGeom>
        </p:spPr>
      </p:pic>
      <p:sp>
        <p:nvSpPr>
          <p:cNvPr id="11" name="Rectángulo 10"/>
          <p:cNvSpPr/>
          <p:nvPr/>
        </p:nvSpPr>
        <p:spPr>
          <a:xfrm>
            <a:off x="-96981" y="430369"/>
            <a:ext cx="5567339" cy="82495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04E0546A-0914-46F7-A0A8-9CC8D702F9D3}"/>
              </a:ext>
            </a:extLst>
          </p:cNvPr>
          <p:cNvSpPr txBox="1">
            <a:spLocks/>
          </p:cNvSpPr>
          <p:nvPr/>
        </p:nvSpPr>
        <p:spPr>
          <a:xfrm>
            <a:off x="412721" y="185227"/>
            <a:ext cx="7417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b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Ticket de salida</a:t>
            </a:r>
          </a:p>
        </p:txBody>
      </p:sp>
    </p:spTree>
    <p:extLst>
      <p:ext uri="{BB962C8B-B14F-4D97-AF65-F5344CB8AC3E}">
        <p14:creationId xmlns:p14="http://schemas.microsoft.com/office/powerpoint/2010/main" val="36646938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10</Words>
  <Application>Microsoft Office PowerPoint</Application>
  <PresentationFormat>Panorámica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Preguntas al objetivo</dc:title>
  <dc:creator>Maria Jose Decombe Izquierdo</dc:creator>
  <cp:lastModifiedBy>Maria Jose Decombe Izquierdo</cp:lastModifiedBy>
  <cp:revision>16</cp:revision>
  <dcterms:created xsi:type="dcterms:W3CDTF">2021-01-05T11:50:26Z</dcterms:created>
  <dcterms:modified xsi:type="dcterms:W3CDTF">2021-01-05T12:05:19Z</dcterms:modified>
</cp:coreProperties>
</file>