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981" y="681090"/>
            <a:ext cx="11527536" cy="647395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0973228-1273-48DD-BD0B-547BF1785D87}"/>
              </a:ext>
            </a:extLst>
          </p:cNvPr>
          <p:cNvSpPr txBox="1"/>
          <p:nvPr/>
        </p:nvSpPr>
        <p:spPr>
          <a:xfrm>
            <a:off x="3211613" y="2693220"/>
            <a:ext cx="4517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Escribe un tweet de lo aprendido</a:t>
            </a:r>
            <a:r>
              <a:rPr lang="is-I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…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-96981" y="430369"/>
            <a:ext cx="556733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Ticket de salida</a:t>
            </a:r>
          </a:p>
        </p:txBody>
      </p:sp>
    </p:spTree>
    <p:extLst>
      <p:ext uri="{BB962C8B-B14F-4D97-AF65-F5344CB8AC3E}">
        <p14:creationId xmlns:p14="http://schemas.microsoft.com/office/powerpoint/2010/main" val="3664693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16</cp:revision>
  <dcterms:created xsi:type="dcterms:W3CDTF">2021-01-05T11:50:26Z</dcterms:created>
  <dcterms:modified xsi:type="dcterms:W3CDTF">2021-01-05T12:05:19Z</dcterms:modified>
</cp:coreProperties>
</file>