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" y="741870"/>
            <a:ext cx="11344235" cy="637100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92FCAD9-5594-4CE7-A018-44288DDD8049}"/>
              </a:ext>
            </a:extLst>
          </p:cNvPr>
          <p:cNvSpPr txBox="1"/>
          <p:nvPr/>
        </p:nvSpPr>
        <p:spPr>
          <a:xfrm>
            <a:off x="3516737" y="2208683"/>
            <a:ext cx="5127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Conversa </a:t>
            </a:r>
            <a:r>
              <a:rPr lang="es-ES" sz="2000" b="1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con un </a:t>
            </a: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compañero</a:t>
            </a:r>
            <a:r>
              <a:rPr lang="es-C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-96981" y="430369"/>
            <a:ext cx="556733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Ticket de salida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120221" y="4246545"/>
            <a:ext cx="3816811" cy="915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¿Cómo lo podrías ayudar en </a:t>
            </a:r>
          </a:p>
          <a:p>
            <a:pPr algn="ctr"/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lo que le costó?</a:t>
            </a:r>
            <a:endParaRPr lang="es-ES" sz="1600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>
              <a:lnSpc>
                <a:spcPct val="150000"/>
              </a:lnSpc>
            </a:pPr>
            <a:endParaRPr lang="es-ES_tradnl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726735" y="2643299"/>
            <a:ext cx="2603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le costó?</a:t>
            </a:r>
          </a:p>
        </p:txBody>
      </p:sp>
    </p:spTree>
    <p:extLst>
      <p:ext uri="{BB962C8B-B14F-4D97-AF65-F5344CB8AC3E}">
        <p14:creationId xmlns:p14="http://schemas.microsoft.com/office/powerpoint/2010/main" val="2102475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19</cp:revision>
  <dcterms:created xsi:type="dcterms:W3CDTF">2021-01-05T11:50:26Z</dcterms:created>
  <dcterms:modified xsi:type="dcterms:W3CDTF">2021-01-05T12:07:08Z</dcterms:modified>
</cp:coreProperties>
</file>