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58" y="430369"/>
            <a:ext cx="11909696" cy="668857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7692011" y="2385124"/>
            <a:ext cx="2012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Perspectiva Nº 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2727544" y="2358250"/>
            <a:ext cx="2012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Perspectiva Nº 1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2114251" y="2916787"/>
            <a:ext cx="3637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Tesis central de la Perspectiva </a:t>
            </a:r>
            <a:r>
              <a:rPr lang="es-C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Nº 1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6939844" y="2914742"/>
            <a:ext cx="3637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Tesis central de la Perspectiva Nº 2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2114251" y="3429924"/>
            <a:ext cx="3637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Opción elegida por el estudiante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6639757" y="3409899"/>
            <a:ext cx="1741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Justificación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2FB7D84-620B-4909-9981-26DC074E145B}"/>
              </a:ext>
            </a:extLst>
          </p:cNvPr>
          <p:cNvSpPr txBox="1"/>
          <p:nvPr/>
        </p:nvSpPr>
        <p:spPr>
          <a:xfrm>
            <a:off x="8980632" y="3409899"/>
            <a:ext cx="1741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Evidencia</a:t>
            </a: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26" name="Rectángulo 25"/>
          <p:cNvSpPr/>
          <p:nvPr/>
        </p:nvSpPr>
        <p:spPr>
          <a:xfrm>
            <a:off x="-96981" y="430369"/>
            <a:ext cx="7251760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12721" y="185227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Análisis de Perspectiva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6590774" y="3909831"/>
            <a:ext cx="2426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4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9126085" y="3912499"/>
            <a:ext cx="2426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4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9126085" y="4510818"/>
            <a:ext cx="2426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4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9111851" y="5088590"/>
            <a:ext cx="2426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4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9126085" y="5736814"/>
            <a:ext cx="2426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4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6616184" y="5738668"/>
            <a:ext cx="2426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4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6590774" y="5119141"/>
            <a:ext cx="2426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4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6616184" y="4519591"/>
            <a:ext cx="2426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4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4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797589" y="1893470"/>
            <a:ext cx="5142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NOMBRE DEL HECHO: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66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12</cp:revision>
  <dcterms:created xsi:type="dcterms:W3CDTF">2021-01-05T11:50:26Z</dcterms:created>
  <dcterms:modified xsi:type="dcterms:W3CDTF">2021-01-05T12:02:38Z</dcterms:modified>
</cp:coreProperties>
</file>