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CAE70D-AB9F-49D8-BB27-007FEBA9A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6A4EF7-929A-44D7-A130-43FBDA9E7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8890D1-B637-4A4D-A406-4E34C4BF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BB2E3E-0A1E-46A0-8408-F20F0742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8CF490-CCA2-472A-8FDC-53C7C8E1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576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39E13-11C6-4888-AB1F-D47092E0D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B4506C-33B1-4D60-B43A-F783F70A5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6336D7-B589-43BF-918A-7C7F48745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9C7184-8A25-421E-9F1E-A3A8E3787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B19E1C-CC96-4E16-9E5D-7F2876B2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946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D4C422-E8D8-46B7-ADD3-5FC179DA00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CC38A9-D07C-491B-BCAE-02AC1350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12E8DF-F0ED-46B6-85A9-AA9AB7534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2A4EE1-B849-4381-AD2A-914C84C0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3FE50B-C41F-4F64-9FB1-984BB4D04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33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E97E6-614D-4077-8CB7-FD10A7A4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1E8556-E753-4A85-B9EA-52787FB5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469961-58BA-4B8C-AA1A-22D220B02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540D02-963E-4ABC-8105-47055039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31904A-C9EA-464B-BE31-6E0FD1E0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94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D26CC-71E0-409A-A1AC-C20F5F5CB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FFDA38-58CE-4E7D-8DB0-8805BD576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108086-714C-4C18-A8CC-16B21FAD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74B43E-DC2F-459A-A5E7-59D02031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D4E304-4786-403B-BB0E-385F3F02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51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0542C-D339-44F6-864A-BEC4BEA2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CEA94F-1459-4CA5-BE78-6E0D6674B5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9D4860-692A-4F46-A6D3-F9E1EA8ED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3B818E-CA7C-423F-962F-73935C52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B36588-09EE-4017-9F8D-FFC9896E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209589-7EE3-4FB6-ADD7-851284EB4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411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67190-DF4A-41B7-938E-C6903EC05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BF5C82-7D0D-4767-8CD3-01B583270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0346E3-876A-4D96-B3FF-77CB4351E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1CB502-A717-4FB8-894B-D58AC399D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102A4F-777C-479F-B87C-81FC4C937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C63092E-EE4A-4476-850D-66C5AA2C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9924F48-DCD3-423A-9645-9C7CF5B3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4188282-F4DD-418B-9B69-05395936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6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4A598-6A1B-4BBD-AFC5-81A3BA198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7C4346-01CC-4BE8-A9E5-355831392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FCDFF8-2AFF-41AE-8B26-7B11B2C58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95A195-CADF-4BCB-8025-346413CC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26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060713-D18E-40A5-86A0-A2C00B2E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5BF80B-BF90-409C-B8E2-CCB26628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5490AC5-94F1-4C32-A881-5751BE79C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31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45207-A32A-4F3F-B3F6-1431200CF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666F2E-3228-434D-BE8E-AE933FFBC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F3D8BF-BF21-45C7-BED1-795B08877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0FE064-A9C6-4EF7-936F-F848DEB3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234E86-2506-47B5-B5A8-6C413521F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E0E42E-AEF5-4741-B05E-C2004C02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75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E484DE-C871-4FB5-9E38-96D9F0CF1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9A37AA-4B73-4509-BED8-0B01FF147B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D1C6A1-C114-4308-9540-9993A12EB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92725E-EC92-4B92-85B9-AAF8F905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2D572B-696B-47C3-8CFD-E275D367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C6D4AD-C427-4081-AE06-4CBDAE6C0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921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997BD54-101F-4C3E-89C3-75623CD20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B65B0D-EB44-4CC9-A0F9-380AF5847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4E72AD-1631-43EC-A40A-CFDD0389B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96E13C-2713-4CBB-B762-8CA0D3638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A5B52A-C9AF-4EDA-8E3F-80A798FA4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592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11" y="556675"/>
            <a:ext cx="11527536" cy="6473952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ADF09EA2-2886-4F60-8A2C-1D29B881653B}"/>
              </a:ext>
            </a:extLst>
          </p:cNvPr>
          <p:cNvSpPr txBox="1"/>
          <p:nvPr/>
        </p:nvSpPr>
        <p:spPr>
          <a:xfrm>
            <a:off x="4021293" y="1761814"/>
            <a:ext cx="1490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Tema 1</a:t>
            </a:r>
            <a:endParaRPr lang="es-CL" sz="2800" b="1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3E1AB07-ECD8-41E6-86F4-D0C7ADFB964B}"/>
              </a:ext>
            </a:extLst>
          </p:cNvPr>
          <p:cNvSpPr txBox="1"/>
          <p:nvPr/>
        </p:nvSpPr>
        <p:spPr>
          <a:xfrm>
            <a:off x="5236564" y="2773740"/>
            <a:ext cx="21460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Similitudes</a:t>
            </a:r>
            <a:endParaRPr lang="es-CL" sz="2800" b="1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D19FD12-534B-4DFA-BB99-0DB9AC10A86E}"/>
              </a:ext>
            </a:extLst>
          </p:cNvPr>
          <p:cNvSpPr txBox="1"/>
          <p:nvPr/>
        </p:nvSpPr>
        <p:spPr>
          <a:xfrm>
            <a:off x="3121046" y="2385197"/>
            <a:ext cx="1800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 charset="0"/>
                <a:ea typeface="Helvetica Light" charset="0"/>
                <a:cs typeface="Helvetica Light" charset="0"/>
              </a:rPr>
              <a:t>Características </a:t>
            </a:r>
          </a:p>
          <a:p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 charset="0"/>
                <a:ea typeface="Helvetica Light" charset="0"/>
                <a:cs typeface="Helvetica Light" charset="0"/>
              </a:rPr>
              <a:t>propias tema 1</a:t>
            </a:r>
            <a:endParaRPr lang="es-CL" dirty="0">
              <a:solidFill>
                <a:schemeClr val="tx1">
                  <a:lumMod val="65000"/>
                  <a:lumOff val="35000"/>
                </a:schemeClr>
              </a:solidFill>
              <a:latin typeface="Helvetica Light" charset="0"/>
              <a:ea typeface="Helvetica Light" charset="0"/>
              <a:cs typeface="Helvetica Light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DF09EA2-2886-4F60-8A2C-1D29B881653B}"/>
              </a:ext>
            </a:extLst>
          </p:cNvPr>
          <p:cNvSpPr txBox="1"/>
          <p:nvPr/>
        </p:nvSpPr>
        <p:spPr>
          <a:xfrm>
            <a:off x="6959365" y="1776804"/>
            <a:ext cx="1490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Tema 2</a:t>
            </a:r>
            <a:endParaRPr lang="es-CL" sz="2800" b="1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D19FD12-534B-4DFA-BB99-0DB9AC10A86E}"/>
              </a:ext>
            </a:extLst>
          </p:cNvPr>
          <p:cNvSpPr txBox="1"/>
          <p:nvPr/>
        </p:nvSpPr>
        <p:spPr>
          <a:xfrm>
            <a:off x="7549682" y="2441046"/>
            <a:ext cx="1800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 charset="0"/>
                <a:ea typeface="Helvetica Light" charset="0"/>
                <a:cs typeface="Helvetica Light" charset="0"/>
              </a:rPr>
              <a:t>Características </a:t>
            </a:r>
          </a:p>
          <a:p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 charset="0"/>
                <a:ea typeface="Helvetica Light" charset="0"/>
                <a:cs typeface="Helvetica Light" charset="0"/>
              </a:rPr>
              <a:t>propias tema 2</a:t>
            </a:r>
            <a:endParaRPr lang="es-CL" dirty="0">
              <a:solidFill>
                <a:schemeClr val="tx1">
                  <a:lumMod val="65000"/>
                  <a:lumOff val="35000"/>
                </a:schemeClr>
              </a:solidFill>
              <a:latin typeface="Helvetica Light" charset="0"/>
              <a:ea typeface="Helvetica Light" charset="0"/>
              <a:cs typeface="Helvetica Light" charset="0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651" y="470410"/>
            <a:ext cx="1266143" cy="579297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630" y="508560"/>
            <a:ext cx="671021" cy="617143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-96981" y="430369"/>
            <a:ext cx="6302909" cy="82495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04E0546A-0914-46F7-A0A8-9CC8D702F9D3}"/>
              </a:ext>
            </a:extLst>
          </p:cNvPr>
          <p:cNvSpPr txBox="1">
            <a:spLocks/>
          </p:cNvSpPr>
          <p:nvPr/>
        </p:nvSpPr>
        <p:spPr>
          <a:xfrm>
            <a:off x="412721" y="185227"/>
            <a:ext cx="7417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Diagrama de Venn</a:t>
            </a:r>
          </a:p>
        </p:txBody>
      </p:sp>
    </p:spTree>
    <p:extLst>
      <p:ext uri="{BB962C8B-B14F-4D97-AF65-F5344CB8AC3E}">
        <p14:creationId xmlns:p14="http://schemas.microsoft.com/office/powerpoint/2010/main" val="1523757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Helvetica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Preguntas al objetivo</dc:title>
  <dc:creator>Maria Jose Decombe Izquierdo</dc:creator>
  <cp:lastModifiedBy>Maria Jose Decombe Izquierdo</cp:lastModifiedBy>
  <cp:revision>11</cp:revision>
  <dcterms:created xsi:type="dcterms:W3CDTF">2021-01-05T11:50:26Z</dcterms:created>
  <dcterms:modified xsi:type="dcterms:W3CDTF">2021-01-05T12:01:59Z</dcterms:modified>
</cp:coreProperties>
</file>