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12" y="760059"/>
            <a:ext cx="11527536" cy="6132448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-96981" y="430369"/>
            <a:ext cx="630290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23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33470" y="200235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 todo y sus partes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5181903" y="1540106"/>
            <a:ext cx="219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>
                <a:latin typeface="Helvetica" charset="0"/>
                <a:ea typeface="Helvetica" charset="0"/>
                <a:cs typeface="Helvetica" charset="0"/>
              </a:rPr>
              <a:t>Tema o Concepto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3972174" y="2387695"/>
            <a:ext cx="4392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Helvetica" charset="0"/>
                <a:ea typeface="Helvetica" charset="0"/>
                <a:cs typeface="Helvetica" charset="0"/>
              </a:rPr>
              <a:t>Partes que lo componen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198606" y="4378118"/>
            <a:ext cx="5772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Helvetica" charset="0"/>
                <a:ea typeface="Helvetica" charset="0"/>
                <a:cs typeface="Helvetica" charset="0"/>
              </a:rPr>
              <a:t>Relevancia de </a:t>
            </a:r>
            <a:r>
              <a:rPr lang="es-ES_tradnl" sz="2000" b="1">
                <a:latin typeface="Helvetica" charset="0"/>
                <a:ea typeface="Helvetica" charset="0"/>
                <a:cs typeface="Helvetica" charset="0"/>
              </a:rPr>
              <a:t>las partes al Tema o Concepto</a:t>
            </a:r>
            <a:endParaRPr lang="es-ES_tradnl" sz="20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71994" y="2931445"/>
            <a:ext cx="242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6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532447" y="2946834"/>
            <a:ext cx="242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6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6281139" y="2931445"/>
            <a:ext cx="242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6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971075" y="2962551"/>
            <a:ext cx="242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6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9058845" y="5237787"/>
            <a:ext cx="242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6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6281139" y="5217543"/>
            <a:ext cx="242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6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3497273" y="5143857"/>
            <a:ext cx="242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6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719567" y="5129118"/>
            <a:ext cx="242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sz="1600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sz="1600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8039314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52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9</cp:revision>
  <dcterms:created xsi:type="dcterms:W3CDTF">2021-01-05T11:50:26Z</dcterms:created>
  <dcterms:modified xsi:type="dcterms:W3CDTF">2021-01-05T12:00:52Z</dcterms:modified>
</cp:coreProperties>
</file>