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3" y="639076"/>
            <a:ext cx="11527536" cy="6473952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-96981" y="430369"/>
            <a:ext cx="5567339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 txBox="1">
            <a:spLocks/>
          </p:cNvSpPr>
          <p:nvPr/>
        </p:nvSpPr>
        <p:spPr>
          <a:xfrm>
            <a:off x="412721" y="185227"/>
            <a:ext cx="7417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Ticket de salida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2601781" y="2455885"/>
            <a:ext cx="3978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Antes pensaba</a:t>
            </a:r>
            <a:r>
              <a:rPr lang="is-I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…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s-ES_tradnl" sz="20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7098613" y="2455885"/>
            <a:ext cx="39784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Ahora pienso</a:t>
            </a:r>
            <a:r>
              <a:rPr lang="is-I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…</a:t>
            </a:r>
            <a:endParaRPr lang="es-ES" sz="2000" b="1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994665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14</cp:revision>
  <dcterms:created xsi:type="dcterms:W3CDTF">2021-01-05T11:50:26Z</dcterms:created>
  <dcterms:modified xsi:type="dcterms:W3CDTF">2021-01-05T12:04:20Z</dcterms:modified>
</cp:coreProperties>
</file>