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82" y="190500"/>
            <a:ext cx="11527536" cy="6473952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-96981" y="430369"/>
            <a:ext cx="7816916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4E0546A-0914-46F7-A0A8-9CC8D702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70" y="200235"/>
            <a:ext cx="10515600" cy="1325563"/>
          </a:xfrm>
        </p:spPr>
        <p:txBody>
          <a:bodyPr/>
          <a:lstStyle/>
          <a:p>
            <a:r>
              <a:rPr lang="es-ES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Organizador gráfico Fryer</a:t>
            </a:r>
            <a:endParaRPr lang="es-CL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297184" y="3342731"/>
            <a:ext cx="342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Escribe aquí un concepto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179230" y="2023597"/>
            <a:ext cx="342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Definición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215925" y="2053577"/>
            <a:ext cx="342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Características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1170172" y="4047269"/>
            <a:ext cx="342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Son ejemplos: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7927300" y="4002299"/>
            <a:ext cx="342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latin typeface="Helvetica" charset="0"/>
                <a:ea typeface="Helvetica" charset="0"/>
                <a:cs typeface="Helvetica" charset="0"/>
              </a:rPr>
              <a:t>No son ejemplos: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170172" y="2422909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170172" y="4416601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6215925" y="2399594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8004562" y="4383669"/>
            <a:ext cx="2426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Escribe aquí</a:t>
            </a:r>
            <a:r>
              <a:rPr lang="is-IS" dirty="0">
                <a:latin typeface="Helvetica" charset="0"/>
                <a:ea typeface="Helvetica" charset="0"/>
                <a:cs typeface="Helvetica" charset="0"/>
              </a:rPr>
              <a:t>…</a:t>
            </a:r>
            <a:r>
              <a:rPr lang="es-ES_tradnl" dirty="0">
                <a:latin typeface="Helvetica" charset="0"/>
                <a:ea typeface="Helvetica" charset="0"/>
                <a:cs typeface="Helvetica" charset="0"/>
              </a:rPr>
              <a:t>..</a:t>
            </a:r>
          </a:p>
        </p:txBody>
      </p:sp>
    </p:spTree>
    <p:extLst>
      <p:ext uri="{BB962C8B-B14F-4D97-AF65-F5344CB8AC3E}">
        <p14:creationId xmlns:p14="http://schemas.microsoft.com/office/powerpoint/2010/main" val="9388592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Organizador gráfico Fryer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8</cp:revision>
  <dcterms:created xsi:type="dcterms:W3CDTF">2021-01-05T11:50:26Z</dcterms:created>
  <dcterms:modified xsi:type="dcterms:W3CDTF">2021-01-05T12:00:11Z</dcterms:modified>
</cp:coreProperties>
</file>