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82" y="190500"/>
            <a:ext cx="11527536" cy="647395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-96981" y="430369"/>
            <a:ext cx="7816916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70" y="200235"/>
            <a:ext cx="10515600" cy="1325563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Organizador gráfico Fryer</a:t>
            </a:r>
            <a:endParaRPr lang="es-CL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97184" y="3342731"/>
            <a:ext cx="34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Helvetica" charset="0"/>
                <a:ea typeface="Helvetica" charset="0"/>
                <a:cs typeface="Helvetica" charset="0"/>
              </a:rPr>
              <a:t>Escribe aquí un concepto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179230" y="2023597"/>
            <a:ext cx="34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Helvetica" charset="0"/>
                <a:ea typeface="Helvetica" charset="0"/>
                <a:cs typeface="Helvetica" charset="0"/>
              </a:rPr>
              <a:t>Definición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215925" y="2053577"/>
            <a:ext cx="34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Helvetica" charset="0"/>
                <a:ea typeface="Helvetica" charset="0"/>
                <a:cs typeface="Helvetica" charset="0"/>
              </a:rPr>
              <a:t>Características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170172" y="4047269"/>
            <a:ext cx="34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Helvetica" charset="0"/>
                <a:ea typeface="Helvetica" charset="0"/>
                <a:cs typeface="Helvetica" charset="0"/>
              </a:rPr>
              <a:t>Son ejemplos: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927300" y="4002299"/>
            <a:ext cx="34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Helvetica" charset="0"/>
                <a:ea typeface="Helvetica" charset="0"/>
                <a:cs typeface="Helvetica" charset="0"/>
              </a:rPr>
              <a:t>No son ejemplos: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170172" y="2422909"/>
            <a:ext cx="242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170172" y="4416601"/>
            <a:ext cx="242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215925" y="2399594"/>
            <a:ext cx="242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004562" y="4383669"/>
            <a:ext cx="242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938859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Organizador gráfico Fryer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8</cp:revision>
  <dcterms:created xsi:type="dcterms:W3CDTF">2021-01-05T11:50:26Z</dcterms:created>
  <dcterms:modified xsi:type="dcterms:W3CDTF">2021-01-05T12:00:11Z</dcterms:modified>
</cp:coreProperties>
</file>