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93" y="1198359"/>
            <a:ext cx="10484322" cy="58880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-96981" y="430369"/>
            <a:ext cx="556733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Ticket </a:t>
            </a:r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de salida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14300" y="1325045"/>
            <a:ext cx="3445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Mapa mental de clase</a:t>
            </a:r>
          </a:p>
          <a:p>
            <a:endParaRPr lang="es-ES_tradnl" sz="2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347839" y="3757270"/>
            <a:ext cx="2298806" cy="36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Escribe aquí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923088" y="3738609"/>
            <a:ext cx="2298806" cy="36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Escribe aquí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498337" y="3775932"/>
            <a:ext cx="2298806" cy="366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Escribe aquí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766296" y="2428612"/>
            <a:ext cx="2963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Escribe aquí el tema central</a:t>
            </a:r>
          </a:p>
        </p:txBody>
      </p:sp>
    </p:spTree>
    <p:extLst>
      <p:ext uri="{BB962C8B-B14F-4D97-AF65-F5344CB8AC3E}">
        <p14:creationId xmlns:p14="http://schemas.microsoft.com/office/powerpoint/2010/main" val="2020403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15</cp:revision>
  <dcterms:created xsi:type="dcterms:W3CDTF">2021-01-05T11:50:26Z</dcterms:created>
  <dcterms:modified xsi:type="dcterms:W3CDTF">2021-01-05T12:04:51Z</dcterms:modified>
</cp:coreProperties>
</file>