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773" y="1882787"/>
            <a:ext cx="2496708" cy="334878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6725F-C2CB-4494-AF69-86F3CA4A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76" y="1416431"/>
            <a:ext cx="10515600" cy="633200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Pregunta:________________________________ </a:t>
            </a:r>
            <a:endParaRPr lang="es-CL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-96982" y="430369"/>
            <a:ext cx="429490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86111E74-E248-4C69-8315-7DE469EC3DBE}"/>
              </a:ext>
            </a:extLst>
          </p:cNvPr>
          <p:cNvSpPr txBox="1">
            <a:spLocks/>
          </p:cNvSpPr>
          <p:nvPr/>
        </p:nvSpPr>
        <p:spPr>
          <a:xfrm>
            <a:off x="361121" y="1905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Lluvia de ideas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50" y="3232738"/>
            <a:ext cx="2474137" cy="334283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292" y="1883865"/>
            <a:ext cx="2545041" cy="343863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9" r="5732"/>
          <a:stretch/>
        </p:blipFill>
        <p:spPr>
          <a:xfrm>
            <a:off x="5166647" y="3232739"/>
            <a:ext cx="2185151" cy="328910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50DEB796-6F91-4B6D-ADE2-F033B5F8592C}"/>
              </a:ext>
            </a:extLst>
          </p:cNvPr>
          <p:cNvSpPr txBox="1"/>
          <p:nvPr/>
        </p:nvSpPr>
        <p:spPr>
          <a:xfrm>
            <a:off x="448976" y="3721334"/>
            <a:ext cx="202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Aquí van posibles respuestas de los estudiantes</a:t>
            </a:r>
            <a:r>
              <a:rPr lang="is-I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833" y="3492708"/>
            <a:ext cx="2352076" cy="3177915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0DEB796-6F91-4B6D-ADE2-F033B5F8592C}"/>
              </a:ext>
            </a:extLst>
          </p:cNvPr>
          <p:cNvSpPr txBox="1"/>
          <p:nvPr/>
        </p:nvSpPr>
        <p:spPr>
          <a:xfrm>
            <a:off x="2889844" y="2401741"/>
            <a:ext cx="202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Aquí van posibles respuestas de los estudiantes</a:t>
            </a:r>
            <a:r>
              <a:rPr lang="is-I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0DEB796-6F91-4B6D-ADE2-F033B5F8592C}"/>
              </a:ext>
            </a:extLst>
          </p:cNvPr>
          <p:cNvSpPr txBox="1"/>
          <p:nvPr/>
        </p:nvSpPr>
        <p:spPr>
          <a:xfrm>
            <a:off x="5327904" y="3766304"/>
            <a:ext cx="202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Aquí van posibles respuestas de los estudiantes</a:t>
            </a:r>
            <a:r>
              <a:rPr lang="is-I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0DEB796-6F91-4B6D-ADE2-F033B5F8592C}"/>
              </a:ext>
            </a:extLst>
          </p:cNvPr>
          <p:cNvSpPr txBox="1"/>
          <p:nvPr/>
        </p:nvSpPr>
        <p:spPr>
          <a:xfrm>
            <a:off x="7586941" y="2264206"/>
            <a:ext cx="202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Aquí van posibles respuestas de los estudiantes</a:t>
            </a:r>
            <a:r>
              <a:rPr lang="is-I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0DEB796-6F91-4B6D-ADE2-F033B5F8592C}"/>
              </a:ext>
            </a:extLst>
          </p:cNvPr>
          <p:cNvSpPr txBox="1"/>
          <p:nvPr/>
        </p:nvSpPr>
        <p:spPr>
          <a:xfrm>
            <a:off x="9751488" y="3936225"/>
            <a:ext cx="202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Aquí van posibles respuestas de los estudiantes</a:t>
            </a:r>
            <a:r>
              <a:rPr lang="is-I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127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6</cp:revision>
  <dcterms:created xsi:type="dcterms:W3CDTF">2021-01-05T11:50:26Z</dcterms:created>
  <dcterms:modified xsi:type="dcterms:W3CDTF">2021-01-05T11:57:18Z</dcterms:modified>
</cp:coreProperties>
</file>