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984130"/>
            <a:ext cx="11527536" cy="647395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71123-B351-4FB7-8AFE-F70FA9C8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7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Objetivo: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-96982" y="430369"/>
            <a:ext cx="9525073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7A1BA5D-CF7D-4355-BFEC-929F0F84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34" y="185245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 que sé/Lo que quiero saber/Lo que aprendí</a:t>
            </a:r>
            <a:endParaRPr lang="es-CL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179231" y="2679204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>
                <a:latin typeface="Helvetica" charset="0"/>
                <a:ea typeface="Helvetica" charset="0"/>
                <a:cs typeface="Helvetica" charset="0"/>
              </a:rPr>
              <a:t>Lo que sé:</a:t>
            </a:r>
            <a:endParaRPr lang="es-ES_tradnl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870672" y="2679204"/>
            <a:ext cx="268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Lo </a:t>
            </a:r>
            <a:r>
              <a:rPr lang="es-ES_tradnl" b="1">
                <a:latin typeface="Helvetica" charset="0"/>
                <a:ea typeface="Helvetica" charset="0"/>
                <a:cs typeface="Helvetica" charset="0"/>
              </a:rPr>
              <a:t>que quiero saber:</a:t>
            </a:r>
            <a:endParaRPr lang="es-ES_tradnl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88234" y="2679204"/>
            <a:ext cx="253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Lo que aprendí: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88365" y="3110523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853419" y="3140766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751894" y="3128527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92817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Lo que sé/Lo que quiero saber/Lo que aprendí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7</cp:revision>
  <dcterms:created xsi:type="dcterms:W3CDTF">2021-01-05T11:50:26Z</dcterms:created>
  <dcterms:modified xsi:type="dcterms:W3CDTF">2021-01-05T11:58:18Z</dcterms:modified>
</cp:coreProperties>
</file>