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CAE70D-AB9F-49D8-BB27-007FEBA9A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6A4EF7-929A-44D7-A130-43FBDA9E7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8890D1-B637-4A4D-A406-4E34C4BF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BB2E3E-0A1E-46A0-8408-F20F0742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8CF490-CCA2-472A-8FDC-53C7C8E1E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576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39E13-11C6-4888-AB1F-D47092E0D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DB4506C-33B1-4D60-B43A-F783F70A5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6336D7-B589-43BF-918A-7C7F48745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9C7184-8A25-421E-9F1E-A3A8E3787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B19E1C-CC96-4E16-9E5D-7F2876B23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946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D4C422-E8D8-46B7-ADD3-5FC179DA00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CC38A9-D07C-491B-BCAE-02AC1350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12E8DF-F0ED-46B6-85A9-AA9AB7534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2A4EE1-B849-4381-AD2A-914C84C0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3FE50B-C41F-4F64-9FB1-984BB4D04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33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E97E6-614D-4077-8CB7-FD10A7A4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1E8556-E753-4A85-B9EA-52787FB5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469961-58BA-4B8C-AA1A-22D220B02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540D02-963E-4ABC-8105-470550392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31904A-C9EA-464B-BE31-6E0FD1E09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394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5D26CC-71E0-409A-A1AC-C20F5F5CB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FFDA38-58CE-4E7D-8DB0-8805BD576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108086-714C-4C18-A8CC-16B21FAD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74B43E-DC2F-459A-A5E7-59D020313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D4E304-4786-403B-BB0E-385F3F02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51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0542C-D339-44F6-864A-BEC4BEA2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CEA94F-1459-4CA5-BE78-6E0D6674B5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9D4860-692A-4F46-A6D3-F9E1EA8ED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3B818E-CA7C-423F-962F-73935C528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B36588-09EE-4017-9F8D-FFC9896E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209589-7EE3-4FB6-ADD7-851284EB4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411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67190-DF4A-41B7-938E-C6903EC05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BF5C82-7D0D-4767-8CD3-01B583270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0346E3-876A-4D96-B3FF-77CB4351E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11CB502-A717-4FB8-894B-D58AC399D4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3102A4F-777C-479F-B87C-81FC4C9372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C63092E-EE4A-4476-850D-66C5AA2C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9924F48-DCD3-423A-9645-9C7CF5B3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4188282-F4DD-418B-9B69-05395936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66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D4A598-6A1B-4BBD-AFC5-81A3BA198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7C4346-01CC-4BE8-A9E5-355831392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4FCDFF8-2AFF-41AE-8B26-7B11B2C58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95A195-CADF-4BCB-8025-346413CC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26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060713-D18E-40A5-86A0-A2C00B2E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5BF80B-BF90-409C-B8E2-CCB26628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5490AC5-94F1-4C32-A881-5751BE79C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31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45207-A32A-4F3F-B3F6-1431200CF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666F2E-3228-434D-BE8E-AE933FFBC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F3D8BF-BF21-45C7-BED1-795B08877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0FE064-A9C6-4EF7-936F-F848DEB35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234E86-2506-47B5-B5A8-6C413521F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E0E42E-AEF5-4741-B05E-C2004C02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075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E484DE-C871-4FB5-9E38-96D9F0CF1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59A37AA-4B73-4509-BED8-0B01FF147B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D1C6A1-C114-4308-9540-9993A12EB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92725E-EC92-4B92-85B9-AAF8F905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2D572B-696B-47C3-8CFD-E275D3674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C6D4AD-C427-4081-AE06-4CBDAE6C0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921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997BD54-101F-4C3E-89C3-75623CD20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B65B0D-EB44-4CC9-A0F9-380AF5847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4E72AD-1631-43EC-A40A-CFDD0389B8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96E13C-2713-4CBB-B762-8CA0D3638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A5B52A-C9AF-4EDA-8E3F-80A798FA4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592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982" y="917397"/>
            <a:ext cx="12288982" cy="6473952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-96982" y="430369"/>
            <a:ext cx="5500255" cy="82495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6111E74-E248-4C69-8315-7DE469EC3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121" y="190500"/>
            <a:ext cx="10515600" cy="1325563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Preguntas al objetivo</a:t>
            </a:r>
            <a:endParaRPr lang="es-CL" sz="3600" b="1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96801" y="2696521"/>
            <a:ext cx="195380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dirty="0"/>
              <a:t>¿Me explicas con tus</a:t>
            </a:r>
          </a:p>
          <a:p>
            <a:pPr algn="ctr"/>
            <a:r>
              <a:rPr lang="es-ES" sz="1600" dirty="0"/>
              <a:t> palabras el objetivo?</a:t>
            </a:r>
          </a:p>
          <a:p>
            <a:pPr algn="ctr"/>
            <a:endParaRPr lang="es-ES_tradnl" sz="1600" dirty="0"/>
          </a:p>
        </p:txBody>
      </p:sp>
      <p:sp>
        <p:nvSpPr>
          <p:cNvPr id="6" name="CuadroTexto 5"/>
          <p:cNvSpPr txBox="1"/>
          <p:nvPr/>
        </p:nvSpPr>
        <p:spPr>
          <a:xfrm>
            <a:off x="3468141" y="2727298"/>
            <a:ext cx="22324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dirty="0"/>
              <a:t>¿Cuáles son las palabras </a:t>
            </a:r>
          </a:p>
          <a:p>
            <a:pPr algn="ctr"/>
            <a:r>
              <a:rPr lang="es-ES" sz="1600" dirty="0"/>
              <a:t>clave del objetivo?</a:t>
            </a:r>
          </a:p>
          <a:p>
            <a:pPr algn="ctr"/>
            <a:endParaRPr lang="es-ES_tradnl" sz="1600" dirty="0"/>
          </a:p>
        </p:txBody>
      </p:sp>
      <p:sp>
        <p:nvSpPr>
          <p:cNvPr id="7" name="CuadroTexto 6"/>
          <p:cNvSpPr txBox="1"/>
          <p:nvPr/>
        </p:nvSpPr>
        <p:spPr>
          <a:xfrm>
            <a:off x="6365677" y="2850408"/>
            <a:ext cx="2160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dirty="0"/>
              <a:t>¿Qué entiendes por… ?</a:t>
            </a:r>
          </a:p>
          <a:p>
            <a:pPr algn="ctr"/>
            <a:endParaRPr lang="es-ES_tradnl" sz="1600" dirty="0"/>
          </a:p>
        </p:txBody>
      </p:sp>
      <p:sp>
        <p:nvSpPr>
          <p:cNvPr id="8" name="CuadroTexto 7"/>
          <p:cNvSpPr txBox="1"/>
          <p:nvPr/>
        </p:nvSpPr>
        <p:spPr>
          <a:xfrm>
            <a:off x="9118058" y="2850408"/>
            <a:ext cx="24824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dirty="0"/>
              <a:t>¿Me puedes nombrar 3 </a:t>
            </a:r>
          </a:p>
          <a:p>
            <a:pPr algn="ctr"/>
            <a:r>
              <a:rPr lang="es-ES" sz="1600" dirty="0"/>
              <a:t>palabras clave del objetivo?</a:t>
            </a:r>
            <a:endParaRPr lang="es-CL" sz="1600" dirty="0"/>
          </a:p>
          <a:p>
            <a:pPr algn="ctr"/>
            <a:endParaRPr lang="es-ES_tradnl" sz="1600" dirty="0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F7B67F4D-7682-4202-B832-5B02226A2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747" y="1611906"/>
            <a:ext cx="10515600" cy="755749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Objetivo:___________________________________________</a:t>
            </a:r>
            <a:endParaRPr lang="es-CL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651" y="470410"/>
            <a:ext cx="1266143" cy="579297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630" y="508560"/>
            <a:ext cx="671021" cy="61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7879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Tema de Office</vt:lpstr>
      <vt:lpstr>Preguntas al objetivo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Preguntas al objetivo</dc:title>
  <dc:creator>Maria Jose Decombe Izquierdo</dc:creator>
  <cp:lastModifiedBy>Maria Jose Decombe Izquierdo</cp:lastModifiedBy>
  <cp:revision>1</cp:revision>
  <dcterms:created xsi:type="dcterms:W3CDTF">2021-01-05T11:50:26Z</dcterms:created>
  <dcterms:modified xsi:type="dcterms:W3CDTF">2021-01-05T11:52:14Z</dcterms:modified>
</cp:coreProperties>
</file>