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2" y="917397"/>
            <a:ext cx="12288982" cy="6473952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-96982" y="430369"/>
            <a:ext cx="5500255" cy="8249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111E74-E248-4C69-8315-7DE469EC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1" y="190500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Preguntas al objetivo</a:t>
            </a:r>
            <a:endParaRPr lang="es-CL" sz="36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6801" y="2696521"/>
            <a:ext cx="19538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/>
              <a:t>¿Me explicas con tus</a:t>
            </a:r>
          </a:p>
          <a:p>
            <a:pPr algn="ctr"/>
            <a:r>
              <a:rPr lang="es-ES" sz="1600" dirty="0"/>
              <a:t> palabras el objetivo?</a:t>
            </a:r>
          </a:p>
          <a:p>
            <a:pPr algn="ctr"/>
            <a:endParaRPr lang="es-ES_tradnl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468141" y="2727298"/>
            <a:ext cx="2232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/>
              <a:t>¿Cuáles son las palabras </a:t>
            </a:r>
          </a:p>
          <a:p>
            <a:pPr algn="ctr"/>
            <a:r>
              <a:rPr lang="es-ES" sz="1600" dirty="0"/>
              <a:t>clave del objetivo?</a:t>
            </a:r>
          </a:p>
          <a:p>
            <a:pPr algn="ctr"/>
            <a:endParaRPr lang="es-ES_tradnl" sz="1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365677" y="2850408"/>
            <a:ext cx="2160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/>
              <a:t>¿Qué entiendes por… ?</a:t>
            </a:r>
          </a:p>
          <a:p>
            <a:pPr algn="ctr"/>
            <a:endParaRPr lang="es-ES_tradnl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118058" y="2850408"/>
            <a:ext cx="2482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/>
              <a:t>¿Me puedes nombrar 3 </a:t>
            </a:r>
          </a:p>
          <a:p>
            <a:pPr algn="ctr"/>
            <a:r>
              <a:rPr lang="es-ES" sz="1600" dirty="0"/>
              <a:t>palabras clave del objetivo?</a:t>
            </a:r>
            <a:endParaRPr lang="es-CL" sz="1600" dirty="0"/>
          </a:p>
          <a:p>
            <a:pPr algn="ctr"/>
            <a:endParaRPr lang="es-ES_tradnl" sz="1600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F7B67F4D-7682-4202-B832-5B02226A2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47" y="1611906"/>
            <a:ext cx="10515600" cy="755749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Objetivo:___________________________________________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8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Preguntas al objetivo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</cp:revision>
  <dcterms:created xsi:type="dcterms:W3CDTF">2021-01-05T11:50:26Z</dcterms:created>
  <dcterms:modified xsi:type="dcterms:W3CDTF">2021-01-05T11:52:14Z</dcterms:modified>
</cp:coreProperties>
</file>