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4" y="1347801"/>
            <a:ext cx="11242675" cy="553878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ED1A40-6B97-483A-A40E-149A7C6A9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68" y="1469871"/>
            <a:ext cx="10515600" cy="755749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Objetivo:___________________________________________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F3AE2B7-D92C-4556-A547-353EC802FCC2}"/>
              </a:ext>
            </a:extLst>
          </p:cNvPr>
          <p:cNvSpPr txBox="1"/>
          <p:nvPr/>
        </p:nvSpPr>
        <p:spPr>
          <a:xfrm>
            <a:off x="1266737" y="2498157"/>
            <a:ext cx="29780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Helvetica Light" charset="0"/>
                <a:ea typeface="Helvetica Light" charset="0"/>
                <a:cs typeface="Helvetica Light" charset="0"/>
              </a:rPr>
              <a:t>LOGRADO </a:t>
            </a:r>
          </a:p>
          <a:p>
            <a:r>
              <a:rPr lang="es-ES" sz="1600" dirty="0">
                <a:latin typeface="Helvetica Light" charset="0"/>
                <a:ea typeface="Helvetica Light" charset="0"/>
                <a:cs typeface="Helvetica Light" charset="0"/>
              </a:rPr>
              <a:t>porque…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E2F12A-4CCF-44FD-8456-4299B98CEB41}"/>
              </a:ext>
            </a:extLst>
          </p:cNvPr>
          <p:cNvSpPr txBox="1"/>
          <p:nvPr/>
        </p:nvSpPr>
        <p:spPr>
          <a:xfrm>
            <a:off x="4701557" y="2580087"/>
            <a:ext cx="2838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Helvetica Light" charset="0"/>
                <a:ea typeface="Helvetica Light" charset="0"/>
                <a:cs typeface="Helvetica Light" charset="0"/>
              </a:rPr>
              <a:t>MEDIANAMENTE LOGRADO </a:t>
            </a:r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porque…</a:t>
            </a:r>
          </a:p>
          <a:p>
            <a:endParaRPr lang="es-ES" sz="14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368649" y="4597124"/>
            <a:ext cx="27175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Ejemplo del trabajo de un </a:t>
            </a:r>
          </a:p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Estudiante</a:t>
            </a:r>
            <a:r>
              <a:rPr lang="is-IS" sz="1400" dirty="0">
                <a:latin typeface="Helvetica Light" charset="0"/>
                <a:ea typeface="Helvetica Light" charset="0"/>
                <a:cs typeface="Helvetica Light" charset="0"/>
              </a:rPr>
              <a:t>…</a:t>
            </a:r>
            <a:endParaRPr lang="es-CL" sz="1400" dirty="0">
              <a:latin typeface="Helvetica Light" charset="0"/>
              <a:ea typeface="Helvetica Light" charset="0"/>
              <a:cs typeface="Helvetica Light" charset="0"/>
            </a:endParaRPr>
          </a:p>
          <a:p>
            <a:endParaRPr lang="es-ES_tradn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6E2F12A-4CCF-44FD-8456-4299B98CEB41}"/>
              </a:ext>
            </a:extLst>
          </p:cNvPr>
          <p:cNvSpPr txBox="1"/>
          <p:nvPr/>
        </p:nvSpPr>
        <p:spPr>
          <a:xfrm>
            <a:off x="8062823" y="2538575"/>
            <a:ext cx="2838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Helvetica Light" charset="0"/>
                <a:ea typeface="Helvetica Light" charset="0"/>
                <a:cs typeface="Helvetica Light" charset="0"/>
              </a:rPr>
              <a:t>POR LOGRAR</a:t>
            </a:r>
          </a:p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porque…</a:t>
            </a:r>
          </a:p>
          <a:p>
            <a:endParaRPr lang="es-ES" sz="14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822760" y="4611412"/>
            <a:ext cx="27175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Ejemplo del trabajo de un </a:t>
            </a:r>
          </a:p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Estudiante</a:t>
            </a:r>
            <a:r>
              <a:rPr lang="is-IS" sz="1400" dirty="0">
                <a:latin typeface="Helvetica Light" charset="0"/>
                <a:ea typeface="Helvetica Light" charset="0"/>
                <a:cs typeface="Helvetica Light" charset="0"/>
              </a:rPr>
              <a:t>…</a:t>
            </a:r>
            <a:endParaRPr lang="es-CL" sz="1400" dirty="0">
              <a:latin typeface="Helvetica Light" charset="0"/>
              <a:ea typeface="Helvetica Light" charset="0"/>
              <a:cs typeface="Helvetica Light" charset="0"/>
            </a:endParaRPr>
          </a:p>
          <a:p>
            <a:endParaRPr lang="es-ES_tradnl" dirty="0"/>
          </a:p>
        </p:txBody>
      </p:sp>
      <p:sp>
        <p:nvSpPr>
          <p:cNvPr id="15" name="CuadroTexto 14"/>
          <p:cNvSpPr txBox="1"/>
          <p:nvPr/>
        </p:nvSpPr>
        <p:spPr>
          <a:xfrm>
            <a:off x="8184026" y="4611412"/>
            <a:ext cx="27175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Ejemplo del trabajo de un </a:t>
            </a:r>
          </a:p>
          <a:p>
            <a:r>
              <a:rPr lang="es-ES" sz="1400" dirty="0">
                <a:latin typeface="Helvetica Light" charset="0"/>
                <a:ea typeface="Helvetica Light" charset="0"/>
                <a:cs typeface="Helvetica Light" charset="0"/>
              </a:rPr>
              <a:t>Estudiante</a:t>
            </a:r>
            <a:r>
              <a:rPr lang="is-IS" sz="1400" dirty="0">
                <a:latin typeface="Helvetica Light" charset="0"/>
                <a:ea typeface="Helvetica Light" charset="0"/>
                <a:cs typeface="Helvetica Light" charset="0"/>
              </a:rPr>
              <a:t>…</a:t>
            </a:r>
            <a:endParaRPr lang="es-CL" sz="1400" dirty="0">
              <a:latin typeface="Helvetica Light" charset="0"/>
              <a:ea typeface="Helvetica Light" charset="0"/>
              <a:cs typeface="Helvetica Light" charset="0"/>
            </a:endParaRPr>
          </a:p>
          <a:p>
            <a:endParaRPr lang="es-ES_tradnl" dirty="0"/>
          </a:p>
        </p:txBody>
      </p:sp>
      <p:sp>
        <p:nvSpPr>
          <p:cNvPr id="16" name="Rectángulo 15"/>
          <p:cNvSpPr/>
          <p:nvPr/>
        </p:nvSpPr>
        <p:spPr>
          <a:xfrm>
            <a:off x="-96982" y="430369"/>
            <a:ext cx="9379527" cy="8249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B2F306-15A0-433B-B6E6-3DE0F1D9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84" y="168215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Ejemplos de distintos modelos de logro</a:t>
            </a:r>
            <a:endParaRPr lang="es-CL" sz="36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5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Helvetica Light</vt:lpstr>
      <vt:lpstr>Tema de Office</vt:lpstr>
      <vt:lpstr>Ejemplos de distintos modelos de logro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3</cp:revision>
  <dcterms:created xsi:type="dcterms:W3CDTF">2021-01-05T11:50:26Z</dcterms:created>
  <dcterms:modified xsi:type="dcterms:W3CDTF">2021-01-05T11:53:25Z</dcterms:modified>
</cp:coreProperties>
</file>