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30" y="842847"/>
            <a:ext cx="10867887" cy="610348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A6CA251-9780-43D7-9385-62C6B76125BB}"/>
              </a:ext>
            </a:extLst>
          </p:cNvPr>
          <p:cNvSpPr txBox="1"/>
          <p:nvPr/>
        </p:nvSpPr>
        <p:spPr>
          <a:xfrm>
            <a:off x="228594" y="5123842"/>
            <a:ext cx="98887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charset="0"/>
                <a:ea typeface="Helvetica Light" charset="0"/>
                <a:cs typeface="Helvetica Light" charset="0"/>
              </a:rPr>
              <a:t>¿Qué entiendes por cada uno de los criterios de la rúbrica?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charset="0"/>
                <a:ea typeface="Helvetica Light" charset="0"/>
                <a:cs typeface="Helvetica Light" charset="0"/>
              </a:rPr>
              <a:t>¿En qué se relacionan los criterios de la rúbrica con el objetivo?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charset="0"/>
                <a:ea typeface="Helvetica Light" charset="0"/>
                <a:cs typeface="Helvetica Light" charset="0"/>
              </a:rPr>
              <a:t>¿Cuáles son las ideas principales de la rúbrica?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charset="0"/>
                <a:ea typeface="Helvetica Light" charset="0"/>
                <a:cs typeface="Helvetica Light" charset="0"/>
              </a:rPr>
              <a:t>Teniendo en cuenta el objetivo ¿Crearías un criterio nuevo para la rúbrica?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charset="0"/>
                <a:ea typeface="Helvetica Light" charset="0"/>
                <a:cs typeface="Helvetica Light" charset="0"/>
              </a:rPr>
              <a:t>¿Estás de acuerdo con los niveles de logro de la rúbrica?</a:t>
            </a:r>
            <a:endParaRPr lang="es-CL" sz="2000" b="1" dirty="0">
              <a:solidFill>
                <a:schemeClr val="tx1">
                  <a:lumMod val="65000"/>
                  <a:lumOff val="35000"/>
                </a:schemeClr>
              </a:solidFill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ABD3309-4A35-4264-BC4C-4991684A82A9}"/>
              </a:ext>
            </a:extLst>
          </p:cNvPr>
          <p:cNvSpPr txBox="1"/>
          <p:nvPr/>
        </p:nvSpPr>
        <p:spPr>
          <a:xfrm>
            <a:off x="6210797" y="4918224"/>
            <a:ext cx="5140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Helvetica Light" charset="0"/>
                <a:ea typeface="Helvetica Light" charset="0"/>
                <a:cs typeface="Helvetica Light" charset="0"/>
              </a:rPr>
              <a:t>* El puntaje asignado, la cantidad de criterios y niveles de logro pueden variar.</a:t>
            </a:r>
            <a:endParaRPr lang="es-CL" sz="1100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2CED1A40-6B97-483A-A40E-149A7C6A9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168" y="1428306"/>
            <a:ext cx="10515600" cy="755749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Objetivo:___________________________________________</a:t>
            </a:r>
            <a:endParaRPr lang="es-CL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151714" y="2558387"/>
            <a:ext cx="224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/>
              <a:t>Escribe en esta columna los criterios de acuerdo al objetivo.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564395" y="2530701"/>
            <a:ext cx="235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/>
              <a:t>Describe cada criterio logrado excelente.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5932526" y="2502438"/>
            <a:ext cx="235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/>
              <a:t>Describe cada criterio logrado bien.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300657" y="2530700"/>
            <a:ext cx="235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/>
              <a:t>Describe cada criterio con aspectos por lograr.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-96982" y="430369"/>
            <a:ext cx="5500255" cy="82495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B62224B-4961-4056-8A49-970FEC85E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4" y="143450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Preguntas a la rúbrica</a:t>
            </a:r>
            <a:endParaRPr lang="es-CL" sz="36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89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Helvetica Light</vt:lpstr>
      <vt:lpstr>Tema de Office</vt:lpstr>
      <vt:lpstr>Preguntas a la rúbrica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4</cp:revision>
  <dcterms:created xsi:type="dcterms:W3CDTF">2021-01-05T11:50:26Z</dcterms:created>
  <dcterms:modified xsi:type="dcterms:W3CDTF">2021-01-05T11:53:53Z</dcterms:modified>
</cp:coreProperties>
</file>