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9"/>
  </p:normalViewPr>
  <p:slideViewPr>
    <p:cSldViewPr snapToGrid="0" snapToObjects="1">
      <p:cViewPr varScale="1">
        <p:scale>
          <a:sx n="87" d="100"/>
          <a:sy n="87" d="100"/>
        </p:scale>
        <p:origin x="6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11/23/2022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litoral.com/index.php/id_um/158307-maldonado-y-la-ram-tribuna-de-opinion-por-nestor-vittori-opinion.html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GNQS3_qJfk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6EBDBCB-B4DC-C14F-8942-1491ABDD3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74" r="12273"/>
          <a:stretch/>
        </p:blipFill>
        <p:spPr>
          <a:xfrm>
            <a:off x="5092337" y="662967"/>
            <a:ext cx="7099663" cy="538153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8E979AB-0DEF-A340-BCCF-3DCA41ADD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903" y="1835830"/>
            <a:ext cx="9966960" cy="3035808"/>
          </a:xfrm>
        </p:spPr>
        <p:txBody>
          <a:bodyPr/>
          <a:lstStyle/>
          <a:p>
            <a:r>
              <a:rPr lang="es-CL" dirty="0"/>
              <a:t>Evolución geopolítica de américa latina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BD87476-F921-4E5B-B2D2-244E65C283FE}"/>
              </a:ext>
            </a:extLst>
          </p:cNvPr>
          <p:cNvSpPr txBox="1"/>
          <p:nvPr/>
        </p:nvSpPr>
        <p:spPr>
          <a:xfrm>
            <a:off x="0" y="5780782"/>
            <a:ext cx="3540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/>
              <a:t>Curso: 1°medio</a:t>
            </a:r>
          </a:p>
          <a:p>
            <a:r>
              <a:rPr lang="es-CL" sz="1600" dirty="0"/>
              <a:t>Unidad:1</a:t>
            </a:r>
          </a:p>
          <a:p>
            <a:r>
              <a:rPr lang="es-CL" sz="1600" dirty="0"/>
              <a:t>OA: 03</a:t>
            </a:r>
          </a:p>
          <a:p>
            <a:r>
              <a:rPr lang="es-CL" sz="1600" dirty="0"/>
              <a:t>Actividad n°:2</a:t>
            </a:r>
          </a:p>
        </p:txBody>
      </p:sp>
    </p:spTree>
    <p:extLst>
      <p:ext uri="{BB962C8B-B14F-4D97-AF65-F5344CB8AC3E}">
        <p14:creationId xmlns:p14="http://schemas.microsoft.com/office/powerpoint/2010/main" val="204177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8570883-F81C-A144-A431-A3496F2B1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300" y="124473"/>
            <a:ext cx="5067771" cy="605107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190E1F2-2025-8842-9B78-0392E01A5456}"/>
              </a:ext>
            </a:extLst>
          </p:cNvPr>
          <p:cNvSpPr txBox="1"/>
          <p:nvPr/>
        </p:nvSpPr>
        <p:spPr>
          <a:xfrm>
            <a:off x="6476300" y="6200710"/>
            <a:ext cx="39265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/>
              <a:t>Fuente:</a:t>
            </a:r>
          </a:p>
          <a:p>
            <a:r>
              <a:rPr lang="es-CL" sz="900" dirty="0">
                <a:hlinkClick r:id="rId3"/>
              </a:rPr>
              <a:t>https://www.ellitoral.com/index.php/id_um/158307-maldonado-y-la-ram-tribuna-de-opinion-por-nestor-vittori-opinion.html</a:t>
            </a:r>
            <a:endParaRPr lang="es-CL" sz="9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1903F6-B2C8-1748-8E24-57C7C735E2EC}"/>
              </a:ext>
            </a:extLst>
          </p:cNvPr>
          <p:cNvSpPr txBox="1"/>
          <p:nvPr/>
        </p:nvSpPr>
        <p:spPr>
          <a:xfrm>
            <a:off x="145142" y="682171"/>
            <a:ext cx="5900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¿REGIÓN O TERRITORIO?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571515-DD29-CA49-B9BB-930708DD0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63" y="1949117"/>
            <a:ext cx="33401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7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54F87-F2F8-664F-8505-F4F87EEDA3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5400" dirty="0"/>
              <a:t>¿ Cómo se han determinado los limites geopolíticos de latinomamérica a lo largo de la historia? </a:t>
            </a:r>
            <a:r>
              <a:rPr lang="es-CL" sz="5400" dirty="0">
                <a:hlinkClick r:id="rId2"/>
              </a:rPr>
              <a:t>[video]</a:t>
            </a:r>
            <a:endParaRPr lang="es-CL" sz="5400" dirty="0"/>
          </a:p>
        </p:txBody>
      </p:sp>
    </p:spTree>
    <p:extLst>
      <p:ext uri="{BB962C8B-B14F-4D97-AF65-F5344CB8AC3E}">
        <p14:creationId xmlns:p14="http://schemas.microsoft.com/office/powerpoint/2010/main" val="138417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ADD143B-36DA-274A-9547-F9143E3340E9}"/>
              </a:ext>
            </a:extLst>
          </p:cNvPr>
          <p:cNvSpPr txBox="1"/>
          <p:nvPr/>
        </p:nvSpPr>
        <p:spPr>
          <a:xfrm>
            <a:off x="5733142" y="377372"/>
            <a:ext cx="6270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¿Qué pueblos  habitaban América del Sur antes de la Conquista española? </a:t>
            </a:r>
          </a:p>
          <a:p>
            <a:endParaRPr lang="es-CL" dirty="0"/>
          </a:p>
          <a:p>
            <a:r>
              <a:rPr lang="es-CL" dirty="0"/>
              <a:t>¿Con qué criterios crees que se realizó la división en regiones del territorio del Tahuantinsuyo?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DB5B1C6-E3B8-007D-0DB2-CCCA03F95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28" y="377371"/>
            <a:ext cx="4015507" cy="60409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183C7F2-B9E2-61FA-E042-72718361D5D2}"/>
              </a:ext>
            </a:extLst>
          </p:cNvPr>
          <p:cNvSpPr txBox="1"/>
          <p:nvPr/>
        </p:nvSpPr>
        <p:spPr>
          <a:xfrm>
            <a:off x="26405" y="6442502"/>
            <a:ext cx="771456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50"/>
              <a:t>Mapa de la extensión del Tawantinsuyu a lo largo de los Andes y la división en los cuatro principales suyu. En: Giovannetti, M. (2016). Fiestas y ritos inka en El Shincal de Quimivil. Ed. Punto de Encuentro. Buenos Aires. P. 40</a:t>
            </a:r>
            <a:endParaRPr lang="es-CL" sz="1050" dirty="0"/>
          </a:p>
        </p:txBody>
      </p:sp>
    </p:spTree>
    <p:extLst>
      <p:ext uri="{BB962C8B-B14F-4D97-AF65-F5344CB8AC3E}">
        <p14:creationId xmlns:p14="http://schemas.microsoft.com/office/powerpoint/2010/main" val="580709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303B18A-B950-8945-B4C5-A839F253E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A26C76B-315C-E941-A67D-F4DD80F5BA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808558"/>
              </p:ext>
            </p:extLst>
          </p:nvPr>
        </p:nvGraphicFramePr>
        <p:xfrm>
          <a:off x="444617" y="100803"/>
          <a:ext cx="5059675" cy="652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953000" imgH="5854700" progId="PBrush">
                  <p:embed/>
                </p:oleObj>
              </mc:Choice>
              <mc:Fallback>
                <p:oleObj r:id="rId2" imgW="4953000" imgH="5854700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17" y="100803"/>
                        <a:ext cx="5059675" cy="65224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9B787319-E580-5F4D-AA7B-575DC9048214}"/>
              </a:ext>
            </a:extLst>
          </p:cNvPr>
          <p:cNvSpPr txBox="1"/>
          <p:nvPr/>
        </p:nvSpPr>
        <p:spPr>
          <a:xfrm>
            <a:off x="6066971" y="624114"/>
            <a:ext cx="5733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¿Cuál era el nombre de los virreinatos durante  la Colonia? </a:t>
            </a:r>
          </a:p>
          <a:p>
            <a:endParaRPr lang="es-CL" dirty="0"/>
          </a:p>
          <a:p>
            <a:r>
              <a:rPr lang="es-CL" dirty="0"/>
              <a:t>¿Con qué criterios crees que se realizó la división en regiones del territorio del Nuevo Mundo?</a:t>
            </a:r>
          </a:p>
          <a:p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E3A2B8-4E85-4640-8881-FC1ED2E166C2}"/>
              </a:ext>
            </a:extLst>
          </p:cNvPr>
          <p:cNvSpPr txBox="1"/>
          <p:nvPr/>
        </p:nvSpPr>
        <p:spPr>
          <a:xfrm>
            <a:off x="444617" y="6623243"/>
            <a:ext cx="52179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u="sng" dirty="0"/>
              <a:t>Fuente</a:t>
            </a:r>
            <a:r>
              <a:rPr lang="es-CL" sz="900" dirty="0"/>
              <a:t>: programa de estudio Historia, geografía y Ciencias Sociales 1°medio, MINEDUC.</a:t>
            </a:r>
          </a:p>
        </p:txBody>
      </p:sp>
    </p:spTree>
    <p:extLst>
      <p:ext uri="{BB962C8B-B14F-4D97-AF65-F5344CB8AC3E}">
        <p14:creationId xmlns:p14="http://schemas.microsoft.com/office/powerpoint/2010/main" val="4213883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316E717-B1EA-5D4F-BA17-6879E3E26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38" y="255232"/>
            <a:ext cx="5108897" cy="63233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E492194-0204-D84F-AE5D-977E559593E1}"/>
              </a:ext>
            </a:extLst>
          </p:cNvPr>
          <p:cNvSpPr txBox="1"/>
          <p:nvPr/>
        </p:nvSpPr>
        <p:spPr>
          <a:xfrm>
            <a:off x="6487886" y="740228"/>
            <a:ext cx="49929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Nombre los países que existen actualmente en Latinoamérica</a:t>
            </a:r>
          </a:p>
          <a:p>
            <a:endParaRPr lang="es-CL" dirty="0"/>
          </a:p>
          <a:p>
            <a:r>
              <a:rPr lang="es-CL" dirty="0"/>
              <a:t>¿Con qué criterios crees que se realizó la división en regiones del territorio de América?</a:t>
            </a:r>
          </a:p>
          <a:p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C1AB94F-1CF5-4AD2-B160-7415A4917906}"/>
              </a:ext>
            </a:extLst>
          </p:cNvPr>
          <p:cNvSpPr txBox="1"/>
          <p:nvPr/>
        </p:nvSpPr>
        <p:spPr>
          <a:xfrm>
            <a:off x="120643" y="6607542"/>
            <a:ext cx="52179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/>
              <a:t>Fuente: programa de estudio Historia, geografía y Ciencias Sociales 1°medio, MINEDUC.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EE8BA98-0112-47AB-8144-F3FF623AFAED}"/>
              </a:ext>
            </a:extLst>
          </p:cNvPr>
          <p:cNvSpPr/>
          <p:nvPr/>
        </p:nvSpPr>
        <p:spPr>
          <a:xfrm>
            <a:off x="142614" y="255232"/>
            <a:ext cx="5754848" cy="63097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4322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4D2FBE1-99FD-B94F-90E2-8332BF601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800341"/>
              </p:ext>
            </p:extLst>
          </p:nvPr>
        </p:nvGraphicFramePr>
        <p:xfrm>
          <a:off x="391885" y="124579"/>
          <a:ext cx="10972800" cy="6348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58041026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5783588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19637985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293465448"/>
                    </a:ext>
                  </a:extLst>
                </a:gridCol>
              </a:tblGrid>
              <a:tr h="740693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MAPA TAHUANTINSUYO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MAPA COLONIAL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MAPA AMÉRICA LATINA ACTUAL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20880"/>
                  </a:ext>
                </a:extLst>
              </a:tr>
              <a:tr h="1058132">
                <a:tc>
                  <a:txBody>
                    <a:bodyPr/>
                    <a:lstStyle/>
                    <a:p>
                      <a:r>
                        <a:rPr lang="es-CL" dirty="0"/>
                        <a:t>LÓGICA DE ORGANIZACIÓN TERRITORIAL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886904"/>
                  </a:ext>
                </a:extLst>
              </a:tr>
              <a:tr h="13755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EVOLUCIÓN DE LOS LÍMITES DEL  TAHUANTINSUYO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681689"/>
                  </a:ext>
                </a:extLst>
              </a:tr>
              <a:tr h="1693011">
                <a:tc>
                  <a:txBody>
                    <a:bodyPr/>
                    <a:lstStyle/>
                    <a:p>
                      <a:r>
                        <a:rPr lang="es-CL" dirty="0"/>
                        <a:t>ELEMENTOS DE CONTINUIDAD Y CAMBIO ENTRE LAS REGIONALIZACIONES DE AMÉRICA LATINA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676320"/>
                  </a:ext>
                </a:extLst>
              </a:tr>
              <a:tr h="740693">
                <a:tc>
                  <a:txBody>
                    <a:bodyPr/>
                    <a:lstStyle/>
                    <a:p>
                      <a:r>
                        <a:rPr lang="es-CL" dirty="0"/>
                        <a:t>CONCEPTO DE TERRITORIO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104809"/>
                  </a:ext>
                </a:extLst>
              </a:tr>
              <a:tr h="740693">
                <a:tc>
                  <a:txBody>
                    <a:bodyPr/>
                    <a:lstStyle/>
                    <a:p>
                      <a:r>
                        <a:rPr lang="es-CL" dirty="0"/>
                        <a:t>CONCEPTO DE REGIÓN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750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63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Letras en madera</Template>
  <TotalTime>349</TotalTime>
  <Words>272</Words>
  <Application>Microsoft Office PowerPoint</Application>
  <PresentationFormat>Panorámica</PresentationFormat>
  <Paragraphs>29</Paragraphs>
  <Slides>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Calibri</vt:lpstr>
      <vt:lpstr>Rockwell</vt:lpstr>
      <vt:lpstr>Rockwell Condensed</vt:lpstr>
      <vt:lpstr>Rockwell Extra Bold</vt:lpstr>
      <vt:lpstr>Wingdings</vt:lpstr>
      <vt:lpstr>Letras en madera</vt:lpstr>
      <vt:lpstr>Evolución geopolítica de américa latina </vt:lpstr>
      <vt:lpstr>Presentación de PowerPoint</vt:lpstr>
      <vt:lpstr>¿ Cómo se han determinado los limites geopolíticos de latinomamérica a lo largo de la historia? [video]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Evolución geopolítica de américa latina </dc:title>
  <dc:creator>Paula Neira</dc:creator>
  <cp:lastModifiedBy>Fernando Luis Vera Briceño</cp:lastModifiedBy>
  <cp:revision>17</cp:revision>
  <dcterms:created xsi:type="dcterms:W3CDTF">2019-05-31T02:44:26Z</dcterms:created>
  <dcterms:modified xsi:type="dcterms:W3CDTF">2022-11-23T19:32:27Z</dcterms:modified>
</cp:coreProperties>
</file>