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15" r:id="rId3"/>
    <p:sldId id="318" r:id="rId4"/>
    <p:sldId id="316" r:id="rId5"/>
    <p:sldId id="317" r:id="rId6"/>
    <p:sldId id="319" r:id="rId7"/>
    <p:sldId id="321" r:id="rId8"/>
    <p:sldId id="320" r:id="rId9"/>
    <p:sldId id="322" r:id="rId10"/>
    <p:sldId id="323" r:id="rId11"/>
    <p:sldId id="325" r:id="rId12"/>
    <p:sldId id="324" r:id="rId13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E63C3-B64A-46DF-A7B1-764B6AD6E874}" type="datetimeFigureOut">
              <a:rPr lang="es-CL" smtClean="0"/>
              <a:t>01-04-2019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CFB2-EF3C-4636-8282-B52A73609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570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8712" y="2271776"/>
            <a:ext cx="4304665" cy="13335"/>
          </a:xfrm>
          <a:custGeom>
            <a:avLst/>
            <a:gdLst/>
            <a:ahLst/>
            <a:cxnLst/>
            <a:rect l="l" t="t" r="r" b="b"/>
            <a:pathLst>
              <a:path w="4304665" h="13335">
                <a:moveTo>
                  <a:pt x="0" y="13335"/>
                </a:moveTo>
                <a:lnTo>
                  <a:pt x="4304220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33525" y="1295336"/>
            <a:ext cx="1776476" cy="50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28775" y="1333500"/>
            <a:ext cx="1647825" cy="381000"/>
          </a:xfrm>
          <a:custGeom>
            <a:avLst/>
            <a:gdLst/>
            <a:ahLst/>
            <a:cxnLst/>
            <a:rect l="l" t="t" r="r" b="b"/>
            <a:pathLst>
              <a:path w="1647825" h="381000">
                <a:moveTo>
                  <a:pt x="1457325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1457325" y="381000"/>
                </a:lnTo>
                <a:lnTo>
                  <a:pt x="1500987" y="375965"/>
                </a:lnTo>
                <a:lnTo>
                  <a:pt x="1541078" y="361627"/>
                </a:lnTo>
                <a:lnTo>
                  <a:pt x="1576450" y="339132"/>
                </a:lnTo>
                <a:lnTo>
                  <a:pt x="1605957" y="309625"/>
                </a:lnTo>
                <a:lnTo>
                  <a:pt x="1628452" y="274253"/>
                </a:lnTo>
                <a:lnTo>
                  <a:pt x="1642790" y="234162"/>
                </a:lnTo>
                <a:lnTo>
                  <a:pt x="1647825" y="190500"/>
                </a:lnTo>
                <a:lnTo>
                  <a:pt x="1642790" y="146837"/>
                </a:lnTo>
                <a:lnTo>
                  <a:pt x="1628452" y="106746"/>
                </a:lnTo>
                <a:lnTo>
                  <a:pt x="1605957" y="71374"/>
                </a:lnTo>
                <a:lnTo>
                  <a:pt x="1576450" y="41867"/>
                </a:lnTo>
                <a:lnTo>
                  <a:pt x="1541078" y="19372"/>
                </a:lnTo>
                <a:lnTo>
                  <a:pt x="1500987" y="5034"/>
                </a:lnTo>
                <a:lnTo>
                  <a:pt x="14573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0955" y="1853186"/>
            <a:ext cx="4051300" cy="367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19774" y="87"/>
            <a:ext cx="6372225" cy="6858000"/>
          </a:xfrm>
          <a:custGeom>
            <a:avLst/>
            <a:gdLst/>
            <a:ahLst/>
            <a:cxnLst/>
            <a:rect l="l" t="t" r="r" b="b"/>
            <a:pathLst>
              <a:path w="6372225" h="6858000">
                <a:moveTo>
                  <a:pt x="0" y="6857910"/>
                </a:moveTo>
                <a:lnTo>
                  <a:pt x="6372091" y="6857910"/>
                </a:lnTo>
                <a:lnTo>
                  <a:pt x="6372090" y="0"/>
                </a:lnTo>
                <a:lnTo>
                  <a:pt x="0" y="0"/>
                </a:lnTo>
                <a:lnTo>
                  <a:pt x="0" y="68579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19774" y="678939"/>
            <a:ext cx="2761615" cy="1485900"/>
          </a:xfrm>
          <a:custGeom>
            <a:avLst/>
            <a:gdLst/>
            <a:ahLst/>
            <a:cxnLst/>
            <a:rect l="l" t="t" r="r" b="b"/>
            <a:pathLst>
              <a:path w="2761615" h="1485900">
                <a:moveTo>
                  <a:pt x="0" y="0"/>
                </a:moveTo>
                <a:lnTo>
                  <a:pt x="0" y="288322"/>
                </a:lnTo>
                <a:lnTo>
                  <a:pt x="2575560" y="1473457"/>
                </a:lnTo>
                <a:lnTo>
                  <a:pt x="2626176" y="1485355"/>
                </a:lnTo>
                <a:lnTo>
                  <a:pt x="2675678" y="1477224"/>
                </a:lnTo>
                <a:lnTo>
                  <a:pt x="2718494" y="1451134"/>
                </a:lnTo>
                <a:lnTo>
                  <a:pt x="2749053" y="1409155"/>
                </a:lnTo>
                <a:lnTo>
                  <a:pt x="2761044" y="1358472"/>
                </a:lnTo>
                <a:lnTo>
                  <a:pt x="2752959" y="1308886"/>
                </a:lnTo>
                <a:lnTo>
                  <a:pt x="2726866" y="1265959"/>
                </a:lnTo>
                <a:lnTo>
                  <a:pt x="2684832" y="1235250"/>
                </a:lnTo>
                <a:lnTo>
                  <a:pt x="0" y="0"/>
                </a:lnTo>
                <a:close/>
              </a:path>
            </a:pathLst>
          </a:custGeom>
          <a:solidFill>
            <a:srgbClr val="AC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19774" y="1903441"/>
            <a:ext cx="2760345" cy="608965"/>
          </a:xfrm>
          <a:custGeom>
            <a:avLst/>
            <a:gdLst/>
            <a:ahLst/>
            <a:cxnLst/>
            <a:rect l="l" t="t" r="r" b="b"/>
            <a:pathLst>
              <a:path w="2760345" h="608964">
                <a:moveTo>
                  <a:pt x="2613134" y="0"/>
                </a:moveTo>
                <a:lnTo>
                  <a:pt x="0" y="344272"/>
                </a:lnTo>
                <a:lnTo>
                  <a:pt x="0" y="608669"/>
                </a:lnTo>
                <a:lnTo>
                  <a:pt x="2647257" y="259897"/>
                </a:lnTo>
                <a:lnTo>
                  <a:pt x="2696439" y="242942"/>
                </a:lnTo>
                <a:lnTo>
                  <a:pt x="2734028" y="209630"/>
                </a:lnTo>
                <a:lnTo>
                  <a:pt x="2756413" y="164694"/>
                </a:lnTo>
                <a:lnTo>
                  <a:pt x="2759980" y="112865"/>
                </a:lnTo>
                <a:lnTo>
                  <a:pt x="2743155" y="63621"/>
                </a:lnTo>
                <a:lnTo>
                  <a:pt x="2709921" y="25984"/>
                </a:lnTo>
                <a:lnTo>
                  <a:pt x="2665005" y="3572"/>
                </a:lnTo>
                <a:lnTo>
                  <a:pt x="2613134" y="0"/>
                </a:lnTo>
                <a:close/>
              </a:path>
            </a:pathLst>
          </a:custGeom>
          <a:solidFill>
            <a:srgbClr val="3DC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19774" y="2283137"/>
            <a:ext cx="6372225" cy="955040"/>
          </a:xfrm>
          <a:custGeom>
            <a:avLst/>
            <a:gdLst/>
            <a:ahLst/>
            <a:cxnLst/>
            <a:rect l="l" t="t" r="r" b="b"/>
            <a:pathLst>
              <a:path w="6372225" h="955039">
                <a:moveTo>
                  <a:pt x="0" y="0"/>
                </a:moveTo>
                <a:lnTo>
                  <a:pt x="0" y="263530"/>
                </a:lnTo>
                <a:lnTo>
                  <a:pt x="6372090" y="954705"/>
                </a:lnTo>
                <a:lnTo>
                  <a:pt x="6372090" y="691175"/>
                </a:lnTo>
                <a:lnTo>
                  <a:pt x="0" y="0"/>
                </a:lnTo>
                <a:close/>
              </a:path>
            </a:pathLst>
          </a:custGeom>
          <a:solidFill>
            <a:srgbClr val="A9E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50659" y="2994150"/>
            <a:ext cx="5841365" cy="3863975"/>
          </a:xfrm>
          <a:custGeom>
            <a:avLst/>
            <a:gdLst/>
            <a:ahLst/>
            <a:cxnLst/>
            <a:rect l="l" t="t" r="r" b="b"/>
            <a:pathLst>
              <a:path w="5841365" h="3863975">
                <a:moveTo>
                  <a:pt x="5841205" y="0"/>
                </a:moveTo>
                <a:lnTo>
                  <a:pt x="59413" y="3642800"/>
                </a:lnTo>
                <a:lnTo>
                  <a:pt x="21797" y="3678699"/>
                </a:lnTo>
                <a:lnTo>
                  <a:pt x="1554" y="3724661"/>
                </a:lnTo>
                <a:lnTo>
                  <a:pt x="0" y="3774871"/>
                </a:lnTo>
                <a:lnTo>
                  <a:pt x="18446" y="3823517"/>
                </a:lnTo>
                <a:lnTo>
                  <a:pt x="54304" y="3861183"/>
                </a:lnTo>
                <a:lnTo>
                  <a:pt x="60335" y="3863847"/>
                </a:lnTo>
                <a:lnTo>
                  <a:pt x="200035" y="3863847"/>
                </a:lnTo>
                <a:lnTo>
                  <a:pt x="5841205" y="305220"/>
                </a:lnTo>
                <a:lnTo>
                  <a:pt x="5841205" y="0"/>
                </a:lnTo>
                <a:close/>
              </a:path>
            </a:pathLst>
          </a:custGeom>
          <a:solidFill>
            <a:srgbClr val="3DC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50433" y="614958"/>
            <a:ext cx="3946525" cy="6243320"/>
          </a:xfrm>
          <a:custGeom>
            <a:avLst/>
            <a:gdLst/>
            <a:ahLst/>
            <a:cxnLst/>
            <a:rect l="l" t="t" r="r" b="b"/>
            <a:pathLst>
              <a:path w="3946525" h="6243320">
                <a:moveTo>
                  <a:pt x="3836413" y="0"/>
                </a:moveTo>
                <a:lnTo>
                  <a:pt x="3786279" y="2120"/>
                </a:lnTo>
                <a:lnTo>
                  <a:pt x="3740638" y="22919"/>
                </a:lnTo>
                <a:lnTo>
                  <a:pt x="3705260" y="60976"/>
                </a:lnTo>
                <a:lnTo>
                  <a:pt x="17925" y="6064214"/>
                </a:lnTo>
                <a:lnTo>
                  <a:pt x="0" y="6113055"/>
                </a:lnTo>
                <a:lnTo>
                  <a:pt x="2097" y="6163246"/>
                </a:lnTo>
                <a:lnTo>
                  <a:pt x="22839" y="6208987"/>
                </a:lnTo>
                <a:lnTo>
                  <a:pt x="59306" y="6243038"/>
                </a:lnTo>
                <a:lnTo>
                  <a:pt x="197779" y="6243038"/>
                </a:lnTo>
                <a:lnTo>
                  <a:pt x="205432" y="6239559"/>
                </a:lnTo>
                <a:lnTo>
                  <a:pt x="240878" y="6201507"/>
                </a:lnTo>
                <a:lnTo>
                  <a:pt x="3928021" y="198219"/>
                </a:lnTo>
                <a:lnTo>
                  <a:pt x="3946008" y="149407"/>
                </a:lnTo>
                <a:lnTo>
                  <a:pt x="3943957" y="99246"/>
                </a:lnTo>
                <a:lnTo>
                  <a:pt x="3923249" y="53511"/>
                </a:lnTo>
                <a:lnTo>
                  <a:pt x="3885271" y="17980"/>
                </a:lnTo>
                <a:lnTo>
                  <a:pt x="3836413" y="0"/>
                </a:lnTo>
                <a:close/>
              </a:path>
            </a:pathLst>
          </a:custGeom>
          <a:solidFill>
            <a:srgbClr val="FB5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37209" y="614619"/>
            <a:ext cx="1958975" cy="6243955"/>
          </a:xfrm>
          <a:custGeom>
            <a:avLst/>
            <a:gdLst/>
            <a:ahLst/>
            <a:cxnLst/>
            <a:rect l="l" t="t" r="r" b="b"/>
            <a:pathLst>
              <a:path w="1958975" h="6243955">
                <a:moveTo>
                  <a:pt x="146771" y="0"/>
                </a:moveTo>
                <a:lnTo>
                  <a:pt x="94974" y="3730"/>
                </a:lnTo>
                <a:lnTo>
                  <a:pt x="48555" y="27223"/>
                </a:lnTo>
                <a:lnTo>
                  <a:pt x="15920" y="65418"/>
                </a:lnTo>
                <a:lnTo>
                  <a:pt x="0" y="113078"/>
                </a:lnTo>
                <a:lnTo>
                  <a:pt x="3723" y="164967"/>
                </a:lnTo>
                <a:lnTo>
                  <a:pt x="1687154" y="6243377"/>
                </a:lnTo>
                <a:lnTo>
                  <a:pt x="1958837" y="6243377"/>
                </a:lnTo>
                <a:lnTo>
                  <a:pt x="256007" y="94906"/>
                </a:lnTo>
                <a:lnTo>
                  <a:pt x="232463" y="48538"/>
                </a:lnTo>
                <a:lnTo>
                  <a:pt x="194326" y="15919"/>
                </a:lnTo>
                <a:lnTo>
                  <a:pt x="146771" y="0"/>
                </a:lnTo>
                <a:close/>
              </a:path>
            </a:pathLst>
          </a:custGeom>
          <a:solidFill>
            <a:srgbClr val="F80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819774" y="4340084"/>
            <a:ext cx="4119879" cy="2518410"/>
          </a:xfrm>
          <a:custGeom>
            <a:avLst/>
            <a:gdLst/>
            <a:ahLst/>
            <a:cxnLst/>
            <a:rect l="l" t="t" r="r" b="b"/>
            <a:pathLst>
              <a:path w="4119879" h="2518409">
                <a:moveTo>
                  <a:pt x="0" y="0"/>
                </a:moveTo>
                <a:lnTo>
                  <a:pt x="0" y="307128"/>
                </a:lnTo>
                <a:lnTo>
                  <a:pt x="3617456" y="2517913"/>
                </a:lnTo>
                <a:lnTo>
                  <a:pt x="4119867" y="2517913"/>
                </a:lnTo>
                <a:lnTo>
                  <a:pt x="0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819774" y="2960695"/>
            <a:ext cx="917575" cy="636905"/>
          </a:xfrm>
          <a:custGeom>
            <a:avLst/>
            <a:gdLst/>
            <a:ahLst/>
            <a:cxnLst/>
            <a:rect l="l" t="t" r="r" b="b"/>
            <a:pathLst>
              <a:path w="917575" h="636904">
                <a:moveTo>
                  <a:pt x="782635" y="0"/>
                </a:moveTo>
                <a:lnTo>
                  <a:pt x="732045" y="11894"/>
                </a:lnTo>
                <a:lnTo>
                  <a:pt x="0" y="348165"/>
                </a:lnTo>
                <a:lnTo>
                  <a:pt x="0" y="636505"/>
                </a:lnTo>
                <a:lnTo>
                  <a:pt x="841183" y="250101"/>
                </a:lnTo>
                <a:lnTo>
                  <a:pt x="883188" y="219504"/>
                </a:lnTo>
                <a:lnTo>
                  <a:pt x="909301" y="176633"/>
                </a:lnTo>
                <a:lnTo>
                  <a:pt x="917449" y="127069"/>
                </a:lnTo>
                <a:lnTo>
                  <a:pt x="905558" y="76389"/>
                </a:lnTo>
                <a:lnTo>
                  <a:pt x="874971" y="34298"/>
                </a:lnTo>
                <a:lnTo>
                  <a:pt x="832137" y="8151"/>
                </a:lnTo>
                <a:lnTo>
                  <a:pt x="782635" y="0"/>
                </a:lnTo>
                <a:close/>
              </a:path>
            </a:pathLst>
          </a:custGeom>
          <a:solidFill>
            <a:srgbClr val="00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11369" y="2961649"/>
            <a:ext cx="725170" cy="3896360"/>
          </a:xfrm>
          <a:custGeom>
            <a:avLst/>
            <a:gdLst/>
            <a:ahLst/>
            <a:cxnLst/>
            <a:rect l="l" t="t" r="r" b="b"/>
            <a:pathLst>
              <a:path w="725170" h="3896359">
                <a:moveTo>
                  <a:pt x="611017" y="0"/>
                </a:moveTo>
                <a:lnTo>
                  <a:pt x="559201" y="3994"/>
                </a:lnTo>
                <a:lnTo>
                  <a:pt x="514486" y="26776"/>
                </a:lnTo>
                <a:lnTo>
                  <a:pt x="481564" y="64674"/>
                </a:lnTo>
                <a:lnTo>
                  <a:pt x="465129" y="114016"/>
                </a:lnTo>
                <a:lnTo>
                  <a:pt x="0" y="3896348"/>
                </a:lnTo>
                <a:lnTo>
                  <a:pt x="263699" y="3896348"/>
                </a:lnTo>
                <a:lnTo>
                  <a:pt x="724909" y="146072"/>
                </a:lnTo>
                <a:lnTo>
                  <a:pt x="720919" y="94204"/>
                </a:lnTo>
                <a:lnTo>
                  <a:pt x="698164" y="49426"/>
                </a:lnTo>
                <a:lnTo>
                  <a:pt x="660308" y="16453"/>
                </a:lnTo>
                <a:lnTo>
                  <a:pt x="611017" y="0"/>
                </a:lnTo>
                <a:close/>
              </a:path>
            </a:pathLst>
          </a:custGeom>
          <a:solidFill>
            <a:srgbClr val="7D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760547" y="3365315"/>
            <a:ext cx="329565" cy="3493135"/>
          </a:xfrm>
          <a:custGeom>
            <a:avLst/>
            <a:gdLst/>
            <a:ahLst/>
            <a:cxnLst/>
            <a:rect l="l" t="t" r="r" b="b"/>
            <a:pathLst>
              <a:path w="329565" h="3493134">
                <a:moveTo>
                  <a:pt x="201276" y="0"/>
                </a:moveTo>
                <a:lnTo>
                  <a:pt x="150123" y="9321"/>
                </a:lnTo>
                <a:lnTo>
                  <a:pt x="107939" y="36566"/>
                </a:lnTo>
                <a:lnTo>
                  <a:pt x="79019" y="77630"/>
                </a:lnTo>
                <a:lnTo>
                  <a:pt x="67657" y="128413"/>
                </a:lnTo>
                <a:lnTo>
                  <a:pt x="0" y="3492682"/>
                </a:lnTo>
                <a:lnTo>
                  <a:pt x="261783" y="3492682"/>
                </a:lnTo>
                <a:lnTo>
                  <a:pt x="329335" y="133595"/>
                </a:lnTo>
                <a:lnTo>
                  <a:pt x="320109" y="82408"/>
                </a:lnTo>
                <a:lnTo>
                  <a:pt x="292911" y="40237"/>
                </a:lnTo>
                <a:lnTo>
                  <a:pt x="251910" y="11345"/>
                </a:lnTo>
                <a:lnTo>
                  <a:pt x="201276" y="0"/>
                </a:lnTo>
                <a:close/>
              </a:path>
            </a:pathLst>
          </a:custGeom>
          <a:solidFill>
            <a:srgbClr val="A9E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28279" y="3365387"/>
            <a:ext cx="3363595" cy="1790064"/>
          </a:xfrm>
          <a:custGeom>
            <a:avLst/>
            <a:gdLst/>
            <a:ahLst/>
            <a:cxnLst/>
            <a:rect l="l" t="t" r="r" b="b"/>
            <a:pathLst>
              <a:path w="3363595" h="1790064">
                <a:moveTo>
                  <a:pt x="135718" y="0"/>
                </a:moveTo>
                <a:lnTo>
                  <a:pt x="86144" y="7797"/>
                </a:lnTo>
                <a:lnTo>
                  <a:pt x="43112" y="33590"/>
                </a:lnTo>
                <a:lnTo>
                  <a:pt x="12194" y="75363"/>
                </a:lnTo>
                <a:lnTo>
                  <a:pt x="0" y="125971"/>
                </a:lnTo>
                <a:lnTo>
                  <a:pt x="7808" y="175608"/>
                </a:lnTo>
                <a:lnTo>
                  <a:pt x="33626" y="218694"/>
                </a:lnTo>
                <a:lnTo>
                  <a:pt x="75456" y="249652"/>
                </a:lnTo>
                <a:lnTo>
                  <a:pt x="3363585" y="1789595"/>
                </a:lnTo>
                <a:lnTo>
                  <a:pt x="3363585" y="1500236"/>
                </a:lnTo>
                <a:lnTo>
                  <a:pt x="186262" y="12212"/>
                </a:lnTo>
                <a:lnTo>
                  <a:pt x="135718" y="0"/>
                </a:lnTo>
                <a:close/>
              </a:path>
            </a:pathLst>
          </a:custGeom>
          <a:solidFill>
            <a:srgbClr val="00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111744" y="1677335"/>
            <a:ext cx="5080635" cy="1814195"/>
          </a:xfrm>
          <a:custGeom>
            <a:avLst/>
            <a:gdLst/>
            <a:ahLst/>
            <a:cxnLst/>
            <a:rect l="l" t="t" r="r" b="b"/>
            <a:pathLst>
              <a:path w="5080634" h="1814195">
                <a:moveTo>
                  <a:pt x="5080119" y="0"/>
                </a:moveTo>
                <a:lnTo>
                  <a:pt x="91297" y="1558606"/>
                </a:lnTo>
                <a:lnTo>
                  <a:pt x="45734" y="1583602"/>
                </a:lnTo>
                <a:lnTo>
                  <a:pt x="14380" y="1622813"/>
                </a:lnTo>
                <a:lnTo>
                  <a:pt x="0" y="1670950"/>
                </a:lnTo>
                <a:lnTo>
                  <a:pt x="5356" y="1722722"/>
                </a:lnTo>
                <a:lnTo>
                  <a:pt x="30343" y="1768333"/>
                </a:lnTo>
                <a:lnTo>
                  <a:pt x="69500" y="1799693"/>
                </a:lnTo>
                <a:lnTo>
                  <a:pt x="117557" y="1814065"/>
                </a:lnTo>
                <a:lnTo>
                  <a:pt x="169245" y="1808714"/>
                </a:lnTo>
                <a:lnTo>
                  <a:pt x="5080119" y="274483"/>
                </a:lnTo>
                <a:lnTo>
                  <a:pt x="5080119" y="0"/>
                </a:lnTo>
                <a:close/>
              </a:path>
            </a:pathLst>
          </a:custGeom>
          <a:solidFill>
            <a:srgbClr val="FF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111666" y="1730076"/>
            <a:ext cx="3059430" cy="1761489"/>
          </a:xfrm>
          <a:custGeom>
            <a:avLst/>
            <a:gdLst/>
            <a:ahLst/>
            <a:cxnLst/>
            <a:rect l="l" t="t" r="r" b="b"/>
            <a:pathLst>
              <a:path w="3059429" h="1761489">
                <a:moveTo>
                  <a:pt x="2916882" y="0"/>
                </a:moveTo>
                <a:lnTo>
                  <a:pt x="2867153" y="15007"/>
                </a:lnTo>
                <a:lnTo>
                  <a:pt x="68582" y="1515463"/>
                </a:lnTo>
                <a:lnTo>
                  <a:pt x="28525" y="1548601"/>
                </a:lnTo>
                <a:lnTo>
                  <a:pt x="5089" y="1592986"/>
                </a:lnTo>
                <a:lnTo>
                  <a:pt x="0" y="1642950"/>
                </a:lnTo>
                <a:lnTo>
                  <a:pt x="14981" y="1692823"/>
                </a:lnTo>
                <a:lnTo>
                  <a:pt x="48096" y="1732880"/>
                </a:lnTo>
                <a:lnTo>
                  <a:pt x="92457" y="1756310"/>
                </a:lnTo>
                <a:lnTo>
                  <a:pt x="142363" y="1761384"/>
                </a:lnTo>
                <a:lnTo>
                  <a:pt x="192117" y="1746376"/>
                </a:lnTo>
                <a:lnTo>
                  <a:pt x="2990611" y="245921"/>
                </a:lnTo>
                <a:lnTo>
                  <a:pt x="3030647" y="212783"/>
                </a:lnTo>
                <a:lnTo>
                  <a:pt x="3054113" y="168398"/>
                </a:lnTo>
                <a:lnTo>
                  <a:pt x="3059247" y="118434"/>
                </a:lnTo>
                <a:lnTo>
                  <a:pt x="3044288" y="68561"/>
                </a:lnTo>
                <a:lnTo>
                  <a:pt x="3011165" y="28504"/>
                </a:lnTo>
                <a:lnTo>
                  <a:pt x="2966791" y="5074"/>
                </a:lnTo>
                <a:lnTo>
                  <a:pt x="2916882" y="0"/>
                </a:lnTo>
                <a:close/>
              </a:path>
            </a:pathLst>
          </a:custGeom>
          <a:solidFill>
            <a:srgbClr val="D30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909805" y="1729536"/>
            <a:ext cx="410209" cy="4514215"/>
          </a:xfrm>
          <a:custGeom>
            <a:avLst/>
            <a:gdLst/>
            <a:ahLst/>
            <a:cxnLst/>
            <a:rect l="l" t="t" r="r" b="b"/>
            <a:pathLst>
              <a:path w="410209" h="4514215">
                <a:moveTo>
                  <a:pt x="126142" y="0"/>
                </a:moveTo>
                <a:lnTo>
                  <a:pt x="75591" y="12050"/>
                </a:lnTo>
                <a:lnTo>
                  <a:pt x="35034" y="41556"/>
                </a:lnTo>
                <a:lnTo>
                  <a:pt x="8494" y="84163"/>
                </a:lnTo>
                <a:lnTo>
                  <a:pt x="0" y="135515"/>
                </a:lnTo>
                <a:lnTo>
                  <a:pt x="147996" y="4387811"/>
                </a:lnTo>
                <a:lnTo>
                  <a:pt x="160059" y="4438427"/>
                </a:lnTo>
                <a:lnTo>
                  <a:pt x="189572" y="4479075"/>
                </a:lnTo>
                <a:lnTo>
                  <a:pt x="232134" y="4505690"/>
                </a:lnTo>
                <a:lnTo>
                  <a:pt x="283340" y="4514208"/>
                </a:lnTo>
                <a:lnTo>
                  <a:pt x="333921" y="4502144"/>
                </a:lnTo>
                <a:lnTo>
                  <a:pt x="374544" y="4472630"/>
                </a:lnTo>
                <a:lnTo>
                  <a:pt x="401149" y="4430026"/>
                </a:lnTo>
                <a:lnTo>
                  <a:pt x="409674" y="4378693"/>
                </a:lnTo>
                <a:lnTo>
                  <a:pt x="261485" y="126493"/>
                </a:lnTo>
                <a:lnTo>
                  <a:pt x="249450" y="75849"/>
                </a:lnTo>
                <a:lnTo>
                  <a:pt x="219981" y="35174"/>
                </a:lnTo>
                <a:lnTo>
                  <a:pt x="177429" y="8535"/>
                </a:lnTo>
                <a:lnTo>
                  <a:pt x="126142" y="0"/>
                </a:lnTo>
                <a:close/>
              </a:path>
            </a:pathLst>
          </a:custGeom>
          <a:solidFill>
            <a:srgbClr val="AC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819774" y="5041258"/>
            <a:ext cx="4497705" cy="1200785"/>
          </a:xfrm>
          <a:custGeom>
            <a:avLst/>
            <a:gdLst/>
            <a:ahLst/>
            <a:cxnLst/>
            <a:rect l="l" t="t" r="r" b="b"/>
            <a:pathLst>
              <a:path w="4497705" h="1200785">
                <a:moveTo>
                  <a:pt x="0" y="0"/>
                </a:moveTo>
                <a:lnTo>
                  <a:pt x="0" y="268020"/>
                </a:lnTo>
                <a:lnTo>
                  <a:pt x="4341549" y="1199664"/>
                </a:lnTo>
                <a:lnTo>
                  <a:pt x="4393444" y="1200283"/>
                </a:lnTo>
                <a:lnTo>
                  <a:pt x="4439965" y="1181552"/>
                </a:lnTo>
                <a:lnTo>
                  <a:pt x="4476099" y="1146707"/>
                </a:lnTo>
                <a:lnTo>
                  <a:pt x="4496830" y="1098988"/>
                </a:lnTo>
                <a:lnTo>
                  <a:pt x="4497444" y="1046952"/>
                </a:lnTo>
                <a:lnTo>
                  <a:pt x="4478738" y="1000339"/>
                </a:lnTo>
                <a:lnTo>
                  <a:pt x="4443964" y="964151"/>
                </a:lnTo>
                <a:lnTo>
                  <a:pt x="4396376" y="943395"/>
                </a:lnTo>
                <a:lnTo>
                  <a:pt x="0" y="0"/>
                </a:lnTo>
                <a:close/>
              </a:path>
            </a:pathLst>
          </a:custGeom>
          <a:solidFill>
            <a:srgbClr val="D30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19774" y="2923517"/>
            <a:ext cx="3884295" cy="2185670"/>
          </a:xfrm>
          <a:custGeom>
            <a:avLst/>
            <a:gdLst/>
            <a:ahLst/>
            <a:cxnLst/>
            <a:rect l="l" t="t" r="r" b="b"/>
            <a:pathLst>
              <a:path w="3884295" h="2185670">
                <a:moveTo>
                  <a:pt x="3744222" y="0"/>
                </a:moveTo>
                <a:lnTo>
                  <a:pt x="3694160" y="13946"/>
                </a:lnTo>
                <a:lnTo>
                  <a:pt x="0" y="1891677"/>
                </a:lnTo>
                <a:lnTo>
                  <a:pt x="0" y="2185588"/>
                </a:lnTo>
                <a:lnTo>
                  <a:pt x="3812633" y="247546"/>
                </a:lnTo>
                <a:lnTo>
                  <a:pt x="3853377" y="215347"/>
                </a:lnTo>
                <a:lnTo>
                  <a:pt x="3877765" y="171487"/>
                </a:lnTo>
                <a:lnTo>
                  <a:pt x="3883966" y="121652"/>
                </a:lnTo>
                <a:lnTo>
                  <a:pt x="3870145" y="71530"/>
                </a:lnTo>
                <a:lnTo>
                  <a:pt x="3837876" y="30627"/>
                </a:lnTo>
                <a:lnTo>
                  <a:pt x="3794014" y="6172"/>
                </a:lnTo>
                <a:lnTo>
                  <a:pt x="3744222" y="0"/>
                </a:lnTo>
                <a:close/>
              </a:path>
            </a:pathLst>
          </a:custGeom>
          <a:solidFill>
            <a:srgbClr val="F8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488907" y="420584"/>
            <a:ext cx="1215390" cy="2764790"/>
          </a:xfrm>
          <a:custGeom>
            <a:avLst/>
            <a:gdLst/>
            <a:ahLst/>
            <a:cxnLst/>
            <a:rect l="l" t="t" r="r" b="b"/>
            <a:pathLst>
              <a:path w="1215390" h="2764790">
                <a:moveTo>
                  <a:pt x="135382" y="0"/>
                </a:moveTo>
                <a:lnTo>
                  <a:pt x="84137" y="8505"/>
                </a:lnTo>
                <a:lnTo>
                  <a:pt x="40228" y="36362"/>
                </a:lnTo>
                <a:lnTo>
                  <a:pt x="11361" y="77462"/>
                </a:lnTo>
                <a:lnTo>
                  <a:pt x="0" y="126409"/>
                </a:lnTo>
                <a:lnTo>
                  <a:pt x="8605" y="177803"/>
                </a:lnTo>
                <a:lnTo>
                  <a:pt x="961956" y="2680418"/>
                </a:lnTo>
                <a:lnTo>
                  <a:pt x="989693" y="2724383"/>
                </a:lnTo>
                <a:lnTo>
                  <a:pt x="1030730" y="2753287"/>
                </a:lnTo>
                <a:lnTo>
                  <a:pt x="1079603" y="2764663"/>
                </a:lnTo>
                <a:lnTo>
                  <a:pt x="1130848" y="2756046"/>
                </a:lnTo>
                <a:lnTo>
                  <a:pt x="1174761" y="2728300"/>
                </a:lnTo>
                <a:lnTo>
                  <a:pt x="1203648" y="2687257"/>
                </a:lnTo>
                <a:lnTo>
                  <a:pt x="1215067" y="2638331"/>
                </a:lnTo>
                <a:lnTo>
                  <a:pt x="1206572" y="2586940"/>
                </a:lnTo>
                <a:lnTo>
                  <a:pt x="253029" y="84325"/>
                </a:lnTo>
                <a:lnTo>
                  <a:pt x="225292" y="40357"/>
                </a:lnTo>
                <a:lnTo>
                  <a:pt x="184255" y="11432"/>
                </a:lnTo>
                <a:lnTo>
                  <a:pt x="135382" y="0"/>
                </a:lnTo>
                <a:close/>
              </a:path>
            </a:pathLst>
          </a:custGeom>
          <a:solidFill>
            <a:srgbClr val="7D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489557" y="87"/>
            <a:ext cx="2407285" cy="681990"/>
          </a:xfrm>
          <a:custGeom>
            <a:avLst/>
            <a:gdLst/>
            <a:ahLst/>
            <a:cxnLst/>
            <a:rect l="l" t="t" r="r" b="b"/>
            <a:pathLst>
              <a:path w="2407284" h="681990">
                <a:moveTo>
                  <a:pt x="2407004" y="0"/>
                </a:moveTo>
                <a:lnTo>
                  <a:pt x="1501698" y="0"/>
                </a:lnTo>
                <a:lnTo>
                  <a:pt x="92306" y="426123"/>
                </a:lnTo>
                <a:lnTo>
                  <a:pt x="46512" y="450729"/>
                </a:lnTo>
                <a:lnTo>
                  <a:pt x="14809" y="489658"/>
                </a:lnTo>
                <a:lnTo>
                  <a:pt x="0" y="537657"/>
                </a:lnTo>
                <a:lnTo>
                  <a:pt x="4888" y="589471"/>
                </a:lnTo>
                <a:lnTo>
                  <a:pt x="29462" y="635322"/>
                </a:lnTo>
                <a:lnTo>
                  <a:pt x="68342" y="667066"/>
                </a:lnTo>
                <a:lnTo>
                  <a:pt x="116281" y="681894"/>
                </a:lnTo>
                <a:lnTo>
                  <a:pt x="168029" y="676999"/>
                </a:lnTo>
                <a:lnTo>
                  <a:pt x="2407004" y="0"/>
                </a:lnTo>
                <a:close/>
              </a:path>
            </a:pathLst>
          </a:custGeom>
          <a:solidFill>
            <a:srgbClr val="3DC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866725" y="87"/>
            <a:ext cx="722630" cy="2855595"/>
          </a:xfrm>
          <a:custGeom>
            <a:avLst/>
            <a:gdLst/>
            <a:ahLst/>
            <a:cxnLst/>
            <a:rect l="l" t="t" r="r" b="b"/>
            <a:pathLst>
              <a:path w="722629" h="2855595">
                <a:moveTo>
                  <a:pt x="265428" y="0"/>
                </a:moveTo>
                <a:lnTo>
                  <a:pt x="0" y="0"/>
                </a:lnTo>
                <a:lnTo>
                  <a:pt x="464191" y="2747732"/>
                </a:lnTo>
                <a:lnTo>
                  <a:pt x="482832" y="2796322"/>
                </a:lnTo>
                <a:lnTo>
                  <a:pt x="517413" y="2832693"/>
                </a:lnTo>
                <a:lnTo>
                  <a:pt x="563102" y="2853408"/>
                </a:lnTo>
                <a:lnTo>
                  <a:pt x="615063" y="2855031"/>
                </a:lnTo>
                <a:lnTo>
                  <a:pt x="663511" y="2836367"/>
                </a:lnTo>
                <a:lnTo>
                  <a:pt x="699845" y="2801741"/>
                </a:lnTo>
                <a:lnTo>
                  <a:pt x="720579" y="2755995"/>
                </a:lnTo>
                <a:lnTo>
                  <a:pt x="722226" y="2703968"/>
                </a:lnTo>
                <a:lnTo>
                  <a:pt x="265428" y="0"/>
                </a:lnTo>
                <a:close/>
              </a:path>
            </a:pathLst>
          </a:custGeom>
          <a:solidFill>
            <a:srgbClr val="AC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329033" y="2272546"/>
            <a:ext cx="862965" cy="584835"/>
          </a:xfrm>
          <a:custGeom>
            <a:avLst/>
            <a:gdLst/>
            <a:ahLst/>
            <a:cxnLst/>
            <a:rect l="l" t="t" r="r" b="b"/>
            <a:pathLst>
              <a:path w="862965" h="584835">
                <a:moveTo>
                  <a:pt x="862832" y="0"/>
                </a:moveTo>
                <a:lnTo>
                  <a:pt x="79716" y="332847"/>
                </a:lnTo>
                <a:lnTo>
                  <a:pt x="36849" y="362227"/>
                </a:lnTo>
                <a:lnTo>
                  <a:pt x="9528" y="404348"/>
                </a:lnTo>
                <a:lnTo>
                  <a:pt x="0" y="453667"/>
                </a:lnTo>
                <a:lnTo>
                  <a:pt x="10510" y="504641"/>
                </a:lnTo>
                <a:lnTo>
                  <a:pt x="39853" y="547565"/>
                </a:lnTo>
                <a:lnTo>
                  <a:pt x="81921" y="574942"/>
                </a:lnTo>
                <a:lnTo>
                  <a:pt x="131177" y="584539"/>
                </a:lnTo>
                <a:lnTo>
                  <a:pt x="182087" y="574126"/>
                </a:lnTo>
                <a:lnTo>
                  <a:pt x="862832" y="284788"/>
                </a:lnTo>
                <a:lnTo>
                  <a:pt x="862832" y="0"/>
                </a:lnTo>
                <a:close/>
              </a:path>
            </a:pathLst>
          </a:custGeom>
          <a:solidFill>
            <a:srgbClr val="D30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621209" y="499343"/>
            <a:ext cx="4570730" cy="810260"/>
          </a:xfrm>
          <a:custGeom>
            <a:avLst/>
            <a:gdLst/>
            <a:ahLst/>
            <a:cxnLst/>
            <a:rect l="l" t="t" r="r" b="b"/>
            <a:pathLst>
              <a:path w="4570730" h="810260">
                <a:moveTo>
                  <a:pt x="145906" y="0"/>
                </a:moveTo>
                <a:lnTo>
                  <a:pt x="94090" y="3994"/>
                </a:lnTo>
                <a:lnTo>
                  <a:pt x="49373" y="26776"/>
                </a:lnTo>
                <a:lnTo>
                  <a:pt x="16446" y="64674"/>
                </a:lnTo>
                <a:lnTo>
                  <a:pt x="0" y="114016"/>
                </a:lnTo>
                <a:lnTo>
                  <a:pt x="3979" y="165884"/>
                </a:lnTo>
                <a:lnTo>
                  <a:pt x="26728" y="210662"/>
                </a:lnTo>
                <a:lnTo>
                  <a:pt x="64581" y="243635"/>
                </a:lnTo>
                <a:lnTo>
                  <a:pt x="113872" y="260089"/>
                </a:lnTo>
                <a:lnTo>
                  <a:pt x="4570655" y="810114"/>
                </a:lnTo>
                <a:lnTo>
                  <a:pt x="4570655" y="546073"/>
                </a:lnTo>
                <a:lnTo>
                  <a:pt x="145906" y="0"/>
                </a:lnTo>
                <a:close/>
              </a:path>
            </a:pathLst>
          </a:custGeom>
          <a:solidFill>
            <a:srgbClr val="009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19774" y="498944"/>
            <a:ext cx="2061845" cy="1323340"/>
          </a:xfrm>
          <a:custGeom>
            <a:avLst/>
            <a:gdLst/>
            <a:ahLst/>
            <a:cxnLst/>
            <a:rect l="l" t="t" r="r" b="b"/>
            <a:pathLst>
              <a:path w="2061845" h="1323339">
                <a:moveTo>
                  <a:pt x="1918883" y="0"/>
                </a:moveTo>
                <a:lnTo>
                  <a:pt x="1869183" y="15178"/>
                </a:lnTo>
                <a:lnTo>
                  <a:pt x="0" y="1025147"/>
                </a:lnTo>
                <a:lnTo>
                  <a:pt x="0" y="1322848"/>
                </a:lnTo>
                <a:lnTo>
                  <a:pt x="1993542" y="245708"/>
                </a:lnTo>
                <a:lnTo>
                  <a:pt x="2033405" y="212432"/>
                </a:lnTo>
                <a:lnTo>
                  <a:pt x="2056661" y="167945"/>
                </a:lnTo>
                <a:lnTo>
                  <a:pt x="2061586" y="117951"/>
                </a:lnTo>
                <a:lnTo>
                  <a:pt x="2046453" y="68156"/>
                </a:lnTo>
                <a:lnTo>
                  <a:pt x="2013220" y="28162"/>
                </a:lnTo>
                <a:lnTo>
                  <a:pt x="1968796" y="4885"/>
                </a:lnTo>
                <a:lnTo>
                  <a:pt x="1918883" y="0"/>
                </a:lnTo>
                <a:close/>
              </a:path>
            </a:pathLst>
          </a:custGeom>
          <a:solidFill>
            <a:srgbClr val="7D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71768" y="3414454"/>
            <a:ext cx="174788" cy="16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953177" y="1778867"/>
            <a:ext cx="174788" cy="16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519043" y="3010020"/>
            <a:ext cx="174888" cy="16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392600" y="6665992"/>
            <a:ext cx="173214" cy="163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487351" y="2972398"/>
            <a:ext cx="173419" cy="162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372539" y="2645511"/>
            <a:ext cx="174811" cy="162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362779" y="1951620"/>
            <a:ext cx="174608" cy="163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101356" y="6030990"/>
            <a:ext cx="174798" cy="1636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157741" y="3046748"/>
            <a:ext cx="34290" cy="130175"/>
          </a:xfrm>
          <a:custGeom>
            <a:avLst/>
            <a:gdLst/>
            <a:ahLst/>
            <a:cxnLst/>
            <a:rect l="l" t="t" r="r" b="b"/>
            <a:pathLst>
              <a:path w="34290" h="130175">
                <a:moveTo>
                  <a:pt x="34123" y="0"/>
                </a:moveTo>
                <a:lnTo>
                  <a:pt x="5559" y="35635"/>
                </a:lnTo>
                <a:lnTo>
                  <a:pt x="0" y="59437"/>
                </a:lnTo>
                <a:lnTo>
                  <a:pt x="0" y="70954"/>
                </a:lnTo>
                <a:lnTo>
                  <a:pt x="13802" y="109535"/>
                </a:lnTo>
                <a:lnTo>
                  <a:pt x="34123" y="129704"/>
                </a:lnTo>
                <a:lnTo>
                  <a:pt x="34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663811" y="547522"/>
            <a:ext cx="174811" cy="16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532421" y="471126"/>
            <a:ext cx="174625" cy="1623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154681" y="3279131"/>
            <a:ext cx="174752" cy="163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0079703" y="662882"/>
            <a:ext cx="174980" cy="163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53100" y="0"/>
            <a:ext cx="64388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982" y="696912"/>
            <a:ext cx="3931285" cy="180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4955" y="1565592"/>
            <a:ext cx="5471159" cy="279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5715000"/>
            <a:ext cx="8382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5295900"/>
            <a:ext cx="135255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4800" y="309920"/>
            <a:ext cx="4997610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algn="ctr"/>
            <a:r>
              <a:rPr lang="es-CL" sz="4800" kern="0" dirty="0"/>
              <a:t>Desafíos Planes Regionales UCE - DEG. </a:t>
            </a:r>
            <a:br>
              <a:rPr lang="es-CL" kern="0" dirty="0"/>
            </a:br>
            <a:r>
              <a:rPr lang="es-CL" b="1" kern="0" dirty="0"/>
              <a:t>“Plan de Difusión Curricular” </a:t>
            </a:r>
          </a:p>
        </p:txBody>
      </p:sp>
    </p:spTree>
    <p:extLst>
      <p:ext uri="{BB962C8B-B14F-4D97-AF65-F5344CB8AC3E}">
        <p14:creationId xmlns:p14="http://schemas.microsoft.com/office/powerpoint/2010/main" val="236717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884" t="8333" r="15666" b="15625"/>
          <a:stretch/>
        </p:blipFill>
        <p:spPr>
          <a:xfrm>
            <a:off x="1676400" y="1143000"/>
            <a:ext cx="9296400" cy="55626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28600" y="304800"/>
            <a:ext cx="94488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Sitio web: www. bibliotecas-cra.cl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67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5886450"/>
            <a:ext cx="8382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5295900"/>
            <a:ext cx="135255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600" y="2743200"/>
            <a:ext cx="49976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algn="ctr"/>
            <a:r>
              <a:rPr lang="es-CL" kern="0" dirty="0"/>
              <a:t>Por último…..</a:t>
            </a:r>
            <a:endParaRPr lang="es-CL" b="1" kern="0" dirty="0"/>
          </a:p>
        </p:txBody>
      </p:sp>
    </p:spTree>
    <p:extLst>
      <p:ext uri="{BB962C8B-B14F-4D97-AF65-F5344CB8AC3E}">
        <p14:creationId xmlns:p14="http://schemas.microsoft.com/office/powerpoint/2010/main" val="3406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12846210" cy="830997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Clave del Éxito:</a:t>
            </a:r>
            <a:r>
              <a:rPr lang="es-CL" dirty="0"/>
              <a:t>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</a:rPr>
              <a:t>Alineación Curricular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228600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744" y="840167"/>
            <a:ext cx="3324225" cy="9912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Desafíos UCE –DEG - MINEDUC </a:t>
            </a:r>
            <a:endParaRPr lang="es-CL"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2060" y="2291234"/>
            <a:ext cx="64441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Comprender los elementos centrales del nuevo decreto de evaluación</a:t>
            </a:r>
          </a:p>
        </p:txBody>
      </p:sp>
      <p:sp>
        <p:nvSpPr>
          <p:cNvPr id="7" name="object 7"/>
          <p:cNvSpPr/>
          <p:nvPr/>
        </p:nvSpPr>
        <p:spPr>
          <a:xfrm>
            <a:off x="4709926" y="806255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14375" y="0"/>
                </a:moveTo>
                <a:lnTo>
                  <a:pt x="165231" y="5663"/>
                </a:lnTo>
                <a:lnTo>
                  <a:pt x="120113" y="21792"/>
                </a:lnTo>
                <a:lnTo>
                  <a:pt x="80308" y="47096"/>
                </a:lnTo>
                <a:lnTo>
                  <a:pt x="47106" y="80284"/>
                </a:lnTo>
                <a:lnTo>
                  <a:pt x="21795" y="120066"/>
                </a:lnTo>
                <a:lnTo>
                  <a:pt x="5663" y="165151"/>
                </a:lnTo>
                <a:lnTo>
                  <a:pt x="0" y="214249"/>
                </a:lnTo>
                <a:lnTo>
                  <a:pt x="5663" y="263393"/>
                </a:lnTo>
                <a:lnTo>
                  <a:pt x="21795" y="308511"/>
                </a:lnTo>
                <a:lnTo>
                  <a:pt x="47106" y="348316"/>
                </a:lnTo>
                <a:lnTo>
                  <a:pt x="80308" y="381518"/>
                </a:lnTo>
                <a:lnTo>
                  <a:pt x="120113" y="406829"/>
                </a:lnTo>
                <a:lnTo>
                  <a:pt x="165231" y="422961"/>
                </a:lnTo>
                <a:lnTo>
                  <a:pt x="214375" y="428625"/>
                </a:lnTo>
                <a:lnTo>
                  <a:pt x="263473" y="422961"/>
                </a:lnTo>
                <a:lnTo>
                  <a:pt x="308558" y="406829"/>
                </a:lnTo>
                <a:lnTo>
                  <a:pt x="348340" y="381518"/>
                </a:lnTo>
                <a:lnTo>
                  <a:pt x="381528" y="348316"/>
                </a:lnTo>
                <a:lnTo>
                  <a:pt x="406832" y="308511"/>
                </a:lnTo>
                <a:lnTo>
                  <a:pt x="422961" y="263393"/>
                </a:lnTo>
                <a:lnTo>
                  <a:pt x="428625" y="214249"/>
                </a:lnTo>
                <a:lnTo>
                  <a:pt x="422961" y="165151"/>
                </a:lnTo>
                <a:lnTo>
                  <a:pt x="406832" y="120066"/>
                </a:lnTo>
                <a:lnTo>
                  <a:pt x="381528" y="80284"/>
                </a:lnTo>
                <a:lnTo>
                  <a:pt x="348340" y="47096"/>
                </a:lnTo>
                <a:lnTo>
                  <a:pt x="308558" y="21792"/>
                </a:lnTo>
                <a:lnTo>
                  <a:pt x="263473" y="5663"/>
                </a:lnTo>
                <a:lnTo>
                  <a:pt x="2143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0401" y="2315185"/>
            <a:ext cx="438150" cy="428625"/>
          </a:xfrm>
          <a:custGeom>
            <a:avLst/>
            <a:gdLst/>
            <a:ahLst/>
            <a:cxnLst/>
            <a:rect l="l" t="t" r="r" b="b"/>
            <a:pathLst>
              <a:path w="438150" h="428625">
                <a:moveTo>
                  <a:pt x="219075" y="0"/>
                </a:moveTo>
                <a:lnTo>
                  <a:pt x="168830" y="5663"/>
                </a:lnTo>
                <a:lnTo>
                  <a:pt x="122714" y="21792"/>
                </a:lnTo>
                <a:lnTo>
                  <a:pt x="82038" y="47096"/>
                </a:lnTo>
                <a:lnTo>
                  <a:pt x="48115" y="80284"/>
                </a:lnTo>
                <a:lnTo>
                  <a:pt x="22260" y="120066"/>
                </a:lnTo>
                <a:lnTo>
                  <a:pt x="5783" y="165151"/>
                </a:lnTo>
                <a:lnTo>
                  <a:pt x="0" y="214249"/>
                </a:lnTo>
                <a:lnTo>
                  <a:pt x="5783" y="263393"/>
                </a:lnTo>
                <a:lnTo>
                  <a:pt x="22260" y="308511"/>
                </a:lnTo>
                <a:lnTo>
                  <a:pt x="48115" y="348316"/>
                </a:lnTo>
                <a:lnTo>
                  <a:pt x="82038" y="381518"/>
                </a:lnTo>
                <a:lnTo>
                  <a:pt x="122714" y="406829"/>
                </a:lnTo>
                <a:lnTo>
                  <a:pt x="168830" y="422961"/>
                </a:lnTo>
                <a:lnTo>
                  <a:pt x="219075" y="428625"/>
                </a:lnTo>
                <a:lnTo>
                  <a:pt x="269319" y="422961"/>
                </a:lnTo>
                <a:lnTo>
                  <a:pt x="315435" y="406829"/>
                </a:lnTo>
                <a:lnTo>
                  <a:pt x="356111" y="381518"/>
                </a:lnTo>
                <a:lnTo>
                  <a:pt x="390034" y="348316"/>
                </a:lnTo>
                <a:lnTo>
                  <a:pt x="415889" y="308511"/>
                </a:lnTo>
                <a:lnTo>
                  <a:pt x="432366" y="263393"/>
                </a:lnTo>
                <a:lnTo>
                  <a:pt x="438150" y="214249"/>
                </a:lnTo>
                <a:lnTo>
                  <a:pt x="432366" y="165151"/>
                </a:lnTo>
                <a:lnTo>
                  <a:pt x="415889" y="120066"/>
                </a:lnTo>
                <a:lnTo>
                  <a:pt x="390034" y="80284"/>
                </a:lnTo>
                <a:lnTo>
                  <a:pt x="356111" y="47096"/>
                </a:lnTo>
                <a:lnTo>
                  <a:pt x="315435" y="21792"/>
                </a:lnTo>
                <a:lnTo>
                  <a:pt x="269319" y="5663"/>
                </a:lnTo>
                <a:lnTo>
                  <a:pt x="21907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5314" y="3705852"/>
            <a:ext cx="438150" cy="428625"/>
          </a:xfrm>
          <a:custGeom>
            <a:avLst/>
            <a:gdLst/>
            <a:ahLst/>
            <a:cxnLst/>
            <a:rect l="l" t="t" r="r" b="b"/>
            <a:pathLst>
              <a:path w="438150" h="428625">
                <a:moveTo>
                  <a:pt x="219075" y="0"/>
                </a:moveTo>
                <a:lnTo>
                  <a:pt x="168830" y="5663"/>
                </a:lnTo>
                <a:lnTo>
                  <a:pt x="122714" y="21792"/>
                </a:lnTo>
                <a:lnTo>
                  <a:pt x="82038" y="47096"/>
                </a:lnTo>
                <a:lnTo>
                  <a:pt x="48115" y="80284"/>
                </a:lnTo>
                <a:lnTo>
                  <a:pt x="22260" y="120066"/>
                </a:lnTo>
                <a:lnTo>
                  <a:pt x="5783" y="165151"/>
                </a:lnTo>
                <a:lnTo>
                  <a:pt x="0" y="214249"/>
                </a:lnTo>
                <a:lnTo>
                  <a:pt x="5783" y="263393"/>
                </a:lnTo>
                <a:lnTo>
                  <a:pt x="22260" y="308511"/>
                </a:lnTo>
                <a:lnTo>
                  <a:pt x="48115" y="348316"/>
                </a:lnTo>
                <a:lnTo>
                  <a:pt x="82038" y="381518"/>
                </a:lnTo>
                <a:lnTo>
                  <a:pt x="122714" y="406829"/>
                </a:lnTo>
                <a:lnTo>
                  <a:pt x="168830" y="422961"/>
                </a:lnTo>
                <a:lnTo>
                  <a:pt x="219075" y="428625"/>
                </a:lnTo>
                <a:lnTo>
                  <a:pt x="269319" y="422961"/>
                </a:lnTo>
                <a:lnTo>
                  <a:pt x="315435" y="406829"/>
                </a:lnTo>
                <a:lnTo>
                  <a:pt x="356111" y="381518"/>
                </a:lnTo>
                <a:lnTo>
                  <a:pt x="390034" y="348316"/>
                </a:lnTo>
                <a:lnTo>
                  <a:pt x="415889" y="308511"/>
                </a:lnTo>
                <a:lnTo>
                  <a:pt x="432366" y="263393"/>
                </a:lnTo>
                <a:lnTo>
                  <a:pt x="438150" y="214249"/>
                </a:lnTo>
                <a:lnTo>
                  <a:pt x="432366" y="165151"/>
                </a:lnTo>
                <a:lnTo>
                  <a:pt x="415889" y="120066"/>
                </a:lnTo>
                <a:lnTo>
                  <a:pt x="390034" y="80284"/>
                </a:lnTo>
                <a:lnTo>
                  <a:pt x="356111" y="47096"/>
                </a:lnTo>
                <a:lnTo>
                  <a:pt x="315435" y="21792"/>
                </a:lnTo>
                <a:lnTo>
                  <a:pt x="269319" y="5663"/>
                </a:lnTo>
                <a:lnTo>
                  <a:pt x="219075" y="0"/>
                </a:lnTo>
                <a:close/>
              </a:path>
            </a:pathLst>
          </a:custGeom>
          <a:solidFill>
            <a:srgbClr val="837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9926" y="5550555"/>
            <a:ext cx="428625" cy="438150"/>
          </a:xfrm>
          <a:custGeom>
            <a:avLst/>
            <a:gdLst/>
            <a:ahLst/>
            <a:cxnLst/>
            <a:rect l="l" t="t" r="r" b="b"/>
            <a:pathLst>
              <a:path w="428625" h="438150">
                <a:moveTo>
                  <a:pt x="214375" y="0"/>
                </a:moveTo>
                <a:lnTo>
                  <a:pt x="165231" y="5783"/>
                </a:lnTo>
                <a:lnTo>
                  <a:pt x="120113" y="22260"/>
                </a:lnTo>
                <a:lnTo>
                  <a:pt x="80308" y="48115"/>
                </a:lnTo>
                <a:lnTo>
                  <a:pt x="47106" y="82038"/>
                </a:lnTo>
                <a:lnTo>
                  <a:pt x="21795" y="122714"/>
                </a:lnTo>
                <a:lnTo>
                  <a:pt x="5663" y="168830"/>
                </a:lnTo>
                <a:lnTo>
                  <a:pt x="0" y="219075"/>
                </a:lnTo>
                <a:lnTo>
                  <a:pt x="5663" y="269319"/>
                </a:lnTo>
                <a:lnTo>
                  <a:pt x="21795" y="315435"/>
                </a:lnTo>
                <a:lnTo>
                  <a:pt x="47106" y="356111"/>
                </a:lnTo>
                <a:lnTo>
                  <a:pt x="80308" y="390034"/>
                </a:lnTo>
                <a:lnTo>
                  <a:pt x="120113" y="415889"/>
                </a:lnTo>
                <a:lnTo>
                  <a:pt x="165231" y="432366"/>
                </a:lnTo>
                <a:lnTo>
                  <a:pt x="214375" y="438150"/>
                </a:lnTo>
                <a:lnTo>
                  <a:pt x="263473" y="432366"/>
                </a:lnTo>
                <a:lnTo>
                  <a:pt x="308558" y="415889"/>
                </a:lnTo>
                <a:lnTo>
                  <a:pt x="348340" y="390034"/>
                </a:lnTo>
                <a:lnTo>
                  <a:pt x="381528" y="356111"/>
                </a:lnTo>
                <a:lnTo>
                  <a:pt x="406832" y="315435"/>
                </a:lnTo>
                <a:lnTo>
                  <a:pt x="422961" y="269319"/>
                </a:lnTo>
                <a:lnTo>
                  <a:pt x="428625" y="219075"/>
                </a:lnTo>
                <a:lnTo>
                  <a:pt x="422961" y="168830"/>
                </a:lnTo>
                <a:lnTo>
                  <a:pt x="406832" y="122714"/>
                </a:lnTo>
                <a:lnTo>
                  <a:pt x="381528" y="82038"/>
                </a:lnTo>
                <a:lnTo>
                  <a:pt x="348340" y="48115"/>
                </a:lnTo>
                <a:lnTo>
                  <a:pt x="308558" y="22260"/>
                </a:lnTo>
                <a:lnTo>
                  <a:pt x="263473" y="5783"/>
                </a:lnTo>
                <a:lnTo>
                  <a:pt x="2143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56913" y="2133600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5974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1509" y="3505200"/>
            <a:ext cx="6425565" cy="0"/>
          </a:xfrm>
          <a:custGeom>
            <a:avLst/>
            <a:gdLst/>
            <a:ahLst/>
            <a:cxnLst/>
            <a:rect l="l" t="t" r="r" b="b"/>
            <a:pathLst>
              <a:path w="6425565">
                <a:moveTo>
                  <a:pt x="0" y="0"/>
                </a:moveTo>
                <a:lnTo>
                  <a:pt x="6425565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/>
          <p:cNvSpPr txBox="1"/>
          <p:nvPr/>
        </p:nvSpPr>
        <p:spPr>
          <a:xfrm>
            <a:off x="478915" y="3037362"/>
            <a:ext cx="3674299" cy="1478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Objetivos Plan de Difusión 2019, 2020, 2021</a:t>
            </a:r>
            <a:endParaRPr lang="es-CL" sz="3200" dirty="0">
              <a:latin typeface="Arial"/>
              <a:cs typeface="Arial"/>
            </a:endParaRPr>
          </a:p>
        </p:txBody>
      </p:sp>
      <p:sp>
        <p:nvSpPr>
          <p:cNvPr id="28" name="object 4"/>
          <p:cNvSpPr/>
          <p:nvPr/>
        </p:nvSpPr>
        <p:spPr>
          <a:xfrm>
            <a:off x="10797759" y="5606467"/>
            <a:ext cx="135255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5282144" y="5349851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549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 txBox="1"/>
          <p:nvPr/>
        </p:nvSpPr>
        <p:spPr>
          <a:xfrm>
            <a:off x="5457057" y="648889"/>
            <a:ext cx="6704963" cy="1810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lvl="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Favorecer la apropiación curricular en supervisores técnicos, docentes, educadoras de párvulos, jefes de UTP y directivos.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5356913" y="3712537"/>
            <a:ext cx="644414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Comprender los aspectos centrales de los estándares de aprendizaje e indicativos de desempeño</a:t>
            </a:r>
          </a:p>
        </p:txBody>
      </p:sp>
      <p:sp>
        <p:nvSpPr>
          <p:cNvPr id="30" name="object 21"/>
          <p:cNvSpPr/>
          <p:nvPr/>
        </p:nvSpPr>
        <p:spPr>
          <a:xfrm>
            <a:off x="5281509" y="7021934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549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 txBox="1"/>
          <p:nvPr/>
        </p:nvSpPr>
        <p:spPr>
          <a:xfrm>
            <a:off x="5356278" y="5432380"/>
            <a:ext cx="644414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Fortalecer el plan nacional de lectura “Leo Primero y Recursos CRA”</a:t>
            </a:r>
          </a:p>
        </p:txBody>
      </p:sp>
    </p:spTree>
    <p:extLst>
      <p:ext uri="{BB962C8B-B14F-4D97-AF65-F5344CB8AC3E}">
        <p14:creationId xmlns:p14="http://schemas.microsoft.com/office/powerpoint/2010/main" val="262168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744" y="840167"/>
            <a:ext cx="3324225" cy="9912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Desafíos UCE – DEG - MINEDUC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2060" y="2291234"/>
            <a:ext cx="6444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Proceso continuo durante 3 años</a:t>
            </a:r>
          </a:p>
        </p:txBody>
      </p:sp>
      <p:sp>
        <p:nvSpPr>
          <p:cNvPr id="7" name="object 7"/>
          <p:cNvSpPr/>
          <p:nvPr/>
        </p:nvSpPr>
        <p:spPr>
          <a:xfrm>
            <a:off x="4709926" y="1066478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14375" y="0"/>
                </a:moveTo>
                <a:lnTo>
                  <a:pt x="165231" y="5663"/>
                </a:lnTo>
                <a:lnTo>
                  <a:pt x="120113" y="21792"/>
                </a:lnTo>
                <a:lnTo>
                  <a:pt x="80308" y="47096"/>
                </a:lnTo>
                <a:lnTo>
                  <a:pt x="47106" y="80284"/>
                </a:lnTo>
                <a:lnTo>
                  <a:pt x="21795" y="120066"/>
                </a:lnTo>
                <a:lnTo>
                  <a:pt x="5663" y="165151"/>
                </a:lnTo>
                <a:lnTo>
                  <a:pt x="0" y="214249"/>
                </a:lnTo>
                <a:lnTo>
                  <a:pt x="5663" y="263393"/>
                </a:lnTo>
                <a:lnTo>
                  <a:pt x="21795" y="308511"/>
                </a:lnTo>
                <a:lnTo>
                  <a:pt x="47106" y="348316"/>
                </a:lnTo>
                <a:lnTo>
                  <a:pt x="80308" y="381518"/>
                </a:lnTo>
                <a:lnTo>
                  <a:pt x="120113" y="406829"/>
                </a:lnTo>
                <a:lnTo>
                  <a:pt x="165231" y="422961"/>
                </a:lnTo>
                <a:lnTo>
                  <a:pt x="214375" y="428625"/>
                </a:lnTo>
                <a:lnTo>
                  <a:pt x="263473" y="422961"/>
                </a:lnTo>
                <a:lnTo>
                  <a:pt x="308558" y="406829"/>
                </a:lnTo>
                <a:lnTo>
                  <a:pt x="348340" y="381518"/>
                </a:lnTo>
                <a:lnTo>
                  <a:pt x="381528" y="348316"/>
                </a:lnTo>
                <a:lnTo>
                  <a:pt x="406832" y="308511"/>
                </a:lnTo>
                <a:lnTo>
                  <a:pt x="422961" y="263393"/>
                </a:lnTo>
                <a:lnTo>
                  <a:pt x="428625" y="214249"/>
                </a:lnTo>
                <a:lnTo>
                  <a:pt x="422961" y="165151"/>
                </a:lnTo>
                <a:lnTo>
                  <a:pt x="406832" y="120066"/>
                </a:lnTo>
                <a:lnTo>
                  <a:pt x="381528" y="80284"/>
                </a:lnTo>
                <a:lnTo>
                  <a:pt x="348340" y="47096"/>
                </a:lnTo>
                <a:lnTo>
                  <a:pt x="308558" y="21792"/>
                </a:lnTo>
                <a:lnTo>
                  <a:pt x="263473" y="5663"/>
                </a:lnTo>
                <a:lnTo>
                  <a:pt x="2143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0401" y="2315185"/>
            <a:ext cx="438150" cy="428625"/>
          </a:xfrm>
          <a:custGeom>
            <a:avLst/>
            <a:gdLst/>
            <a:ahLst/>
            <a:cxnLst/>
            <a:rect l="l" t="t" r="r" b="b"/>
            <a:pathLst>
              <a:path w="438150" h="428625">
                <a:moveTo>
                  <a:pt x="219075" y="0"/>
                </a:moveTo>
                <a:lnTo>
                  <a:pt x="168830" y="5663"/>
                </a:lnTo>
                <a:lnTo>
                  <a:pt x="122714" y="21792"/>
                </a:lnTo>
                <a:lnTo>
                  <a:pt x="82038" y="47096"/>
                </a:lnTo>
                <a:lnTo>
                  <a:pt x="48115" y="80284"/>
                </a:lnTo>
                <a:lnTo>
                  <a:pt x="22260" y="120066"/>
                </a:lnTo>
                <a:lnTo>
                  <a:pt x="5783" y="165151"/>
                </a:lnTo>
                <a:lnTo>
                  <a:pt x="0" y="214249"/>
                </a:lnTo>
                <a:lnTo>
                  <a:pt x="5783" y="263393"/>
                </a:lnTo>
                <a:lnTo>
                  <a:pt x="22260" y="308511"/>
                </a:lnTo>
                <a:lnTo>
                  <a:pt x="48115" y="348316"/>
                </a:lnTo>
                <a:lnTo>
                  <a:pt x="82038" y="381518"/>
                </a:lnTo>
                <a:lnTo>
                  <a:pt x="122714" y="406829"/>
                </a:lnTo>
                <a:lnTo>
                  <a:pt x="168830" y="422961"/>
                </a:lnTo>
                <a:lnTo>
                  <a:pt x="219075" y="428625"/>
                </a:lnTo>
                <a:lnTo>
                  <a:pt x="269319" y="422961"/>
                </a:lnTo>
                <a:lnTo>
                  <a:pt x="315435" y="406829"/>
                </a:lnTo>
                <a:lnTo>
                  <a:pt x="356111" y="381518"/>
                </a:lnTo>
                <a:lnTo>
                  <a:pt x="390034" y="348316"/>
                </a:lnTo>
                <a:lnTo>
                  <a:pt x="415889" y="308511"/>
                </a:lnTo>
                <a:lnTo>
                  <a:pt x="432366" y="263393"/>
                </a:lnTo>
                <a:lnTo>
                  <a:pt x="438150" y="214249"/>
                </a:lnTo>
                <a:lnTo>
                  <a:pt x="432366" y="165151"/>
                </a:lnTo>
                <a:lnTo>
                  <a:pt x="415889" y="120066"/>
                </a:lnTo>
                <a:lnTo>
                  <a:pt x="390034" y="80284"/>
                </a:lnTo>
                <a:lnTo>
                  <a:pt x="356111" y="47096"/>
                </a:lnTo>
                <a:lnTo>
                  <a:pt x="315435" y="21792"/>
                </a:lnTo>
                <a:lnTo>
                  <a:pt x="269319" y="5663"/>
                </a:lnTo>
                <a:lnTo>
                  <a:pt x="21907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5314" y="3352800"/>
            <a:ext cx="438150" cy="428625"/>
          </a:xfrm>
          <a:custGeom>
            <a:avLst/>
            <a:gdLst/>
            <a:ahLst/>
            <a:cxnLst/>
            <a:rect l="l" t="t" r="r" b="b"/>
            <a:pathLst>
              <a:path w="438150" h="428625">
                <a:moveTo>
                  <a:pt x="219075" y="0"/>
                </a:moveTo>
                <a:lnTo>
                  <a:pt x="168830" y="5663"/>
                </a:lnTo>
                <a:lnTo>
                  <a:pt x="122714" y="21792"/>
                </a:lnTo>
                <a:lnTo>
                  <a:pt x="82038" y="47096"/>
                </a:lnTo>
                <a:lnTo>
                  <a:pt x="48115" y="80284"/>
                </a:lnTo>
                <a:lnTo>
                  <a:pt x="22260" y="120066"/>
                </a:lnTo>
                <a:lnTo>
                  <a:pt x="5783" y="165151"/>
                </a:lnTo>
                <a:lnTo>
                  <a:pt x="0" y="214249"/>
                </a:lnTo>
                <a:lnTo>
                  <a:pt x="5783" y="263393"/>
                </a:lnTo>
                <a:lnTo>
                  <a:pt x="22260" y="308511"/>
                </a:lnTo>
                <a:lnTo>
                  <a:pt x="48115" y="348316"/>
                </a:lnTo>
                <a:lnTo>
                  <a:pt x="82038" y="381518"/>
                </a:lnTo>
                <a:lnTo>
                  <a:pt x="122714" y="406829"/>
                </a:lnTo>
                <a:lnTo>
                  <a:pt x="168830" y="422961"/>
                </a:lnTo>
                <a:lnTo>
                  <a:pt x="219075" y="428625"/>
                </a:lnTo>
                <a:lnTo>
                  <a:pt x="269319" y="422961"/>
                </a:lnTo>
                <a:lnTo>
                  <a:pt x="315435" y="406829"/>
                </a:lnTo>
                <a:lnTo>
                  <a:pt x="356111" y="381518"/>
                </a:lnTo>
                <a:lnTo>
                  <a:pt x="390034" y="348316"/>
                </a:lnTo>
                <a:lnTo>
                  <a:pt x="415889" y="308511"/>
                </a:lnTo>
                <a:lnTo>
                  <a:pt x="432366" y="263393"/>
                </a:lnTo>
                <a:lnTo>
                  <a:pt x="438150" y="214249"/>
                </a:lnTo>
                <a:lnTo>
                  <a:pt x="432366" y="165151"/>
                </a:lnTo>
                <a:lnTo>
                  <a:pt x="415889" y="120066"/>
                </a:lnTo>
                <a:lnTo>
                  <a:pt x="390034" y="80284"/>
                </a:lnTo>
                <a:lnTo>
                  <a:pt x="356111" y="47096"/>
                </a:lnTo>
                <a:lnTo>
                  <a:pt x="315435" y="21792"/>
                </a:lnTo>
                <a:lnTo>
                  <a:pt x="269319" y="5663"/>
                </a:lnTo>
                <a:lnTo>
                  <a:pt x="219075" y="0"/>
                </a:lnTo>
                <a:close/>
              </a:path>
            </a:pathLst>
          </a:custGeom>
          <a:solidFill>
            <a:srgbClr val="837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9926" y="4208423"/>
            <a:ext cx="428625" cy="438150"/>
          </a:xfrm>
          <a:custGeom>
            <a:avLst/>
            <a:gdLst/>
            <a:ahLst/>
            <a:cxnLst/>
            <a:rect l="l" t="t" r="r" b="b"/>
            <a:pathLst>
              <a:path w="428625" h="438150">
                <a:moveTo>
                  <a:pt x="214375" y="0"/>
                </a:moveTo>
                <a:lnTo>
                  <a:pt x="165231" y="5783"/>
                </a:lnTo>
                <a:lnTo>
                  <a:pt x="120113" y="22260"/>
                </a:lnTo>
                <a:lnTo>
                  <a:pt x="80308" y="48115"/>
                </a:lnTo>
                <a:lnTo>
                  <a:pt x="47106" y="82038"/>
                </a:lnTo>
                <a:lnTo>
                  <a:pt x="21795" y="122714"/>
                </a:lnTo>
                <a:lnTo>
                  <a:pt x="5663" y="168830"/>
                </a:lnTo>
                <a:lnTo>
                  <a:pt x="0" y="219075"/>
                </a:lnTo>
                <a:lnTo>
                  <a:pt x="5663" y="269319"/>
                </a:lnTo>
                <a:lnTo>
                  <a:pt x="21795" y="315435"/>
                </a:lnTo>
                <a:lnTo>
                  <a:pt x="47106" y="356111"/>
                </a:lnTo>
                <a:lnTo>
                  <a:pt x="80308" y="390034"/>
                </a:lnTo>
                <a:lnTo>
                  <a:pt x="120113" y="415889"/>
                </a:lnTo>
                <a:lnTo>
                  <a:pt x="165231" y="432366"/>
                </a:lnTo>
                <a:lnTo>
                  <a:pt x="214375" y="438150"/>
                </a:lnTo>
                <a:lnTo>
                  <a:pt x="263473" y="432366"/>
                </a:lnTo>
                <a:lnTo>
                  <a:pt x="308558" y="415889"/>
                </a:lnTo>
                <a:lnTo>
                  <a:pt x="348340" y="390034"/>
                </a:lnTo>
                <a:lnTo>
                  <a:pt x="381528" y="356111"/>
                </a:lnTo>
                <a:lnTo>
                  <a:pt x="406832" y="315435"/>
                </a:lnTo>
                <a:lnTo>
                  <a:pt x="422961" y="269319"/>
                </a:lnTo>
                <a:lnTo>
                  <a:pt x="428625" y="219075"/>
                </a:lnTo>
                <a:lnTo>
                  <a:pt x="422961" y="168830"/>
                </a:lnTo>
                <a:lnTo>
                  <a:pt x="406832" y="122714"/>
                </a:lnTo>
                <a:lnTo>
                  <a:pt x="381528" y="82038"/>
                </a:lnTo>
                <a:lnTo>
                  <a:pt x="348340" y="48115"/>
                </a:lnTo>
                <a:lnTo>
                  <a:pt x="308558" y="22260"/>
                </a:lnTo>
                <a:lnTo>
                  <a:pt x="263473" y="5783"/>
                </a:lnTo>
                <a:lnTo>
                  <a:pt x="2143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2060" y="1860423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5974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1635" y="2895600"/>
            <a:ext cx="6425565" cy="0"/>
          </a:xfrm>
          <a:custGeom>
            <a:avLst/>
            <a:gdLst/>
            <a:ahLst/>
            <a:cxnLst/>
            <a:rect l="l" t="t" r="r" b="b"/>
            <a:pathLst>
              <a:path w="6425565">
                <a:moveTo>
                  <a:pt x="0" y="0"/>
                </a:moveTo>
                <a:lnTo>
                  <a:pt x="6425565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/>
          <p:cNvSpPr txBox="1"/>
          <p:nvPr/>
        </p:nvSpPr>
        <p:spPr>
          <a:xfrm>
            <a:off x="478915" y="3037362"/>
            <a:ext cx="3674299" cy="1478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Estrategia implementación difusión curricular</a:t>
            </a:r>
            <a:endParaRPr lang="es-CL" sz="3200" dirty="0">
              <a:latin typeface="Arial"/>
              <a:cs typeface="Arial"/>
            </a:endParaRPr>
          </a:p>
        </p:txBody>
      </p:sp>
      <p:sp>
        <p:nvSpPr>
          <p:cNvPr id="28" name="object 4"/>
          <p:cNvSpPr/>
          <p:nvPr/>
        </p:nvSpPr>
        <p:spPr>
          <a:xfrm>
            <a:off x="10797759" y="5606467"/>
            <a:ext cx="135255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5356278" y="3962400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549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 txBox="1"/>
          <p:nvPr/>
        </p:nvSpPr>
        <p:spPr>
          <a:xfrm>
            <a:off x="5457057" y="909112"/>
            <a:ext cx="6704963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lvl="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Estrategia intencionada en los Planes Regionales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5356913" y="3359485"/>
            <a:ext cx="6444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Metodología 80/20</a:t>
            </a:r>
          </a:p>
        </p:txBody>
      </p:sp>
      <p:sp>
        <p:nvSpPr>
          <p:cNvPr id="30" name="object 21"/>
          <p:cNvSpPr/>
          <p:nvPr/>
        </p:nvSpPr>
        <p:spPr>
          <a:xfrm>
            <a:off x="5281509" y="7021934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549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 txBox="1"/>
          <p:nvPr/>
        </p:nvSpPr>
        <p:spPr>
          <a:xfrm>
            <a:off x="5356278" y="4191000"/>
            <a:ext cx="6444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Estrategia DEG - UCE</a:t>
            </a:r>
          </a:p>
        </p:txBody>
      </p:sp>
      <p:sp>
        <p:nvSpPr>
          <p:cNvPr id="19" name="object 21"/>
          <p:cNvSpPr/>
          <p:nvPr/>
        </p:nvSpPr>
        <p:spPr>
          <a:xfrm>
            <a:off x="5356278" y="4778991"/>
            <a:ext cx="6424930" cy="0"/>
          </a:xfrm>
          <a:custGeom>
            <a:avLst/>
            <a:gdLst/>
            <a:ahLst/>
            <a:cxnLst/>
            <a:rect l="l" t="t" r="r" b="b"/>
            <a:pathLst>
              <a:path w="6424930">
                <a:moveTo>
                  <a:pt x="0" y="0"/>
                </a:moveTo>
                <a:lnTo>
                  <a:pt x="6424549" y="0"/>
                </a:lnTo>
              </a:path>
            </a:pathLst>
          </a:custGeom>
          <a:ln w="953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/>
          <p:cNvSpPr txBox="1"/>
          <p:nvPr/>
        </p:nvSpPr>
        <p:spPr>
          <a:xfrm>
            <a:off x="5379410" y="5105400"/>
            <a:ext cx="644414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110" algn="just"/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Tres líneas de acción: </a:t>
            </a:r>
          </a:p>
          <a:p>
            <a:pPr marL="469900" marR="2023110" indent="-457200" algn="just">
              <a:buFont typeface="+mj-lt"/>
              <a:buAutoNum type="arabicPeriod"/>
            </a:pPr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Capacidades docentes</a:t>
            </a:r>
          </a:p>
          <a:p>
            <a:pPr marL="469900" marR="2023110" indent="-457200" algn="just">
              <a:buFont typeface="+mj-lt"/>
              <a:buAutoNum type="arabicPeriod"/>
            </a:pPr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Líderes pedagógicos</a:t>
            </a:r>
          </a:p>
          <a:p>
            <a:pPr marL="469900" marR="2023110" indent="-457200" algn="just">
              <a:buFont typeface="+mj-lt"/>
              <a:buAutoNum type="arabicPeriod"/>
            </a:pPr>
            <a:r>
              <a:rPr lang="es-CL" sz="2400" spc="-75" dirty="0">
                <a:solidFill>
                  <a:srgbClr val="585858"/>
                </a:solidFill>
                <a:latin typeface="Arial"/>
                <a:cs typeface="Arial"/>
              </a:rPr>
              <a:t>Capacidades internas </a:t>
            </a:r>
            <a:r>
              <a:rPr lang="es-CL" sz="2400" spc="-75" dirty="0" err="1">
                <a:solidFill>
                  <a:srgbClr val="585858"/>
                </a:solidFill>
                <a:latin typeface="Arial"/>
                <a:cs typeface="Arial"/>
              </a:rPr>
              <a:t>Mineduc</a:t>
            </a:r>
            <a:endParaRPr lang="es-CL" sz="2400" spc="-7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2023110" algn="just"/>
            <a:endParaRPr lang="es-CL" sz="2400" spc="-75" dirty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34" name="object 11"/>
          <p:cNvSpPr/>
          <p:nvPr/>
        </p:nvSpPr>
        <p:spPr>
          <a:xfrm>
            <a:off x="4709926" y="5137699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0"/>
                </a:moveTo>
                <a:lnTo>
                  <a:pt x="168830" y="5783"/>
                </a:lnTo>
                <a:lnTo>
                  <a:pt x="122714" y="22260"/>
                </a:lnTo>
                <a:lnTo>
                  <a:pt x="82038" y="48115"/>
                </a:lnTo>
                <a:lnTo>
                  <a:pt x="48115" y="82038"/>
                </a:lnTo>
                <a:lnTo>
                  <a:pt x="22260" y="122714"/>
                </a:lnTo>
                <a:lnTo>
                  <a:pt x="5783" y="168830"/>
                </a:lnTo>
                <a:lnTo>
                  <a:pt x="0" y="219075"/>
                </a:lnTo>
                <a:lnTo>
                  <a:pt x="5783" y="269319"/>
                </a:lnTo>
                <a:lnTo>
                  <a:pt x="22260" y="315435"/>
                </a:lnTo>
                <a:lnTo>
                  <a:pt x="48115" y="356111"/>
                </a:lnTo>
                <a:lnTo>
                  <a:pt x="82038" y="390034"/>
                </a:lnTo>
                <a:lnTo>
                  <a:pt x="122714" y="415889"/>
                </a:lnTo>
                <a:lnTo>
                  <a:pt x="168830" y="432366"/>
                </a:lnTo>
                <a:lnTo>
                  <a:pt x="219075" y="438150"/>
                </a:lnTo>
                <a:lnTo>
                  <a:pt x="269319" y="432366"/>
                </a:lnTo>
                <a:lnTo>
                  <a:pt x="315435" y="415889"/>
                </a:lnTo>
                <a:lnTo>
                  <a:pt x="356111" y="390034"/>
                </a:lnTo>
                <a:lnTo>
                  <a:pt x="390034" y="356111"/>
                </a:lnTo>
                <a:lnTo>
                  <a:pt x="415889" y="315435"/>
                </a:lnTo>
                <a:lnTo>
                  <a:pt x="432366" y="269319"/>
                </a:lnTo>
                <a:lnTo>
                  <a:pt x="438150" y="219075"/>
                </a:lnTo>
                <a:lnTo>
                  <a:pt x="432366" y="168830"/>
                </a:lnTo>
                <a:lnTo>
                  <a:pt x="415889" y="122714"/>
                </a:lnTo>
                <a:lnTo>
                  <a:pt x="390034" y="82038"/>
                </a:lnTo>
                <a:lnTo>
                  <a:pt x="356111" y="48115"/>
                </a:lnTo>
                <a:lnTo>
                  <a:pt x="315435" y="22260"/>
                </a:lnTo>
                <a:lnTo>
                  <a:pt x="269319" y="5783"/>
                </a:lnTo>
                <a:lnTo>
                  <a:pt x="219075" y="0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5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" y="1571171"/>
            <a:ext cx="12082541" cy="5257800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10982325" y="161278"/>
            <a:ext cx="1123950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228600" y="304800"/>
            <a:ext cx="84582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Estrategia Formativa 1: Capacidades Docentes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8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366819" cy="4572000"/>
          </a:xfrm>
          <a:prstGeom prst="rect">
            <a:avLst/>
          </a:prstGeom>
        </p:spPr>
      </p:pic>
      <p:sp>
        <p:nvSpPr>
          <p:cNvPr id="9" name="object 4"/>
          <p:cNvSpPr/>
          <p:nvPr/>
        </p:nvSpPr>
        <p:spPr>
          <a:xfrm>
            <a:off x="10982325" y="161278"/>
            <a:ext cx="1123950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228600" y="304800"/>
            <a:ext cx="84582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Estrategia Formativa 2: Líderes pedagógicos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1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8" y="1981200"/>
            <a:ext cx="12102552" cy="31242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28600" y="304800"/>
            <a:ext cx="94488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Estrategia Formativa 3: Capacidades Internas </a:t>
            </a:r>
            <a:r>
              <a:rPr lang="es-CL" sz="3200" spc="-195" dirty="0" err="1">
                <a:solidFill>
                  <a:srgbClr val="585858"/>
                </a:solidFill>
                <a:latin typeface="Arial"/>
                <a:cs typeface="Arial"/>
              </a:rPr>
              <a:t>Mineduc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97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5886450"/>
            <a:ext cx="8382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5295900"/>
            <a:ext cx="135255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600" y="2743200"/>
            <a:ext cx="49976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algn="ctr"/>
            <a:r>
              <a:rPr lang="es-CL" kern="0" dirty="0"/>
              <a:t>Además…..</a:t>
            </a:r>
            <a:endParaRPr lang="es-CL" b="1" kern="0" dirty="0"/>
          </a:p>
        </p:txBody>
      </p:sp>
    </p:spTree>
    <p:extLst>
      <p:ext uri="{BB962C8B-B14F-4D97-AF65-F5344CB8AC3E}">
        <p14:creationId xmlns:p14="http://schemas.microsoft.com/office/powerpoint/2010/main" val="416834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6" t="9373" r="3734" b="16667"/>
          <a:stretch/>
        </p:blipFill>
        <p:spPr>
          <a:xfrm>
            <a:off x="0" y="1371600"/>
            <a:ext cx="12039600" cy="5309389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28600" y="304800"/>
            <a:ext cx="94488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Sitio web: www.curriculumnacional.cl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6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228600" y="304800"/>
            <a:ext cx="9448800" cy="5039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lang="es-CL" sz="3200" spc="-195" dirty="0">
                <a:solidFill>
                  <a:srgbClr val="585858"/>
                </a:solidFill>
                <a:latin typeface="Arial"/>
                <a:cs typeface="Arial"/>
              </a:rPr>
              <a:t>Sitio web: www.leoprimero.cl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57" t="8736" r="2782" b="15222"/>
          <a:stretch/>
        </p:blipFill>
        <p:spPr>
          <a:xfrm>
            <a:off x="38100" y="1219200"/>
            <a:ext cx="11963400" cy="53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170</Words>
  <Application>Microsoft Office PowerPoint</Application>
  <PresentationFormat>Panorámica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DejaVu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Clave del Éxito: Alineación Curricular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Escolares</dc:title>
  <cp:lastModifiedBy>Alexis Patricio Pardo Ortega</cp:lastModifiedBy>
  <cp:revision>43</cp:revision>
  <dcterms:created xsi:type="dcterms:W3CDTF">2019-03-11T20:05:34Z</dcterms:created>
  <dcterms:modified xsi:type="dcterms:W3CDTF">2019-04-01T13:54:24Z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2019-03-08T00:00:00Z</vt:filetime>
  </property>
  <property fmtid="{D5CDD505-2E9C-101B-9397-08002B2CF9AE}" pid="3" name="LastSaved">
    <vt:filetime>2019-03-11T00:00:00Z</vt:filetime>
  </property>
</Properties>
</file>